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833" r:id="rId5"/>
    <p:sldMasterId id="2147483894" r:id="rId6"/>
    <p:sldMasterId id="2147484411" r:id="rId7"/>
    <p:sldMasterId id="2147484423" r:id="rId8"/>
    <p:sldMasterId id="2147484435" r:id="rId9"/>
    <p:sldMasterId id="2147484447" r:id="rId10"/>
    <p:sldMasterId id="2147484459" r:id="rId11"/>
    <p:sldMasterId id="2147484483" r:id="rId12"/>
    <p:sldMasterId id="2147484495" r:id="rId13"/>
    <p:sldMasterId id="2147484507" r:id="rId14"/>
  </p:sldMasterIdLst>
  <p:notesMasterIdLst>
    <p:notesMasterId r:id="rId76"/>
  </p:notesMasterIdLst>
  <p:sldIdLst>
    <p:sldId id="8771" r:id="rId15"/>
    <p:sldId id="8737" r:id="rId16"/>
    <p:sldId id="8769" r:id="rId17"/>
    <p:sldId id="8770" r:id="rId18"/>
    <p:sldId id="8758" r:id="rId19"/>
    <p:sldId id="8671" r:id="rId20"/>
    <p:sldId id="8318" r:id="rId21"/>
    <p:sldId id="8319" r:id="rId22"/>
    <p:sldId id="8781" r:id="rId23"/>
    <p:sldId id="8773" r:id="rId24"/>
    <p:sldId id="8757" r:id="rId25"/>
    <p:sldId id="8768" r:id="rId26"/>
    <p:sldId id="8738" r:id="rId27"/>
    <p:sldId id="8739" r:id="rId28"/>
    <p:sldId id="8740" r:id="rId29"/>
    <p:sldId id="8741" r:id="rId30"/>
    <p:sldId id="8742" r:id="rId31"/>
    <p:sldId id="8743" r:id="rId32"/>
    <p:sldId id="8744" r:id="rId33"/>
    <p:sldId id="8745" r:id="rId34"/>
    <p:sldId id="8746" r:id="rId35"/>
    <p:sldId id="8747" r:id="rId36"/>
    <p:sldId id="8748" r:id="rId37"/>
    <p:sldId id="8767" r:id="rId38"/>
    <p:sldId id="8749" r:id="rId39"/>
    <p:sldId id="8760" r:id="rId40"/>
    <p:sldId id="8750" r:id="rId41"/>
    <p:sldId id="8679" r:id="rId42"/>
    <p:sldId id="8680" r:id="rId43"/>
    <p:sldId id="8681" r:id="rId44"/>
    <p:sldId id="8682" r:id="rId45"/>
    <p:sldId id="8683" r:id="rId46"/>
    <p:sldId id="8684" r:id="rId47"/>
    <p:sldId id="8685" r:id="rId48"/>
    <p:sldId id="8686" r:id="rId49"/>
    <p:sldId id="8687" r:id="rId50"/>
    <p:sldId id="8688" r:id="rId51"/>
    <p:sldId id="8765" r:id="rId52"/>
    <p:sldId id="8764" r:id="rId53"/>
    <p:sldId id="8777" r:id="rId54"/>
    <p:sldId id="8782" r:id="rId55"/>
    <p:sldId id="8783" r:id="rId56"/>
    <p:sldId id="8785" r:id="rId57"/>
    <p:sldId id="8784" r:id="rId58"/>
    <p:sldId id="8786" r:id="rId59"/>
    <p:sldId id="8359" r:id="rId60"/>
    <p:sldId id="8761" r:id="rId61"/>
    <p:sldId id="8655" r:id="rId62"/>
    <p:sldId id="8360" r:id="rId63"/>
    <p:sldId id="8455" r:id="rId64"/>
    <p:sldId id="8775" r:id="rId65"/>
    <p:sldId id="8776" r:id="rId66"/>
    <p:sldId id="8774" r:id="rId67"/>
    <p:sldId id="8384" r:id="rId68"/>
    <p:sldId id="8762" r:id="rId69"/>
    <p:sldId id="8662" r:id="rId70"/>
    <p:sldId id="8385" r:id="rId71"/>
    <p:sldId id="8430" r:id="rId72"/>
    <p:sldId id="8787" r:id="rId73"/>
    <p:sldId id="8763" r:id="rId74"/>
    <p:sldId id="8756" r:id="rId75"/>
  </p:sldIdLst>
  <p:sldSz cx="9144000" cy="5143500" type="screen16x9"/>
  <p:notesSz cx="6858000" cy="9144000"/>
  <p:defaultTextStyle>
    <a:defPPr>
      <a:defRPr lang="en-US"/>
    </a:defPPr>
    <a:lvl1pPr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5pPr>
    <a:lvl6pPr marL="22860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6pPr>
    <a:lvl7pPr marL="27432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7pPr>
    <a:lvl8pPr marL="32004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8pPr>
    <a:lvl9pPr marL="36576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300"/>
    <a:srgbClr val="006600"/>
    <a:srgbClr val="FF66CC"/>
    <a:srgbClr val="CC99FF"/>
    <a:srgbClr val="CCECFF"/>
    <a:srgbClr val="CCFF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3682" autoAdjust="0"/>
  </p:normalViewPr>
  <p:slideViewPr>
    <p:cSldViewPr>
      <p:cViewPr varScale="1">
        <p:scale>
          <a:sx n="140" d="100"/>
          <a:sy n="140" d="100"/>
        </p:scale>
        <p:origin x="396" y="120"/>
      </p:cViewPr>
      <p:guideLst>
        <p:guide orient="horz" pos="2160"/>
        <p:guide pos="2880"/>
        <p:guide orient="horz" pos="1620"/>
      </p:guideLst>
    </p:cSldViewPr>
  </p:slideViewPr>
  <p:outlineViewPr>
    <p:cViewPr>
      <p:scale>
        <a:sx n="33" d="100"/>
        <a:sy n="33" d="100"/>
      </p:scale>
      <p:origin x="0" y="15744"/>
    </p:cViewPr>
  </p:outlineViewPr>
  <p:notesTextViewPr>
    <p:cViewPr>
      <p:scale>
        <a:sx n="1" d="1"/>
        <a:sy n="1" d="1"/>
      </p:scale>
      <p:origin x="0" y="0"/>
    </p:cViewPr>
  </p:notesTextViewPr>
  <p:sorterViewPr>
    <p:cViewPr>
      <p:scale>
        <a:sx n="100" d="100"/>
        <a:sy n="100" d="100"/>
      </p:scale>
      <p:origin x="0" y="116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16"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45F6DF-176D-44E4-8805-E38E7059AB7E}" type="datetimeFigureOut">
              <a:rPr lang="en-US"/>
              <a:pPr>
                <a:defRPr/>
              </a:pPr>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948C3CB-3830-4556-BDE8-77C661528884}" type="slidenum">
              <a:rPr lang="en-US"/>
              <a:pPr>
                <a:defRPr/>
              </a:pPr>
              <a:t>‹#›</a:t>
            </a:fld>
            <a:endParaRPr lang="en-US"/>
          </a:p>
        </p:txBody>
      </p:sp>
    </p:spTree>
    <p:extLst>
      <p:ext uri="{BB962C8B-B14F-4D97-AF65-F5344CB8AC3E}">
        <p14:creationId xmlns:p14="http://schemas.microsoft.com/office/powerpoint/2010/main" val="4055915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48</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49</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50</a:t>
            </a:fld>
            <a:endParaRPr lang="en-US"/>
          </a:p>
        </p:txBody>
      </p:sp>
    </p:spTree>
    <p:extLst>
      <p:ext uri="{BB962C8B-B14F-4D97-AF65-F5344CB8AC3E}">
        <p14:creationId xmlns:p14="http://schemas.microsoft.com/office/powerpoint/2010/main" val="81969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48C3CB-3830-4556-BDE8-77C661528884}" type="slidenum">
              <a:rPr kumimoji="0" lang="en-US" sz="1200" b="1" i="0" u="none" strike="noStrike" kern="1200" cap="none" spc="0" normalizeH="0" baseline="0" noProof="0" smtClean="0">
                <a:ln>
                  <a:noFill/>
                </a:ln>
                <a:solidFill>
                  <a:srgbClr val="44546A"/>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1" i="0" u="none" strike="noStrike" kern="1200" cap="none" spc="0" normalizeH="0" baseline="0" noProof="0">
              <a:ln>
                <a:noFill/>
              </a:ln>
              <a:solidFill>
                <a:srgbClr val="44546A"/>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086296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48C3CB-3830-4556-BDE8-77C661528884}" type="slidenum">
              <a:rPr kumimoji="0" lang="en-US" sz="1200" b="1" i="0" u="none" strike="noStrike" kern="1200" cap="none" spc="0" normalizeH="0" baseline="0" noProof="0" smtClean="0">
                <a:ln>
                  <a:noFill/>
                </a:ln>
                <a:solidFill>
                  <a:srgbClr val="44546A"/>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1" i="0" u="none" strike="noStrike" kern="1200" cap="none" spc="0" normalizeH="0" baseline="0" noProof="0">
              <a:ln>
                <a:noFill/>
              </a:ln>
              <a:solidFill>
                <a:srgbClr val="44546A"/>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22117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56</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57</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48C3CB-3830-4556-BDE8-77C661528884}" type="slidenum">
              <a:rPr kumimoji="0" lang="en-US" sz="1200" b="1" i="0" u="none" strike="noStrike" kern="1200" cap="none" spc="0" normalizeH="0" baseline="0" noProof="0" smtClean="0">
                <a:ln>
                  <a:noFill/>
                </a:ln>
                <a:solidFill>
                  <a:srgbClr val="44546A"/>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sz="1200" b="1" i="0" u="none" strike="noStrike" kern="1200" cap="none" spc="0" normalizeH="0" baseline="0" noProof="0">
              <a:ln>
                <a:noFill/>
              </a:ln>
              <a:solidFill>
                <a:srgbClr val="44546A"/>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355946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9" name="Title 28"/>
          <p:cNvSpPr>
            <a:spLocks noGrp="1"/>
          </p:cNvSpPr>
          <p:nvPr>
            <p:ph type="ctrTitle"/>
          </p:nvPr>
        </p:nvSpPr>
        <p:spPr>
          <a:xfrm>
            <a:off x="381000" y="3640059"/>
            <a:ext cx="8458200" cy="916781"/>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1"/>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14"/>
          <p:cNvSpPr>
            <a:spLocks noGrp="1"/>
          </p:cNvSpPr>
          <p:nvPr>
            <p:ph type="sldNum" sz="quarter" idx="12"/>
          </p:nvPr>
        </p:nvSpPr>
        <p:spPr>
          <a:xfrm>
            <a:off x="8229601" y="4855369"/>
            <a:ext cx="758825" cy="185738"/>
          </a:xfrm>
        </p:spPr>
        <p:txBody>
          <a:bodyPr/>
          <a:lstStyle>
            <a:lvl1pPr>
              <a:defRPr/>
            </a:lvl1pPr>
          </a:lstStyle>
          <a:p>
            <a:pPr>
              <a:defRPr/>
            </a:pPr>
            <a:fld id="{B77B1E96-DE9C-45D7-8CA5-EACB389EE046}" type="slidenum">
              <a:rPr lang="en-US"/>
              <a:pPr>
                <a:defRPr/>
              </a:pPr>
              <a:t>‹#›</a:t>
            </a:fld>
            <a:endParaRPr lang="en-US"/>
          </a:p>
        </p:txBody>
      </p:sp>
    </p:spTree>
    <p:extLst>
      <p:ext uri="{BB962C8B-B14F-4D97-AF65-F5344CB8AC3E}">
        <p14:creationId xmlns:p14="http://schemas.microsoft.com/office/powerpoint/2010/main" val="342078572"/>
      </p:ext>
    </p:extLst>
  </p:cSld>
  <p:clrMapOvr>
    <a:masterClrMapping/>
  </p:clrMapOvr>
  <p:transition advClick="0" advTm="3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11957"/>
            <a:ext cx="18288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11957"/>
            <a:ext cx="62484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3745CD-422A-4F68-8489-FE23FBA724AB}" type="slidenum">
              <a:rPr lang="en-US"/>
              <a:pPr>
                <a:defRPr/>
              </a:pPr>
              <a:t>‹#›</a:t>
            </a:fld>
            <a:endParaRPr lang="en-US"/>
          </a:p>
        </p:txBody>
      </p:sp>
    </p:spTree>
    <p:extLst>
      <p:ext uri="{BB962C8B-B14F-4D97-AF65-F5344CB8AC3E}">
        <p14:creationId xmlns:p14="http://schemas.microsoft.com/office/powerpoint/2010/main" val="2501358596"/>
      </p:ext>
    </p:extLst>
  </p:cSld>
  <p:clrMapOvr>
    <a:masterClrMapping/>
  </p:clrMapOvr>
  <p:transition advClick="0" advTm="3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0911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97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8105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6630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693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8254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547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5409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6757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39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B23AA19-C3AE-452A-82BE-7D0EB1A0A684}" type="slidenum">
              <a:rPr lang="en-US"/>
              <a:pPr>
                <a:defRPr/>
              </a:pPr>
              <a:t>‹#›</a:t>
            </a:fld>
            <a:endParaRPr lang="en-US"/>
          </a:p>
        </p:txBody>
      </p:sp>
    </p:spTree>
    <p:extLst>
      <p:ext uri="{BB962C8B-B14F-4D97-AF65-F5344CB8AC3E}">
        <p14:creationId xmlns:p14="http://schemas.microsoft.com/office/powerpoint/2010/main" val="2615937162"/>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7124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1771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4319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0513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9599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0416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2088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539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5126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350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AB36-1A4B-4E2F-9C28-72BB0DE187BF}" type="slidenum">
              <a:rPr lang="en-US"/>
              <a:pPr>
                <a:defRPr/>
              </a:pPr>
              <a:t>‹#›</a:t>
            </a:fld>
            <a:endParaRPr lang="en-US"/>
          </a:p>
        </p:txBody>
      </p:sp>
    </p:spTree>
    <p:extLst>
      <p:ext uri="{BB962C8B-B14F-4D97-AF65-F5344CB8AC3E}">
        <p14:creationId xmlns:p14="http://schemas.microsoft.com/office/powerpoint/2010/main" val="3709688685"/>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4912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0398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667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7450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4806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5399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9424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0917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9987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201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7CC5B1-DCDF-49A8-8570-14E8F5EEC307}" type="slidenum">
              <a:rPr lang="en-US"/>
              <a:pPr>
                <a:defRPr/>
              </a:pPr>
              <a:t>‹#›</a:t>
            </a:fld>
            <a:endParaRPr lang="en-US"/>
          </a:p>
        </p:txBody>
      </p:sp>
    </p:spTree>
    <p:extLst>
      <p:ext uri="{BB962C8B-B14F-4D97-AF65-F5344CB8AC3E}">
        <p14:creationId xmlns:p14="http://schemas.microsoft.com/office/powerpoint/2010/main" val="2869931207"/>
      </p:ext>
    </p:extLst>
  </p:cSld>
  <p:clrMapOvr>
    <a:masterClrMapping/>
  </p:clrMapOvr>
  <p:transition advClick="0" advTm="30"/>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8906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9630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3033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8046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3568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2232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2987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4268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6292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068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17DD4F-82A5-4C3B-941E-62873B71782F}" type="slidenum">
              <a:rPr lang="en-US"/>
              <a:pPr>
                <a:defRPr/>
              </a:pPr>
              <a:t>‹#›</a:t>
            </a:fld>
            <a:endParaRPr lang="en-US"/>
          </a:p>
        </p:txBody>
      </p:sp>
    </p:spTree>
    <p:extLst>
      <p:ext uri="{BB962C8B-B14F-4D97-AF65-F5344CB8AC3E}">
        <p14:creationId xmlns:p14="http://schemas.microsoft.com/office/powerpoint/2010/main" val="3393498535"/>
      </p:ext>
    </p:extLst>
  </p:cSld>
  <p:clrMapOvr>
    <a:masterClrMapping/>
  </p:clrMapOvr>
  <p:transition advClick="0" advTm="30"/>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6341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2909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6152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57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FE2763-D6B5-4A22-A433-78F232A4A5BB}" type="slidenum">
              <a:rPr lang="en-US"/>
              <a:pPr>
                <a:defRPr/>
              </a:pPr>
              <a:t>‹#›</a:t>
            </a:fld>
            <a:endParaRPr lang="en-US"/>
          </a:p>
        </p:txBody>
      </p:sp>
    </p:spTree>
    <p:extLst>
      <p:ext uri="{BB962C8B-B14F-4D97-AF65-F5344CB8AC3E}">
        <p14:creationId xmlns:p14="http://schemas.microsoft.com/office/powerpoint/2010/main" val="1755907988"/>
      </p:ext>
    </p:extLst>
  </p:cSld>
  <p:clrMapOvr>
    <a:masterClrMapping/>
  </p:clrMapOvr>
  <p:transition advClick="0" advTm="3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5DEDE9-E1FF-4533-B4ED-44C26BFE58B4}" type="slidenum">
              <a:rPr lang="en-US"/>
              <a:pPr>
                <a:defRPr/>
              </a:pPr>
              <a:t>‹#›</a:t>
            </a:fld>
            <a:endParaRPr lang="en-US"/>
          </a:p>
        </p:txBody>
      </p:sp>
    </p:spTree>
    <p:extLst>
      <p:ext uri="{BB962C8B-B14F-4D97-AF65-F5344CB8AC3E}">
        <p14:creationId xmlns:p14="http://schemas.microsoft.com/office/powerpoint/2010/main" val="2935329194"/>
      </p:ext>
    </p:extLst>
  </p:cSld>
  <p:clrMapOvr>
    <a:masterClrMapping/>
  </p:clrMapOvr>
  <p:transition advClick="0" advTm="3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4B598B-6828-40A0-B42B-1DC3060CCD26}" type="slidenum">
              <a:rPr lang="en-US"/>
              <a:pPr>
                <a:defRPr/>
              </a:pPr>
              <a:t>‹#›</a:t>
            </a:fld>
            <a:endParaRPr lang="en-US"/>
          </a:p>
        </p:txBody>
      </p:sp>
    </p:spTree>
    <p:extLst>
      <p:ext uri="{BB962C8B-B14F-4D97-AF65-F5344CB8AC3E}">
        <p14:creationId xmlns:p14="http://schemas.microsoft.com/office/powerpoint/2010/main" val="2691527829"/>
      </p:ext>
    </p:extLst>
  </p:cSld>
  <p:clrMapOvr>
    <a:masterClrMapping/>
  </p:clrMapOvr>
  <p:transition advClick="0" advTm="3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1056"/>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6" name="Right Triangle 5"/>
          <p:cNvSpPr/>
          <p:nvPr/>
        </p:nvSpPr>
        <p:spPr>
          <a:xfrm rot="420000" flipV="1">
            <a:off x="8004176" y="4019551"/>
            <a:ext cx="155575" cy="1166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a:xfrm>
            <a:off x="8077200" y="4767263"/>
            <a:ext cx="609600" cy="273844"/>
          </a:xfrm>
        </p:spPr>
        <p:txBody>
          <a:bodyPr/>
          <a:lstStyle>
            <a:lvl1pPr>
              <a:defRPr/>
            </a:lvl1pPr>
          </a:lstStyle>
          <a:p>
            <a:pPr>
              <a:defRPr/>
            </a:pPr>
            <a:fld id="{AF5B81DF-FF32-44C9-B173-CF9B90E18E5B}" type="slidenum">
              <a:rPr lang="en-US"/>
              <a:pPr>
                <a:defRPr/>
              </a:pPr>
              <a:t>‹#›</a:t>
            </a:fld>
            <a:endParaRPr lang="en-US"/>
          </a:p>
        </p:txBody>
      </p:sp>
    </p:spTree>
    <p:extLst>
      <p:ext uri="{BB962C8B-B14F-4D97-AF65-F5344CB8AC3E}">
        <p14:creationId xmlns:p14="http://schemas.microsoft.com/office/powerpoint/2010/main" val="3719982458"/>
      </p:ext>
    </p:extLst>
  </p:cSld>
  <p:clrMapOvr>
    <a:masterClrMapping/>
  </p:clrMapOvr>
  <p:transition advClick="0" advTm="3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14B10-9902-42A5-89D9-4BE92349712E}" type="slidenum">
              <a:rPr lang="en-US"/>
              <a:pPr>
                <a:defRPr/>
              </a:pPr>
              <a:t>‹#›</a:t>
            </a:fld>
            <a:endParaRPr lang="en-US"/>
          </a:p>
        </p:txBody>
      </p:sp>
    </p:spTree>
    <p:extLst>
      <p:ext uri="{BB962C8B-B14F-4D97-AF65-F5344CB8AC3E}">
        <p14:creationId xmlns:p14="http://schemas.microsoft.com/office/powerpoint/2010/main" val="2992402104"/>
      </p:ext>
    </p:extLst>
  </p:cSld>
  <p:clrMapOvr>
    <a:masterClrMapping/>
  </p:clrMapOvr>
  <p:transition advClick="0" advTm="3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6" name="Text Placeholder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210314"/>
            <a:ext cx="8686800" cy="888619"/>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2EA817D3-75F4-4915-A26E-AD9136616058}" type="slidenum">
              <a:rPr lang="en-US"/>
              <a:pPr>
                <a:defRPr/>
              </a:pPr>
              <a:t>‹#›</a:t>
            </a:fld>
            <a:endParaRPr lang="en-US"/>
          </a:p>
        </p:txBody>
      </p:sp>
    </p:spTree>
    <p:extLst>
      <p:ext uri="{BB962C8B-B14F-4D97-AF65-F5344CB8AC3E}">
        <p14:creationId xmlns:p14="http://schemas.microsoft.com/office/powerpoint/2010/main" val="59738379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1C459-3387-4F08-98C1-50CF2FD178B1}" type="slidenum">
              <a:rPr lang="en-US"/>
              <a:pPr>
                <a:defRPr/>
              </a:pPr>
              <a:t>‹#›</a:t>
            </a:fld>
            <a:endParaRPr lang="en-US"/>
          </a:p>
        </p:txBody>
      </p:sp>
    </p:spTree>
    <p:extLst>
      <p:ext uri="{BB962C8B-B14F-4D97-AF65-F5344CB8AC3E}">
        <p14:creationId xmlns:p14="http://schemas.microsoft.com/office/powerpoint/2010/main" val="3426873844"/>
      </p:ext>
    </p:extLst>
  </p:cSld>
  <p:clrMapOvr>
    <a:masterClrMapping/>
  </p:clrMapOvr>
  <p:transition advClick="0" advTm="3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9" name="Title 8"/>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B8F40E9-2769-4211-A4EA-451CEE434587}" type="slidenum">
              <a:rPr lang="en-US"/>
              <a:pPr>
                <a:defRPr/>
              </a:pPr>
              <a:t>‹#›</a:t>
            </a:fld>
            <a:endParaRPr lang="en-US"/>
          </a:p>
        </p:txBody>
      </p:sp>
    </p:spTree>
    <p:extLst>
      <p:ext uri="{BB962C8B-B14F-4D97-AF65-F5344CB8AC3E}">
        <p14:creationId xmlns:p14="http://schemas.microsoft.com/office/powerpoint/2010/main" val="3094019883"/>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948695-B5DC-459E-B5FE-6041026FC5A1}" type="slidenum">
              <a:rPr lang="en-US"/>
              <a:pPr>
                <a:defRPr/>
              </a:pPr>
              <a:t>‹#›</a:t>
            </a:fld>
            <a:endParaRPr lang="en-US"/>
          </a:p>
        </p:txBody>
      </p:sp>
    </p:spTree>
    <p:extLst>
      <p:ext uri="{BB962C8B-B14F-4D97-AF65-F5344CB8AC3E}">
        <p14:creationId xmlns:p14="http://schemas.microsoft.com/office/powerpoint/2010/main" val="368852562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2C01C6-272B-4F13-87E2-699A16993605}" type="slidenum">
              <a:rPr lang="en-US"/>
              <a:pPr>
                <a:defRPr/>
              </a:pPr>
              <a:t>‹#›</a:t>
            </a:fld>
            <a:endParaRPr lang="en-US"/>
          </a:p>
        </p:txBody>
      </p:sp>
    </p:spTree>
    <p:extLst>
      <p:ext uri="{BB962C8B-B14F-4D97-AF65-F5344CB8AC3E}">
        <p14:creationId xmlns:p14="http://schemas.microsoft.com/office/powerpoint/2010/main" val="4152924578"/>
      </p:ext>
    </p:extLst>
  </p:cSld>
  <p:clrMapOvr>
    <a:masterClrMapping/>
  </p:clrMapOvr>
  <p:transition advClick="0" advTm="3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375C5CC-CF02-4134-B121-DD8B1717E3D5}" type="slidenum">
              <a:rPr lang="en-US"/>
              <a:pPr>
                <a:defRPr/>
              </a:pPr>
              <a:t>‹#›</a:t>
            </a:fld>
            <a:endParaRPr lang="en-US"/>
          </a:p>
        </p:txBody>
      </p:sp>
    </p:spTree>
    <p:extLst>
      <p:ext uri="{BB962C8B-B14F-4D97-AF65-F5344CB8AC3E}">
        <p14:creationId xmlns:p14="http://schemas.microsoft.com/office/powerpoint/2010/main" val="442510400"/>
      </p:ext>
    </p:extLst>
  </p:cSld>
  <p:clrMapOvr>
    <a:masterClrMapping/>
  </p:clrMapOvr>
  <p:transition advClick="0" advTm="3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lstStyle>
            <a:lvl1pPr algn="l">
              <a:defRPr sz="4600"/>
            </a:lvl1p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3AD55036-1CD5-458F-89CC-78993760FE72}" type="slidenum">
              <a:rPr lang="en-US"/>
              <a:pPr>
                <a:defRPr/>
              </a:pPr>
              <a:t>‹#›</a:t>
            </a:fld>
            <a:endParaRPr lang="en-US"/>
          </a:p>
        </p:txBody>
      </p:sp>
      <p:sp>
        <p:nvSpPr>
          <p:cNvPr id="5" name="Footer Placeholder 8"/>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25074074"/>
      </p:ext>
    </p:extLst>
  </p:cSld>
  <p:clrMapOvr>
    <a:masterClrMapping/>
  </p:clrMapOvr>
  <p:transition advClick="0" advTm="3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2F4DA42-F8B5-4A0A-A7D0-5D0AEEA6F565}" type="slidenum">
              <a:rPr lang="en-US"/>
              <a:pPr>
                <a:defRPr/>
              </a:pPr>
              <a:t>‹#›</a:t>
            </a:fld>
            <a:endParaRPr lang="en-US"/>
          </a:p>
        </p:txBody>
      </p:sp>
    </p:spTree>
    <p:extLst>
      <p:ext uri="{BB962C8B-B14F-4D97-AF65-F5344CB8AC3E}">
        <p14:creationId xmlns:p14="http://schemas.microsoft.com/office/powerpoint/2010/main" val="3605431751"/>
      </p:ext>
    </p:extLst>
  </p:cSld>
  <p:clrMapOvr>
    <a:masterClrMapping/>
  </p:clrMapOvr>
  <p:transition advClick="0" advTm="3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a:xfrm>
            <a:off x="8156575" y="4816079"/>
            <a:ext cx="762000" cy="273844"/>
          </a:xfrm>
        </p:spPr>
        <p:txBody>
          <a:bodyPr/>
          <a:lstStyle>
            <a:lvl1pPr>
              <a:defRPr/>
            </a:lvl1pPr>
          </a:lstStyle>
          <a:p>
            <a:pPr>
              <a:defRPr/>
            </a:pPr>
            <a:fld id="{C6D2F240-1C78-4B20-A647-44597A5E21B9}" type="slidenum">
              <a:rPr lang="en-US"/>
              <a:pPr>
                <a:defRPr/>
              </a:pPr>
              <a:t>‹#›</a:t>
            </a:fld>
            <a:endParaRPr lang="en-US"/>
          </a:p>
        </p:txBody>
      </p:sp>
    </p:spTree>
    <p:extLst>
      <p:ext uri="{BB962C8B-B14F-4D97-AF65-F5344CB8AC3E}">
        <p14:creationId xmlns:p14="http://schemas.microsoft.com/office/powerpoint/2010/main" val="636281126"/>
      </p:ext>
    </p:extLst>
  </p:cSld>
  <p:clrMapOvr>
    <a:masterClrMapping/>
  </p:clrMapOvr>
  <p:transition advClick="0" advTm="3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BBDC50-97A4-4C86-99E5-659BA92118F7}" type="slidenum">
              <a:rPr lang="en-US"/>
              <a:pPr>
                <a:defRPr/>
              </a:pPr>
              <a:t>‹#›</a:t>
            </a:fld>
            <a:endParaRPr lang="en-US"/>
          </a:p>
        </p:txBody>
      </p:sp>
    </p:spTree>
    <p:extLst>
      <p:ext uri="{BB962C8B-B14F-4D97-AF65-F5344CB8AC3E}">
        <p14:creationId xmlns:p14="http://schemas.microsoft.com/office/powerpoint/2010/main" val="2667206950"/>
      </p:ext>
    </p:extLst>
  </p:cSld>
  <p:clrMapOvr>
    <a:masterClrMapping/>
  </p:clrMapOvr>
  <p:transition advClick="0" advTm="3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CF7B1-6E53-4FF1-B08A-12D01B436A81}" type="slidenum">
              <a:rPr lang="en-US"/>
              <a:pPr>
                <a:defRPr/>
              </a:pPr>
              <a:t>‹#›</a:t>
            </a:fld>
            <a:endParaRPr lang="en-US"/>
          </a:p>
        </p:txBody>
      </p:sp>
    </p:spTree>
    <p:extLst>
      <p:ext uri="{BB962C8B-B14F-4D97-AF65-F5344CB8AC3E}">
        <p14:creationId xmlns:p14="http://schemas.microsoft.com/office/powerpoint/2010/main" val="3259520183"/>
      </p:ext>
    </p:extLst>
  </p:cSld>
  <p:clrMapOvr>
    <a:masterClrMapping/>
  </p:clrMapOvr>
  <p:transition advClick="0" advTm="3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342900"/>
            <a:ext cx="8686800" cy="630936"/>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0"/>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9"/>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4C05B6C7-AB2B-4E5A-8B96-B6FB8E95FA10}" type="slidenum">
              <a:rPr lang="en-US"/>
              <a:pPr>
                <a:defRPr/>
              </a:pPr>
              <a:t>‹#›</a:t>
            </a:fld>
            <a:endParaRPr lang="en-US"/>
          </a:p>
        </p:txBody>
      </p:sp>
    </p:spTree>
    <p:extLst>
      <p:ext uri="{BB962C8B-B14F-4D97-AF65-F5344CB8AC3E}">
        <p14:creationId xmlns:p14="http://schemas.microsoft.com/office/powerpoint/2010/main" val="3721157749"/>
      </p:ext>
    </p:extLst>
  </p:cSld>
  <p:clrMapOvr>
    <a:masterClrMapping/>
  </p:clrMapOvr>
  <p:transition advClick="0" advTm="3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99141-4CB1-4FDB-9192-2D09E6ADBACE}" type="slidenum">
              <a:rPr lang="en-US"/>
              <a:pPr>
                <a:defRPr/>
              </a:pPr>
              <a:t>‹#›</a:t>
            </a:fld>
            <a:endParaRPr lang="en-US"/>
          </a:p>
        </p:txBody>
      </p:sp>
    </p:spTree>
    <p:extLst>
      <p:ext uri="{BB962C8B-B14F-4D97-AF65-F5344CB8AC3E}">
        <p14:creationId xmlns:p14="http://schemas.microsoft.com/office/powerpoint/2010/main" val="841481739"/>
      </p:ext>
    </p:extLst>
  </p:cSld>
  <p:clrMapOvr>
    <a:masterClrMapping/>
  </p:clrMapOvr>
  <p:transition advClick="0" advTm="3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2622"/>
            <a:ext cx="9067800" cy="5167313"/>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grpSp>
        <p:nvGrpSpPr>
          <p:cNvPr id="89" name="Group 92"/>
          <p:cNvGrpSpPr>
            <a:grpSpLocks/>
          </p:cNvGrpSpPr>
          <p:nvPr/>
        </p:nvGrpSpPr>
        <p:grpSpPr bwMode="auto">
          <a:xfrm>
            <a:off x="0" y="1543050"/>
            <a:ext cx="4802188" cy="2115741"/>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D64FA6FB-5A09-420A-9122-A00FED66225C}" type="slidenum">
              <a:rPr lang="en-US"/>
              <a:pPr>
                <a:defRPr/>
              </a:pPr>
              <a:t>‹#›</a:t>
            </a:fld>
            <a:endParaRPr lang="en-US"/>
          </a:p>
        </p:txBody>
      </p:sp>
    </p:spTree>
    <p:extLst>
      <p:ext uri="{BB962C8B-B14F-4D97-AF65-F5344CB8AC3E}">
        <p14:creationId xmlns:p14="http://schemas.microsoft.com/office/powerpoint/2010/main" val="1085771230"/>
      </p:ext>
    </p:extLst>
  </p:cSld>
  <p:clrMapOvr>
    <a:masterClrMapping/>
  </p:clrMapOvr>
  <p:transition advClick="0" advTm="3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22623"/>
            <a:ext cx="9067800" cy="3634979"/>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3233738"/>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89" name="Straight Connector 88"/>
          <p:cNvCxnSpPr/>
          <p:nvPr/>
        </p:nvCxnSpPr>
        <p:spPr>
          <a:xfrm>
            <a:off x="0" y="3290888"/>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4604148"/>
            <a:ext cx="9144000"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3347676"/>
            <a:ext cx="8305800" cy="85725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2" name="Footer Placeholder 9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D871AF84-FBCA-4A3E-B5D9-7961601EA821}" type="slidenum">
              <a:rPr lang="en-US"/>
              <a:pPr>
                <a:defRPr/>
              </a:pPr>
              <a:t>‹#›</a:t>
            </a:fld>
            <a:endParaRPr lang="en-US"/>
          </a:p>
        </p:txBody>
      </p:sp>
    </p:spTree>
    <p:extLst>
      <p:ext uri="{BB962C8B-B14F-4D97-AF65-F5344CB8AC3E}">
        <p14:creationId xmlns:p14="http://schemas.microsoft.com/office/powerpoint/2010/main" val="553497074"/>
      </p:ext>
    </p:extLst>
  </p:cSld>
  <p:clrMapOvr>
    <a:overrideClrMapping bg1="lt1" tx1="dk1" bg2="lt2" tx2="dk2" accent1="accent1" accent2="accent2" accent3="accent3" accent4="accent4" accent5="accent5" accent6="accent6" hlink="hlink" folHlink="folHlink"/>
  </p:clrMapOvr>
  <p:transition advClick="0" advTm="3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5FEF1A-7FE7-41D2-A781-454C4686F750}" type="slidenum">
              <a:rPr lang="en-US"/>
              <a:pPr>
                <a:defRPr/>
              </a:pPr>
              <a:t>‹#›</a:t>
            </a:fld>
            <a:endParaRPr lang="en-US"/>
          </a:p>
        </p:txBody>
      </p:sp>
    </p:spTree>
    <p:extLst>
      <p:ext uri="{BB962C8B-B14F-4D97-AF65-F5344CB8AC3E}">
        <p14:creationId xmlns:p14="http://schemas.microsoft.com/office/powerpoint/2010/main" val="4046133841"/>
      </p:ext>
    </p:extLst>
  </p:cSld>
  <p:clrMapOvr>
    <a:masterClrMapping/>
  </p:clrMapOvr>
  <p:transition advClick="0" advTm="3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273601E-B46D-46E7-A1E8-86EA02F31C4B}" type="slidenum">
              <a:rPr lang="en-US"/>
              <a:pPr>
                <a:defRPr/>
              </a:pPr>
              <a:t>‹#›</a:t>
            </a:fld>
            <a:endParaRPr lang="en-US"/>
          </a:p>
        </p:txBody>
      </p:sp>
    </p:spTree>
    <p:extLst>
      <p:ext uri="{BB962C8B-B14F-4D97-AF65-F5344CB8AC3E}">
        <p14:creationId xmlns:p14="http://schemas.microsoft.com/office/powerpoint/2010/main" val="2258854529"/>
      </p:ext>
    </p:extLst>
  </p:cSld>
  <p:clrMapOvr>
    <a:masterClrMapping/>
  </p:clrMapOvr>
  <p:transition advClick="0" advTm="3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E156E9-AAC2-4214-9826-AB0C777C4B72}" type="slidenum">
              <a:rPr lang="en-US"/>
              <a:pPr>
                <a:defRPr/>
              </a:pPr>
              <a:t>‹#›</a:t>
            </a:fld>
            <a:endParaRPr lang="en-US"/>
          </a:p>
        </p:txBody>
      </p:sp>
    </p:spTree>
    <p:extLst>
      <p:ext uri="{BB962C8B-B14F-4D97-AF65-F5344CB8AC3E}">
        <p14:creationId xmlns:p14="http://schemas.microsoft.com/office/powerpoint/2010/main" val="2180155747"/>
      </p:ext>
    </p:extLst>
  </p:cSld>
  <p:clrMapOvr>
    <a:masterClrMapping/>
  </p:clrMapOvr>
  <p:transition advClick="0" advTm="3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59209E-2DC0-474C-BAEA-D2722628E723}" type="slidenum">
              <a:rPr lang="en-US"/>
              <a:pPr>
                <a:defRPr/>
              </a:pPr>
              <a:t>‹#›</a:t>
            </a:fld>
            <a:endParaRPr lang="en-US"/>
          </a:p>
        </p:txBody>
      </p:sp>
    </p:spTree>
    <p:extLst>
      <p:ext uri="{BB962C8B-B14F-4D97-AF65-F5344CB8AC3E}">
        <p14:creationId xmlns:p14="http://schemas.microsoft.com/office/powerpoint/2010/main" val="432957163"/>
      </p:ext>
    </p:extLst>
  </p:cSld>
  <p:clrMapOvr>
    <a:masterClrMapping/>
  </p:clrMapOvr>
  <p:transition advClick="0" advTm="3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426464"/>
            <a:ext cx="2377440" cy="10287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99427C0-C320-4605-A21F-6456727A4FC7}" type="slidenum">
              <a:rPr lang="en-US"/>
              <a:pPr>
                <a:defRPr/>
              </a:pPr>
              <a:t>‹#›</a:t>
            </a:fld>
            <a:endParaRPr lang="en-US"/>
          </a:p>
        </p:txBody>
      </p:sp>
    </p:spTree>
    <p:extLst>
      <p:ext uri="{BB962C8B-B14F-4D97-AF65-F5344CB8AC3E}">
        <p14:creationId xmlns:p14="http://schemas.microsoft.com/office/powerpoint/2010/main" val="3453013362"/>
      </p:ext>
    </p:extLst>
  </p:cSld>
  <p:clrMapOvr>
    <a:masterClrMapping/>
  </p:clrMapOvr>
  <p:transition advClick="0" advTm="3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428750"/>
            <a:ext cx="2377440" cy="10287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1674D00-D065-45C5-8AA1-291744212AE8}" type="slidenum">
              <a:rPr lang="en-US"/>
              <a:pPr>
                <a:defRPr/>
              </a:pPr>
              <a:t>‹#›</a:t>
            </a:fld>
            <a:endParaRPr lang="en-US"/>
          </a:p>
        </p:txBody>
      </p:sp>
    </p:spTree>
    <p:extLst>
      <p:ext uri="{BB962C8B-B14F-4D97-AF65-F5344CB8AC3E}">
        <p14:creationId xmlns:p14="http://schemas.microsoft.com/office/powerpoint/2010/main" val="2179484328"/>
      </p:ext>
    </p:extLst>
  </p:cSld>
  <p:clrMapOvr>
    <a:masterClrMapping/>
  </p:clrMapOvr>
  <p:transition advClick="0" advTm="3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7C9E8-D485-4F49-9310-5347B17FBC0F}" type="slidenum">
              <a:rPr lang="en-US"/>
              <a:pPr>
                <a:defRPr/>
              </a:pPr>
              <a:t>‹#›</a:t>
            </a:fld>
            <a:endParaRPr lang="en-US"/>
          </a:p>
        </p:txBody>
      </p:sp>
    </p:spTree>
    <p:extLst>
      <p:ext uri="{BB962C8B-B14F-4D97-AF65-F5344CB8AC3E}">
        <p14:creationId xmlns:p14="http://schemas.microsoft.com/office/powerpoint/2010/main" val="1903966191"/>
      </p:ext>
    </p:extLst>
  </p:cSld>
  <p:clrMapOvr>
    <a:masterClrMapping/>
  </p:clrMapOvr>
  <p:transition advClick="0" advTm="3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9" name="Title 28"/>
          <p:cNvSpPr>
            <a:spLocks noGrp="1"/>
          </p:cNvSpPr>
          <p:nvPr>
            <p:ph type="title"/>
          </p:nvPr>
        </p:nvSpPr>
        <p:spPr>
          <a:xfrm>
            <a:off x="304800" y="4057650"/>
            <a:ext cx="8610600" cy="661988"/>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0" name="Slide Number Placeholder 6"/>
          <p:cNvSpPr>
            <a:spLocks noGrp="1"/>
          </p:cNvSpPr>
          <p:nvPr>
            <p:ph type="sldNum" sz="quarter" idx="12"/>
          </p:nvPr>
        </p:nvSpPr>
        <p:spPr>
          <a:xfrm>
            <a:off x="8229600" y="4857750"/>
            <a:ext cx="762000" cy="185738"/>
          </a:xfrm>
        </p:spPr>
        <p:txBody>
          <a:bodyPr/>
          <a:lstStyle>
            <a:lvl1pPr>
              <a:defRPr/>
            </a:lvl1pPr>
          </a:lstStyle>
          <a:p>
            <a:pPr>
              <a:defRPr/>
            </a:pPr>
            <a:fld id="{1EA6FFC5-2E7D-47E9-98B5-1B0C26CFD018}" type="slidenum">
              <a:rPr lang="en-US"/>
              <a:pPr>
                <a:defRPr/>
              </a:pPr>
              <a:t>‹#›</a:t>
            </a:fld>
            <a:endParaRPr lang="en-US"/>
          </a:p>
        </p:txBody>
      </p:sp>
    </p:spTree>
    <p:extLst>
      <p:ext uri="{BB962C8B-B14F-4D97-AF65-F5344CB8AC3E}">
        <p14:creationId xmlns:p14="http://schemas.microsoft.com/office/powerpoint/2010/main" val="3486833608"/>
      </p:ext>
    </p:extLst>
  </p:cSld>
  <p:clrMapOvr>
    <a:masterClrMapping/>
  </p:clrMapOvr>
  <p:transition advClick="0" advTm="3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4971-2119-4045-84C1-22CD8FA6C133}" type="slidenum">
              <a:rPr lang="en-US"/>
              <a:pPr>
                <a:defRPr/>
              </a:pPr>
              <a:t>‹#›</a:t>
            </a:fld>
            <a:endParaRPr lang="en-US"/>
          </a:p>
        </p:txBody>
      </p:sp>
    </p:spTree>
    <p:extLst>
      <p:ext uri="{BB962C8B-B14F-4D97-AF65-F5344CB8AC3E}">
        <p14:creationId xmlns:p14="http://schemas.microsoft.com/office/powerpoint/2010/main" val="4248813635"/>
      </p:ext>
    </p:extLst>
  </p:cSld>
  <p:clrMapOvr>
    <a:masterClrMapping/>
  </p:clrMapOvr>
  <p:transition advClick="0" advTm="3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D215B-83F6-470F-978F-3FBD5E775802}" type="slidenum">
              <a:rPr lang="en-US"/>
              <a:pPr>
                <a:defRPr/>
              </a:pPr>
              <a:t>‹#›</a:t>
            </a:fld>
            <a:endParaRPr lang="en-US"/>
          </a:p>
        </p:txBody>
      </p:sp>
    </p:spTree>
    <p:extLst>
      <p:ext uri="{BB962C8B-B14F-4D97-AF65-F5344CB8AC3E}">
        <p14:creationId xmlns:p14="http://schemas.microsoft.com/office/powerpoint/2010/main" val="1126646112"/>
      </p:ext>
    </p:extLst>
  </p:cSld>
  <p:clrMapOvr>
    <a:masterClrMapping/>
  </p:clrMapOvr>
  <p:transition advClick="0" advTm="3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0CF404-2638-4C38-8582-032E53A567E0}" type="slidenum">
              <a:rPr lang="en-US"/>
              <a:pPr>
                <a:defRPr/>
              </a:pPr>
              <a:t>‹#›</a:t>
            </a:fld>
            <a:endParaRPr lang="en-US"/>
          </a:p>
        </p:txBody>
      </p:sp>
    </p:spTree>
    <p:extLst>
      <p:ext uri="{BB962C8B-B14F-4D97-AF65-F5344CB8AC3E}">
        <p14:creationId xmlns:p14="http://schemas.microsoft.com/office/powerpoint/2010/main" val="1229683996"/>
      </p:ext>
    </p:extLst>
  </p:cSld>
  <p:clrMapOvr>
    <a:masterClrMapping/>
  </p:clrMapOvr>
  <p:transition advClick="0" advTm="3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4CC14-1263-47E0-AE22-F8670A184A0D}" type="slidenum">
              <a:rPr lang="en-US"/>
              <a:pPr>
                <a:defRPr/>
              </a:pPr>
              <a:t>‹#›</a:t>
            </a:fld>
            <a:endParaRPr lang="en-US"/>
          </a:p>
        </p:txBody>
      </p:sp>
    </p:spTree>
    <p:extLst>
      <p:ext uri="{BB962C8B-B14F-4D97-AF65-F5344CB8AC3E}">
        <p14:creationId xmlns:p14="http://schemas.microsoft.com/office/powerpoint/2010/main" val="2924248487"/>
      </p:ext>
    </p:extLst>
  </p:cSld>
  <p:clrMapOvr>
    <a:masterClrMapping/>
  </p:clrMapOvr>
  <p:transition advClick="0" advTm="3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38C4C-7C9E-494A-88AB-CB489F58A990}" type="slidenum">
              <a:rPr lang="en-US"/>
              <a:pPr>
                <a:defRPr/>
              </a:pPr>
              <a:t>‹#›</a:t>
            </a:fld>
            <a:endParaRPr lang="en-US"/>
          </a:p>
        </p:txBody>
      </p:sp>
    </p:spTree>
    <p:extLst>
      <p:ext uri="{BB962C8B-B14F-4D97-AF65-F5344CB8AC3E}">
        <p14:creationId xmlns:p14="http://schemas.microsoft.com/office/powerpoint/2010/main" val="2729713797"/>
      </p:ext>
    </p:extLst>
  </p:cSld>
  <p:clrMapOvr>
    <a:masterClrMapping/>
  </p:clrMapOvr>
  <p:transition advClick="0" advTm="3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F15D7-D547-48CE-ACAC-1E8F40607E5C}" type="slidenum">
              <a:rPr lang="en-US"/>
              <a:pPr>
                <a:defRPr/>
              </a:pPr>
              <a:t>‹#›</a:t>
            </a:fld>
            <a:endParaRPr lang="en-US"/>
          </a:p>
        </p:txBody>
      </p:sp>
    </p:spTree>
    <p:extLst>
      <p:ext uri="{BB962C8B-B14F-4D97-AF65-F5344CB8AC3E}">
        <p14:creationId xmlns:p14="http://schemas.microsoft.com/office/powerpoint/2010/main" val="3193637456"/>
      </p:ext>
    </p:extLst>
  </p:cSld>
  <p:clrMapOvr>
    <a:masterClrMapping/>
  </p:clrMapOvr>
  <p:transition advClick="0" advTm="3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AE0103-8BB0-48BD-BA1C-2FD585A08ADE}" type="slidenum">
              <a:rPr lang="en-US"/>
              <a:pPr>
                <a:defRPr/>
              </a:pPr>
              <a:t>‹#›</a:t>
            </a:fld>
            <a:endParaRPr lang="en-US"/>
          </a:p>
        </p:txBody>
      </p:sp>
    </p:spTree>
    <p:extLst>
      <p:ext uri="{BB962C8B-B14F-4D97-AF65-F5344CB8AC3E}">
        <p14:creationId xmlns:p14="http://schemas.microsoft.com/office/powerpoint/2010/main" val="2072248190"/>
      </p:ext>
    </p:extLst>
  </p:cSld>
  <p:clrMapOvr>
    <a:masterClrMapping/>
  </p:clrMapOvr>
  <p:transition advClick="0" advTm="3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2BF81-7DF2-4D0B-AF84-F7D0635D75C2}" type="slidenum">
              <a:rPr lang="en-US"/>
              <a:pPr>
                <a:defRPr/>
              </a:pPr>
              <a:t>‹#›</a:t>
            </a:fld>
            <a:endParaRPr lang="en-US"/>
          </a:p>
        </p:txBody>
      </p:sp>
    </p:spTree>
    <p:extLst>
      <p:ext uri="{BB962C8B-B14F-4D97-AF65-F5344CB8AC3E}">
        <p14:creationId xmlns:p14="http://schemas.microsoft.com/office/powerpoint/2010/main" val="2107846619"/>
      </p:ext>
    </p:extLst>
  </p:cSld>
  <p:clrMapOvr>
    <a:masterClrMapping/>
  </p:clrMapOvr>
  <p:transition advClick="0" advTm="3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A6B4F-9306-4DF8-9812-C50FA06658D4}" type="slidenum">
              <a:rPr lang="en-US"/>
              <a:pPr>
                <a:defRPr/>
              </a:pPr>
              <a:t>‹#›</a:t>
            </a:fld>
            <a:endParaRPr lang="en-US"/>
          </a:p>
        </p:txBody>
      </p:sp>
    </p:spTree>
    <p:extLst>
      <p:ext uri="{BB962C8B-B14F-4D97-AF65-F5344CB8AC3E}">
        <p14:creationId xmlns:p14="http://schemas.microsoft.com/office/powerpoint/2010/main" val="861393398"/>
      </p:ext>
    </p:extLst>
  </p:cSld>
  <p:clrMapOvr>
    <a:masterClrMapping/>
  </p:clrMapOvr>
  <p:transition advClick="0" advTm="3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215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342900"/>
            <a:ext cx="8686800" cy="630936"/>
          </a:xfrm>
        </p:spPr>
        <p:txBody>
          <a:bodyPr/>
          <a:lstStyle/>
          <a:p>
            <a:r>
              <a:rPr lang="en-US" smtClean="0"/>
              <a:t>Click to edit Master title style</a:t>
            </a:r>
            <a:endParaRPr lang="en-US"/>
          </a:p>
        </p:txBody>
      </p:sp>
      <p:sp>
        <p:nvSpPr>
          <p:cNvPr id="3" name="Date Placeholder 1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2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C2C182-9B84-485A-A0DA-4D2CA1BA2D9E}" type="slidenum">
              <a:rPr lang="en-US"/>
              <a:pPr>
                <a:defRPr/>
              </a:pPr>
              <a:t>‹#›</a:t>
            </a:fld>
            <a:endParaRPr lang="en-US"/>
          </a:p>
        </p:txBody>
      </p:sp>
    </p:spTree>
    <p:extLst>
      <p:ext uri="{BB962C8B-B14F-4D97-AF65-F5344CB8AC3E}">
        <p14:creationId xmlns:p14="http://schemas.microsoft.com/office/powerpoint/2010/main" val="3290456635"/>
      </p:ext>
    </p:extLst>
  </p:cSld>
  <p:clrMapOvr>
    <a:masterClrMapping/>
  </p:clrMapOvr>
  <p:transition advClick="0" advTm="30"/>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28134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5436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78245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57559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2083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07133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3588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517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861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69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9F7E4DD1-8957-4C47-96D5-397B652628A8}" type="slidenum">
              <a:rPr lang="en-US"/>
              <a:pPr>
                <a:defRPr/>
              </a:pPr>
              <a:t>‹#›</a:t>
            </a:fld>
            <a:endParaRPr lang="en-US"/>
          </a:p>
        </p:txBody>
      </p:sp>
    </p:spTree>
    <p:extLst>
      <p:ext uri="{BB962C8B-B14F-4D97-AF65-F5344CB8AC3E}">
        <p14:creationId xmlns:p14="http://schemas.microsoft.com/office/powerpoint/2010/main" val="3156362695"/>
      </p:ext>
    </p:extLst>
  </p:cSld>
  <p:clrMapOvr>
    <a:masterClrMapping/>
  </p:clrMapOvr>
  <p:transition advClick="0" advTm="3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7626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9117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368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4024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667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963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2429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8555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9208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21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2" name="Title 11"/>
          <p:cNvSpPr>
            <a:spLocks noGrp="1"/>
          </p:cNvSpPr>
          <p:nvPr>
            <p:ph type="title"/>
          </p:nvPr>
        </p:nvSpPr>
        <p:spPr>
          <a:xfrm>
            <a:off x="457200" y="4114800"/>
            <a:ext cx="8458200" cy="390525"/>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2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3D22FE8-919D-4210-8349-004CE500DAA7}" type="slidenum">
              <a:rPr lang="en-US"/>
              <a:pPr>
                <a:defRPr/>
              </a:pPr>
              <a:t>‹#›</a:t>
            </a:fld>
            <a:endParaRPr lang="en-US"/>
          </a:p>
        </p:txBody>
      </p:sp>
    </p:spTree>
    <p:extLst>
      <p:ext uri="{BB962C8B-B14F-4D97-AF65-F5344CB8AC3E}">
        <p14:creationId xmlns:p14="http://schemas.microsoft.com/office/powerpoint/2010/main" val="201368836"/>
      </p:ext>
    </p:extLst>
  </p:cSld>
  <p:clrMapOvr>
    <a:masterClrMapping/>
  </p:clrMapOvr>
  <p:transition advClick="0" advTm="3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3123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7845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2785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6864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764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7539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372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2876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9578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54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3745320"/>
            <a:ext cx="5867400" cy="391716"/>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37923A2C-4489-410B-8E96-60BC557227D8}" type="slidenum">
              <a:rPr lang="en-US"/>
              <a:pPr>
                <a:defRPr/>
              </a:pPr>
              <a:t>‹#›</a:t>
            </a:fld>
            <a:endParaRPr lang="en-US"/>
          </a:p>
        </p:txBody>
      </p:sp>
    </p:spTree>
    <p:extLst>
      <p:ext uri="{BB962C8B-B14F-4D97-AF65-F5344CB8AC3E}">
        <p14:creationId xmlns:p14="http://schemas.microsoft.com/office/powerpoint/2010/main" val="1352046593"/>
      </p:ext>
    </p:extLst>
  </p:cSld>
  <p:clrMapOvr>
    <a:masterClrMapping/>
  </p:clrMapOvr>
  <p:transition advClick="0" advTm="3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3202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665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070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2777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0158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9384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1568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9710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9831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36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F1A706-0217-4EA8-89EA-7E448F31558B}" type="slidenum">
              <a:rPr lang="en-US"/>
              <a:pPr>
                <a:defRPr/>
              </a:pPr>
              <a:t>‹#›</a:t>
            </a:fld>
            <a:endParaRPr lang="en-US"/>
          </a:p>
        </p:txBody>
      </p:sp>
    </p:spTree>
    <p:extLst>
      <p:ext uri="{BB962C8B-B14F-4D97-AF65-F5344CB8AC3E}">
        <p14:creationId xmlns:p14="http://schemas.microsoft.com/office/powerpoint/2010/main" val="2615838438"/>
      </p:ext>
    </p:extLst>
  </p:cSld>
  <p:clrMapOvr>
    <a:masterClrMapping/>
  </p:clrMapOvr>
  <p:transition advClick="0" advTm="3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315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564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093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558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4406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3276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7184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3484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9384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15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4.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4.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029" name="Text Placeholder 7"/>
          <p:cNvSpPr>
            <a:spLocks noGrp="1"/>
          </p:cNvSpPr>
          <p:nvPr>
            <p:ph type="body" idx="1"/>
          </p:nvPr>
        </p:nvSpPr>
        <p:spPr bwMode="auto">
          <a:xfrm>
            <a:off x="304800" y="1165622"/>
            <a:ext cx="86868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57150"/>
            <a:ext cx="2514600" cy="216694"/>
          </a:xfrm>
          <a:prstGeom prst="rect">
            <a:avLst/>
          </a:prstGeom>
        </p:spPr>
        <p:txBody>
          <a:bodyPr vert="horz"/>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8" name="Footer Placeholder 27"/>
          <p:cNvSpPr>
            <a:spLocks noGrp="1"/>
          </p:cNvSpPr>
          <p:nvPr>
            <p:ph type="ftr" sz="quarter" idx="3"/>
          </p:nvPr>
        </p:nvSpPr>
        <p:spPr>
          <a:xfrm>
            <a:off x="3124200" y="57150"/>
            <a:ext cx="3352800" cy="216694"/>
          </a:xfrm>
          <a:prstGeom prst="rect">
            <a:avLst/>
          </a:prstGeom>
        </p:spPr>
        <p:txBody>
          <a:bodyPr vert="horz"/>
          <a:lstStyle>
            <a:lvl1pPr algn="r" eaLnBrk="1" latinLnBrk="0" hangingPunct="1">
              <a:lnSpc>
                <a:spcPct val="100000"/>
              </a:lnSpc>
              <a:defRPr kumimoji="0" sz="1200" b="0">
                <a:solidFill>
                  <a:srgbClr val="000000"/>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4857751"/>
            <a:ext cx="762000" cy="183356"/>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100000"/>
              </a:lnSpc>
              <a:defRPr sz="1200" b="0">
                <a:solidFill>
                  <a:srgbClr val="000000"/>
                </a:solidFill>
                <a:latin typeface="Franklin Gothic Book" panose="020B0503020102020204" pitchFamily="34" charset="0"/>
              </a:defRPr>
            </a:lvl1pPr>
          </a:lstStyle>
          <a:p>
            <a:pPr>
              <a:defRPr/>
            </a:pPr>
            <a:fld id="{3C8EA5F6-CC81-4EFB-BA8A-82E3AC88D2BB}" type="slidenum">
              <a:rPr lang="en-US"/>
              <a:pPr>
                <a:defRPr/>
              </a:pPr>
              <a:t>‹#›</a:t>
            </a:fld>
            <a:endParaRPr lang="en-US"/>
          </a:p>
        </p:txBody>
      </p:sp>
      <p:sp>
        <p:nvSpPr>
          <p:cNvPr id="10" name="Title Placeholder 9"/>
          <p:cNvSpPr>
            <a:spLocks noGrp="1"/>
          </p:cNvSpPr>
          <p:nvPr>
            <p:ph type="title"/>
          </p:nvPr>
        </p:nvSpPr>
        <p:spPr>
          <a:xfrm>
            <a:off x="304800" y="342900"/>
            <a:ext cx="8686800" cy="62865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2" name="Straight Connector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Lst>
  <p:transition advClick="0" advTm="3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rPr>
              <a:pPr eaLnBrk="1" fontAlgn="auto" hangingPunct="1">
                <a:spcBef>
                  <a:spcPts val="0"/>
                </a:spcBef>
                <a:spcAft>
                  <a:spcPts val="0"/>
                </a:spcAft>
              </a:pPr>
              <a:t>12/5/2024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3459953618"/>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3541D7A-A722-4418-B681-645180D6FAB2}" type="datetimeFigureOut">
              <a:rPr lang="en-US" b="0" smtClean="0">
                <a:solidFill>
                  <a:prstClr val="black">
                    <a:tint val="75000"/>
                  </a:prstClr>
                </a:solidFill>
                <a:latin typeface="UTM American Sans"/>
              </a:rPr>
              <a:pPr eaLnBrk="1" fontAlgn="auto" hangingPunct="1">
                <a:spcBef>
                  <a:spcPts val="0"/>
                </a:spcBef>
                <a:spcAft>
                  <a:spcPts val="0"/>
                </a:spcAft>
              </a:pPr>
              <a:t>12/5/2024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403FEEA-878E-401B-BBC1-BAE592054421}"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3906573025"/>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3541D7A-A722-4418-B681-645180D6FAB2}" type="datetimeFigureOut">
              <a:rPr lang="en-US" b="0" smtClean="0">
                <a:solidFill>
                  <a:prstClr val="black">
                    <a:tint val="75000"/>
                  </a:prstClr>
                </a:solidFill>
                <a:latin typeface="UTM American Sans"/>
                <a:cs typeface="+mn-cs"/>
              </a:rPr>
              <a:pPr eaLnBrk="1" fontAlgn="auto" hangingPunct="1">
                <a:spcBef>
                  <a:spcPts val="0"/>
                </a:spcBef>
                <a:spcAft>
                  <a:spcPts val="0"/>
                </a:spcAft>
              </a:pPr>
              <a:t>12/5/2024</a:t>
            </a:fld>
            <a:endParaRPr lang="en-US" b="0">
              <a:solidFill>
                <a:prstClr val="black">
                  <a:tint val="75000"/>
                </a:prstClr>
              </a:solidFill>
              <a:latin typeface="UTM American Sans"/>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403FEEA-878E-401B-BBC1-BAE592054421}" type="slidenum">
              <a:rPr lang="en-US" b="0" smtClean="0">
                <a:solidFill>
                  <a:prstClr val="black">
                    <a:tint val="75000"/>
                  </a:prstClr>
                </a:solidFill>
                <a:latin typeface="UTM American Sans"/>
                <a:cs typeface="+mn-cs"/>
              </a:rPr>
              <a:pPr eaLnBrk="1" fontAlgn="auto" hangingPunct="1">
                <a:spcBef>
                  <a:spcPts val="0"/>
                </a:spcBef>
                <a:spcAft>
                  <a:spcPts val="0"/>
                </a:spcAft>
              </a:pPr>
              <a:t>‹#›</a:t>
            </a:fld>
            <a:endParaRPr lang="en-US" b="0">
              <a:solidFill>
                <a:prstClr val="black">
                  <a:tint val="75000"/>
                </a:prstClr>
              </a:solidFill>
              <a:latin typeface="UTM American Sans"/>
              <a:cs typeface="+mn-cs"/>
            </a:endParaRPr>
          </a:p>
        </p:txBody>
      </p:sp>
    </p:spTree>
    <p:extLst>
      <p:ext uri="{BB962C8B-B14F-4D97-AF65-F5344CB8AC3E}">
        <p14:creationId xmlns:p14="http://schemas.microsoft.com/office/powerpoint/2010/main" val="3184186052"/>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3541D7A-A722-4418-B681-645180D6FAB2}" type="datetimeFigureOut">
              <a:rPr lang="en-US" b="0" smtClean="0">
                <a:solidFill>
                  <a:prstClr val="black">
                    <a:tint val="75000"/>
                  </a:prstClr>
                </a:solidFill>
                <a:latin typeface="UTM American Sans"/>
              </a:rPr>
              <a:pPr eaLnBrk="1" fontAlgn="auto" hangingPunct="1">
                <a:spcBef>
                  <a:spcPts val="0"/>
                </a:spcBef>
                <a:spcAft>
                  <a:spcPts val="0"/>
                </a:spcAft>
              </a:pPr>
              <a:t>12/5/2024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403FEEA-878E-401B-BBC1-BAE592054421}"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4238699273"/>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rPr>
              <a:pPr eaLnBrk="1" fontAlgn="auto" hangingPunct="1">
                <a:spcBef>
                  <a:spcPts val="0"/>
                </a:spcBef>
                <a:spcAft>
                  <a:spcPts val="0"/>
                </a:spcAft>
              </a:pPr>
              <a:t>12/5/2024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2778605891"/>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451373"/>
            <a:ext cx="8229600" cy="32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200" b="0">
                <a:solidFill>
                  <a:srgbClr val="000000"/>
                </a:solidFill>
                <a:latin typeface="Constantia" panose="02030602050306030303" pitchFamily="18" charset="0"/>
              </a:defRPr>
            </a:lvl1pPr>
          </a:lstStyle>
          <a:p>
            <a:pPr>
              <a:defRPr/>
            </a:pPr>
            <a:fld id="{38E0BF58-F49C-4683-9AE4-CA1F99F6C392}" type="slidenum">
              <a:rPr lang="en-US"/>
              <a:pPr>
                <a:defRPr/>
              </a:pPr>
              <a:t>‹#›</a:t>
            </a:fld>
            <a:endParaRPr 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Lst>
  <p:transition advClick="0" advTm="3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3076" name="Title Placeholder 8"/>
          <p:cNvSpPr>
            <a:spLocks noGrp="1"/>
          </p:cNvSpPr>
          <p:nvPr>
            <p:ph type="title"/>
          </p:nvPr>
        </p:nvSpPr>
        <p:spPr bwMode="auto">
          <a:xfrm>
            <a:off x="457200" y="20597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200151"/>
            <a:ext cx="7467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816079"/>
            <a:ext cx="2133600" cy="273844"/>
          </a:xfrm>
          <a:prstGeom prst="rect">
            <a:avLst/>
          </a:prstGeom>
        </p:spPr>
        <p:txBody>
          <a:bodyPr vert="horz" bIns="0" anchor="b"/>
          <a:lstStyle>
            <a:lvl1pPr algn="l" eaLnBrk="1" latinLnBrk="0" hangingPunct="1">
              <a:lnSpc>
                <a:spcPct val="100000"/>
              </a:lnSpc>
              <a:defRPr kumimoji="0" sz="10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3124200" y="4816079"/>
            <a:ext cx="2895600" cy="273844"/>
          </a:xfrm>
          <a:prstGeom prst="rect">
            <a:avLst/>
          </a:prstGeom>
        </p:spPr>
        <p:txBody>
          <a:bodyPr vert="horz" lIns="0" rIns="0" bIns="0" anchor="b"/>
          <a:lstStyle>
            <a:lvl1pPr algn="ctr" eaLnBrk="1" latinLnBrk="0" hangingPunct="1">
              <a:lnSpc>
                <a:spcPct val="100000"/>
              </a:lnSpc>
              <a:defRPr kumimoji="0" sz="10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4816079"/>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000" b="0">
                <a:solidFill>
                  <a:srgbClr val="000000"/>
                </a:solidFill>
                <a:latin typeface="Arial" panose="020B0604020202020204" pitchFamily="34" charset="0"/>
              </a:defRPr>
            </a:lvl1pPr>
          </a:lstStyle>
          <a:p>
            <a:pPr>
              <a:defRPr/>
            </a:pPr>
            <a:fld id="{DCB60421-1A94-454A-889D-3B0696E37B0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Lst>
  <p:transition advClick="0" advTm="3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90" name="Rectangle 189"/>
          <p:cNvSpPr/>
          <p:nvPr/>
        </p:nvSpPr>
        <p:spPr>
          <a:xfrm>
            <a:off x="149226" y="102394"/>
            <a:ext cx="8869363" cy="4938713"/>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33925"/>
            <a:ext cx="2133600" cy="273844"/>
          </a:xfrm>
          <a:prstGeom prst="rect">
            <a:avLst/>
          </a:prstGeom>
        </p:spPr>
        <p:txBody>
          <a:bodyPr vert="horz" lIns="91440" tIns="45720" rIns="91440" bIns="45720" rtlCol="0" anchor="ctr"/>
          <a:lstStyle>
            <a:lvl1pPr algn="l" eaLnBrk="1" hangingPunct="1">
              <a:lnSpc>
                <a:spcPct val="100000"/>
              </a:lnSpc>
              <a:defRPr sz="1200" b="0">
                <a:solidFill>
                  <a:srgbClr val="000000"/>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2830514" y="4733925"/>
            <a:ext cx="3482975" cy="273844"/>
          </a:xfrm>
          <a:prstGeom prst="rect">
            <a:avLst/>
          </a:prstGeom>
        </p:spPr>
        <p:txBody>
          <a:bodyPr vert="horz" lIns="91440" tIns="45720" rIns="91440" bIns="45720" rtlCol="0" anchor="ctr"/>
          <a:lstStyle>
            <a:lvl1pPr algn="ctr" eaLnBrk="1" hangingPunct="1">
              <a:lnSpc>
                <a:spcPct val="100000"/>
              </a:lnSpc>
              <a:defRPr sz="1200" b="0">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33925"/>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defRPr sz="1200" b="0">
                <a:solidFill>
                  <a:srgbClr val="000000"/>
                </a:solidFill>
                <a:latin typeface="Tw Cen MT" panose="020B0602020104020603" pitchFamily="34" charset="0"/>
              </a:defRPr>
            </a:lvl1pPr>
          </a:lstStyle>
          <a:p>
            <a:pPr>
              <a:defRPr/>
            </a:pPr>
            <a:fld id="{3D36E253-DB18-4687-9111-9F3D99CF190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Lst>
  <p:transition advClick="0" advTm="3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81503B46-9EA8-412E-9E11-21D1A76D49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Lst>
  <p:transition advClick="0" advTm="3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cs typeface="+mn-cs"/>
              </a:rPr>
              <a:pPr eaLnBrk="1" fontAlgn="auto" hangingPunct="1">
                <a:spcBef>
                  <a:spcPts val="0"/>
                </a:spcBef>
                <a:spcAft>
                  <a:spcPts val="0"/>
                </a:spcAft>
              </a:pPr>
              <a:t>12/5/2024</a:t>
            </a:fld>
            <a:endParaRPr lang="en-US" b="0">
              <a:solidFill>
                <a:prstClr val="black">
                  <a:tint val="75000"/>
                </a:prstClr>
              </a:solidFill>
              <a:latin typeface="UTM American Sans"/>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cs typeface="+mn-cs"/>
              </a:rPr>
              <a:pPr eaLnBrk="1" fontAlgn="auto" hangingPunct="1">
                <a:spcBef>
                  <a:spcPts val="0"/>
                </a:spcBef>
                <a:spcAft>
                  <a:spcPts val="0"/>
                </a:spcAft>
              </a:pPr>
              <a:t>‹#›</a:t>
            </a:fld>
            <a:endParaRPr lang="en-US" b="0">
              <a:solidFill>
                <a:prstClr val="black">
                  <a:tint val="75000"/>
                </a:prstClr>
              </a:solidFill>
              <a:latin typeface="UTM American Sans"/>
              <a:cs typeface="+mn-cs"/>
            </a:endParaRPr>
          </a:p>
        </p:txBody>
      </p:sp>
    </p:spTree>
    <p:extLst>
      <p:ext uri="{BB962C8B-B14F-4D97-AF65-F5344CB8AC3E}">
        <p14:creationId xmlns:p14="http://schemas.microsoft.com/office/powerpoint/2010/main" val="4237521100"/>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cs typeface="+mn-cs"/>
              </a:rPr>
              <a:pPr eaLnBrk="1" fontAlgn="auto" hangingPunct="1">
                <a:spcBef>
                  <a:spcPts val="0"/>
                </a:spcBef>
                <a:spcAft>
                  <a:spcPts val="0"/>
                </a:spcAft>
              </a:pPr>
              <a:t>12/5/2024</a:t>
            </a:fld>
            <a:endParaRPr lang="en-US" b="0">
              <a:solidFill>
                <a:prstClr val="black">
                  <a:tint val="75000"/>
                </a:prstClr>
              </a:solidFill>
              <a:latin typeface="UTM American Sans"/>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cs typeface="+mn-cs"/>
              </a:rPr>
              <a:pPr eaLnBrk="1" fontAlgn="auto" hangingPunct="1">
                <a:spcBef>
                  <a:spcPts val="0"/>
                </a:spcBef>
                <a:spcAft>
                  <a:spcPts val="0"/>
                </a:spcAft>
              </a:pPr>
              <a:t>‹#›</a:t>
            </a:fld>
            <a:endParaRPr lang="en-US" b="0">
              <a:solidFill>
                <a:prstClr val="black">
                  <a:tint val="75000"/>
                </a:prstClr>
              </a:solidFill>
              <a:latin typeface="UTM American Sans"/>
              <a:cs typeface="+mn-cs"/>
            </a:endParaRPr>
          </a:p>
        </p:txBody>
      </p:sp>
    </p:spTree>
    <p:extLst>
      <p:ext uri="{BB962C8B-B14F-4D97-AF65-F5344CB8AC3E}">
        <p14:creationId xmlns:p14="http://schemas.microsoft.com/office/powerpoint/2010/main" val="3812361810"/>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rPr>
              <a:pPr eaLnBrk="1" fontAlgn="auto" hangingPunct="1">
                <a:spcBef>
                  <a:spcPts val="0"/>
                </a:spcBef>
                <a:spcAft>
                  <a:spcPts val="0"/>
                </a:spcAft>
              </a:pPr>
              <a:t>12/5/2024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90370293"/>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9.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3963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04825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47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9729" y="57150"/>
            <a:ext cx="8881871" cy="1446550"/>
          </a:xfrm>
          <a:prstGeom prst="rect">
            <a:avLst/>
          </a:prstGeom>
        </p:spPr>
        <p:txBody>
          <a:bodyPr wrap="square">
            <a:spAutoFit/>
          </a:bodyPr>
          <a:lstStyle/>
          <a:p>
            <a:pPr eaLnBrk="1" fontAlgn="auto" hangingPunct="1">
              <a:spcBef>
                <a:spcPts val="0"/>
              </a:spcBef>
              <a:spcAft>
                <a:spcPts val="0"/>
              </a:spcAft>
            </a:pPr>
            <a:r>
              <a:rPr lang="en-US" sz="3600" b="0" u="sng" dirty="0" err="1" smtClean="0">
                <a:solidFill>
                  <a:srgbClr val="FFFF00"/>
                </a:solidFill>
                <a:latin typeface="UTM American Sans"/>
                <a:cs typeface="Times New Roman" pitchFamily="18" charset="0"/>
              </a:rPr>
              <a:t>Bài</a:t>
            </a:r>
            <a:r>
              <a:rPr lang="en-US" sz="3600" b="0" u="sng" dirty="0" smtClean="0">
                <a:solidFill>
                  <a:srgbClr val="FFFF00"/>
                </a:solidFill>
                <a:latin typeface="UTM American Sans"/>
                <a:cs typeface="Times New Roman" pitchFamily="18" charset="0"/>
              </a:rPr>
              <a:t> </a:t>
            </a:r>
            <a:r>
              <a:rPr lang="en-US" sz="3600" b="0" u="sng" dirty="0" err="1" smtClean="0">
                <a:solidFill>
                  <a:srgbClr val="FFFF00"/>
                </a:solidFill>
                <a:latin typeface="UTM American Sans"/>
                <a:cs typeface="Times New Roman" pitchFamily="18" charset="0"/>
              </a:rPr>
              <a:t>Đọc</a:t>
            </a:r>
            <a:r>
              <a:rPr lang="en-US" sz="3600" b="0" u="sng" dirty="0" smtClean="0">
                <a:solidFill>
                  <a:srgbClr val="FFFF00"/>
                </a:solidFill>
                <a:latin typeface="UTM American Sans"/>
                <a:cs typeface="Times New Roman" pitchFamily="18" charset="0"/>
              </a:rPr>
              <a:t> 1:</a:t>
            </a:r>
          </a:p>
          <a:p>
            <a:pPr eaLnBrk="1" fontAlgn="auto" hangingPunct="1">
              <a:spcBef>
                <a:spcPts val="0"/>
              </a:spcBef>
              <a:spcAft>
                <a:spcPts val="0"/>
              </a:spcAft>
            </a:pPr>
            <a:r>
              <a:rPr lang="en-US" sz="3200" dirty="0" err="1">
                <a:solidFill>
                  <a:schemeClr val="bg1"/>
                </a:solidFill>
                <a:latin typeface="UTM American Sans"/>
              </a:rPr>
              <a:t>Bài</a:t>
            </a:r>
            <a:r>
              <a:rPr lang="en-US" sz="3200" dirty="0">
                <a:solidFill>
                  <a:schemeClr val="bg1"/>
                </a:solidFill>
                <a:latin typeface="UTM American Sans"/>
              </a:rPr>
              <a:t> </a:t>
            </a:r>
            <a:r>
              <a:rPr lang="en-US" sz="3200" dirty="0" err="1">
                <a:solidFill>
                  <a:schemeClr val="bg1"/>
                </a:solidFill>
                <a:latin typeface="UTM American Sans"/>
              </a:rPr>
              <a:t>trích</a:t>
            </a:r>
            <a:r>
              <a:rPr lang="en-US" sz="3200" dirty="0">
                <a:solidFill>
                  <a:schemeClr val="bg1"/>
                </a:solidFill>
                <a:latin typeface="UTM American Sans"/>
              </a:rPr>
              <a:t> </a:t>
            </a:r>
            <a:r>
              <a:rPr lang="en-US" sz="3200" dirty="0" err="1">
                <a:solidFill>
                  <a:schemeClr val="bg1"/>
                </a:solidFill>
                <a:latin typeface="UTM American Sans"/>
              </a:rPr>
              <a:t>sách</a:t>
            </a:r>
            <a:r>
              <a:rPr lang="en-US" sz="3200" dirty="0">
                <a:solidFill>
                  <a:schemeClr val="bg1"/>
                </a:solidFill>
                <a:latin typeface="UTM American Sans"/>
              </a:rPr>
              <a:t> </a:t>
            </a:r>
            <a:r>
              <a:rPr lang="en-US" sz="3200" dirty="0" smtClean="0">
                <a:solidFill>
                  <a:schemeClr val="bg1"/>
                </a:solidFill>
                <a:latin typeface="UTM American Sans"/>
              </a:rPr>
              <a:t>Ba-</a:t>
            </a:r>
            <a:r>
              <a:rPr lang="en-US" sz="3200" dirty="0" err="1" smtClean="0">
                <a:solidFill>
                  <a:schemeClr val="bg1"/>
                </a:solidFill>
                <a:latin typeface="UTM American Sans"/>
              </a:rPr>
              <a:t>rúc</a:t>
            </a:r>
            <a:r>
              <a:rPr lang="en-US" sz="3200" dirty="0" smtClean="0">
                <a:solidFill>
                  <a:schemeClr val="bg1"/>
                </a:solidFill>
                <a:latin typeface="UTM American Sans"/>
              </a:rPr>
              <a:t>.</a:t>
            </a:r>
          </a:p>
          <a:p>
            <a:pPr eaLnBrk="1" fontAlgn="auto" hangingPunct="1">
              <a:spcBef>
                <a:spcPts val="0"/>
              </a:spcBef>
              <a:spcAft>
                <a:spcPts val="0"/>
              </a:spcAft>
            </a:pPr>
            <a:r>
              <a:rPr lang="vi-VN" sz="2000" b="0" i="1" dirty="0" smtClean="0">
                <a:solidFill>
                  <a:schemeClr val="bg1"/>
                </a:solidFill>
                <a:latin typeface="+mj-lt"/>
              </a:rPr>
              <a:t>Thiên </a:t>
            </a:r>
            <a:r>
              <a:rPr lang="vi-VN" sz="2000" b="0" i="1" dirty="0">
                <a:solidFill>
                  <a:schemeClr val="bg1"/>
                </a:solidFill>
                <a:latin typeface="+mj-lt"/>
              </a:rPr>
              <a:t>Chúa sẽ cho thấy hào quang rực rỡ của ngươi.</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522125"/>
            <a:ext cx="5105400" cy="2626709"/>
          </a:xfrm>
          <a:prstGeom prst="rect">
            <a:avLst/>
          </a:prstGeom>
        </p:spPr>
      </p:pic>
    </p:spTree>
    <p:extLst>
      <p:ext uri="{BB962C8B-B14F-4D97-AF65-F5344CB8AC3E}">
        <p14:creationId xmlns:p14="http://schemas.microsoft.com/office/powerpoint/2010/main" val="920071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70000" lnSpcReduction="20000"/>
          </a:bodyPr>
          <a:lstStyle/>
          <a:p>
            <a:pPr eaLnBrk="1" hangingPunct="1">
              <a:lnSpc>
                <a:spcPct val="110000"/>
              </a:lnSpc>
            </a:pPr>
            <a:r>
              <a:rPr lang="en-US" sz="8000" b="0" dirty="0" err="1" smtClean="0">
                <a:solidFill>
                  <a:srgbClr val="FFFF00"/>
                </a:solidFill>
                <a:latin typeface="+mj-lt"/>
                <a:cs typeface="Times New Roman" panose="02020603050405020304" pitchFamily="18" charset="0"/>
              </a:rPr>
              <a:t>Thánh</a:t>
            </a:r>
            <a:r>
              <a:rPr lang="en-US" sz="8000" b="0" dirty="0" smtClean="0">
                <a:solidFill>
                  <a:srgbClr val="FFFF00"/>
                </a:solidFill>
                <a:latin typeface="+mj-lt"/>
                <a:cs typeface="Times New Roman" panose="02020603050405020304" pitchFamily="18" charset="0"/>
              </a:rPr>
              <a:t> </a:t>
            </a:r>
            <a:r>
              <a:rPr lang="en-US" sz="8000" b="0" dirty="0" err="1" smtClean="0">
                <a:solidFill>
                  <a:srgbClr val="FFFF00"/>
                </a:solidFill>
                <a:latin typeface="+mj-lt"/>
                <a:cs typeface="Times New Roman" panose="02020603050405020304" pitchFamily="18" charset="0"/>
              </a:rPr>
              <a:t>Vinh</a:t>
            </a:r>
            <a:r>
              <a:rPr lang="en-US" sz="8000" b="0" dirty="0" smtClean="0">
                <a:solidFill>
                  <a:srgbClr val="FFFF00"/>
                </a:solidFill>
                <a:latin typeface="+mj-lt"/>
                <a:cs typeface="Times New Roman" panose="02020603050405020304" pitchFamily="18" charset="0"/>
              </a:rPr>
              <a:t> 125</a:t>
            </a:r>
          </a:p>
          <a:p>
            <a:pPr eaLnBrk="1" hangingPunct="1">
              <a:lnSpc>
                <a:spcPct val="110000"/>
              </a:lnSpc>
            </a:pPr>
            <a:r>
              <a:rPr lang="en-US" sz="6600" dirty="0" err="1" smtClean="0">
                <a:solidFill>
                  <a:srgbClr val="FFFF00"/>
                </a:solidFill>
                <a:latin typeface="+mj-lt"/>
                <a:cs typeface="Times New Roman" panose="02020603050405020304" pitchFamily="18" charset="0"/>
              </a:rPr>
              <a:t>Chúa</a:t>
            </a:r>
            <a:r>
              <a:rPr lang="en-US" sz="6600" dirty="0" smtClean="0">
                <a:solidFill>
                  <a:srgbClr val="FFFF00"/>
                </a:solidFill>
                <a:latin typeface="+mj-lt"/>
                <a:cs typeface="Times New Roman" panose="02020603050405020304" pitchFamily="18" charset="0"/>
              </a:rPr>
              <a:t> </a:t>
            </a:r>
            <a:r>
              <a:rPr lang="en-US" sz="6600" dirty="0" err="1" smtClean="0">
                <a:solidFill>
                  <a:srgbClr val="FFFF00"/>
                </a:solidFill>
                <a:latin typeface="+mj-lt"/>
                <a:cs typeface="Times New Roman" panose="02020603050405020304" pitchFamily="18" charset="0"/>
              </a:rPr>
              <a:t>Nhật</a:t>
            </a:r>
            <a:r>
              <a:rPr lang="en-US" sz="6600" dirty="0" smtClean="0">
                <a:solidFill>
                  <a:srgbClr val="FFFF00"/>
                </a:solidFill>
                <a:latin typeface="+mj-lt"/>
                <a:cs typeface="Times New Roman" panose="02020603050405020304" pitchFamily="18" charset="0"/>
              </a:rPr>
              <a:t> II </a:t>
            </a:r>
            <a:r>
              <a:rPr lang="en-US" sz="6600" dirty="0" err="1" smtClean="0">
                <a:solidFill>
                  <a:srgbClr val="FFFF00"/>
                </a:solidFill>
                <a:latin typeface="+mj-lt"/>
                <a:cs typeface="Times New Roman" panose="02020603050405020304" pitchFamily="18" charset="0"/>
              </a:rPr>
              <a:t>Mùa</a:t>
            </a:r>
            <a:r>
              <a:rPr lang="en-US" sz="6600" dirty="0" smtClean="0">
                <a:solidFill>
                  <a:srgbClr val="FFFF00"/>
                </a:solidFill>
                <a:latin typeface="+mj-lt"/>
                <a:cs typeface="Times New Roman" panose="02020603050405020304" pitchFamily="18" charset="0"/>
              </a:rPr>
              <a:t> </a:t>
            </a:r>
            <a:r>
              <a:rPr lang="en-US" sz="6600" dirty="0" err="1" smtClean="0">
                <a:solidFill>
                  <a:srgbClr val="FFFF00"/>
                </a:solidFill>
                <a:latin typeface="+mj-lt"/>
                <a:cs typeface="Times New Roman" panose="02020603050405020304" pitchFamily="18" charset="0"/>
              </a:rPr>
              <a:t>Vọng</a:t>
            </a:r>
            <a:endParaRPr lang="en-US" sz="6600" dirty="0" smtClean="0">
              <a:solidFill>
                <a:srgbClr val="FFFF00"/>
              </a:solidFill>
              <a:latin typeface="+mj-lt"/>
              <a:cs typeface="Times New Roman" panose="02020603050405020304" pitchFamily="18" charset="0"/>
            </a:endParaRPr>
          </a:p>
          <a:p>
            <a:pPr eaLnBrk="1" hangingPunct="1">
              <a:lnSpc>
                <a:spcPct val="110000"/>
              </a:lnSpc>
            </a:pPr>
            <a:r>
              <a:rPr lang="en-US" sz="8000" b="0" dirty="0" err="1" smtClean="0">
                <a:solidFill>
                  <a:srgbClr val="FFFF00"/>
                </a:solidFill>
                <a:latin typeface="+mj-lt"/>
                <a:cs typeface="Times New Roman" panose="02020603050405020304" pitchFamily="18" charset="0"/>
              </a:rPr>
              <a:t>Năm</a:t>
            </a:r>
            <a:r>
              <a:rPr lang="en-US" sz="8000" b="0" dirty="0" smtClean="0">
                <a:solidFill>
                  <a:srgbClr val="FFFF00"/>
                </a:solidFill>
                <a:latin typeface="+mj-lt"/>
                <a:cs typeface="Times New Roman" panose="02020603050405020304" pitchFamily="18" charset="0"/>
              </a:rPr>
              <a:t> C</a:t>
            </a:r>
          </a:p>
          <a:p>
            <a:pPr eaLnBrk="1" hangingPunct="1">
              <a:lnSpc>
                <a:spcPct val="110000"/>
              </a:lnSpc>
            </a:pPr>
            <a:r>
              <a:rPr lang="en-US" sz="8000" i="1" dirty="0" smtClean="0">
                <a:solidFill>
                  <a:schemeClr val="bg1"/>
                </a:solidFill>
                <a:latin typeface="+mj-lt"/>
                <a:cs typeface="Times New Roman" panose="02020603050405020304" pitchFamily="18" charset="0"/>
              </a:rPr>
              <a:t>Lm. Kim Long</a:t>
            </a:r>
          </a:p>
          <a:p>
            <a:pPr eaLnBrk="1" hangingPunct="1">
              <a:lnSpc>
                <a:spcPct val="110000"/>
              </a:lnSpc>
            </a:pPr>
            <a:r>
              <a:rPr lang="en-US" sz="8000" b="0" i="1" dirty="0" smtClean="0">
                <a:solidFill>
                  <a:schemeClr val="bg1"/>
                </a:solidFill>
                <a:latin typeface="+mj-lt"/>
                <a:cs typeface="Times New Roman" panose="02020603050405020304" pitchFamily="18" charset="0"/>
              </a:rPr>
              <a:t>04 </a:t>
            </a:r>
            <a:r>
              <a:rPr lang="en-US" sz="8000" b="0" i="1" dirty="0" err="1" smtClean="0">
                <a:solidFill>
                  <a:schemeClr val="bg1"/>
                </a:solidFill>
                <a:latin typeface="+mj-lt"/>
                <a:cs typeface="Times New Roman" panose="02020603050405020304" pitchFamily="18" charset="0"/>
              </a:rPr>
              <a:t>Câu</a:t>
            </a:r>
            <a:endParaRPr lang="en-US" sz="8000" b="0"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41454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598412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Autofit/>
          </a:bodyPr>
          <a:lstStyle/>
          <a:p>
            <a:pPr algn="just"/>
            <a:r>
              <a:rPr lang="en-US" sz="6000" b="0" u="sng" dirty="0" smtClean="0">
                <a:solidFill>
                  <a:srgbClr val="FFFF00"/>
                </a:solidFill>
                <a:latin typeface="+mj-lt"/>
                <a:cs typeface="Times New Roman" panose="02020603050405020304" pitchFamily="18" charset="0"/>
              </a:rPr>
              <a:t>Tk1:</a:t>
            </a:r>
            <a:r>
              <a:rPr lang="en-US" sz="6000" b="0" dirty="0" smtClean="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Từ Si-on khi được Chúa dẫn về, ta ngỡ ngàng tựa trong giấc mơ. Tiếng cười rộn rã đôi môi, lời hoan ca vang rền cửa miệng.</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79523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08067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5400" b="0" u="sng" dirty="0" smtClean="0">
                <a:solidFill>
                  <a:srgbClr val="FFFF00"/>
                </a:solidFill>
                <a:latin typeface="+mj-lt"/>
                <a:cs typeface="Times New Roman" panose="02020603050405020304" pitchFamily="18" charset="0"/>
              </a:rPr>
              <a:t>Tk2:</a:t>
            </a:r>
            <a:r>
              <a:rPr lang="en-US" sz="5400" b="0" dirty="0" smtClean="0">
                <a:solidFill>
                  <a:srgbClr val="FF0000"/>
                </a:solidFill>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Này chư dân to nhỏ với nhau rằng: Ôi Chúa làm việc bao lớn lao. Chúa làm việc lớn lao thay, và ta nay vui mừng dẫy tràn.</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14276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68770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r>
              <a:rPr lang="en-US" sz="5400" b="0" u="sng" dirty="0" smtClean="0">
                <a:solidFill>
                  <a:srgbClr val="FFFF00"/>
                </a:solidFill>
                <a:latin typeface="+mj-lt"/>
                <a:cs typeface="Times New Roman" panose="02020603050405020304" pitchFamily="18" charset="0"/>
              </a:rPr>
              <a:t>Tk3:</a:t>
            </a:r>
            <a:r>
              <a:rPr lang="en-US" sz="5400" b="0" dirty="0" smtClean="0">
                <a:solidFill>
                  <a:srgbClr val="FF0000"/>
                </a:solidFill>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Nguyện anh em lao tù Chúa đưa về, như suối cạn miền Nam đón mưa. Lúc này buồn bã đi gieo, mùa mai sau vui mừng hái gặt.</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13127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00150"/>
            <a:ext cx="9144000" cy="2057400"/>
          </a:xfrm>
        </p:spPr>
        <p:txBody>
          <a:bodyPr rtlCol="0">
            <a:normAutofit/>
          </a:bodyPr>
          <a:lstStyle/>
          <a:p>
            <a:pPr eaLnBrk="1" fontAlgn="auto" hangingPunct="1">
              <a:lnSpc>
                <a:spcPct val="120000"/>
              </a:lnSpc>
              <a:spcAft>
                <a:spcPts val="0"/>
              </a:spcAft>
              <a:defRPr/>
            </a:pPr>
            <a:r>
              <a:rPr lang="en-US" sz="5400" b="0" dirty="0" err="1" smtClean="0">
                <a:solidFill>
                  <a:srgbClr val="FFFF00"/>
                </a:solidFill>
                <a:latin typeface="+mj-lt"/>
                <a:ea typeface="Tahoma" pitchFamily="34" charset="0"/>
                <a:cs typeface="Times New Roman" pitchFamily="18" charset="0"/>
              </a:rPr>
              <a:t>Tập</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Hát</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Cộng</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Đoàn</a:t>
            </a:r>
            <a:endParaRPr lang="en-US" sz="8800" b="0" dirty="0" smtClean="0">
              <a:solidFill>
                <a:srgbClr val="FFFF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410696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08351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r>
              <a:rPr lang="en-US" sz="6000" b="0" u="sng" dirty="0" smtClean="0">
                <a:solidFill>
                  <a:srgbClr val="FFFF00"/>
                </a:solidFill>
                <a:latin typeface="+mj-lt"/>
                <a:cs typeface="Times New Roman" panose="02020603050405020304" pitchFamily="18" charset="0"/>
              </a:rPr>
              <a:t>Tk4:</a:t>
            </a:r>
            <a:r>
              <a:rPr lang="en-US" sz="6000" b="0" dirty="0" smtClean="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 Họ ra đi, đi mà đẫm châu lệ, gieo vãi từng hạt ươm giống đây. Lúc về, về sẽ reo vui, và trên vai mang nặng lúa vàng.</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061668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04758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743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9729" y="57150"/>
            <a:ext cx="8881871" cy="2246769"/>
          </a:xfrm>
          <a:prstGeom prst="rect">
            <a:avLst/>
          </a:prstGeom>
        </p:spPr>
        <p:txBody>
          <a:bodyPr wrap="square">
            <a:spAutoFit/>
          </a:bodyPr>
          <a:lstStyle/>
          <a:p>
            <a:pPr eaLnBrk="1" fontAlgn="auto" hangingPunct="1">
              <a:spcBef>
                <a:spcPts val="0"/>
              </a:spcBef>
              <a:spcAft>
                <a:spcPts val="0"/>
              </a:spcAft>
            </a:pPr>
            <a:r>
              <a:rPr lang="en-US" sz="3600" b="0" u="sng" dirty="0" err="1" smtClean="0">
                <a:solidFill>
                  <a:srgbClr val="FFFF00"/>
                </a:solidFill>
                <a:latin typeface="UTM American Sans"/>
                <a:cs typeface="Times New Roman" pitchFamily="18" charset="0"/>
              </a:rPr>
              <a:t>Bài</a:t>
            </a:r>
            <a:r>
              <a:rPr lang="en-US" sz="3600" b="0" u="sng" dirty="0" smtClean="0">
                <a:solidFill>
                  <a:srgbClr val="FFFF00"/>
                </a:solidFill>
                <a:latin typeface="UTM American Sans"/>
                <a:cs typeface="Times New Roman" pitchFamily="18" charset="0"/>
              </a:rPr>
              <a:t> </a:t>
            </a:r>
            <a:r>
              <a:rPr lang="en-US" sz="3600" b="0" u="sng" dirty="0" err="1" smtClean="0">
                <a:solidFill>
                  <a:srgbClr val="FFFF00"/>
                </a:solidFill>
                <a:latin typeface="UTM American Sans"/>
                <a:cs typeface="Times New Roman" pitchFamily="18" charset="0"/>
              </a:rPr>
              <a:t>Đọc</a:t>
            </a:r>
            <a:r>
              <a:rPr lang="en-US" sz="3600" b="0" u="sng" dirty="0" smtClean="0">
                <a:solidFill>
                  <a:srgbClr val="FFFF00"/>
                </a:solidFill>
                <a:latin typeface="UTM American Sans"/>
                <a:cs typeface="Times New Roman" pitchFamily="18" charset="0"/>
              </a:rPr>
              <a:t> 2:</a:t>
            </a:r>
          </a:p>
          <a:p>
            <a:pPr eaLnBrk="1" fontAlgn="auto" hangingPunct="1">
              <a:spcBef>
                <a:spcPts val="0"/>
              </a:spcBef>
              <a:spcAft>
                <a:spcPts val="0"/>
              </a:spcAft>
            </a:pPr>
            <a:r>
              <a:rPr lang="vi-VN" sz="3200" dirty="0">
                <a:solidFill>
                  <a:schemeClr val="bg1"/>
                </a:solidFill>
                <a:cs typeface="+mn-cs"/>
              </a:rPr>
              <a:t>Bài trích thư của thánh Phao-lô tông đồ gửi tín hữu Phi-líp-phê</a:t>
            </a:r>
            <a:r>
              <a:rPr lang="vi-VN" sz="3200" dirty="0" smtClean="0">
                <a:solidFill>
                  <a:schemeClr val="bg1"/>
                </a:solidFill>
                <a:cs typeface="+mn-cs"/>
              </a:rPr>
              <a:t>.</a:t>
            </a:r>
            <a:endParaRPr lang="en-US" sz="3200" dirty="0" smtClean="0">
              <a:solidFill>
                <a:schemeClr val="bg1"/>
              </a:solidFill>
              <a:cs typeface="+mn-cs"/>
            </a:endParaRPr>
          </a:p>
          <a:p>
            <a:pPr eaLnBrk="1" fontAlgn="auto" hangingPunct="1">
              <a:spcBef>
                <a:spcPts val="0"/>
              </a:spcBef>
              <a:spcAft>
                <a:spcPts val="0"/>
              </a:spcAft>
            </a:pPr>
            <a:r>
              <a:rPr lang="vi-VN" sz="2000" b="0" i="1" dirty="0" smtClean="0">
                <a:solidFill>
                  <a:schemeClr val="bg1"/>
                </a:solidFill>
                <a:latin typeface="+mj-lt"/>
                <a:cs typeface="+mn-cs"/>
              </a:rPr>
              <a:t>Anh </a:t>
            </a:r>
            <a:r>
              <a:rPr lang="vi-VN" sz="2000" b="0" i="1" dirty="0">
                <a:solidFill>
                  <a:schemeClr val="bg1"/>
                </a:solidFill>
                <a:latin typeface="+mj-lt"/>
                <a:cs typeface="+mn-cs"/>
              </a:rPr>
              <a:t>em hãy nên tinh tuyền, đừng làm gì đáng trách, trong khi chờ đợi ngày Đức Ki-tô quang lâm.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516791"/>
            <a:ext cx="5105400" cy="2626709"/>
          </a:xfrm>
          <a:prstGeom prst="rect">
            <a:avLst/>
          </a:prstGeom>
        </p:spPr>
      </p:pic>
    </p:spTree>
    <p:extLst>
      <p:ext uri="{BB962C8B-B14F-4D97-AF65-F5344CB8AC3E}">
        <p14:creationId xmlns:p14="http://schemas.microsoft.com/office/powerpoint/2010/main" val="613539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fontScale="77500" lnSpcReduction="20000"/>
          </a:bodyPr>
          <a:lstStyle/>
          <a:p>
            <a:pPr marL="0" indent="0" algn="just">
              <a:lnSpc>
                <a:spcPct val="120000"/>
              </a:lnSpc>
              <a:buNone/>
            </a:pPr>
            <a:r>
              <a:rPr lang="en-US" sz="5200" u="sng" dirty="0" smtClean="0">
                <a:solidFill>
                  <a:srgbClr val="FFFF00"/>
                </a:solidFill>
                <a:latin typeface="+mj-lt"/>
                <a:cs typeface="Times New Roman" panose="02020603050405020304" pitchFamily="18" charset="0"/>
              </a:rPr>
              <a:t>Alleluia… Alleluia</a:t>
            </a:r>
            <a:endParaRPr lang="en-US" sz="5200" b="0" dirty="0" smtClean="0">
              <a:solidFill>
                <a:srgbClr val="FFFF00"/>
              </a:solidFill>
              <a:latin typeface="+mj-lt"/>
              <a:cs typeface="Times New Roman" panose="02020603050405020304" pitchFamily="18" charset="0"/>
            </a:endParaRPr>
          </a:p>
          <a:p>
            <a:pPr marL="0" indent="0" algn="just">
              <a:lnSpc>
                <a:spcPct val="110000"/>
              </a:lnSpc>
              <a:buNone/>
            </a:pPr>
            <a:r>
              <a:rPr lang="vi-VN" sz="7100" dirty="0">
                <a:solidFill>
                  <a:schemeClr val="bg1"/>
                </a:solidFill>
                <a:latin typeface="+mj-lt"/>
                <a:cs typeface="Times New Roman" panose="02020603050405020304" pitchFamily="18" charset="0"/>
              </a:rPr>
              <a:t>Hãy dọn đường cho Chúa, hãy sửa đường Chúa cho thẳng ngay, và mọi người sẽ thấy ơn Thiên Chúa cứu độ. </a:t>
            </a:r>
            <a:r>
              <a:rPr lang="vi-VN" sz="6400" u="sng" dirty="0">
                <a:solidFill>
                  <a:srgbClr val="FFFF00"/>
                </a:solidFill>
                <a:latin typeface="+mj-lt"/>
                <a:cs typeface="Times New Roman" panose="02020603050405020304" pitchFamily="18" charset="0"/>
              </a:rPr>
              <a:t>Alleluia</a:t>
            </a:r>
            <a:r>
              <a:rPr lang="vi-VN" sz="6400" u="sng" dirty="0" smtClean="0">
                <a:solidFill>
                  <a:srgbClr val="FFFF00"/>
                </a:solidFill>
                <a:latin typeface="+mj-lt"/>
                <a:cs typeface="Times New Roman" panose="02020603050405020304" pitchFamily="18" charset="0"/>
              </a:rPr>
              <a:t>…</a:t>
            </a:r>
            <a:endParaRPr lang="vi-VN" sz="6500" b="0" u="sng" dirty="0" smtClean="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929036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7843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latin typeface="+mj-lt"/>
                <a:cs typeface="Times New Roman" pitchFamily="18" charset="0"/>
              </a:rPr>
              <a:t>KINH TIN KÍNH</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120903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3146807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953627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vi-VN" sz="5500" b="0" dirty="0" smtClean="0">
                <a:solidFill>
                  <a:schemeClr val="bg1"/>
                </a:solidFill>
                <a:latin typeface="+mj-lt"/>
                <a:cs typeface="Times New Roman" pitchFamily="18" charset="0"/>
              </a:rPr>
              <a: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865643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167695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3437645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916175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chemeClr val="bg1"/>
                </a:solidFill>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2181384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361261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767450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sựsống 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696347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181350"/>
            <a:ext cx="2895600" cy="1912620"/>
          </a:xfrm>
          <a:prstGeom prst="rect">
            <a:avLst/>
          </a:prstGeom>
        </p:spPr>
      </p:pic>
      <p:sp>
        <p:nvSpPr>
          <p:cNvPr id="4" name="Rectangle 3"/>
          <p:cNvSpPr/>
          <p:nvPr/>
        </p:nvSpPr>
        <p:spPr>
          <a:xfrm>
            <a:off x="76200" y="133350"/>
            <a:ext cx="8991600" cy="4148828"/>
          </a:xfrm>
          <a:prstGeom prst="rect">
            <a:avLst/>
          </a:prstGeom>
        </p:spPr>
        <p:txBody>
          <a:bodyPr wrap="square">
            <a:spAutoFit/>
          </a:bodyPr>
          <a:lstStyle/>
          <a:p>
            <a:pPr algn="ctr" eaLnBrk="1" fontAlgn="auto" hangingPunct="1">
              <a:lnSpc>
                <a:spcPct val="115000"/>
              </a:lnSpc>
              <a:spcBef>
                <a:spcPct val="20000"/>
              </a:spcBef>
              <a:spcAft>
                <a:spcPts val="0"/>
              </a:spcAft>
              <a:defRPr/>
            </a:pPr>
            <a:r>
              <a:rPr lang="en-US" altLang="vi-VN" sz="4400" b="0" u="sng" dirty="0" smtClean="0">
                <a:solidFill>
                  <a:srgbClr val="FFFF00"/>
                </a:solidFill>
                <a:latin typeface="UTM American Sans"/>
                <a:cs typeface="Times New Roman" panose="02020603050405020304" pitchFamily="18" charset="0"/>
              </a:rPr>
              <a:t>LỜI NGUYỆN TÍN HỮU</a:t>
            </a:r>
          </a:p>
          <a:p>
            <a:pPr algn="just" eaLnBrk="1" fontAlgn="auto" hangingPunct="1">
              <a:lnSpc>
                <a:spcPct val="115000"/>
              </a:lnSpc>
              <a:spcBef>
                <a:spcPct val="20000"/>
              </a:spcBef>
              <a:spcAft>
                <a:spcPts val="0"/>
              </a:spcAft>
              <a:defRPr/>
            </a:pPr>
            <a:r>
              <a:rPr lang="en-US" altLang="vi-VN" sz="3000" b="0" dirty="0" err="1" smtClean="0">
                <a:solidFill>
                  <a:prstClr val="white"/>
                </a:solidFill>
                <a:latin typeface="UTM American Sans"/>
                <a:cs typeface="Times New Roman" panose="02020603050405020304" pitchFamily="18" charset="0"/>
              </a:rPr>
              <a:t>Anh</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chị</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em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thân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mến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Thiên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Chúa</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mời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gọi</a:t>
            </a:r>
            <a:r>
              <a:rPr lang="en-US" altLang="vi-VN" sz="3000" b="0" dirty="0" smtClean="0">
                <a:solidFill>
                  <a:prstClr val="white"/>
                </a:solidFill>
                <a:latin typeface="UTM American Sans"/>
                <a:cs typeface="Times New Roman" panose="02020603050405020304" pitchFamily="18" charset="0"/>
              </a:rPr>
              <a:t> con </a:t>
            </a:r>
            <a:r>
              <a:rPr lang="en-US" altLang="vi-VN" sz="3000" b="0" dirty="0" err="1" smtClean="0">
                <a:solidFill>
                  <a:prstClr val="white"/>
                </a:solidFill>
                <a:latin typeface="UTM American Sans"/>
                <a:cs typeface="Times New Roman" panose="02020603050405020304" pitchFamily="18" charset="0"/>
              </a:rPr>
              <a:t>người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hiệp</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thông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với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Chúa</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và</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với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nhau</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Để</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đáp</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lại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mời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gọi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đó</a:t>
            </a:r>
            <a:r>
              <a:rPr lang="en-US" altLang="vi-VN" sz="3000" b="0" dirty="0" smtClean="0">
                <a:solidFill>
                  <a:prstClr val="white"/>
                </a:solidFill>
                <a:latin typeface="UTM American Sans"/>
                <a:cs typeface="Times New Roman" panose="02020603050405020304" pitchFamily="18" charset="0"/>
              </a:rPr>
              <a:t>, con </a:t>
            </a:r>
            <a:r>
              <a:rPr lang="en-US" altLang="vi-VN" sz="3000" b="0" dirty="0" err="1" smtClean="0">
                <a:solidFill>
                  <a:prstClr val="white"/>
                </a:solidFill>
                <a:latin typeface="UTM American Sans"/>
                <a:cs typeface="Times New Roman" panose="02020603050405020304" pitchFamily="18" charset="0"/>
              </a:rPr>
              <a:t>người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phải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hoán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cải</a:t>
            </a:r>
            <a:r>
              <a:rPr lang="en-US" altLang="vi-VN" sz="3000" b="0" dirty="0" smtClean="0">
                <a:solidFill>
                  <a:prstClr val="white"/>
                </a:solidFill>
                <a:latin typeface="UTM American Sans"/>
                <a:cs typeface="Times New Roman" panose="02020603050405020304" pitchFamily="18" charset="0"/>
              </a:rPr>
              <a:t> con </a:t>
            </a:r>
            <a:r>
              <a:rPr lang="en-US" altLang="vi-VN" sz="3000" b="0" dirty="0" err="1" smtClean="0">
                <a:solidFill>
                  <a:prstClr val="white"/>
                </a:solidFill>
                <a:latin typeface="UTM American Sans"/>
                <a:cs typeface="Times New Roman" panose="02020603050405020304" pitchFamily="18" charset="0"/>
              </a:rPr>
              <a:t>tim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rồi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suốt</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cuộc</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phải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ăn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năn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sám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hối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Với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lòng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thống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hối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chân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thành</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vì</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những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lỗi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lầm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đã</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phạm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chúng</a:t>
            </a:r>
            <a:r>
              <a:rPr lang="en-US" altLang="vi-VN" sz="3000" b="0" dirty="0" smtClean="0">
                <a:solidFill>
                  <a:prstClr val="white"/>
                </a:solidFill>
                <a:latin typeface="UTM American Sans"/>
                <a:cs typeface="Times New Roman" panose="02020603050405020304" pitchFamily="18" charset="0"/>
              </a:rPr>
              <a:t> ta </a:t>
            </a:r>
            <a:r>
              <a:rPr lang="en-US" altLang="vi-VN" sz="3000" b="0" dirty="0" err="1" smtClean="0">
                <a:solidFill>
                  <a:prstClr val="white"/>
                </a:solidFill>
                <a:latin typeface="UTM American Sans"/>
                <a:cs typeface="Times New Roman" panose="02020603050405020304" pitchFamily="18" charset="0"/>
              </a:rPr>
              <a:t>cùng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khiêm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tốn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nguyện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xin</a:t>
            </a:r>
            <a:r>
              <a:rPr lang="en-US" altLang="vi-VN" sz="3000" b="0" dirty="0" smtClean="0">
                <a:solidFill>
                  <a:prstClr val="white"/>
                </a:solidFill>
                <a:latin typeface="UTM American Sans"/>
                <a:cs typeface="Times New Roman" panose="02020603050405020304" pitchFamily="18" charset="0"/>
              </a:rPr>
              <a:t>.</a:t>
            </a:r>
            <a:endParaRPr lang="en-US" altLang="vi-VN" sz="3000" b="0" dirty="0">
              <a:solidFill>
                <a:prstClr val="white"/>
              </a:solidFill>
              <a:latin typeface="UTM American Sans"/>
              <a:cs typeface="Times New Roman" panose="02020603050405020304" pitchFamily="18" charset="0"/>
            </a:endParaRPr>
          </a:p>
        </p:txBody>
      </p:sp>
    </p:spTree>
    <p:extLst>
      <p:ext uri="{BB962C8B-B14F-4D97-AF65-F5344CB8AC3E}">
        <p14:creationId xmlns:p14="http://schemas.microsoft.com/office/powerpoint/2010/main" val="4045204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038600" y="2571750"/>
            <a:ext cx="4572000" cy="1323439"/>
          </a:xfrm>
          <a:prstGeom prst="rect">
            <a:avLst/>
          </a:prstGeom>
        </p:spPr>
        <p:txBody>
          <a:bodyPr>
            <a:spAutoFit/>
          </a:bodyPr>
          <a:lstStyle/>
          <a:p>
            <a:pPr lvl="0" algn="ctr"/>
            <a:r>
              <a:rPr lang="en-US" sz="4400" dirty="0" err="1" smtClean="0">
                <a:ln w="1905"/>
                <a:solidFill>
                  <a:srgbClr val="FFFF00"/>
                </a:solidFill>
                <a:latin typeface="UTM American Sans"/>
              </a:rPr>
              <a:t>Dâng</a:t>
            </a:r>
            <a:r>
              <a:rPr lang="en-US" sz="4400" dirty="0" smtClean="0">
                <a:ln w="1905"/>
                <a:solidFill>
                  <a:srgbClr val="FFFF00"/>
                </a:solidFill>
                <a:latin typeface="UTM American Sans"/>
              </a:rPr>
              <a:t> </a:t>
            </a:r>
            <a:r>
              <a:rPr lang="en-US" sz="4400" dirty="0" err="1" smtClean="0">
                <a:ln w="1905"/>
                <a:solidFill>
                  <a:srgbClr val="FFFF00"/>
                </a:solidFill>
                <a:latin typeface="UTM American Sans"/>
              </a:rPr>
              <a:t>Chúa</a:t>
            </a:r>
            <a:r>
              <a:rPr lang="en-US" sz="4400" dirty="0" smtClean="0">
                <a:ln w="1905"/>
                <a:solidFill>
                  <a:srgbClr val="FFFF00"/>
                </a:solidFill>
                <a:latin typeface="UTM American Sans"/>
              </a:rPr>
              <a:t> </a:t>
            </a:r>
            <a:r>
              <a:rPr lang="en-US" sz="4400" dirty="0" err="1" smtClean="0">
                <a:ln w="1905"/>
                <a:solidFill>
                  <a:srgbClr val="FFFF00"/>
                </a:solidFill>
                <a:latin typeface="UTM American Sans"/>
              </a:rPr>
              <a:t>Trời</a:t>
            </a:r>
            <a:endParaRPr lang="en-US" sz="4400" dirty="0">
              <a:ln w="1905"/>
              <a:solidFill>
                <a:srgbClr val="FFFF00"/>
              </a:solidFill>
              <a:latin typeface="UTM American Sans"/>
            </a:endParaRPr>
          </a:p>
          <a:p>
            <a:pPr lvl="0" algn="ctr"/>
            <a:r>
              <a:rPr lang="en-US" sz="3600" i="1" dirty="0" err="1" smtClean="0">
                <a:ln w="1905"/>
                <a:solidFill>
                  <a:srgbClr val="FFFFFF"/>
                </a:solidFill>
                <a:latin typeface="UTM American Sans"/>
              </a:rPr>
              <a:t>Phanxico</a:t>
            </a:r>
            <a:endParaRPr lang="en-US" sz="3600" i="1" dirty="0">
              <a:ln w="1905"/>
              <a:solidFill>
                <a:srgbClr val="FFFFFF"/>
              </a:solidFill>
              <a:latin typeface="UTM American Sans"/>
            </a:endParaRPr>
          </a:p>
        </p:txBody>
      </p:sp>
    </p:spTree>
    <p:extLst>
      <p:ext uri="{BB962C8B-B14F-4D97-AF65-F5344CB8AC3E}">
        <p14:creationId xmlns:p14="http://schemas.microsoft.com/office/powerpoint/2010/main" val="2513103965"/>
      </p:ext>
    </p:extLst>
  </p:cSld>
  <p:clrMapOvr>
    <a:masterClrMapping/>
  </p:clrMapOvr>
  <p:transition advClick="0" advTm="3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fontScale="77500" lnSpcReduction="20000"/>
          </a:bodyPr>
          <a:lstStyle/>
          <a:p>
            <a:pPr marL="0" indent="0" algn="just">
              <a:lnSpc>
                <a:spcPct val="120000"/>
              </a:lnSpc>
              <a:buNone/>
            </a:pPr>
            <a:r>
              <a:rPr lang="en-US" sz="5200" u="sng" dirty="0" smtClean="0">
                <a:solidFill>
                  <a:srgbClr val="FFFF00"/>
                </a:solidFill>
                <a:latin typeface="+mj-lt"/>
                <a:cs typeface="Times New Roman" panose="02020603050405020304" pitchFamily="18" charset="0"/>
              </a:rPr>
              <a:t>Alleluia… Alleluia</a:t>
            </a:r>
            <a:endParaRPr lang="en-US" sz="5200" b="0" dirty="0" smtClean="0">
              <a:solidFill>
                <a:srgbClr val="FFFF00"/>
              </a:solidFill>
              <a:latin typeface="+mj-lt"/>
              <a:cs typeface="Times New Roman" panose="02020603050405020304" pitchFamily="18" charset="0"/>
            </a:endParaRPr>
          </a:p>
          <a:p>
            <a:pPr marL="0" indent="0" algn="just">
              <a:lnSpc>
                <a:spcPct val="110000"/>
              </a:lnSpc>
              <a:buNone/>
            </a:pPr>
            <a:r>
              <a:rPr lang="vi-VN" sz="7100" dirty="0">
                <a:solidFill>
                  <a:schemeClr val="bg1"/>
                </a:solidFill>
                <a:latin typeface="+mj-lt"/>
                <a:cs typeface="Times New Roman" panose="02020603050405020304" pitchFamily="18" charset="0"/>
              </a:rPr>
              <a:t>Hãy dọn đường cho Chúa, hãy sửa đường Chúa cho thẳng ngay, và mọi người sẽ thấy ơn Thiên Chúa cứu độ. </a:t>
            </a:r>
            <a:r>
              <a:rPr lang="vi-VN" sz="6400" u="sng" dirty="0">
                <a:solidFill>
                  <a:srgbClr val="FFFF00"/>
                </a:solidFill>
                <a:latin typeface="+mj-lt"/>
                <a:cs typeface="Times New Roman" panose="02020603050405020304" pitchFamily="18" charset="0"/>
              </a:rPr>
              <a:t>Alleluia</a:t>
            </a:r>
            <a:r>
              <a:rPr lang="vi-VN" sz="6400" u="sng" dirty="0" smtClean="0">
                <a:solidFill>
                  <a:srgbClr val="FFFF00"/>
                </a:solidFill>
                <a:latin typeface="+mj-lt"/>
                <a:cs typeface="Times New Roman" panose="02020603050405020304" pitchFamily="18" charset="0"/>
              </a:rPr>
              <a:t>…</a:t>
            </a:r>
            <a:endParaRPr lang="vi-VN" sz="6500" b="0" u="sng" dirty="0" smtClean="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623222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85000" lnSpcReduction="20000"/>
          </a:bodyPr>
          <a:lstStyle/>
          <a:p>
            <a:pPr algn="just">
              <a:lnSpc>
                <a:spcPct val="110000"/>
              </a:lnSpc>
            </a:pPr>
            <a:r>
              <a:rPr lang="en-US" sz="8000" u="sng" dirty="0" smtClean="0">
                <a:solidFill>
                  <a:srgbClr val="FFFF00"/>
                </a:solidFill>
                <a:latin typeface="+mj-lt"/>
                <a:cs typeface="Times New Roman" panose="02020603050405020304" pitchFamily="18" charset="0"/>
              </a:rPr>
              <a:t>Tk1</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Dâng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dâng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Chúa</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Trời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lúa</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thơm</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nho</a:t>
            </a:r>
            <a:r>
              <a:rPr lang="en-US" sz="8000" dirty="0" smtClean="0">
                <a:solidFill>
                  <a:schemeClr val="bg1"/>
                </a:solidFill>
                <a:latin typeface="+mj-lt"/>
                <a:cs typeface="Times New Roman" panose="02020603050405020304" pitchFamily="18" charset="0"/>
              </a:rPr>
              <a:t> chin </a:t>
            </a:r>
            <a:r>
              <a:rPr lang="en-US" sz="8000" dirty="0" err="1" smtClean="0">
                <a:solidFill>
                  <a:schemeClr val="bg1"/>
                </a:solidFill>
                <a:latin typeface="+mj-lt"/>
                <a:cs typeface="Times New Roman" panose="02020603050405020304" pitchFamily="18" charset="0"/>
              </a:rPr>
              <a:t>đỏ</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cây</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xanh</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hoa</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đẹp</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trái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ngon</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cả</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hương</a:t>
            </a:r>
            <a:r>
              <a:rPr lang="en-US" sz="8000" dirty="0" smtClean="0">
                <a:solidFill>
                  <a:schemeClr val="bg1"/>
                </a:solidFill>
                <a:latin typeface="+mj-lt"/>
                <a:cs typeface="Times New Roman" panose="02020603050405020304" pitchFamily="18" charset="0"/>
              </a:rPr>
              <a:t> long </a:t>
            </a:r>
            <a:r>
              <a:rPr lang="en-US" sz="8000" dirty="0" err="1" smtClean="0">
                <a:solidFill>
                  <a:schemeClr val="bg1"/>
                </a:solidFill>
                <a:latin typeface="+mj-lt"/>
                <a:cs typeface="Times New Roman" panose="02020603050405020304" pitchFamily="18" charset="0"/>
              </a:rPr>
              <a:t>đang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thắm</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nồng</a:t>
            </a:r>
            <a:r>
              <a:rPr lang="en-US" sz="8000" dirty="0" smtClean="0">
                <a:solidFill>
                  <a:schemeClr val="bg1"/>
                </a:solidFill>
                <a:latin typeface="+mj-lt"/>
                <a:cs typeface="Times New Roman" panose="02020603050405020304" pitchFamily="18" charset="0"/>
              </a:rPr>
              <a:t>. </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7975280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77500" lnSpcReduction="20000"/>
          </a:bodyPr>
          <a:lstStyle/>
          <a:p>
            <a:pPr algn="just">
              <a:lnSpc>
                <a:spcPct val="110000"/>
              </a:lnSpc>
            </a:pPr>
            <a:r>
              <a:rPr lang="en-US" sz="8000" u="sng" dirty="0"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Dâng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dâng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lên</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Chúa</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đây</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nắng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úa</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với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đây</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mưa</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hồng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Kính</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dâng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Ngài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trót</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cuộc</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đời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Ước</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mong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hoài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thắm</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tươi</a:t>
            </a:r>
            <a:r>
              <a:rPr lang="en-US" sz="8000" dirty="0" smtClean="0">
                <a:solidFill>
                  <a:schemeClr val="bg1"/>
                </a:solidFill>
                <a:latin typeface="+mj-lt"/>
                <a:cs typeface="Times New Roman" panose="02020603050405020304" pitchFamily="18" charset="0"/>
              </a:rPr>
              <a:t>. </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7185536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85000" lnSpcReduction="20000"/>
          </a:bodyPr>
          <a:lstStyle/>
          <a:p>
            <a:pPr algn="just">
              <a:lnSpc>
                <a:spcPct val="110000"/>
              </a:lnSpc>
            </a:pPr>
            <a:r>
              <a:rPr lang="en-US" sz="8000" u="sng" dirty="0" smtClean="0">
                <a:solidFill>
                  <a:srgbClr val="FFFF00"/>
                </a:solidFill>
                <a:latin typeface="+mj-lt"/>
                <a:cs typeface="Times New Roman" panose="02020603050405020304" pitchFamily="18" charset="0"/>
              </a:rPr>
              <a:t>Tk2</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Dâng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dâng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tháng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ngày</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thế</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gian</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luôn</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biến</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đổi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hoa</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xuân</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mưa</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hạ</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gió</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thu</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Một</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năm</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buồn</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vui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mấy</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mùa</a:t>
            </a:r>
            <a:r>
              <a:rPr lang="en-US" sz="8000" dirty="0" smtClean="0">
                <a:solidFill>
                  <a:schemeClr val="bg1"/>
                </a:solidFill>
                <a:latin typeface="+mj-lt"/>
                <a:cs typeface="Times New Roman" panose="02020603050405020304" pitchFamily="18" charset="0"/>
              </a:rPr>
              <a:t>. </a:t>
            </a:r>
            <a:r>
              <a:rPr lang="en-US" sz="8000" dirty="0" smtClean="0">
                <a:solidFill>
                  <a:schemeClr val="bg1"/>
                </a:solidFill>
                <a:latin typeface="+mj-lt"/>
                <a:cs typeface="Times New Roman" panose="02020603050405020304" pitchFamily="18" charset="0"/>
              </a:rPr>
              <a:t> </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50759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77500" lnSpcReduction="20000"/>
          </a:bodyPr>
          <a:lstStyle/>
          <a:p>
            <a:pPr algn="just">
              <a:lnSpc>
                <a:spcPct val="110000"/>
              </a:lnSpc>
            </a:pPr>
            <a:r>
              <a:rPr lang="en-US" sz="8000" u="sng" dirty="0"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Dâng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dâng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lên</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Chúa</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đây</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nắng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úa</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với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đây</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mưa</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hồng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Kính</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dâng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Ngài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trót</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cuộc</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đời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Ước</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mong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hoài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thắm</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tươi</a:t>
            </a:r>
            <a:r>
              <a:rPr lang="en-US" sz="8000" dirty="0" smtClean="0">
                <a:solidFill>
                  <a:schemeClr val="bg1"/>
                </a:solidFill>
                <a:latin typeface="+mj-lt"/>
                <a:cs typeface="Times New Roman" panose="02020603050405020304" pitchFamily="18" charset="0"/>
              </a:rPr>
              <a:t>. </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250313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77500" lnSpcReduction="20000"/>
          </a:bodyPr>
          <a:lstStyle/>
          <a:p>
            <a:pPr algn="just">
              <a:lnSpc>
                <a:spcPct val="110000"/>
              </a:lnSpc>
            </a:pPr>
            <a:r>
              <a:rPr lang="en-US" sz="8000" u="sng" dirty="0" smtClean="0">
                <a:solidFill>
                  <a:srgbClr val="FFFF00"/>
                </a:solidFill>
                <a:latin typeface="+mj-lt"/>
                <a:cs typeface="Times New Roman" panose="02020603050405020304" pitchFamily="18" charset="0"/>
              </a:rPr>
              <a:t>Tk3</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Dâng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dâng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kiếp</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người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ví</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như</a:t>
            </a:r>
            <a:r>
              <a:rPr lang="en-US" sz="8000" dirty="0" smtClean="0">
                <a:solidFill>
                  <a:schemeClr val="bg1"/>
                </a:solidFill>
                <a:latin typeface="+mj-lt"/>
                <a:cs typeface="Times New Roman" panose="02020603050405020304" pitchFamily="18" charset="0"/>
              </a:rPr>
              <a:t> con </a:t>
            </a:r>
            <a:r>
              <a:rPr lang="en-US" sz="8000" dirty="0" err="1" smtClean="0">
                <a:solidFill>
                  <a:schemeClr val="bg1"/>
                </a:solidFill>
                <a:latin typeface="+mj-lt"/>
                <a:cs typeface="Times New Roman" panose="02020603050405020304" pitchFamily="18" charset="0"/>
              </a:rPr>
              <a:t>suối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nhỏ</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lênh</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đênh</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trôi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về</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biển</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khơi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Nguyện</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mong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sạch</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trong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suốt</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đời</a:t>
            </a:r>
            <a:r>
              <a:rPr lang="en-US" sz="8000" dirty="0" smtClean="0">
                <a:solidFill>
                  <a:schemeClr val="bg1"/>
                </a:solidFill>
                <a:latin typeface="+mj-lt"/>
                <a:cs typeface="Times New Roman" panose="02020603050405020304" pitchFamily="18" charset="0"/>
              </a:rPr>
              <a:t>.</a:t>
            </a:r>
            <a:r>
              <a:rPr lang="en-US" sz="8000" dirty="0" smtClean="0">
                <a:solidFill>
                  <a:schemeClr val="bg1"/>
                </a:solidFill>
                <a:latin typeface="+mj-lt"/>
                <a:cs typeface="Times New Roman" panose="02020603050405020304" pitchFamily="18" charset="0"/>
              </a:rPr>
              <a:t> </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7887636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77500" lnSpcReduction="20000"/>
          </a:bodyPr>
          <a:lstStyle/>
          <a:p>
            <a:pPr algn="just">
              <a:lnSpc>
                <a:spcPct val="110000"/>
              </a:lnSpc>
            </a:pPr>
            <a:r>
              <a:rPr lang="en-US" sz="8000" u="sng" dirty="0"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Dâng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dâng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lên</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Chúa</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đây</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nắng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úa</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với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đây</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mưa</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hồng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Kính</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dâng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Ngài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trót</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cuộc</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đời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Ước</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mong</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hoài</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thắm</a:t>
            </a:r>
            <a:r>
              <a:rPr lang="en-US" sz="8000" dirty="0" smtClean="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tươi</a:t>
            </a:r>
            <a:r>
              <a:rPr lang="en-US" sz="8000" dirty="0" smtClean="0">
                <a:solidFill>
                  <a:schemeClr val="bg1"/>
                </a:solidFill>
                <a:latin typeface="+mj-lt"/>
                <a:cs typeface="Times New Roman" panose="02020603050405020304" pitchFamily="18" charset="0"/>
              </a:rPr>
              <a:t>. </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671807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nSpc>
                <a:spcPct val="140000"/>
              </a:lnSpc>
            </a:pPr>
            <a:r>
              <a:rPr lang="en-US" sz="7000" b="0" dirty="0" smtClean="0">
                <a:solidFill>
                  <a:srgbClr val="FFFF00"/>
                </a:solidFill>
                <a:latin typeface="+mj-lt"/>
                <a:cs typeface="Times New Roman" pitchFamily="18" charset="0"/>
              </a:rPr>
              <a:t>Ca Nguyện Hiệp Lễ</a:t>
            </a:r>
            <a:br>
              <a:rPr lang="en-US" sz="7000" b="0" dirty="0" smtClean="0">
                <a:solidFill>
                  <a:srgbClr val="FFFF00"/>
                </a:solidFill>
                <a:latin typeface="+mj-lt"/>
                <a:cs typeface="Times New Roman" pitchFamily="18" charset="0"/>
              </a:rPr>
            </a:br>
            <a:r>
              <a:rPr lang="en-US" sz="6000" dirty="0" smtClean="0">
                <a:solidFill>
                  <a:srgbClr val="FFFF00"/>
                </a:solidFill>
                <a:latin typeface="+mj-lt"/>
                <a:cs typeface="Times New Roman" pitchFamily="18" charset="0"/>
              </a:rPr>
              <a:t>Hãy Dọn Sẵn Con Đường </a:t>
            </a:r>
            <a:endParaRPr lang="en-US" sz="6000" b="0" dirty="0" smtClean="0">
              <a:solidFill>
                <a:srgbClr val="FFFF00"/>
              </a:solidFill>
              <a:latin typeface="+mj-lt"/>
              <a:cs typeface="Times New Roman" pitchFamily="18" charset="0"/>
            </a:endParaRPr>
          </a:p>
          <a:p>
            <a:pPr>
              <a:lnSpc>
                <a:spcPct val="140000"/>
              </a:lnSpc>
            </a:pPr>
            <a:r>
              <a:rPr lang="en-US" sz="7000" i="1" dirty="0" smtClean="0">
                <a:solidFill>
                  <a:schemeClr val="bg1"/>
                </a:solidFill>
                <a:latin typeface="+mj-lt"/>
                <a:cs typeface="Times New Roman" pitchFamily="18" charset="0"/>
              </a:rPr>
              <a:t>Lm. Huy Hoàng</a:t>
            </a:r>
            <a:endParaRPr lang="en-US" sz="6000" b="0" i="1"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3573844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9050"/>
            <a:ext cx="9144000" cy="5162550"/>
          </a:xfrm>
        </p:spPr>
        <p:txBody>
          <a:bodyPr/>
          <a:lstStyle/>
          <a:p>
            <a:pPr algn="just">
              <a:lnSpc>
                <a:spcPct val="140000"/>
              </a:lnSpc>
            </a:pPr>
            <a:r>
              <a:rPr lang="en-US" b="1" u="sng" dirty="0">
                <a:solidFill>
                  <a:srgbClr val="FFFF00"/>
                </a:solidFill>
                <a:latin typeface="+mj-lt"/>
                <a:cs typeface="Times New Roman" pitchFamily="18" charset="0"/>
              </a:rPr>
              <a:t>T</a:t>
            </a:r>
            <a:r>
              <a:rPr lang="en-US" b="1" u="sng" dirty="0" smtClean="0">
                <a:solidFill>
                  <a:srgbClr val="FFFF00"/>
                </a:solidFill>
                <a:latin typeface="+mj-lt"/>
                <a:cs typeface="Times New Roman" pitchFamily="18" charset="0"/>
              </a:rPr>
              <a:t>k1:</a:t>
            </a:r>
            <a:r>
              <a:rPr lang="en-US" b="1" dirty="0" smtClean="0">
                <a:solidFill>
                  <a:srgbClr val="FFFF00"/>
                </a:solidFill>
                <a:latin typeface="+mj-lt"/>
                <a:cs typeface="Times New Roman" pitchFamily="18" charset="0"/>
              </a:rPr>
              <a:t>  </a:t>
            </a:r>
            <a:r>
              <a:rPr lang="en-US" b="1" dirty="0" smtClean="0">
                <a:solidFill>
                  <a:schemeClr val="bg1"/>
                </a:solidFill>
                <a:latin typeface="+mj-lt"/>
                <a:cs typeface="Times New Roman" pitchFamily="18" charset="0"/>
              </a:rPr>
              <a:t>Con mong đợi Chúa đến trong cuộc đời, đến cùng con chia sẻ những buồn vui. Nhưng nhiều khi vườn hồn lại bít lối, không mở ra để Chúa ngự vào! Con mong đợi Chúa đến cùng con, để đưa con qua miền tối tăm. </a:t>
            </a:r>
            <a:r>
              <a:rPr lang="en-US" b="1" dirty="0">
                <a:solidFill>
                  <a:schemeClr val="bg1"/>
                </a:solidFill>
                <a:cs typeface="Times New Roman" pitchFamily="18" charset="0"/>
              </a:rPr>
              <a:t>Nhưng hồn con có nhiều núi cao, lòng kiêu căng lối đâu để Chúa vào?</a:t>
            </a:r>
            <a:endParaRPr lang="vi-VN" b="1" dirty="0">
              <a:solidFill>
                <a:schemeClr val="bg1"/>
              </a:solidFill>
              <a:cs typeface="Times New Roman" pitchFamily="18" charset="0"/>
            </a:endParaRPr>
          </a:p>
          <a:p>
            <a:pPr algn="just">
              <a:lnSpc>
                <a:spcPct val="140000"/>
              </a:lnSpc>
            </a:pPr>
            <a:endParaRPr lang="vi-VN" b="1" dirty="0">
              <a:solidFill>
                <a:schemeClr val="bg1"/>
              </a:solidFill>
              <a:latin typeface="+mj-lt"/>
              <a:cs typeface="Times New Roman" pitchFamily="18" charset="0"/>
            </a:endParaRPr>
          </a:p>
        </p:txBody>
      </p:sp>
    </p:spTree>
    <p:extLst>
      <p:ext uri="{BB962C8B-B14F-4D97-AF65-F5344CB8AC3E}">
        <p14:creationId xmlns:p14="http://schemas.microsoft.com/office/powerpoint/2010/main" val="111721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93988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57150"/>
            <a:ext cx="9144000" cy="5086350"/>
          </a:xfrm>
        </p:spPr>
        <p:txBody>
          <a:bodyPr/>
          <a:lstStyle/>
          <a:p>
            <a:pPr algn="just">
              <a:lnSpc>
                <a:spcPct val="140000"/>
              </a:lnSpc>
            </a:pPr>
            <a:r>
              <a:rPr lang="en-US" sz="3400" b="1" u="sng" dirty="0" smtClean="0">
                <a:solidFill>
                  <a:srgbClr val="FFFF00"/>
                </a:solidFill>
                <a:latin typeface="+mj-lt"/>
                <a:cs typeface="Times New Roman" pitchFamily="18" charset="0"/>
              </a:rPr>
              <a:t>ĐK:</a:t>
            </a:r>
            <a:r>
              <a:rPr lang="en-US" sz="3400" b="1" dirty="0" smtClean="0">
                <a:solidFill>
                  <a:srgbClr val="FFFF00"/>
                </a:solidFill>
                <a:latin typeface="+mj-lt"/>
                <a:cs typeface="Times New Roman" pitchFamily="18" charset="0"/>
              </a:rPr>
              <a:t> </a:t>
            </a:r>
            <a:r>
              <a:rPr lang="vi-VN" sz="3400" b="1" dirty="0" smtClean="0">
                <a:solidFill>
                  <a:schemeClr val="bg1"/>
                </a:solidFill>
                <a:latin typeface="+mj-lt"/>
                <a:cs typeface="Times New Roman" pitchFamily="18" charset="0"/>
              </a:rPr>
              <a:t> </a:t>
            </a:r>
            <a:r>
              <a:rPr lang="en-US" sz="3400" b="1" dirty="0" smtClean="0">
                <a:solidFill>
                  <a:schemeClr val="bg1"/>
                </a:solidFill>
                <a:latin typeface="+mj-lt"/>
                <a:cs typeface="Times New Roman" pitchFamily="18" charset="0"/>
              </a:rPr>
              <a:t>Hãy dọn sẵn con đường để Chúa đoái thương ngự tới. Sửa lại cho thẳng ngay đường lối nào quanh co gập </a:t>
            </a:r>
            <a:r>
              <a:rPr lang="en-US" sz="3400" b="1" dirty="0" err="1" smtClean="0">
                <a:solidFill>
                  <a:schemeClr val="bg1"/>
                </a:solidFill>
                <a:latin typeface="+mj-lt"/>
                <a:cs typeface="Times New Roman" pitchFamily="18" charset="0"/>
              </a:rPr>
              <a:t>gềnh</a:t>
            </a:r>
            <a:r>
              <a:rPr lang="en-US" sz="3400" b="1" dirty="0" smtClean="0">
                <a:solidFill>
                  <a:schemeClr val="bg1"/>
                </a:solidFill>
                <a:latin typeface="+mj-lt"/>
                <a:cs typeface="Times New Roman" pitchFamily="18" charset="0"/>
              </a:rPr>
              <a:t>. Mọi lũng sâu hãy lắp, lấp cho đầy bằng tình yêu thương. Mở ra những con đường để muôn người nhận ra ơn cứu độ. </a:t>
            </a:r>
            <a:endParaRPr lang="vi-VN" sz="3400" b="1" dirty="0">
              <a:solidFill>
                <a:schemeClr val="bg1"/>
              </a:solidFill>
              <a:latin typeface="+mj-lt"/>
              <a:cs typeface="Times New Roman" pitchFamily="18" charset="0"/>
            </a:endParaRPr>
          </a:p>
        </p:txBody>
      </p:sp>
    </p:spTree>
    <p:extLst>
      <p:ext uri="{BB962C8B-B14F-4D97-AF65-F5344CB8AC3E}">
        <p14:creationId xmlns:p14="http://schemas.microsoft.com/office/powerpoint/2010/main" val="180886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9050"/>
            <a:ext cx="9144000" cy="5162550"/>
          </a:xfrm>
        </p:spPr>
        <p:txBody>
          <a:bodyPr/>
          <a:lstStyle/>
          <a:p>
            <a:pPr algn="just">
              <a:lnSpc>
                <a:spcPct val="140000"/>
              </a:lnSpc>
            </a:pPr>
            <a:r>
              <a:rPr lang="en-US" b="1" u="sng" dirty="0" smtClean="0">
                <a:solidFill>
                  <a:srgbClr val="FFFF00"/>
                </a:solidFill>
                <a:latin typeface="+mj-lt"/>
                <a:cs typeface="Times New Roman" pitchFamily="18" charset="0"/>
              </a:rPr>
              <a:t>Tk3:</a:t>
            </a:r>
            <a:r>
              <a:rPr lang="en-US" b="1" dirty="0" smtClean="0">
                <a:solidFill>
                  <a:srgbClr val="FFFF00"/>
                </a:solidFill>
                <a:latin typeface="+mj-lt"/>
                <a:cs typeface="Times New Roman" pitchFamily="18" charset="0"/>
              </a:rPr>
              <a:t>  </a:t>
            </a:r>
            <a:r>
              <a:rPr lang="en-US" b="1" dirty="0" smtClean="0">
                <a:solidFill>
                  <a:schemeClr val="bg1"/>
                </a:solidFill>
                <a:latin typeface="+mj-lt"/>
                <a:cs typeface="Times New Roman" pitchFamily="18" charset="0"/>
              </a:rPr>
              <a:t>Nghe theo lời Chúa đã thương mời gọi, hãy hồi tâm đi về với tình yêu. Cho hồn con được sạch mọi nhơ uế, Chúa gọi con thật tâm trở về. Yêu thương và bác ái cùng nhau, lòng tin yêu tin cậy thẳm sâu</a:t>
            </a:r>
            <a:r>
              <a:rPr lang="en-US" b="1" dirty="0">
                <a:solidFill>
                  <a:schemeClr val="bg1"/>
                </a:solidFill>
                <a:latin typeface="+mj-lt"/>
                <a:cs typeface="Times New Roman" pitchFamily="18" charset="0"/>
              </a:rPr>
              <a:t>.</a:t>
            </a:r>
            <a:r>
              <a:rPr lang="en-US" b="1" dirty="0" smtClean="0">
                <a:solidFill>
                  <a:schemeClr val="bg1"/>
                </a:solidFill>
                <a:latin typeface="+mj-lt"/>
                <a:cs typeface="Times New Roman" pitchFamily="18" charset="0"/>
              </a:rPr>
              <a:t> Cho dù con có nhiều nỗi đau, tình yêu thương sẽ không phai úa màu. </a:t>
            </a:r>
            <a:endParaRPr lang="vi-VN" b="1" dirty="0">
              <a:solidFill>
                <a:schemeClr val="bg1"/>
              </a:solidFill>
              <a:cs typeface="Times New Roman" pitchFamily="18" charset="0"/>
            </a:endParaRPr>
          </a:p>
          <a:p>
            <a:pPr algn="just">
              <a:lnSpc>
                <a:spcPct val="140000"/>
              </a:lnSpc>
            </a:pPr>
            <a:endParaRPr lang="vi-VN" b="1" dirty="0">
              <a:solidFill>
                <a:schemeClr val="bg1"/>
              </a:solidFill>
              <a:latin typeface="+mj-lt"/>
              <a:cs typeface="Times New Roman" pitchFamily="18" charset="0"/>
            </a:endParaRPr>
          </a:p>
        </p:txBody>
      </p:sp>
    </p:spTree>
    <p:extLst>
      <p:ext uri="{BB962C8B-B14F-4D97-AF65-F5344CB8AC3E}">
        <p14:creationId xmlns:p14="http://schemas.microsoft.com/office/powerpoint/2010/main" val="3930442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57150"/>
            <a:ext cx="9144000" cy="5086350"/>
          </a:xfrm>
        </p:spPr>
        <p:txBody>
          <a:bodyPr/>
          <a:lstStyle/>
          <a:p>
            <a:pPr algn="just">
              <a:lnSpc>
                <a:spcPct val="140000"/>
              </a:lnSpc>
            </a:pPr>
            <a:r>
              <a:rPr lang="en-US" sz="3400" b="1" u="sng" dirty="0" smtClean="0">
                <a:solidFill>
                  <a:srgbClr val="FFFF00"/>
                </a:solidFill>
                <a:latin typeface="+mj-lt"/>
                <a:cs typeface="Times New Roman" pitchFamily="18" charset="0"/>
              </a:rPr>
              <a:t>ĐK:</a:t>
            </a:r>
            <a:r>
              <a:rPr lang="en-US" sz="3400" b="1" dirty="0" smtClean="0">
                <a:solidFill>
                  <a:srgbClr val="FFFF00"/>
                </a:solidFill>
                <a:latin typeface="+mj-lt"/>
                <a:cs typeface="Times New Roman" pitchFamily="18" charset="0"/>
              </a:rPr>
              <a:t> </a:t>
            </a:r>
            <a:r>
              <a:rPr lang="vi-VN" sz="3400" b="1" dirty="0" smtClean="0">
                <a:solidFill>
                  <a:schemeClr val="bg1"/>
                </a:solidFill>
                <a:latin typeface="+mj-lt"/>
                <a:cs typeface="Times New Roman" pitchFamily="18" charset="0"/>
              </a:rPr>
              <a:t> </a:t>
            </a:r>
            <a:r>
              <a:rPr lang="en-US" sz="3400" b="1" dirty="0" smtClean="0">
                <a:solidFill>
                  <a:schemeClr val="bg1"/>
                </a:solidFill>
                <a:latin typeface="+mj-lt"/>
                <a:cs typeface="Times New Roman" pitchFamily="18" charset="0"/>
              </a:rPr>
              <a:t>Hãy dọn sẵn con đường để Chúa đoái thương ngự tới. Sửa lại cho thẳng ngay đường lối nào quanh co gập </a:t>
            </a:r>
            <a:r>
              <a:rPr lang="en-US" sz="3400" b="1" dirty="0" err="1" smtClean="0">
                <a:solidFill>
                  <a:schemeClr val="bg1"/>
                </a:solidFill>
                <a:latin typeface="+mj-lt"/>
                <a:cs typeface="Times New Roman" pitchFamily="18" charset="0"/>
              </a:rPr>
              <a:t>gềnh</a:t>
            </a:r>
            <a:r>
              <a:rPr lang="en-US" sz="3400" b="1" dirty="0" smtClean="0">
                <a:solidFill>
                  <a:schemeClr val="bg1"/>
                </a:solidFill>
                <a:latin typeface="+mj-lt"/>
                <a:cs typeface="Times New Roman" pitchFamily="18" charset="0"/>
              </a:rPr>
              <a:t>. Mọi lũng sâu hãy lắp, lấp cho đầy bằng tình yêu thương. Mở ra những con đường để muôn người nhận ra ơn cứu độ. </a:t>
            </a:r>
            <a:endParaRPr lang="vi-VN" sz="3400" b="1" dirty="0">
              <a:solidFill>
                <a:schemeClr val="bg1"/>
              </a:solidFill>
              <a:latin typeface="+mj-lt"/>
              <a:cs typeface="Times New Roman" pitchFamily="18" charset="0"/>
            </a:endParaRPr>
          </a:p>
        </p:txBody>
      </p:sp>
    </p:spTree>
    <p:extLst>
      <p:ext uri="{BB962C8B-B14F-4D97-AF65-F5344CB8AC3E}">
        <p14:creationId xmlns:p14="http://schemas.microsoft.com/office/powerpoint/2010/main" val="94461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25180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2631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nSpc>
                <a:spcPct val="140000"/>
              </a:lnSpc>
            </a:pPr>
            <a:r>
              <a:rPr lang="en-US" sz="7200" b="0" dirty="0" err="1" smtClean="0">
                <a:solidFill>
                  <a:srgbClr val="FFFF00"/>
                </a:solidFill>
                <a:latin typeface="+mj-lt"/>
                <a:cs typeface="Times New Roman" pitchFamily="18" charset="0"/>
              </a:rPr>
              <a:t>Ca</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kết</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Lễ</a:t>
            </a:r>
            <a:r>
              <a:rPr lang="en-US" sz="7200" b="0" dirty="0">
                <a:solidFill>
                  <a:srgbClr val="FFFF00"/>
                </a:solidFill>
                <a:latin typeface="+mj-lt"/>
                <a:cs typeface="Times New Roman" pitchFamily="18" charset="0"/>
              </a:rPr>
              <a:t/>
            </a:r>
            <a:br>
              <a:rPr lang="en-US" sz="7200" b="0" dirty="0">
                <a:solidFill>
                  <a:srgbClr val="FFFF00"/>
                </a:solidFill>
                <a:latin typeface="+mj-lt"/>
                <a:cs typeface="Times New Roman" pitchFamily="18" charset="0"/>
              </a:rPr>
            </a:br>
            <a:r>
              <a:rPr lang="en-US" sz="7200" b="0" dirty="0" err="1" smtClean="0">
                <a:solidFill>
                  <a:srgbClr val="FFFF00"/>
                </a:solidFill>
                <a:latin typeface="+mj-lt"/>
                <a:cs typeface="Times New Roman" pitchFamily="18" charset="0"/>
              </a:rPr>
              <a:t>Nguyện</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Mùa</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Vọng</a:t>
            </a:r>
            <a:endParaRPr lang="en-US" sz="72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421012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71450"/>
            <a:ext cx="9144000" cy="5314950"/>
          </a:xfrm>
        </p:spPr>
        <p:txBody>
          <a:bodyPr/>
          <a:lstStyle/>
          <a:p>
            <a:pPr algn="just">
              <a:lnSpc>
                <a:spcPct val="140000"/>
              </a:lnSpc>
            </a:pPr>
            <a:r>
              <a:rPr lang="en-US" sz="3600" b="0" u="sng" dirty="0" err="1" smtClean="0">
                <a:solidFill>
                  <a:srgbClr val="FFFF00"/>
                </a:solidFill>
                <a:latin typeface="+mj-lt"/>
                <a:cs typeface="Times New Roman" pitchFamily="18" charset="0"/>
              </a:rPr>
              <a:t>Đk</a:t>
            </a:r>
            <a:r>
              <a:rPr lang="en-US" sz="3600" b="0" dirty="0" smtClean="0">
                <a:solidFill>
                  <a:srgbClr val="FFFF00"/>
                </a:solidFill>
                <a:latin typeface="+mj-lt"/>
                <a:cs typeface="Times New Roman" pitchFamily="18" charset="0"/>
              </a:rPr>
              <a:t>:</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Từ</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trần</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gian</a:t>
            </a:r>
            <a:r>
              <a:rPr lang="en-US" sz="3600" b="0" dirty="0" smtClean="0">
                <a:solidFill>
                  <a:schemeClr val="bg1"/>
                </a:solidFill>
                <a:latin typeface="+mj-lt"/>
                <a:cs typeface="Times New Roman" pitchFamily="18" charset="0"/>
              </a:rPr>
              <a:t> con </a:t>
            </a:r>
            <a:r>
              <a:rPr lang="en-US" sz="3600" b="0" dirty="0" err="1" smtClean="0">
                <a:solidFill>
                  <a:schemeClr val="bg1"/>
                </a:solidFill>
                <a:latin typeface="+mj-lt"/>
                <a:cs typeface="Times New Roman" pitchFamily="18" charset="0"/>
              </a:rPr>
              <a:t>ngước</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trông</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lên</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Chúa</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ơi</a:t>
            </a:r>
            <a:r>
              <a:rPr lang="en-US" sz="3600" b="0" dirty="0" smtClean="0">
                <a:solidFill>
                  <a:schemeClr val="bg1"/>
                </a:solidFill>
                <a:latin typeface="+mj-lt"/>
                <a:cs typeface="Times New Roman" pitchFamily="18" charset="0"/>
              </a:rPr>
              <a:t>! </a:t>
            </a:r>
            <a:r>
              <a:rPr lang="vi-VN" sz="3600" b="0" dirty="0">
                <a:solidFill>
                  <a:schemeClr val="bg1"/>
                </a:solidFill>
                <a:latin typeface="+mj-lt"/>
                <a:cs typeface="Times New Roman" pitchFamily="18" charset="0"/>
              </a:rPr>
              <a:t>cầu xin hãy mưa </a:t>
            </a:r>
            <a:r>
              <a:rPr lang="en-US" sz="3600" dirty="0">
                <a:solidFill>
                  <a:schemeClr val="bg1"/>
                </a:solidFill>
                <a:latin typeface="+mj-lt"/>
                <a:cs typeface="Times New Roman" pitchFamily="18" charset="0"/>
              </a:rPr>
              <a:t>Đ</a:t>
            </a:r>
            <a:r>
              <a:rPr lang="vi-VN" sz="3600" b="0" dirty="0" smtClean="0">
                <a:solidFill>
                  <a:schemeClr val="bg1"/>
                </a:solidFill>
                <a:latin typeface="+mj-lt"/>
                <a:cs typeface="Times New Roman" pitchFamily="18" charset="0"/>
              </a:rPr>
              <a:t>ấng </a:t>
            </a:r>
            <a:r>
              <a:rPr lang="vi-VN" sz="3600" b="0" dirty="0">
                <a:solidFill>
                  <a:schemeClr val="bg1"/>
                </a:solidFill>
                <a:latin typeface="+mj-lt"/>
                <a:cs typeface="Times New Roman" pitchFamily="18" charset="0"/>
              </a:rPr>
              <a:t>thiên sai </a:t>
            </a:r>
            <a:r>
              <a:rPr lang="en-US" sz="3600" b="0" dirty="0" smtClean="0">
                <a:solidFill>
                  <a:schemeClr val="bg1"/>
                </a:solidFill>
                <a:latin typeface="+mj-lt"/>
                <a:cs typeface="Times New Roman" pitchFamily="18" charset="0"/>
              </a:rPr>
              <a:t>C</a:t>
            </a:r>
            <a:r>
              <a:rPr lang="vi-VN" sz="3600" b="0" dirty="0" smtClean="0">
                <a:solidFill>
                  <a:schemeClr val="bg1"/>
                </a:solidFill>
                <a:latin typeface="+mj-lt"/>
                <a:cs typeface="Times New Roman" pitchFamily="18" charset="0"/>
              </a:rPr>
              <a:t>húa </a:t>
            </a:r>
            <a:r>
              <a:rPr lang="vi-VN" sz="3600" b="0" dirty="0">
                <a:solidFill>
                  <a:schemeClr val="bg1"/>
                </a:solidFill>
                <a:latin typeface="+mj-lt"/>
                <a:cs typeface="Times New Roman" pitchFamily="18" charset="0"/>
              </a:rPr>
              <a:t>ơi, nghe lời van thiết </a:t>
            </a:r>
            <a:r>
              <a:rPr lang="vi-VN" sz="3600" b="0" dirty="0" smtClean="0">
                <a:solidFill>
                  <a:schemeClr val="bg1"/>
                </a:solidFill>
                <a:latin typeface="+mj-lt"/>
                <a:cs typeface="Times New Roman" pitchFamily="18" charset="0"/>
              </a:rPr>
              <a:t>tha</a:t>
            </a:r>
            <a:r>
              <a:rPr lang="en-US" sz="3600" b="0" dirty="0" smtClean="0">
                <a:solidFill>
                  <a:schemeClr val="bg1"/>
                </a:solidFill>
                <a:latin typeface="+mj-lt"/>
                <a:cs typeface="Times New Roman" pitchFamily="18" charset="0"/>
              </a:rPr>
              <a:t>, </a:t>
            </a:r>
            <a:r>
              <a:rPr lang="vi-VN" sz="3600" b="0" dirty="0">
                <a:solidFill>
                  <a:schemeClr val="bg1"/>
                </a:solidFill>
                <a:latin typeface="+mj-lt"/>
                <a:cs typeface="Times New Roman" pitchFamily="18" charset="0"/>
              </a:rPr>
              <a:t>ngày và đêm con vẫn van xin </a:t>
            </a:r>
            <a:r>
              <a:rPr lang="en-US" sz="3600" b="0" dirty="0" smtClean="0">
                <a:solidFill>
                  <a:schemeClr val="bg1"/>
                </a:solidFill>
                <a:latin typeface="+mj-lt"/>
                <a:cs typeface="Times New Roman" pitchFamily="18" charset="0"/>
              </a:rPr>
              <a:t>C</a:t>
            </a:r>
            <a:r>
              <a:rPr lang="vi-VN" sz="3600" b="0" dirty="0" smtClean="0">
                <a:solidFill>
                  <a:schemeClr val="bg1"/>
                </a:solidFill>
                <a:latin typeface="+mj-lt"/>
                <a:cs typeface="Times New Roman" pitchFamily="18" charset="0"/>
              </a:rPr>
              <a:t>húa </a:t>
            </a:r>
            <a:r>
              <a:rPr lang="vi-VN" sz="3600" b="0" dirty="0" smtClean="0">
                <a:solidFill>
                  <a:schemeClr val="bg1"/>
                </a:solidFill>
                <a:latin typeface="+mj-lt"/>
                <a:cs typeface="Times New Roman" pitchFamily="18" charset="0"/>
              </a:rPr>
              <a:t>thương</a:t>
            </a:r>
            <a:r>
              <a:rPr lang="en-US" sz="3600" b="0" dirty="0" smtClean="0">
                <a:solidFill>
                  <a:schemeClr val="bg1"/>
                </a:solidFill>
                <a:latin typeface="+mj-lt"/>
                <a:cs typeface="Times New Roman" pitchFamily="18" charset="0"/>
              </a:rPr>
              <a:t>, </a:t>
            </a:r>
            <a:r>
              <a:rPr lang="vi-VN" sz="3600" dirty="0">
                <a:solidFill>
                  <a:schemeClr val="bg1"/>
                </a:solidFill>
                <a:latin typeface="+mj-lt"/>
                <a:cs typeface="Times New Roman" pitchFamily="18" charset="0"/>
              </a:rPr>
              <a:t>Ngài ban ơn cứu rỗi yêu đương. Bốn phương cho đoàn con ngóng chờ</a:t>
            </a:r>
            <a:r>
              <a:rPr lang="vi-VN" sz="3600" dirty="0" smtClean="0">
                <a:solidFill>
                  <a:schemeClr val="bg1"/>
                </a:solidFill>
                <a:latin typeface="+mj-lt"/>
                <a:cs typeface="Times New Roman" pitchFamily="18" charset="0"/>
              </a:rPr>
              <a:t>.</a:t>
            </a:r>
            <a:endParaRPr lang="vi-VN"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178030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171450"/>
            <a:ext cx="9144000" cy="5314950"/>
          </a:xfrm>
        </p:spPr>
        <p:txBody>
          <a:bodyPr/>
          <a:lstStyle/>
          <a:p>
            <a:pPr algn="just">
              <a:lnSpc>
                <a:spcPct val="140000"/>
              </a:lnSpc>
            </a:pPr>
            <a:r>
              <a:rPr lang="en-US" sz="4800" b="0" u="sng" dirty="0" smtClean="0">
                <a:solidFill>
                  <a:srgbClr val="FFFF00"/>
                </a:solidFill>
                <a:latin typeface="+mj-lt"/>
                <a:cs typeface="Times New Roman" pitchFamily="18" charset="0"/>
              </a:rPr>
              <a:t>Pk1:</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Xa</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xôi</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cõi</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trần</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mong</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Chúa</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viếng</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thăm</a:t>
            </a:r>
            <a:r>
              <a:rPr lang="en-US" sz="4800" b="0" dirty="0" smtClean="0">
                <a:solidFill>
                  <a:schemeClr val="bg1"/>
                </a:solidFill>
                <a:latin typeface="+mj-lt"/>
                <a:cs typeface="Times New Roman" pitchFamily="18" charset="0"/>
              </a:rPr>
              <a:t>, </a:t>
            </a:r>
            <a:r>
              <a:rPr lang="vi-VN" sz="4800" b="0" dirty="0">
                <a:solidFill>
                  <a:schemeClr val="bg1"/>
                </a:solidFill>
                <a:latin typeface="+mj-lt"/>
                <a:cs typeface="Times New Roman" pitchFamily="18" charset="0"/>
              </a:rPr>
              <a:t>Chúa là hừng đông phá tan mờ tối</a:t>
            </a:r>
            <a:r>
              <a:rPr lang="vi-VN" sz="4800" dirty="0">
                <a:solidFill>
                  <a:schemeClr val="bg1"/>
                </a:solidFill>
                <a:latin typeface="+mj-lt"/>
                <a:cs typeface="Times New Roman" pitchFamily="18" charset="0"/>
              </a:rPr>
              <a:t>. </a:t>
            </a:r>
            <a:r>
              <a:rPr lang="en-US" sz="4800" dirty="0" smtClean="0">
                <a:solidFill>
                  <a:schemeClr val="bg1"/>
                </a:solidFill>
                <a:latin typeface="+mj-lt"/>
                <a:cs typeface="Times New Roman" pitchFamily="18" charset="0"/>
              </a:rPr>
              <a:t>Q</a:t>
            </a:r>
            <a:r>
              <a:rPr lang="vi-VN" sz="4800" dirty="0" smtClean="0">
                <a:solidFill>
                  <a:schemeClr val="bg1"/>
                </a:solidFill>
                <a:latin typeface="+mj-lt"/>
                <a:cs typeface="Times New Roman" pitchFamily="18" charset="0"/>
              </a:rPr>
              <a:t>ua </a:t>
            </a:r>
            <a:r>
              <a:rPr lang="vi-VN" sz="4800" dirty="0">
                <a:solidFill>
                  <a:schemeClr val="bg1"/>
                </a:solidFill>
                <a:latin typeface="+mj-lt"/>
                <a:cs typeface="Times New Roman" pitchFamily="18" charset="0"/>
              </a:rPr>
              <a:t>bao tháng ngày xin Chúa đoái thương, xóa tội trần gian, xóa bao lỗi lầm.</a:t>
            </a:r>
            <a:r>
              <a:rPr lang="en-US" sz="4800" b="0" dirty="0" smtClean="0">
                <a:solidFill>
                  <a:schemeClr val="bg1"/>
                </a:solidFill>
                <a:latin typeface="+mj-lt"/>
                <a:cs typeface="Times New Roman" pitchFamily="18" charset="0"/>
              </a:rPr>
              <a:t> </a:t>
            </a:r>
            <a:endParaRPr lang="vi-VN"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93636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71450"/>
            <a:ext cx="9144000" cy="5314950"/>
          </a:xfrm>
        </p:spPr>
        <p:txBody>
          <a:bodyPr/>
          <a:lstStyle/>
          <a:p>
            <a:pPr algn="just">
              <a:lnSpc>
                <a:spcPct val="140000"/>
              </a:lnSpc>
            </a:pPr>
            <a:r>
              <a:rPr lang="en-US" sz="3600" b="0" u="sng" dirty="0" err="1" smtClean="0">
                <a:solidFill>
                  <a:srgbClr val="FFFF00"/>
                </a:solidFill>
                <a:latin typeface="+mj-lt"/>
                <a:cs typeface="Times New Roman" pitchFamily="18" charset="0"/>
              </a:rPr>
              <a:t>Đk</a:t>
            </a:r>
            <a:r>
              <a:rPr lang="en-US" sz="3600" b="0" dirty="0" smtClean="0">
                <a:solidFill>
                  <a:srgbClr val="FFFF00"/>
                </a:solidFill>
                <a:latin typeface="+mj-lt"/>
                <a:cs typeface="Times New Roman" pitchFamily="18" charset="0"/>
              </a:rPr>
              <a:t>:</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Từ</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trần</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gian</a:t>
            </a:r>
            <a:r>
              <a:rPr lang="en-US" sz="3600" b="0" dirty="0" smtClean="0">
                <a:solidFill>
                  <a:schemeClr val="bg1"/>
                </a:solidFill>
                <a:latin typeface="+mj-lt"/>
                <a:cs typeface="Times New Roman" pitchFamily="18" charset="0"/>
              </a:rPr>
              <a:t> con </a:t>
            </a:r>
            <a:r>
              <a:rPr lang="en-US" sz="3600" b="0" dirty="0" err="1" smtClean="0">
                <a:solidFill>
                  <a:schemeClr val="bg1"/>
                </a:solidFill>
                <a:latin typeface="+mj-lt"/>
                <a:cs typeface="Times New Roman" pitchFamily="18" charset="0"/>
              </a:rPr>
              <a:t>ngước</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trông</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lên</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Chúa</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ơi</a:t>
            </a:r>
            <a:r>
              <a:rPr lang="en-US" sz="3600" b="0" dirty="0" smtClean="0">
                <a:solidFill>
                  <a:schemeClr val="bg1"/>
                </a:solidFill>
                <a:latin typeface="+mj-lt"/>
                <a:cs typeface="Times New Roman" pitchFamily="18" charset="0"/>
              </a:rPr>
              <a:t>! </a:t>
            </a:r>
            <a:r>
              <a:rPr lang="vi-VN" sz="3600" b="0" dirty="0">
                <a:solidFill>
                  <a:schemeClr val="bg1"/>
                </a:solidFill>
                <a:latin typeface="+mj-lt"/>
                <a:cs typeface="Times New Roman" pitchFamily="18" charset="0"/>
              </a:rPr>
              <a:t>cầu xin hãy mưa </a:t>
            </a:r>
            <a:r>
              <a:rPr lang="en-US" sz="3600" dirty="0">
                <a:solidFill>
                  <a:schemeClr val="bg1"/>
                </a:solidFill>
                <a:latin typeface="+mj-lt"/>
                <a:cs typeface="Times New Roman" pitchFamily="18" charset="0"/>
              </a:rPr>
              <a:t>Đ</a:t>
            </a:r>
            <a:r>
              <a:rPr lang="vi-VN" sz="3600" b="0" dirty="0" smtClean="0">
                <a:solidFill>
                  <a:schemeClr val="bg1"/>
                </a:solidFill>
                <a:latin typeface="+mj-lt"/>
                <a:cs typeface="Times New Roman" pitchFamily="18" charset="0"/>
              </a:rPr>
              <a:t>ấng </a:t>
            </a:r>
            <a:r>
              <a:rPr lang="vi-VN" sz="3600" b="0" dirty="0">
                <a:solidFill>
                  <a:schemeClr val="bg1"/>
                </a:solidFill>
                <a:latin typeface="+mj-lt"/>
                <a:cs typeface="Times New Roman" pitchFamily="18" charset="0"/>
              </a:rPr>
              <a:t>thiên sai </a:t>
            </a:r>
            <a:r>
              <a:rPr lang="en-US" sz="3600" b="0" dirty="0" smtClean="0">
                <a:solidFill>
                  <a:schemeClr val="bg1"/>
                </a:solidFill>
                <a:latin typeface="+mj-lt"/>
                <a:cs typeface="Times New Roman" pitchFamily="18" charset="0"/>
              </a:rPr>
              <a:t>C</a:t>
            </a:r>
            <a:r>
              <a:rPr lang="vi-VN" sz="3600" b="0" dirty="0" smtClean="0">
                <a:solidFill>
                  <a:schemeClr val="bg1"/>
                </a:solidFill>
                <a:latin typeface="+mj-lt"/>
                <a:cs typeface="Times New Roman" pitchFamily="18" charset="0"/>
              </a:rPr>
              <a:t>húa </a:t>
            </a:r>
            <a:r>
              <a:rPr lang="vi-VN" sz="3600" b="0" dirty="0">
                <a:solidFill>
                  <a:schemeClr val="bg1"/>
                </a:solidFill>
                <a:latin typeface="+mj-lt"/>
                <a:cs typeface="Times New Roman" pitchFamily="18" charset="0"/>
              </a:rPr>
              <a:t>ơi, nghe lời van thiết </a:t>
            </a:r>
            <a:r>
              <a:rPr lang="vi-VN" sz="3600" b="0" dirty="0" smtClean="0">
                <a:solidFill>
                  <a:schemeClr val="bg1"/>
                </a:solidFill>
                <a:latin typeface="+mj-lt"/>
                <a:cs typeface="Times New Roman" pitchFamily="18" charset="0"/>
              </a:rPr>
              <a:t>tha</a:t>
            </a:r>
            <a:r>
              <a:rPr lang="en-US" sz="3600" b="0" dirty="0" smtClean="0">
                <a:solidFill>
                  <a:schemeClr val="bg1"/>
                </a:solidFill>
                <a:latin typeface="+mj-lt"/>
                <a:cs typeface="Times New Roman" pitchFamily="18" charset="0"/>
              </a:rPr>
              <a:t>, </a:t>
            </a:r>
            <a:r>
              <a:rPr lang="vi-VN" sz="3600" b="0" dirty="0">
                <a:solidFill>
                  <a:schemeClr val="bg1"/>
                </a:solidFill>
                <a:latin typeface="+mj-lt"/>
                <a:cs typeface="Times New Roman" pitchFamily="18" charset="0"/>
              </a:rPr>
              <a:t>ngày và đêm con vẫn van xin </a:t>
            </a:r>
            <a:r>
              <a:rPr lang="en-US" sz="3600" b="0" dirty="0" smtClean="0">
                <a:solidFill>
                  <a:schemeClr val="bg1"/>
                </a:solidFill>
                <a:latin typeface="+mj-lt"/>
                <a:cs typeface="Times New Roman" pitchFamily="18" charset="0"/>
              </a:rPr>
              <a:t>C</a:t>
            </a:r>
            <a:r>
              <a:rPr lang="vi-VN" sz="3600" b="0" dirty="0" smtClean="0">
                <a:solidFill>
                  <a:schemeClr val="bg1"/>
                </a:solidFill>
                <a:latin typeface="+mj-lt"/>
                <a:cs typeface="Times New Roman" pitchFamily="18" charset="0"/>
              </a:rPr>
              <a:t>húa </a:t>
            </a:r>
            <a:r>
              <a:rPr lang="vi-VN" sz="3600" b="0" dirty="0" smtClean="0">
                <a:solidFill>
                  <a:schemeClr val="bg1"/>
                </a:solidFill>
                <a:latin typeface="+mj-lt"/>
                <a:cs typeface="Times New Roman" pitchFamily="18" charset="0"/>
              </a:rPr>
              <a:t>thương</a:t>
            </a:r>
            <a:r>
              <a:rPr lang="en-US" sz="3600" b="0" dirty="0" smtClean="0">
                <a:solidFill>
                  <a:schemeClr val="bg1"/>
                </a:solidFill>
                <a:latin typeface="+mj-lt"/>
                <a:cs typeface="Times New Roman" pitchFamily="18" charset="0"/>
              </a:rPr>
              <a:t>, </a:t>
            </a:r>
            <a:r>
              <a:rPr lang="vi-VN" sz="3600" dirty="0">
                <a:solidFill>
                  <a:schemeClr val="bg1"/>
                </a:solidFill>
                <a:latin typeface="+mj-lt"/>
                <a:cs typeface="Times New Roman" pitchFamily="18" charset="0"/>
              </a:rPr>
              <a:t>Ngài ban ơn cứu rỗi yêu đương. Bốn phương cho đoàn con ngóng chờ</a:t>
            </a:r>
            <a:r>
              <a:rPr lang="vi-VN" sz="3600" dirty="0" smtClean="0">
                <a:solidFill>
                  <a:schemeClr val="bg1"/>
                </a:solidFill>
                <a:latin typeface="+mj-lt"/>
                <a:cs typeface="Times New Roman" pitchFamily="18" charset="0"/>
              </a:rPr>
              <a:t>.</a:t>
            </a:r>
            <a:endParaRPr lang="vi-VN" sz="3600" dirty="0">
              <a:solidFill>
                <a:schemeClr val="bg1"/>
              </a:solidFill>
              <a:latin typeface="+mj-lt"/>
              <a:cs typeface="Times New Roman" pitchFamily="18" charset="0"/>
            </a:endParaRPr>
          </a:p>
        </p:txBody>
      </p:sp>
    </p:spTree>
    <p:extLst>
      <p:ext uri="{BB962C8B-B14F-4D97-AF65-F5344CB8AC3E}">
        <p14:creationId xmlns:p14="http://schemas.microsoft.com/office/powerpoint/2010/main" val="3097884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57800"/>
          </a:xfrm>
        </p:spPr>
        <p:txBody>
          <a:bodyPr rtlCol="0">
            <a:normAutofit/>
          </a:bodyPr>
          <a:lstStyle/>
          <a:p>
            <a:pPr eaLnBrk="1" fontAlgn="auto" hangingPunct="1">
              <a:lnSpc>
                <a:spcPct val="120000"/>
              </a:lnSpc>
              <a:spcAft>
                <a:spcPts val="0"/>
              </a:spcAft>
              <a:defRPr/>
            </a:pPr>
            <a:endParaRPr lang="en-US" b="0" u="sng" dirty="0" smtClean="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dirty="0" smtClean="0">
                <a:solidFill>
                  <a:srgbClr val="FFFF00"/>
                </a:solidFill>
                <a:latin typeface="+mj-lt"/>
                <a:ea typeface="Tahoma" pitchFamily="34" charset="0"/>
                <a:cs typeface="Times New Roman" pitchFamily="18" charset="0"/>
              </a:rPr>
              <a:t>NHẬP LỄ  </a:t>
            </a:r>
            <a:endParaRPr lang="en-US" sz="5400" b="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7200" dirty="0" err="1" smtClean="0">
                <a:solidFill>
                  <a:srgbClr val="FFFF00"/>
                </a:solidFill>
                <a:latin typeface="+mj-lt"/>
                <a:ea typeface="Tahoma" pitchFamily="34" charset="0"/>
                <a:cs typeface="Times New Roman" pitchFamily="18" charset="0"/>
              </a:rPr>
              <a:t>Trời</a:t>
            </a:r>
            <a:r>
              <a:rPr lang="en-US" sz="7200" dirty="0" smtClean="0">
                <a:solidFill>
                  <a:srgbClr val="FFFF00"/>
                </a:solidFill>
                <a:latin typeface="+mj-lt"/>
                <a:ea typeface="Tahoma" pitchFamily="34" charset="0"/>
                <a:cs typeface="Times New Roman" pitchFamily="18" charset="0"/>
              </a:rPr>
              <a:t> Cao</a:t>
            </a:r>
            <a:endParaRPr lang="en-US" sz="720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i="1" dirty="0" err="1" smtClean="0">
                <a:solidFill>
                  <a:schemeClr val="bg1"/>
                </a:solidFill>
                <a:latin typeface="+mj-lt"/>
                <a:ea typeface="Tahoma" pitchFamily="34" charset="0"/>
                <a:cs typeface="Times New Roman" pitchFamily="18" charset="0"/>
              </a:rPr>
              <a:t>Duy</a:t>
            </a:r>
            <a:r>
              <a:rPr lang="en-US" sz="5400" i="1" dirty="0" smtClean="0">
                <a:solidFill>
                  <a:schemeClr val="bg1"/>
                </a:solidFill>
                <a:latin typeface="+mj-lt"/>
                <a:ea typeface="Tahoma" pitchFamily="34" charset="0"/>
                <a:cs typeface="Times New Roman" pitchFamily="18" charset="0"/>
              </a:rPr>
              <a:t> </a:t>
            </a:r>
            <a:r>
              <a:rPr lang="en-US" sz="5400" i="1" dirty="0" err="1" smtClean="0">
                <a:solidFill>
                  <a:schemeClr val="bg1"/>
                </a:solidFill>
                <a:latin typeface="+mj-lt"/>
                <a:ea typeface="Tahoma" pitchFamily="34" charset="0"/>
                <a:cs typeface="Times New Roman" pitchFamily="18" charset="0"/>
              </a:rPr>
              <a:t>Tân</a:t>
            </a:r>
            <a:endParaRPr lang="en-US" sz="5400" b="0" i="1" dirty="0" smtClean="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4426644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863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57800"/>
          </a:xfrm>
        </p:spPr>
        <p:txBody>
          <a:bodyPr rtlCol="0">
            <a:normAutofit fontScale="85000" lnSpcReduction="20000"/>
          </a:bodyPr>
          <a:lstStyle/>
          <a:p>
            <a:pPr algn="just" eaLnBrk="1" fontAlgn="auto" hangingPunct="1">
              <a:lnSpc>
                <a:spcPct val="120000"/>
              </a:lnSpc>
              <a:spcAft>
                <a:spcPts val="0"/>
              </a:spcAft>
              <a:defRPr/>
            </a:pPr>
            <a:r>
              <a:rPr lang="en-US" sz="6600" b="0" u="sng" dirty="0" err="1" smtClean="0">
                <a:solidFill>
                  <a:srgbClr val="FFFF00"/>
                </a:solidFill>
                <a:latin typeface="+mj-lt"/>
                <a:ea typeface="Tahoma" pitchFamily="34" charset="0"/>
                <a:cs typeface="Times New Roman" pitchFamily="18" charset="0"/>
              </a:rPr>
              <a:t>Đk</a:t>
            </a:r>
            <a:r>
              <a:rPr lang="en-US" sz="6600" b="0" dirty="0">
                <a:solidFill>
                  <a:srgbClr val="FFFF00"/>
                </a:solidFill>
                <a:latin typeface="+mj-lt"/>
                <a:ea typeface="Tahoma" pitchFamily="34" charset="0"/>
                <a:cs typeface="Times New Roman" pitchFamily="18" charset="0"/>
              </a:rPr>
              <a:t>:</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Trời</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cao</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hãy</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đổ</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sương</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xuống</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và</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ngàn</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mây</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hãy</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mưa</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Đấng</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chuộc</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tội</a:t>
            </a:r>
            <a:r>
              <a:rPr lang="en-US" sz="6600" b="0" dirty="0" smtClean="0">
                <a:solidFill>
                  <a:schemeClr val="bg1"/>
                </a:solidFill>
                <a:latin typeface="+mj-lt"/>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Trời</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cao</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hãy</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đổ</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sương</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xuống</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và</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ngàn</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mây</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hãy</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mưa</a:t>
            </a:r>
            <a:r>
              <a:rPr lang="en-US" sz="6600" dirty="0">
                <a:solidFill>
                  <a:schemeClr val="bg1"/>
                </a:solidFill>
                <a:ea typeface="Tahoma" pitchFamily="34" charset="0"/>
                <a:cs typeface="Times New Roman" pitchFamily="18" charset="0"/>
              </a:rPr>
              <a:t> </a:t>
            </a:r>
            <a:r>
              <a:rPr lang="en-US" sz="6600" dirty="0" err="1" smtClean="0">
                <a:solidFill>
                  <a:schemeClr val="bg1"/>
                </a:solidFill>
                <a:ea typeface="Tahoma" pitchFamily="34" charset="0"/>
                <a:cs typeface="Times New Roman" pitchFamily="18" charset="0"/>
              </a:rPr>
              <a:t>Đấng</a:t>
            </a:r>
            <a:r>
              <a:rPr lang="en-US" sz="6600" dirty="0" smtClean="0">
                <a:solidFill>
                  <a:schemeClr val="bg1"/>
                </a:solidFill>
                <a:ea typeface="Tahoma" pitchFamily="34" charset="0"/>
                <a:cs typeface="Times New Roman" pitchFamily="18" charset="0"/>
              </a:rPr>
              <a:t> </a:t>
            </a:r>
            <a:r>
              <a:rPr lang="en-US" sz="6600" dirty="0" err="1" smtClean="0">
                <a:solidFill>
                  <a:schemeClr val="bg1"/>
                </a:solidFill>
                <a:ea typeface="Tahoma" pitchFamily="34" charset="0"/>
                <a:cs typeface="Times New Roman" pitchFamily="18" charset="0"/>
              </a:rPr>
              <a:t>cứu</a:t>
            </a:r>
            <a:r>
              <a:rPr lang="en-US" sz="6600" dirty="0" smtClean="0">
                <a:solidFill>
                  <a:schemeClr val="bg1"/>
                </a:solidFill>
                <a:ea typeface="Tahoma" pitchFamily="34" charset="0"/>
                <a:cs typeface="Times New Roman" pitchFamily="18" charset="0"/>
              </a:rPr>
              <a:t> </a:t>
            </a:r>
            <a:r>
              <a:rPr lang="en-US" sz="6600" dirty="0" err="1" smtClean="0">
                <a:solidFill>
                  <a:schemeClr val="bg1"/>
                </a:solidFill>
                <a:ea typeface="Tahoma" pitchFamily="34" charset="0"/>
                <a:cs typeface="Times New Roman" pitchFamily="18" charset="0"/>
              </a:rPr>
              <a:t>đời</a:t>
            </a:r>
            <a:r>
              <a:rPr lang="en-US" sz="6600" dirty="0" smtClean="0">
                <a:solidFill>
                  <a:schemeClr val="bg1"/>
                </a:solidFill>
                <a:ea typeface="Tahoma" pitchFamily="34" charset="0"/>
                <a:cs typeface="Times New Roman" pitchFamily="18" charset="0"/>
              </a:rPr>
              <a:t>. </a:t>
            </a:r>
            <a:endParaRPr lang="vi-VN" sz="6600" b="0" dirty="0">
              <a:solidFill>
                <a:schemeClr val="bg1"/>
              </a:solidFill>
              <a:latin typeface="+mj-lt"/>
              <a:ea typeface="Tahoma" pitchFamily="34" charset="0"/>
              <a:cs typeface="Times New Roman" pitchFamily="18" charset="0"/>
            </a:endParaRPr>
          </a:p>
          <a:p>
            <a:pPr algn="just" eaLnBrk="1" fontAlgn="auto" hangingPunct="1">
              <a:lnSpc>
                <a:spcPct val="120000"/>
              </a:lnSpc>
              <a:spcAft>
                <a:spcPts val="0"/>
              </a:spcAft>
              <a:defRPr/>
            </a:pPr>
            <a:endParaRPr lang="en-US" sz="66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158267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9" name="Subtitle 2"/>
          <p:cNvSpPr>
            <a:spLocks noGrp="1"/>
          </p:cNvSpPr>
          <p:nvPr>
            <p:ph type="subTitle" idx="1"/>
          </p:nvPr>
        </p:nvSpPr>
        <p:spPr>
          <a:xfrm>
            <a:off x="0" y="0"/>
            <a:ext cx="9144000" cy="5143500"/>
          </a:xfrm>
        </p:spPr>
        <p:txBody>
          <a:bodyPr/>
          <a:lstStyle/>
          <a:p>
            <a:pPr algn="just" eaLnBrk="1" hangingPunct="1">
              <a:lnSpc>
                <a:spcPct val="140000"/>
              </a:lnSpc>
            </a:pPr>
            <a:r>
              <a:rPr lang="en-US" sz="4000" b="0" u="sng" dirty="0" smtClean="0">
                <a:solidFill>
                  <a:srgbClr val="FFFF00"/>
                </a:solidFill>
                <a:latin typeface="+mj-lt"/>
                <a:ea typeface="Tahoma" pitchFamily="34" charset="0"/>
                <a:cs typeface="Times New Roman" pitchFamily="18" charset="0"/>
              </a:rPr>
              <a:t>Pk2:</a:t>
            </a:r>
            <a:r>
              <a:rPr lang="en-US" sz="4000" b="0" dirty="0" smtClean="0">
                <a:solidFill>
                  <a:srgbClr val="FFFF00"/>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Thương</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xem</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dân</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Chúa</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đớn</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đau</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mây</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sầu</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che</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lối</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Luôn</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mong</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Chiên</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Thánh</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đến</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đay</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cải</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tạo</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thế</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giới</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Cứu</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dân</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đập</a:t>
            </a:r>
            <a:r>
              <a:rPr lang="en-US" sz="4000" b="0" dirty="0" smtClean="0">
                <a:solidFill>
                  <a:schemeClr val="bg1"/>
                </a:solidFill>
                <a:latin typeface="+mj-lt"/>
                <a:ea typeface="Tahoma" pitchFamily="34" charset="0"/>
                <a:cs typeface="Times New Roman" pitchFamily="18" charset="0"/>
              </a:rPr>
              <a:t> tan </a:t>
            </a:r>
            <a:r>
              <a:rPr lang="en-US" sz="4000" b="0" dirty="0" err="1" smtClean="0">
                <a:solidFill>
                  <a:schemeClr val="bg1"/>
                </a:solidFill>
                <a:latin typeface="+mj-lt"/>
                <a:ea typeface="Tahoma" pitchFamily="34" charset="0"/>
                <a:cs typeface="Times New Roman" pitchFamily="18" charset="0"/>
              </a:rPr>
              <a:t>xiềng</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xích</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tội</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nhơ</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Chúa</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ôi</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Lòng</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nhân</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từ</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Chúa</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không</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bờ</a:t>
            </a:r>
            <a:r>
              <a:rPr lang="en-US" sz="4000" b="0" dirty="0" smtClean="0">
                <a:solidFill>
                  <a:schemeClr val="bg1"/>
                </a:solidFill>
                <a:latin typeface="+mj-lt"/>
                <a:ea typeface="Tahoma" pitchFamily="34" charset="0"/>
                <a:cs typeface="Times New Roman" pitchFamily="18" charset="0"/>
              </a:rPr>
              <a:t>. </a:t>
            </a:r>
            <a:endParaRPr lang="en-US" sz="4000" b="0" dirty="0" smtClean="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58334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57800"/>
          </a:xfrm>
        </p:spPr>
        <p:txBody>
          <a:bodyPr rtlCol="0">
            <a:normAutofit fontScale="85000" lnSpcReduction="20000"/>
          </a:bodyPr>
          <a:lstStyle/>
          <a:p>
            <a:pPr algn="just" eaLnBrk="1" fontAlgn="auto" hangingPunct="1">
              <a:lnSpc>
                <a:spcPct val="120000"/>
              </a:lnSpc>
              <a:spcAft>
                <a:spcPts val="0"/>
              </a:spcAft>
              <a:defRPr/>
            </a:pPr>
            <a:r>
              <a:rPr lang="en-US" sz="6600" b="0" u="sng" dirty="0" err="1" smtClean="0">
                <a:solidFill>
                  <a:srgbClr val="FFFF00"/>
                </a:solidFill>
                <a:latin typeface="+mj-lt"/>
                <a:ea typeface="Tahoma" pitchFamily="34" charset="0"/>
                <a:cs typeface="Times New Roman" pitchFamily="18" charset="0"/>
              </a:rPr>
              <a:t>Đk</a:t>
            </a:r>
            <a:r>
              <a:rPr lang="en-US" sz="6600" b="0" dirty="0">
                <a:solidFill>
                  <a:srgbClr val="FFFF00"/>
                </a:solidFill>
                <a:latin typeface="+mj-lt"/>
                <a:ea typeface="Tahoma" pitchFamily="34" charset="0"/>
                <a:cs typeface="Times New Roman" pitchFamily="18" charset="0"/>
              </a:rPr>
              <a:t>:</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Trời</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cao</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hãy</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đổ</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sương</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xuống</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và</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ngàn</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mây</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hãy</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mưa</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Đấng</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chuộc</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tội</a:t>
            </a:r>
            <a:r>
              <a:rPr lang="en-US" sz="6600" b="0" dirty="0" smtClean="0">
                <a:solidFill>
                  <a:schemeClr val="bg1"/>
                </a:solidFill>
                <a:latin typeface="+mj-lt"/>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Trời</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cao</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hãy</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đổ</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sương</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xuống</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và</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ngàn</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mây</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hãy</a:t>
            </a:r>
            <a:r>
              <a:rPr lang="en-US" sz="6600" dirty="0">
                <a:solidFill>
                  <a:schemeClr val="bg1"/>
                </a:solidFill>
                <a:ea typeface="Tahoma" pitchFamily="34" charset="0"/>
                <a:cs typeface="Times New Roman" pitchFamily="18" charset="0"/>
              </a:rPr>
              <a:t> </a:t>
            </a:r>
            <a:r>
              <a:rPr lang="en-US" sz="6600" dirty="0" err="1">
                <a:solidFill>
                  <a:schemeClr val="bg1"/>
                </a:solidFill>
                <a:ea typeface="Tahoma" pitchFamily="34" charset="0"/>
                <a:cs typeface="Times New Roman" pitchFamily="18" charset="0"/>
              </a:rPr>
              <a:t>mưa</a:t>
            </a:r>
            <a:r>
              <a:rPr lang="en-US" sz="6600" dirty="0">
                <a:solidFill>
                  <a:schemeClr val="bg1"/>
                </a:solidFill>
                <a:ea typeface="Tahoma" pitchFamily="34" charset="0"/>
                <a:cs typeface="Times New Roman" pitchFamily="18" charset="0"/>
              </a:rPr>
              <a:t> </a:t>
            </a:r>
            <a:r>
              <a:rPr lang="en-US" sz="6600" dirty="0" err="1" smtClean="0">
                <a:solidFill>
                  <a:schemeClr val="bg1"/>
                </a:solidFill>
                <a:ea typeface="Tahoma" pitchFamily="34" charset="0"/>
                <a:cs typeface="Times New Roman" pitchFamily="18" charset="0"/>
              </a:rPr>
              <a:t>Đấng</a:t>
            </a:r>
            <a:r>
              <a:rPr lang="en-US" sz="6600" dirty="0" smtClean="0">
                <a:solidFill>
                  <a:schemeClr val="bg1"/>
                </a:solidFill>
                <a:ea typeface="Tahoma" pitchFamily="34" charset="0"/>
                <a:cs typeface="Times New Roman" pitchFamily="18" charset="0"/>
              </a:rPr>
              <a:t> </a:t>
            </a:r>
            <a:r>
              <a:rPr lang="en-US" sz="6600" dirty="0" err="1" smtClean="0">
                <a:solidFill>
                  <a:schemeClr val="bg1"/>
                </a:solidFill>
                <a:ea typeface="Tahoma" pitchFamily="34" charset="0"/>
                <a:cs typeface="Times New Roman" pitchFamily="18" charset="0"/>
              </a:rPr>
              <a:t>cứu</a:t>
            </a:r>
            <a:r>
              <a:rPr lang="en-US" sz="6600" dirty="0" smtClean="0">
                <a:solidFill>
                  <a:schemeClr val="bg1"/>
                </a:solidFill>
                <a:ea typeface="Tahoma" pitchFamily="34" charset="0"/>
                <a:cs typeface="Times New Roman" pitchFamily="18" charset="0"/>
              </a:rPr>
              <a:t> </a:t>
            </a:r>
            <a:r>
              <a:rPr lang="en-US" sz="6600" dirty="0" err="1" smtClean="0">
                <a:solidFill>
                  <a:schemeClr val="bg1"/>
                </a:solidFill>
                <a:ea typeface="Tahoma" pitchFamily="34" charset="0"/>
                <a:cs typeface="Times New Roman" pitchFamily="18" charset="0"/>
              </a:rPr>
              <a:t>đời</a:t>
            </a:r>
            <a:r>
              <a:rPr lang="en-US" sz="6600" dirty="0" smtClean="0">
                <a:solidFill>
                  <a:schemeClr val="bg1"/>
                </a:solidFill>
                <a:ea typeface="Tahoma" pitchFamily="34" charset="0"/>
                <a:cs typeface="Times New Roman" pitchFamily="18" charset="0"/>
              </a:rPr>
              <a:t>. </a:t>
            </a:r>
            <a:endParaRPr lang="vi-VN" sz="6600" b="0" dirty="0">
              <a:solidFill>
                <a:schemeClr val="bg1"/>
              </a:solidFill>
              <a:latin typeface="+mj-lt"/>
              <a:ea typeface="Tahoma" pitchFamily="34" charset="0"/>
              <a:cs typeface="Times New Roman" pitchFamily="18" charset="0"/>
            </a:endParaRPr>
          </a:p>
          <a:p>
            <a:pPr algn="just" eaLnBrk="1" fontAlgn="auto" hangingPunct="1">
              <a:lnSpc>
                <a:spcPct val="120000"/>
              </a:lnSpc>
              <a:spcAft>
                <a:spcPts val="0"/>
              </a:spcAft>
              <a:defRPr/>
            </a:pPr>
            <a:endParaRPr lang="en-US" sz="66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9889190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1">
      <a:majorFont>
        <a:latin typeface="UTM American Sans"/>
        <a:ea typeface=""/>
        <a:cs typeface=""/>
      </a:majorFont>
      <a:minorFont>
        <a:latin typeface="UTM American Sans"/>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UTM American Sans"/>
        <a:ea typeface=""/>
        <a:cs typeface=""/>
      </a:majorFont>
      <a:minorFont>
        <a:latin typeface="UTM American San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UTM American Sans"/>
        <a:ea typeface=""/>
        <a:cs typeface=""/>
      </a:majorFont>
      <a:minorFont>
        <a:latin typeface="UTM American San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ustom 1">
      <a:majorFont>
        <a:latin typeface="UTM American Sans"/>
        <a:ea typeface=""/>
        <a:cs typeface=""/>
      </a:majorFont>
      <a:minorFont>
        <a:latin typeface="UTM American Sans"/>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Hardcover</Template>
  <TotalTime>38925372</TotalTime>
  <Words>1480</Words>
  <Application>Microsoft Office PowerPoint</Application>
  <PresentationFormat>On-screen Show (16:9)</PresentationFormat>
  <Paragraphs>71</Paragraphs>
  <Slides>61</Slides>
  <Notes>8</Notes>
  <HiddenSlides>0</HiddenSlides>
  <MMClips>0</MMClips>
  <ScaleCrop>false</ScaleCrop>
  <HeadingPairs>
    <vt:vector size="6" baseType="variant">
      <vt:variant>
        <vt:lpstr>Fonts Used</vt:lpstr>
      </vt:variant>
      <vt:variant>
        <vt:i4>10</vt:i4>
      </vt:variant>
      <vt:variant>
        <vt:lpstr>Theme</vt:lpstr>
      </vt:variant>
      <vt:variant>
        <vt:i4>14</vt:i4>
      </vt:variant>
      <vt:variant>
        <vt:lpstr>Slide Titles</vt:lpstr>
      </vt:variant>
      <vt:variant>
        <vt:i4>61</vt:i4>
      </vt:variant>
    </vt:vector>
  </HeadingPairs>
  <TitlesOfParts>
    <vt:vector size="85" baseType="lpstr">
      <vt:lpstr>Arial</vt:lpstr>
      <vt:lpstr>Calibri</vt:lpstr>
      <vt:lpstr>Constantia</vt:lpstr>
      <vt:lpstr>Franklin Gothic Book</vt:lpstr>
      <vt:lpstr>Franklin Gothic Medium</vt:lpstr>
      <vt:lpstr>Tahoma</vt:lpstr>
      <vt:lpstr>Times New Roman</vt:lpstr>
      <vt:lpstr>Tw Cen MT</vt:lpstr>
      <vt:lpstr>UTM American Sans</vt:lpstr>
      <vt:lpstr>Wingdings 2</vt:lpstr>
      <vt:lpstr>Trek</vt:lpstr>
      <vt:lpstr>Flow</vt:lpstr>
      <vt:lpstr>Technic</vt:lpstr>
      <vt:lpstr>Thatch</vt:lpstr>
      <vt:lpstr>14_Default Design</vt:lpstr>
      <vt:lpstr>36_Default Design</vt:lpstr>
      <vt:lpstr>1_Office Theme</vt:lpstr>
      <vt:lpstr>Office Theme</vt:lpstr>
      <vt:lpstr>2_Office Theme</vt:lpstr>
      <vt:lpstr>3_Office Theme</vt:lpstr>
      <vt:lpstr>4_Office Theme</vt:lpstr>
      <vt:lpstr>6_Office Theme</vt:lpstr>
      <vt:lpstr>5_Office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TuanHoang</dc:creator>
  <cp:lastModifiedBy>DELL</cp:lastModifiedBy>
  <cp:revision>1688</cp:revision>
  <dcterms:created xsi:type="dcterms:W3CDTF">2013-07-30T12:23:13Z</dcterms:created>
  <dcterms:modified xsi:type="dcterms:W3CDTF">2024-12-05T10:42:49Z</dcterms:modified>
</cp:coreProperties>
</file>