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833" r:id="rId4"/>
    <p:sldMasterId id="2147483894" r:id="rId5"/>
  </p:sldMasterIdLst>
  <p:notesMasterIdLst>
    <p:notesMasterId r:id="rId59"/>
  </p:notesMasterIdLst>
  <p:sldIdLst>
    <p:sldId id="8779" r:id="rId6"/>
    <p:sldId id="8728" r:id="rId7"/>
    <p:sldId id="8318" r:id="rId8"/>
    <p:sldId id="8319" r:id="rId9"/>
    <p:sldId id="8782" r:id="rId10"/>
    <p:sldId id="8336" r:id="rId11"/>
    <p:sldId id="6884" r:id="rId12"/>
    <p:sldId id="8578" r:id="rId13"/>
    <p:sldId id="8339" r:id="rId14"/>
    <p:sldId id="8337" r:id="rId15"/>
    <p:sldId id="8776" r:id="rId16"/>
    <p:sldId id="8659" r:id="rId17"/>
    <p:sldId id="8620" r:id="rId18"/>
    <p:sldId id="8777" r:id="rId19"/>
    <p:sldId id="8347" r:id="rId20"/>
    <p:sldId id="8661" r:id="rId21"/>
    <p:sldId id="8778" r:id="rId22"/>
    <p:sldId id="8729" r:id="rId23"/>
    <p:sldId id="2320" r:id="rId24"/>
    <p:sldId id="8352" r:id="rId25"/>
    <p:sldId id="8539" r:id="rId26"/>
    <p:sldId id="8353" r:id="rId27"/>
    <p:sldId id="8737" r:id="rId28"/>
    <p:sldId id="8738" r:id="rId29"/>
    <p:sldId id="8739" r:id="rId30"/>
    <p:sldId id="8740" r:id="rId31"/>
    <p:sldId id="8741" r:id="rId32"/>
    <p:sldId id="8742" r:id="rId33"/>
    <p:sldId id="8743" r:id="rId34"/>
    <p:sldId id="8744" r:id="rId35"/>
    <p:sldId id="8745" r:id="rId36"/>
    <p:sldId id="8746" r:id="rId37"/>
    <p:sldId id="8747" r:id="rId38"/>
    <p:sldId id="8558" r:id="rId39"/>
    <p:sldId id="8712" r:id="rId40"/>
    <p:sldId id="8735" r:id="rId41"/>
    <p:sldId id="8716" r:id="rId42"/>
    <p:sldId id="8717" r:id="rId43"/>
    <p:sldId id="8730" r:id="rId44"/>
    <p:sldId id="8359" r:id="rId45"/>
    <p:sldId id="8781" r:id="rId46"/>
    <p:sldId id="8360" r:id="rId47"/>
    <p:sldId id="8783" r:id="rId48"/>
    <p:sldId id="8784" r:id="rId49"/>
    <p:sldId id="8785" r:id="rId50"/>
    <p:sldId id="8786" r:id="rId51"/>
    <p:sldId id="8751" r:id="rId52"/>
    <p:sldId id="8384" r:id="rId53"/>
    <p:sldId id="8385" r:id="rId54"/>
    <p:sldId id="8386" r:id="rId55"/>
    <p:sldId id="8787" r:id="rId56"/>
    <p:sldId id="8788" r:id="rId57"/>
    <p:sldId id="8732" r:id="rId58"/>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00"/>
    <a:srgbClr val="006600"/>
    <a:srgbClr val="FF66CC"/>
    <a:srgbClr val="CC99FF"/>
    <a:srgbClr val="CCECFF"/>
    <a:srgbClr val="CC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3766" autoAdjust="0"/>
  </p:normalViewPr>
  <p:slideViewPr>
    <p:cSldViewPr>
      <p:cViewPr varScale="1">
        <p:scale>
          <a:sx n="140" d="100"/>
          <a:sy n="140" d="100"/>
        </p:scale>
        <p:origin x="396" y="114"/>
      </p:cViewPr>
      <p:guideLst>
        <p:guide orient="horz" pos="2160"/>
        <p:guide pos="2880"/>
        <p:guide orient="horz" pos="1620"/>
      </p:guideLst>
    </p:cSldViewPr>
  </p:slideViewPr>
  <p:outlineViewPr>
    <p:cViewPr>
      <p:scale>
        <a:sx n="33" d="100"/>
        <a:sy n="33" d="100"/>
      </p:scale>
      <p:origin x="0" y="127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35</a:t>
            </a:fld>
            <a:endParaRPr lang="en-US">
              <a:solidFill>
                <a:srgbClr val="44546A"/>
              </a:solidFill>
            </a:endParaRPr>
          </a:p>
        </p:txBody>
      </p:sp>
    </p:spTree>
    <p:extLst>
      <p:ext uri="{BB962C8B-B14F-4D97-AF65-F5344CB8AC3E}">
        <p14:creationId xmlns:p14="http://schemas.microsoft.com/office/powerpoint/2010/main" val="217892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36</a:t>
            </a:fld>
            <a:endParaRPr lang="en-US">
              <a:solidFill>
                <a:srgbClr val="44546A"/>
              </a:solidFill>
            </a:endParaRPr>
          </a:p>
        </p:txBody>
      </p:sp>
    </p:spTree>
    <p:extLst>
      <p:ext uri="{BB962C8B-B14F-4D97-AF65-F5344CB8AC3E}">
        <p14:creationId xmlns:p14="http://schemas.microsoft.com/office/powerpoint/2010/main" val="217892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38</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42</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48C3CB-3830-4556-BDE8-77C661528884}" type="slidenum">
              <a:rPr kumimoji="0" lang="en-US" sz="1200" b="1" i="0" u="none" strike="noStrike" kern="1200" cap="none" spc="0" normalizeH="0" baseline="0" noProof="0" smtClean="0">
                <a:ln>
                  <a:noFill/>
                </a:ln>
                <a:solidFill>
                  <a:srgbClr val="44546A"/>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1" i="0" u="none" strike="noStrike" kern="1200" cap="none" spc="0" normalizeH="0" baseline="0" noProof="0">
              <a:ln>
                <a:noFill/>
              </a:ln>
              <a:solidFill>
                <a:srgbClr val="44546A"/>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7207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48C3CB-3830-4556-BDE8-77C661528884}" type="slidenum">
              <a:rPr kumimoji="0" lang="en-US" sz="1200" b="1" i="0" u="none" strike="noStrike" kern="1200" cap="none" spc="0" normalizeH="0" baseline="0" noProof="0" smtClean="0">
                <a:ln>
                  <a:noFill/>
                </a:ln>
                <a:solidFill>
                  <a:srgbClr val="44546A"/>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1" i="0" u="none" strike="noStrike" kern="1200" cap="none" spc="0" normalizeH="0" baseline="0" noProof="0">
              <a:ln>
                <a:noFill/>
              </a:ln>
              <a:solidFill>
                <a:srgbClr val="44546A"/>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938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49</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48C3CB-3830-4556-BDE8-77C661528884}" type="slidenum">
              <a:rPr kumimoji="0" lang="en-US" sz="1200" b="1" i="0" u="none" strike="noStrike" kern="1200" cap="none" spc="0" normalizeH="0" baseline="0" noProof="0" smtClean="0">
                <a:ln>
                  <a:noFill/>
                </a:ln>
                <a:solidFill>
                  <a:srgbClr val="44546A"/>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1" i="0" u="none" strike="noStrike" kern="1200" cap="none" spc="0" normalizeH="0" baseline="0" noProof="0">
              <a:ln>
                <a:noFill/>
              </a:ln>
              <a:solidFill>
                <a:srgbClr val="44546A"/>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234101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3347676"/>
            <a:ext cx="8305800" cy="85725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2.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2.jp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5257800" y="3181350"/>
            <a:ext cx="3868200" cy="954107"/>
          </a:xfrm>
          <a:prstGeom prst="rect">
            <a:avLst/>
          </a:prstGeom>
          <a:noFill/>
        </p:spPr>
        <p:txBody>
          <a:bodyPr wrap="square" lIns="91440" tIns="45720" rIns="91440" bIns="45720">
            <a:spAutoFit/>
          </a:bodyPr>
          <a:lstStyle/>
          <a:p>
            <a:r>
              <a:rPr lang="en-US" sz="2800" smtClean="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rPr>
              <a:t>Chúa Nhật </a:t>
            </a:r>
          </a:p>
          <a:p>
            <a:r>
              <a:rPr lang="en-US" sz="2800" smtClean="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rPr>
              <a:t>IV Mùa Vọng năm C</a:t>
            </a:r>
            <a:endParaRPr lang="en-US" sz="280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74932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086350"/>
          </a:xfrm>
        </p:spPr>
        <p:txBody>
          <a:bodyPr>
            <a:noAutofit/>
          </a:bodyPr>
          <a:lstStyle/>
          <a:p>
            <a:pPr marL="0" indent="0" algn="just">
              <a:lnSpc>
                <a:spcPct val="140000"/>
              </a:lnSpc>
              <a:buFontTx/>
              <a:buNone/>
              <a:defRPr/>
            </a:pPr>
            <a:r>
              <a:rPr lang="en-US" sz="4800" b="0" dirty="0" err="1" smtClean="0">
                <a:solidFill>
                  <a:schemeClr val="bg1"/>
                </a:solidFill>
                <a:latin typeface="+mj-lt"/>
                <a:cs typeface="Times New Roman" panose="02020603050405020304" pitchFamily="18" charset="0"/>
              </a:rPr>
              <a:t>Lạy</a:t>
            </a:r>
            <a:r>
              <a:rPr lang="en-US" sz="4800" b="0" dirty="0" smtClean="0">
                <a:solidFill>
                  <a:schemeClr val="bg1"/>
                </a:solidFill>
                <a:latin typeface="+mj-lt"/>
                <a:cs typeface="Times New Roman" panose="02020603050405020304" pitchFamily="18" charset="0"/>
              </a:rPr>
              <a:t> </a:t>
            </a:r>
            <a:r>
              <a:rPr lang="en-US" sz="4800" b="0" dirty="0" err="1" smtClean="0">
                <a:solidFill>
                  <a:schemeClr val="bg1"/>
                </a:solidFill>
                <a:latin typeface="+mj-lt"/>
                <a:cs typeface="Times New Roman" panose="02020603050405020304" pitchFamily="18" charset="0"/>
              </a:rPr>
              <a:t>Đấng</a:t>
            </a:r>
            <a:r>
              <a:rPr lang="en-US" sz="4800" b="0" dirty="0" smtClean="0">
                <a:solidFill>
                  <a:schemeClr val="bg1"/>
                </a:solidFill>
                <a:latin typeface="+mj-lt"/>
                <a:cs typeface="Times New Roman" panose="02020603050405020304" pitchFamily="18" charset="0"/>
              </a:rPr>
              <a:t> </a:t>
            </a:r>
            <a:r>
              <a:rPr lang="en-US" sz="4800" b="0" dirty="0" err="1" smtClean="0">
                <a:solidFill>
                  <a:schemeClr val="bg1"/>
                </a:solidFill>
                <a:latin typeface="+mj-lt"/>
                <a:cs typeface="Times New Roman" panose="02020603050405020304" pitchFamily="18" charset="0"/>
              </a:rPr>
              <a:t>ngự</a:t>
            </a:r>
            <a:r>
              <a:rPr lang="en-US" sz="4800" b="0" dirty="0" smtClean="0">
                <a:solidFill>
                  <a:schemeClr val="bg1"/>
                </a:solidFill>
                <a:latin typeface="+mj-lt"/>
                <a:cs typeface="Times New Roman" panose="02020603050405020304" pitchFamily="18" charset="0"/>
              </a:rPr>
              <a:t> </a:t>
            </a:r>
            <a:r>
              <a:rPr lang="en-US" sz="4800" b="0" dirty="0" err="1" smtClean="0">
                <a:solidFill>
                  <a:schemeClr val="bg1"/>
                </a:solidFill>
                <a:latin typeface="+mj-lt"/>
                <a:cs typeface="Times New Roman" panose="02020603050405020304" pitchFamily="18" charset="0"/>
              </a:rPr>
              <a:t>trên</a:t>
            </a:r>
            <a:r>
              <a:rPr lang="en-US" sz="4800" b="0" dirty="0" smtClean="0">
                <a:solidFill>
                  <a:schemeClr val="bg1"/>
                </a:solidFill>
                <a:latin typeface="+mj-lt"/>
                <a:cs typeface="Times New Roman" panose="02020603050405020304" pitchFamily="18" charset="0"/>
              </a:rPr>
              <a:t> </a:t>
            </a:r>
            <a:r>
              <a:rPr lang="en-US" sz="4800" b="0" dirty="0" err="1" smtClean="0">
                <a:solidFill>
                  <a:schemeClr val="bg1"/>
                </a:solidFill>
                <a:latin typeface="+mj-lt"/>
                <a:cs typeface="Times New Roman" panose="02020603050405020304" pitchFamily="18" charset="0"/>
              </a:rPr>
              <a:t>các</a:t>
            </a:r>
            <a:r>
              <a:rPr lang="en-US" sz="4800" b="0" dirty="0" smtClean="0">
                <a:solidFill>
                  <a:schemeClr val="bg1"/>
                </a:solidFill>
                <a:latin typeface="+mj-lt"/>
                <a:cs typeface="Times New Roman" panose="02020603050405020304" pitchFamily="18" charset="0"/>
              </a:rPr>
              <a:t> </a:t>
            </a:r>
            <a:r>
              <a:rPr lang="en-US" sz="4800" b="0" dirty="0" err="1" smtClean="0">
                <a:solidFill>
                  <a:schemeClr val="bg1"/>
                </a:solidFill>
                <a:latin typeface="+mj-lt"/>
                <a:cs typeface="Times New Roman" panose="02020603050405020304" pitchFamily="18" charset="0"/>
              </a:rPr>
              <a:t>thần</a:t>
            </a:r>
            <a:r>
              <a:rPr lang="en-US" sz="4800" b="0" dirty="0" smtClean="0">
                <a:solidFill>
                  <a:schemeClr val="bg1"/>
                </a:solidFill>
                <a:latin typeface="+mj-lt"/>
                <a:cs typeface="Times New Roman" panose="02020603050405020304" pitchFamily="18" charset="0"/>
              </a:rPr>
              <a:t> </a:t>
            </a:r>
            <a:r>
              <a:rPr lang="en-US" sz="4800" b="0" dirty="0" err="1" smtClean="0">
                <a:solidFill>
                  <a:schemeClr val="bg1"/>
                </a:solidFill>
                <a:latin typeface="+mj-lt"/>
                <a:cs typeface="Times New Roman" panose="02020603050405020304" pitchFamily="18" charset="0"/>
              </a:rPr>
              <a:t>hộ</a:t>
            </a:r>
            <a:r>
              <a:rPr lang="en-US" sz="4800" b="0" dirty="0" smtClean="0">
                <a:solidFill>
                  <a:schemeClr val="bg1"/>
                </a:solidFill>
                <a:latin typeface="+mj-lt"/>
                <a:cs typeface="Times New Roman" panose="02020603050405020304" pitchFamily="18" charset="0"/>
              </a:rPr>
              <a:t> </a:t>
            </a:r>
            <a:r>
              <a:rPr lang="en-US" sz="4800" b="0" dirty="0" err="1" smtClean="0">
                <a:solidFill>
                  <a:schemeClr val="bg1"/>
                </a:solidFill>
                <a:latin typeface="+mj-lt"/>
                <a:cs typeface="Times New Roman" panose="02020603050405020304" pitchFamily="18" charset="0"/>
              </a:rPr>
              <a:t>giá</a:t>
            </a:r>
            <a:r>
              <a:rPr lang="en-US" sz="4800" b="0" dirty="0" smtClean="0">
                <a:solidFill>
                  <a:schemeClr val="bg1"/>
                </a:solidFill>
                <a:latin typeface="+mj-lt"/>
                <a:cs typeface="Times New Roman" panose="02020603050405020304" pitchFamily="18" charset="0"/>
              </a:rPr>
              <a:t>, </a:t>
            </a:r>
            <a:r>
              <a:rPr lang="en-US" sz="4800" b="0" dirty="0" err="1" smtClean="0">
                <a:solidFill>
                  <a:schemeClr val="bg1"/>
                </a:solidFill>
                <a:latin typeface="+mj-lt"/>
                <a:cs typeface="Times New Roman" panose="02020603050405020304" pitchFamily="18" charset="0"/>
              </a:rPr>
              <a:t>xin</a:t>
            </a:r>
            <a:r>
              <a:rPr lang="en-US" sz="4800" b="0" dirty="0" smtClean="0">
                <a:solidFill>
                  <a:schemeClr val="bg1"/>
                </a:solidFill>
                <a:latin typeface="+mj-lt"/>
                <a:cs typeface="Times New Roman" panose="02020603050405020304" pitchFamily="18" charset="0"/>
              </a:rPr>
              <a:t> </a:t>
            </a:r>
            <a:r>
              <a:rPr lang="en-US" sz="4800" b="0" dirty="0" err="1" smtClean="0">
                <a:solidFill>
                  <a:schemeClr val="bg1"/>
                </a:solidFill>
                <a:latin typeface="+mj-lt"/>
                <a:cs typeface="Times New Roman" panose="02020603050405020304" pitchFamily="18" charset="0"/>
              </a:rPr>
              <a:t>hãy</a:t>
            </a:r>
            <a:r>
              <a:rPr lang="en-US" sz="4800" b="0" dirty="0" smtClean="0">
                <a:solidFill>
                  <a:schemeClr val="bg1"/>
                </a:solidFill>
                <a:latin typeface="+mj-lt"/>
                <a:cs typeface="Times New Roman" panose="02020603050405020304" pitchFamily="18" charset="0"/>
              </a:rPr>
              <a:t> </a:t>
            </a:r>
            <a:r>
              <a:rPr lang="en-US" sz="4800" b="0" dirty="0" err="1" smtClean="0">
                <a:solidFill>
                  <a:schemeClr val="bg1"/>
                </a:solidFill>
                <a:latin typeface="+mj-lt"/>
                <a:cs typeface="Times New Roman" panose="02020603050405020304" pitchFamily="18" charset="0"/>
              </a:rPr>
              <a:t>hiển</a:t>
            </a:r>
            <a:r>
              <a:rPr lang="en-US" sz="4800" b="0" dirty="0" smtClean="0">
                <a:solidFill>
                  <a:schemeClr val="bg1"/>
                </a:solidFill>
                <a:latin typeface="+mj-lt"/>
                <a:cs typeface="Times New Roman" panose="02020603050405020304" pitchFamily="18" charset="0"/>
              </a:rPr>
              <a:t> </a:t>
            </a:r>
            <a:r>
              <a:rPr lang="en-US" sz="4800" b="0" dirty="0" err="1" smtClean="0">
                <a:solidFill>
                  <a:schemeClr val="bg1"/>
                </a:solidFill>
                <a:latin typeface="+mj-lt"/>
                <a:cs typeface="Times New Roman" panose="02020603050405020304" pitchFamily="18" charset="0"/>
              </a:rPr>
              <a:t>linh</a:t>
            </a:r>
            <a:r>
              <a:rPr lang="en-US" sz="4800" b="0" dirty="0" smtClean="0">
                <a:solidFill>
                  <a:schemeClr val="bg1"/>
                </a:solidFill>
                <a:latin typeface="+mj-lt"/>
                <a:cs typeface="Times New Roman" panose="02020603050405020304" pitchFamily="18" charset="0"/>
              </a:rPr>
              <a:t>. </a:t>
            </a:r>
            <a:r>
              <a:rPr lang="vi-VN" sz="4800" b="0" dirty="0" smtClean="0">
                <a:solidFill>
                  <a:schemeClr val="bg1"/>
                </a:solidFill>
                <a:latin typeface="+mj-lt"/>
                <a:cs typeface="Times New Roman" panose="02020603050405020304" pitchFamily="18" charset="0"/>
              </a:rPr>
              <a:t>Xin </a:t>
            </a:r>
            <a:r>
              <a:rPr lang="vi-VN" sz="4800" b="0" dirty="0">
                <a:solidFill>
                  <a:schemeClr val="bg1"/>
                </a:solidFill>
                <a:latin typeface="+mj-lt"/>
                <a:cs typeface="Times New Roman" panose="02020603050405020304" pitchFamily="18" charset="0"/>
              </a:rPr>
              <a:t>khơi dậy uy dũng của </a:t>
            </a:r>
            <a:r>
              <a:rPr lang="vi-VN" sz="4800" b="0" dirty="0" smtClean="0">
                <a:solidFill>
                  <a:schemeClr val="bg1"/>
                </a:solidFill>
                <a:latin typeface="+mj-lt"/>
                <a:cs typeface="Times New Roman" panose="02020603050405020304" pitchFamily="18" charset="0"/>
              </a:rPr>
              <a:t>Ngài. </a:t>
            </a:r>
            <a:r>
              <a:rPr lang="vi-VN" sz="4800" b="0" dirty="0">
                <a:solidFill>
                  <a:schemeClr val="bg1"/>
                </a:solidFill>
                <a:latin typeface="+mj-lt"/>
                <a:cs typeface="Times New Roman" panose="02020603050405020304" pitchFamily="18" charset="0"/>
              </a:rPr>
              <a:t>Mà mau đến cứu độ chúng con</a:t>
            </a:r>
            <a:r>
              <a:rPr lang="vi-VN" sz="4800" b="0" dirty="0" smtClean="0">
                <a:solidFill>
                  <a:schemeClr val="bg1"/>
                </a:solidFill>
                <a:latin typeface="+mj-lt"/>
                <a:cs typeface="Times New Roman" panose="02020603050405020304" pitchFamily="18" charset="0"/>
              </a:rPr>
              <a:t>.</a:t>
            </a:r>
            <a:r>
              <a:rPr lang="en-US" sz="4800" b="0" dirty="0" smtClean="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95064105"/>
      </p:ext>
    </p:extLst>
  </p:cSld>
  <p:clrMapOvr>
    <a:masterClrMapping/>
  </p:clrMapOvr>
  <p:transition advClick="0" advTm="3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smtClean="0">
                <a:solidFill>
                  <a:srgbClr val="FFFF00"/>
                </a:solidFill>
                <a:latin typeface="+mj-lt"/>
                <a:cs typeface="Times New Roman" panose="02020603050405020304" pitchFamily="18" charset="0"/>
              </a:rPr>
              <a:t>Đk</a:t>
            </a:r>
            <a:r>
              <a:rPr lang="en-US" sz="8500" b="0" dirty="0" smtClean="0">
                <a:solidFill>
                  <a:srgbClr val="FFFF00"/>
                </a:solidFill>
                <a:latin typeface="+mj-lt"/>
                <a:cs typeface="Times New Roman" panose="02020603050405020304" pitchFamily="18" charset="0"/>
              </a:rPr>
              <a:t>:</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Lạy</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Chúa</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xin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đoái</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nhìn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chúng</a:t>
            </a:r>
            <a:r>
              <a:rPr lang="en-US" sz="8500" b="0" dirty="0" smtClean="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a:t>
            </a:r>
            <a:r>
              <a:rPr lang="vi-VN" sz="8500" b="0" dirty="0" smtClean="0">
                <a:solidFill>
                  <a:schemeClr val="bg1"/>
                </a:solidFill>
                <a:latin typeface="+mj-lt"/>
                <a:cs typeface="Times New Roman" panose="02020603050405020304" pitchFamily="18" charset="0"/>
              </a:rPr>
              <a:t>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92500"/>
          </a:bodyPr>
          <a:lstStyle/>
          <a:p>
            <a:pPr marL="0" indent="0" algn="just">
              <a:lnSpc>
                <a:spcPct val="140000"/>
              </a:lnSpc>
              <a:buFontTx/>
              <a:buNone/>
              <a:defRPr/>
            </a:pPr>
            <a:r>
              <a:rPr lang="en-US" sz="5400" b="0" u="sng" dirty="0">
                <a:solidFill>
                  <a:srgbClr val="FFFF00"/>
                </a:solidFill>
                <a:latin typeface="+mj-lt"/>
                <a:cs typeface="Times New Roman" panose="02020603050405020304" pitchFamily="18" charset="0"/>
              </a:rPr>
              <a:t>T</a:t>
            </a:r>
            <a:r>
              <a:rPr lang="en-US" sz="5400" b="0" u="sng" dirty="0" smtClean="0">
                <a:solidFill>
                  <a:srgbClr val="FFFF00"/>
                </a:solidFill>
                <a:latin typeface="+mj-lt"/>
                <a:cs typeface="Times New Roman" panose="02020603050405020304" pitchFamily="18" charset="0"/>
              </a:rPr>
              <a:t>k2</a:t>
            </a:r>
            <a:r>
              <a:rPr lang="en-US" sz="5400" b="0" dirty="0" smtClean="0">
                <a:solidFill>
                  <a:srgbClr val="FFFF00"/>
                </a:solidFill>
                <a:latin typeface="+mj-lt"/>
                <a:cs typeface="Times New Roman" panose="02020603050405020304" pitchFamily="18" charset="0"/>
              </a:rPr>
              <a:t>:</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Vạn</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lạy</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Ngài</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là</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Chúa</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thiên</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binh</a:t>
            </a:r>
            <a:r>
              <a:rPr lang="en-US" sz="5400" b="0" dirty="0" smtClean="0">
                <a:solidFill>
                  <a:schemeClr val="bg1"/>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nguyện thương xót trở lại đi, tít trên cung trời, xin ngó xuống trông </a:t>
            </a:r>
            <a:r>
              <a:rPr lang="vi-VN" sz="5400" b="0" dirty="0" smtClean="0">
                <a:solidFill>
                  <a:schemeClr val="bg1"/>
                </a:solidFill>
                <a:latin typeface="+mj-lt"/>
                <a:cs typeface="Times New Roman" panose="02020603050405020304" pitchFamily="18" charset="0"/>
              </a:rPr>
              <a:t>xem</a:t>
            </a:r>
            <a:r>
              <a:rPr lang="en-US" sz="5400" b="0" dirty="0" smtClean="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29971397"/>
      </p:ext>
    </p:extLst>
  </p:cSld>
  <p:clrMapOvr>
    <a:masterClrMapping/>
  </p:clrMapOvr>
  <p:transition advClick="0" advTm="3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21000" y="-247650"/>
            <a:ext cx="9144000" cy="5143500"/>
          </a:xfrm>
        </p:spPr>
        <p:txBody>
          <a:bodyPr>
            <a:noAutofit/>
          </a:bodyPr>
          <a:lstStyle/>
          <a:p>
            <a:pPr marL="0" indent="0" algn="just">
              <a:lnSpc>
                <a:spcPct val="140000"/>
              </a:lnSpc>
              <a:buFontTx/>
              <a:buNone/>
              <a:defRPr/>
            </a:pPr>
            <a:r>
              <a:rPr lang="en-US" sz="5100" b="0" dirty="0" err="1" smtClean="0">
                <a:solidFill>
                  <a:schemeClr val="bg1"/>
                </a:solidFill>
                <a:latin typeface="+mj-lt"/>
                <a:cs typeface="Times New Roman" panose="02020603050405020304" pitchFamily="18" charset="0"/>
              </a:rPr>
              <a:t>Nguyện</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Chúa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dủ</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thương</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thăm</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vườn</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nho</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cũ</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tay</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chúa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trồng</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xưa</a:t>
            </a:r>
            <a:r>
              <a:rPr lang="en-US" sz="5100" b="0" dirty="0" smtClean="0">
                <a:solidFill>
                  <a:schemeClr val="bg1"/>
                </a:solidFill>
                <a:latin typeface="+mj-lt"/>
                <a:cs typeface="Times New Roman" panose="02020603050405020304" pitchFamily="18" charset="0"/>
              </a:rPr>
              <a:t>, </a:t>
            </a:r>
            <a:r>
              <a:rPr lang="vi-VN" sz="5100" b="0" dirty="0">
                <a:solidFill>
                  <a:schemeClr val="bg1"/>
                </a:solidFill>
                <a:latin typeface="+mj-lt"/>
                <a:cs typeface="Times New Roman" panose="02020603050405020304" pitchFamily="18" charset="0"/>
              </a:rPr>
              <a:t>tay uy quyền xin hãy bảo vệ chồi non đó hãy củng cố thêm</a:t>
            </a:r>
            <a:r>
              <a:rPr lang="vi-VN" sz="5100" b="0" dirty="0" smtClean="0">
                <a:solidFill>
                  <a:schemeClr val="bg1"/>
                </a:solidFill>
                <a:latin typeface="+mj-lt"/>
                <a:cs typeface="Times New Roman" panose="02020603050405020304" pitchFamily="18" charset="0"/>
              </a:rPr>
              <a:t>.</a:t>
            </a:r>
            <a:endParaRPr lang="vi-VN" sz="51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23341361"/>
      </p:ext>
    </p:extLst>
  </p:cSld>
  <p:clrMapOvr>
    <a:masterClrMapping/>
  </p:clrMapOvr>
  <p:transition advClick="0" advTm="3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smtClean="0">
                <a:solidFill>
                  <a:srgbClr val="FFFF00"/>
                </a:solidFill>
                <a:latin typeface="+mj-lt"/>
                <a:cs typeface="Times New Roman" panose="02020603050405020304" pitchFamily="18" charset="0"/>
              </a:rPr>
              <a:t>Đk</a:t>
            </a:r>
            <a:r>
              <a:rPr lang="en-US" sz="8500" b="0" dirty="0" smtClean="0">
                <a:solidFill>
                  <a:srgbClr val="FFFF00"/>
                </a:solidFill>
                <a:latin typeface="+mj-lt"/>
                <a:cs typeface="Times New Roman" panose="02020603050405020304" pitchFamily="18" charset="0"/>
              </a:rPr>
              <a:t>:</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Lạy</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Chúa</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xin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đoái</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nhìn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chúng</a:t>
            </a:r>
            <a:r>
              <a:rPr lang="en-US" sz="8500" b="0" dirty="0" smtClean="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a:t>
            </a:r>
            <a:r>
              <a:rPr lang="vi-VN" sz="8500" b="0" dirty="0" smtClean="0">
                <a:solidFill>
                  <a:schemeClr val="bg1"/>
                </a:solidFill>
                <a:latin typeface="+mj-lt"/>
                <a:cs typeface="Times New Roman" panose="02020603050405020304" pitchFamily="18" charset="0"/>
              </a:rPr>
              <a:t>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92500"/>
          </a:bodyPr>
          <a:lstStyle/>
          <a:p>
            <a:pPr marL="0" indent="0" algn="just">
              <a:lnSpc>
                <a:spcPct val="140000"/>
              </a:lnSpc>
              <a:buFontTx/>
              <a:buNone/>
              <a:defRPr/>
            </a:pPr>
            <a:r>
              <a:rPr lang="en-US" sz="5200" b="0" u="sng" dirty="0">
                <a:solidFill>
                  <a:srgbClr val="FFFF00"/>
                </a:solidFill>
                <a:latin typeface="+mj-lt"/>
                <a:cs typeface="Times New Roman" panose="02020603050405020304" pitchFamily="18" charset="0"/>
              </a:rPr>
              <a:t>T</a:t>
            </a:r>
            <a:r>
              <a:rPr lang="en-US" sz="5200" b="0" u="sng" dirty="0" smtClean="0">
                <a:solidFill>
                  <a:srgbClr val="FFFF00"/>
                </a:solidFill>
                <a:latin typeface="+mj-lt"/>
                <a:cs typeface="Times New Roman" panose="02020603050405020304" pitchFamily="18" charset="0"/>
              </a:rPr>
              <a:t>k3:</a:t>
            </a:r>
            <a:r>
              <a:rPr lang="en-US" sz="5200" b="0" dirty="0" smtClean="0">
                <a:solidFill>
                  <a:srgbClr val="FFFF00"/>
                </a:solidFill>
                <a:latin typeface="+mj-lt"/>
                <a:cs typeface="Times New Roman" panose="02020603050405020304" pitchFamily="18" charset="0"/>
              </a:rPr>
              <a:t> </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Rầy</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nguyện</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xin</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Ngài</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hãy</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ra</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tay</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chở</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che</a:t>
            </a:r>
            <a:r>
              <a:rPr lang="en-US" sz="5200" b="0" dirty="0" smtClean="0">
                <a:solidFill>
                  <a:schemeClr val="bg1"/>
                </a:solidFill>
                <a:latin typeface="+mj-lt"/>
                <a:cs typeface="Times New Roman" panose="02020603050405020304" pitchFamily="18" charset="0"/>
              </a:rPr>
              <a:t>, </a:t>
            </a:r>
            <a:r>
              <a:rPr lang="vi-VN" sz="5200" b="0" dirty="0" smtClean="0">
                <a:solidFill>
                  <a:schemeClr val="bg1"/>
                </a:solidFill>
                <a:latin typeface="+mj-lt"/>
                <a:cs typeface="Times New Roman" panose="02020603050405020304" pitchFamily="18" charset="0"/>
              </a:rPr>
              <a:t>Đấng ngồi </a:t>
            </a:r>
            <a:r>
              <a:rPr lang="vi-VN" sz="5200" b="0" dirty="0">
                <a:solidFill>
                  <a:schemeClr val="bg1"/>
                </a:solidFill>
                <a:latin typeface="+mj-lt"/>
                <a:cs typeface="Times New Roman" panose="02020603050405020304" pitchFamily="18" charset="0"/>
              </a:rPr>
              <a:t>bên ngai, chính đây </a:t>
            </a:r>
            <a:r>
              <a:rPr lang="vi-VN" sz="5200" b="0" dirty="0" smtClean="0">
                <a:solidFill>
                  <a:schemeClr val="bg1"/>
                </a:solidFill>
                <a:latin typeface="+mj-lt"/>
                <a:cs typeface="Times New Roman" panose="02020603050405020304" pitchFamily="18" charset="0"/>
              </a:rPr>
              <a:t>Con Người được Chúa xuống </a:t>
            </a:r>
            <a:r>
              <a:rPr lang="vi-VN" sz="5200" b="0" dirty="0">
                <a:solidFill>
                  <a:schemeClr val="bg1"/>
                </a:solidFill>
                <a:latin typeface="+mj-lt"/>
                <a:cs typeface="Times New Roman" panose="02020603050405020304" pitchFamily="18" charset="0"/>
              </a:rPr>
              <a:t>uy </a:t>
            </a:r>
            <a:r>
              <a:rPr lang="vi-VN" sz="5200" b="0" dirty="0" smtClean="0">
                <a:solidFill>
                  <a:schemeClr val="bg1"/>
                </a:solidFill>
                <a:latin typeface="+mj-lt"/>
                <a:cs typeface="Times New Roman" panose="02020603050405020304" pitchFamily="18" charset="0"/>
              </a:rPr>
              <a:t>phong</a:t>
            </a:r>
            <a:r>
              <a:rPr lang="en-US" sz="5200" b="0" dirty="0" smtClean="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714030605"/>
      </p:ext>
    </p:extLst>
  </p:cSld>
  <p:clrMapOvr>
    <a:masterClrMapping/>
  </p:clrMapOvr>
  <p:transition advClick="0" advTm="3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247650"/>
            <a:ext cx="9144000" cy="5391150"/>
          </a:xfrm>
        </p:spPr>
        <p:txBody>
          <a:bodyPr>
            <a:noAutofit/>
          </a:bodyPr>
          <a:lstStyle/>
          <a:p>
            <a:pPr marL="0" indent="0" algn="just">
              <a:lnSpc>
                <a:spcPct val="140000"/>
              </a:lnSpc>
              <a:buFontTx/>
              <a:buNone/>
              <a:defRPr/>
            </a:pPr>
            <a:r>
              <a:rPr lang="en-US" sz="5100" b="0" dirty="0" err="1" smtClean="0">
                <a:solidFill>
                  <a:schemeClr val="bg1"/>
                </a:solidFill>
                <a:latin typeface="+mj-lt"/>
                <a:cs typeface="Times New Roman" panose="02020603050405020304" pitchFamily="18" charset="0"/>
              </a:rPr>
              <a:t>Nguyện</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ước</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đoàn</a:t>
            </a:r>
            <a:r>
              <a:rPr lang="en-US" sz="5100" b="0" dirty="0" smtClean="0">
                <a:solidFill>
                  <a:schemeClr val="bg1"/>
                </a:solidFill>
                <a:latin typeface="+mj-lt"/>
                <a:cs typeface="Times New Roman" panose="02020603050405020304" pitchFamily="18" charset="0"/>
              </a:rPr>
              <a:t> con </a:t>
            </a:r>
            <a:r>
              <a:rPr lang="en-US" sz="5100" b="0" dirty="0" err="1" smtClean="0">
                <a:solidFill>
                  <a:schemeClr val="bg1"/>
                </a:solidFill>
                <a:latin typeface="+mj-lt"/>
                <a:cs typeface="Times New Roman" panose="02020603050405020304" pitchFamily="18" charset="0"/>
              </a:rPr>
              <a:t>không</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còn</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khi</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dám</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xa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Chúa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nữa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đâu</a:t>
            </a:r>
            <a:r>
              <a:rPr lang="en-US" sz="5100" b="0" dirty="0" smtClean="0">
                <a:solidFill>
                  <a:schemeClr val="bg1"/>
                </a:solidFill>
                <a:latin typeface="+mj-lt"/>
                <a:cs typeface="Times New Roman" panose="02020603050405020304" pitchFamily="18" charset="0"/>
              </a:rPr>
              <a:t>, </a:t>
            </a:r>
            <a:r>
              <a:rPr lang="vi-VN" sz="5100" b="0" dirty="0">
                <a:solidFill>
                  <a:schemeClr val="bg1"/>
                </a:solidFill>
                <a:latin typeface="+mj-lt"/>
                <a:cs typeface="Times New Roman" panose="02020603050405020304" pitchFamily="18" charset="0"/>
              </a:rPr>
              <a:t>van xin ngài cho sống an bình, đoàn con mãi chúc tụng thánh danh</a:t>
            </a:r>
            <a:r>
              <a:rPr lang="vi-VN" sz="5100" b="0" dirty="0" smtClean="0">
                <a:solidFill>
                  <a:schemeClr val="bg1"/>
                </a:solidFill>
                <a:latin typeface="+mj-lt"/>
                <a:cs typeface="Times New Roman" panose="02020603050405020304" pitchFamily="18" charset="0"/>
              </a:rPr>
              <a:t>.</a:t>
            </a:r>
            <a:endParaRPr lang="vi-VN" sz="51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0648985"/>
      </p:ext>
    </p:extLst>
  </p:cSld>
  <p:clrMapOvr>
    <a:masterClrMapping/>
  </p:clrMapOvr>
  <p:transition advClick="0" advTm="3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smtClean="0">
                <a:solidFill>
                  <a:srgbClr val="FFFF00"/>
                </a:solidFill>
                <a:latin typeface="+mj-lt"/>
                <a:cs typeface="Times New Roman" panose="02020603050405020304" pitchFamily="18" charset="0"/>
              </a:rPr>
              <a:t>Đk</a:t>
            </a:r>
            <a:r>
              <a:rPr lang="en-US" sz="8500" b="0" dirty="0" smtClean="0">
                <a:solidFill>
                  <a:srgbClr val="FFFF00"/>
                </a:solidFill>
                <a:latin typeface="+mj-lt"/>
                <a:cs typeface="Times New Roman" panose="02020603050405020304" pitchFamily="18" charset="0"/>
              </a:rPr>
              <a:t>:</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Lạy</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Chúa</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xin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đoái</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nhìn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chúng</a:t>
            </a:r>
            <a:r>
              <a:rPr lang="en-US" sz="8500" b="0" dirty="0" smtClean="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a:t>
            </a:r>
            <a:r>
              <a:rPr lang="vi-VN" sz="8500" b="0" dirty="0" smtClean="0">
                <a:solidFill>
                  <a:schemeClr val="bg1"/>
                </a:solidFill>
                <a:latin typeface="+mj-lt"/>
                <a:cs typeface="Times New Roman" panose="02020603050405020304" pitchFamily="18" charset="0"/>
              </a:rPr>
              <a:t>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9219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327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a:bodyPr>
          <a:lstStyle/>
          <a:p>
            <a:pPr eaLnBrk="1" fontAlgn="auto" hangingPunct="1">
              <a:lnSpc>
                <a:spcPct val="120000"/>
              </a:lnSpc>
              <a:spcAft>
                <a:spcPts val="0"/>
              </a:spcAft>
              <a:defRPr/>
            </a:pPr>
            <a:endParaRPr lang="en-US" sz="6000" b="0" dirty="0" smtClean="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b="0" u="sng" dirty="0" err="1" smtClean="0">
                <a:solidFill>
                  <a:srgbClr val="FFFF00"/>
                </a:solidFill>
                <a:latin typeface="+mj-lt"/>
                <a:ea typeface="Tahoma" pitchFamily="34" charset="0"/>
                <a:cs typeface="Times New Roman" pitchFamily="18" charset="0"/>
              </a:rPr>
              <a:t>Ca</a:t>
            </a:r>
            <a:r>
              <a:rPr lang="en-US" sz="6000" b="0" u="sng" dirty="0" smtClean="0">
                <a:solidFill>
                  <a:srgbClr val="FFFF00"/>
                </a:solidFill>
                <a:latin typeface="+mj-lt"/>
                <a:ea typeface="Tahoma" pitchFamily="34" charset="0"/>
                <a:cs typeface="Times New Roman" pitchFamily="18" charset="0"/>
              </a:rPr>
              <a:t> </a:t>
            </a:r>
            <a:r>
              <a:rPr lang="en-US" sz="6000" b="0" u="sng" dirty="0" err="1" smtClean="0">
                <a:solidFill>
                  <a:srgbClr val="FFFF00"/>
                </a:solidFill>
                <a:latin typeface="+mj-lt"/>
                <a:ea typeface="Tahoma" pitchFamily="34" charset="0"/>
                <a:cs typeface="Times New Roman" pitchFamily="18" charset="0"/>
              </a:rPr>
              <a:t>Nhập</a:t>
            </a:r>
            <a:r>
              <a:rPr lang="en-US" sz="6000" b="0" u="sng" dirty="0" smtClean="0">
                <a:solidFill>
                  <a:srgbClr val="FFFF00"/>
                </a:solidFill>
                <a:latin typeface="+mj-lt"/>
                <a:ea typeface="Tahoma" pitchFamily="34" charset="0"/>
                <a:cs typeface="Times New Roman" pitchFamily="18" charset="0"/>
              </a:rPr>
              <a:t> </a:t>
            </a:r>
            <a:r>
              <a:rPr lang="en-US" sz="6000" b="0" u="sng" dirty="0" err="1" smtClean="0">
                <a:solidFill>
                  <a:srgbClr val="FFFF00"/>
                </a:solidFill>
                <a:latin typeface="+mj-lt"/>
                <a:ea typeface="Tahoma" pitchFamily="34" charset="0"/>
                <a:cs typeface="Times New Roman" pitchFamily="18" charset="0"/>
              </a:rPr>
              <a:t>Lễ</a:t>
            </a:r>
            <a:endParaRPr lang="en-US" sz="6000" b="0" u="sng" dirty="0" smtClean="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dirty="0" err="1" smtClean="0">
                <a:solidFill>
                  <a:srgbClr val="FFFF00"/>
                </a:solidFill>
                <a:latin typeface="+mj-lt"/>
                <a:ea typeface="Tahoma" pitchFamily="34" charset="0"/>
                <a:cs typeface="Times New Roman" pitchFamily="18" charset="0"/>
              </a:rPr>
              <a:t>Nguyện</a:t>
            </a:r>
            <a:r>
              <a:rPr lang="en-US" sz="6000" dirty="0" smtClean="0">
                <a:solidFill>
                  <a:srgbClr val="FFFF00"/>
                </a:solidFill>
                <a:latin typeface="+mj-lt"/>
                <a:ea typeface="Tahoma" pitchFamily="34" charset="0"/>
                <a:cs typeface="Times New Roman" pitchFamily="18" charset="0"/>
              </a:rPr>
              <a:t> </a:t>
            </a:r>
            <a:r>
              <a:rPr lang="en-US" sz="6000" dirty="0" err="1" smtClean="0">
                <a:solidFill>
                  <a:srgbClr val="FFFF00"/>
                </a:solidFill>
                <a:latin typeface="+mj-lt"/>
                <a:ea typeface="Tahoma" pitchFamily="34" charset="0"/>
                <a:cs typeface="Times New Roman" pitchFamily="18" charset="0"/>
              </a:rPr>
              <a:t>Trời</a:t>
            </a:r>
            <a:r>
              <a:rPr lang="en-US" sz="6000" dirty="0" smtClean="0">
                <a:solidFill>
                  <a:srgbClr val="FFFF00"/>
                </a:solidFill>
                <a:latin typeface="+mj-lt"/>
                <a:ea typeface="Tahoma" pitchFamily="34" charset="0"/>
                <a:cs typeface="Times New Roman" pitchFamily="18" charset="0"/>
              </a:rPr>
              <a:t> Cao</a:t>
            </a:r>
          </a:p>
          <a:p>
            <a:pPr eaLnBrk="1" fontAlgn="auto" hangingPunct="1">
              <a:lnSpc>
                <a:spcPct val="120000"/>
              </a:lnSpc>
              <a:spcAft>
                <a:spcPts val="0"/>
              </a:spcAft>
              <a:defRPr/>
            </a:pPr>
            <a:r>
              <a:rPr lang="en-US" sz="4400" b="0" i="1" dirty="0" smtClean="0">
                <a:solidFill>
                  <a:schemeClr val="bg1"/>
                </a:solidFill>
                <a:latin typeface="+mj-lt"/>
                <a:ea typeface="Tahoma" pitchFamily="34" charset="0"/>
                <a:cs typeface="Times New Roman" pitchFamily="18" charset="0"/>
              </a:rPr>
              <a:t>LM. Kim Long</a:t>
            </a:r>
            <a:endParaRPr lang="en-US" sz="4400" b="0"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76583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latin typeface="+mj-lt"/>
                <a:cs typeface="Times New Roman" panose="02020603050405020304" pitchFamily="18" charset="0"/>
              </a:rPr>
              <a:t>Alleluia-alleluia:</a:t>
            </a:r>
            <a:r>
              <a:rPr lang="en-US" sz="6000" b="0" dirty="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Này</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tôi</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là</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tôi</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tá</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Chúa</a:t>
            </a:r>
            <a:r>
              <a:rPr lang="en-US" sz="6000" b="0" dirty="0" smtClean="0">
                <a:solidFill>
                  <a:schemeClr val="bg1"/>
                </a:solidFill>
                <a:latin typeface="+mj-lt"/>
                <a:cs typeface="Times New Roman" panose="02020603050405020304" pitchFamily="18" charset="0"/>
              </a:rPr>
              <a:t>. </a:t>
            </a:r>
            <a:r>
              <a:rPr lang="vi-VN" sz="6000" b="0" dirty="0" smtClean="0">
                <a:solidFill>
                  <a:schemeClr val="bg1"/>
                </a:solidFill>
                <a:latin typeface="+mj-lt"/>
                <a:cs typeface="Times New Roman" panose="02020603050405020304" pitchFamily="18" charset="0"/>
              </a:rPr>
              <a:t>Tôi xin </a:t>
            </a:r>
            <a:r>
              <a:rPr lang="vi-VN" sz="6000" b="0" dirty="0">
                <a:solidFill>
                  <a:schemeClr val="bg1"/>
                </a:solidFill>
                <a:latin typeface="+mj-lt"/>
                <a:cs typeface="Times New Roman" panose="02020603050405020304" pitchFamily="18" charset="0"/>
              </a:rPr>
              <a:t>vâng như lời thiên thần </a:t>
            </a:r>
            <a:r>
              <a:rPr lang="vi-VN" sz="6000" b="0" dirty="0" smtClean="0">
                <a:solidFill>
                  <a:schemeClr val="bg1"/>
                </a:solidFill>
                <a:latin typeface="+mj-lt"/>
                <a:cs typeface="Times New Roman" panose="02020603050405020304" pitchFamily="18" charset="0"/>
              </a:rPr>
              <a:t>truyền</a:t>
            </a:r>
            <a:r>
              <a:rPr lang="en-US" sz="6000" b="0" dirty="0" smtClean="0">
                <a:solidFill>
                  <a:schemeClr val="bg1"/>
                </a:solidFill>
                <a:latin typeface="+mj-lt"/>
                <a:cs typeface="Times New Roman" panose="02020603050405020304" pitchFamily="18" charset="0"/>
              </a:rPr>
              <a:t>. </a:t>
            </a:r>
            <a:r>
              <a:rPr lang="en-US" sz="6000" b="0" u="sng" dirty="0" smtClean="0">
                <a:solidFill>
                  <a:srgbClr val="FFFF00"/>
                </a:solidFill>
                <a:latin typeface="+mj-lt"/>
                <a:cs typeface="Times New Roman" panose="02020603050405020304" pitchFamily="18" charset="0"/>
              </a:rPr>
              <a:t>Alleluia.</a:t>
            </a:r>
          </a:p>
        </p:txBody>
      </p:sp>
    </p:spTree>
    <p:extLst>
      <p:ext uri="{BB962C8B-B14F-4D97-AF65-F5344CB8AC3E}">
        <p14:creationId xmlns:p14="http://schemas.microsoft.com/office/powerpoint/2010/main" val="3227465723"/>
      </p:ext>
    </p:extLst>
  </p:cSld>
  <p:clrMapOvr>
    <a:masterClrMapping/>
  </p:clrMapOvr>
  <p:transition advClick="0" advTm="3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975609"/>
      </p:ext>
    </p:extLst>
  </p:cSld>
  <p:clrMapOvr>
    <a:masterClrMapping/>
  </p:clrMapOvr>
  <p:transition advClick="0" advTm="3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28735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latin typeface="+mj-lt"/>
                <a:cs typeface="Times New Roman" pitchFamily="18" charset="0"/>
              </a:rPr>
              <a:t>KINH TIN KÍNH</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769720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1778703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vi-VN" sz="5500" b="0" dirty="0" smtClean="0">
                <a:solidFill>
                  <a:schemeClr val="bg1"/>
                </a:solidFill>
                <a:latin typeface="+mj-lt"/>
                <a:cs typeface="Times New Roman" pitchFamily="18" charset="0"/>
              </a:rPr>
              <a: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933642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351153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51723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195672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chemeClr val="bg1"/>
                </a:solidFill>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60945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smtClean="0">
                <a:solidFill>
                  <a:srgbClr val="FFFF00"/>
                </a:solidFill>
                <a:latin typeface="+mj-lt"/>
                <a:ea typeface="Tahoma" pitchFamily="34" charset="0"/>
                <a:cs typeface="Times New Roman" pitchFamily="18" charset="0"/>
              </a:rPr>
              <a:t>Đk</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Nguyệ</a:t>
            </a:r>
            <a:r>
              <a:rPr lang="en-US" sz="8800" dirty="0" err="1" smtClean="0">
                <a:solidFill>
                  <a:schemeClr val="bg1"/>
                </a:solidFill>
                <a:latin typeface="+mj-lt"/>
                <a:ea typeface="Tahoma" pitchFamily="34" charset="0"/>
                <a:cs typeface="Times New Roman" pitchFamily="18" charset="0"/>
              </a:rPr>
              <a:t>n</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trời</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cao</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đổ</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xuống</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sương</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mai</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Mây</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ơi</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mau</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hãy</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mưa</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vị</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cứu</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tinh</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Các</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tầng</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trời</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nói</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lên</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hiển</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vinh</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Chúa</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Không</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trung</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cao</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chiếu</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kỳ</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công</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tay</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Người</a:t>
            </a:r>
            <a:r>
              <a:rPr lang="en-US" sz="8800" dirty="0" smtClean="0">
                <a:solidFill>
                  <a:schemeClr val="bg1"/>
                </a:solidFill>
                <a:latin typeface="+mj-lt"/>
                <a:ea typeface="Tahoma" pitchFamily="34" charset="0"/>
                <a:cs typeface="Times New Roman" pitchFamily="18" charset="0"/>
              </a:rPr>
              <a:t>. </a:t>
            </a:r>
            <a:endParaRPr lang="en-US" sz="8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58267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613480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208039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sựsống 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9060940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209550"/>
            <a:ext cx="7047122" cy="1477328"/>
          </a:xfrm>
          <a:prstGeom prst="rect">
            <a:avLst/>
          </a:prstGeom>
          <a:noFill/>
        </p:spPr>
        <p:txBody>
          <a:bodyPr wrap="none" lIns="91440" tIns="45720" rIns="91440" bIns="45720">
            <a:spAutoFit/>
          </a:bodyPr>
          <a:lstStyle/>
          <a:p>
            <a:r>
              <a:rPr lang="en-US" sz="5400" b="1" cap="none" spc="0" smtClean="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rPr>
              <a:t>Lời Nguyện Tín Hữu</a:t>
            </a:r>
          </a:p>
          <a:p>
            <a:r>
              <a:rPr lang="en-US" sz="3600" smtClean="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rPr>
              <a:t>Chúa Nhật IV Mùa Vọng</a:t>
            </a:r>
            <a:endParaRPr lang="en-US" sz="3600" b="1" cap="none" spc="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74063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48119" y="1581150"/>
            <a:ext cx="5277881" cy="1200329"/>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XIN DÂNG LÊN </a:t>
            </a:r>
          </a:p>
          <a:p>
            <a:pPr algn="ctr"/>
            <a:r>
              <a:rPr lang="en-US" sz="3600" dirty="0" err="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Vũ</a:t>
            </a:r>
            <a:r>
              <a:rPr lang="en-US" sz="3600"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3600" dirty="0" err="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Lâm</a:t>
            </a:r>
            <a:endParaRPr lang="en-US" sz="36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14770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u="sng" dirty="0">
                <a:solidFill>
                  <a:srgbClr val="33CC33"/>
                </a:solidFill>
              </a:rPr>
              <a:t>Tk1:</a:t>
            </a:r>
            <a:r>
              <a:rPr lang="en-US" sz="4800" dirty="0">
                <a:solidFill>
                  <a:srgbClr val="33CC33"/>
                </a:solidFill>
              </a:rPr>
              <a:t> </a:t>
            </a:r>
            <a:r>
              <a:rPr lang="en-US" sz="4800" dirty="0">
                <a:solidFill>
                  <a:schemeClr val="bg1"/>
                </a:solidFill>
              </a:rPr>
              <a:t>Xin </a:t>
            </a:r>
            <a:r>
              <a:rPr lang="en-US" sz="4800" dirty="0" err="1">
                <a:solidFill>
                  <a:schemeClr val="bg1"/>
                </a:solidFill>
              </a:rPr>
              <a:t>dâng</a:t>
            </a:r>
            <a:r>
              <a:rPr lang="en-US" sz="4800" dirty="0">
                <a:solidFill>
                  <a:schemeClr val="bg1"/>
                </a:solidFill>
              </a:rPr>
              <a:t> </a:t>
            </a:r>
            <a:r>
              <a:rPr lang="en-US" sz="4800" dirty="0" err="1">
                <a:solidFill>
                  <a:schemeClr val="bg1"/>
                </a:solidFill>
              </a:rPr>
              <a:t>lên</a:t>
            </a:r>
            <a:r>
              <a:rPr lang="en-US" sz="4800" dirty="0">
                <a:solidFill>
                  <a:schemeClr val="bg1"/>
                </a:solidFill>
              </a:rPr>
              <a:t> </a:t>
            </a:r>
            <a:r>
              <a:rPr lang="en-US" sz="4800" dirty="0" err="1">
                <a:solidFill>
                  <a:schemeClr val="bg1"/>
                </a:solidFill>
              </a:rPr>
              <a:t>chén</a:t>
            </a:r>
            <a:r>
              <a:rPr lang="en-US" sz="4800" dirty="0">
                <a:solidFill>
                  <a:schemeClr val="bg1"/>
                </a:solidFill>
              </a:rPr>
              <a:t> </a:t>
            </a:r>
            <a:r>
              <a:rPr lang="en-US" sz="4800" dirty="0" err="1">
                <a:solidFill>
                  <a:schemeClr val="bg1"/>
                </a:solidFill>
              </a:rPr>
              <a:t>rượu</a:t>
            </a:r>
            <a:r>
              <a:rPr lang="en-US" sz="4800" dirty="0">
                <a:solidFill>
                  <a:schemeClr val="bg1"/>
                </a:solidFill>
              </a:rPr>
              <a:t> </a:t>
            </a:r>
            <a:r>
              <a:rPr lang="en-US" sz="4800" dirty="0" err="1">
                <a:solidFill>
                  <a:schemeClr val="bg1"/>
                </a:solidFill>
              </a:rPr>
              <a:t>nồng</a:t>
            </a:r>
            <a:r>
              <a:rPr lang="en-US" sz="4800" dirty="0">
                <a:solidFill>
                  <a:schemeClr val="bg1"/>
                </a:solidFill>
              </a:rPr>
              <a:t> </a:t>
            </a:r>
            <a:r>
              <a:rPr lang="en-US" sz="4800" dirty="0" err="1">
                <a:solidFill>
                  <a:schemeClr val="bg1"/>
                </a:solidFill>
              </a:rPr>
              <a:t>thơm</a:t>
            </a:r>
            <a:r>
              <a:rPr lang="en-US" sz="4800" dirty="0">
                <a:solidFill>
                  <a:schemeClr val="bg1"/>
                </a:solidFill>
              </a:rPr>
              <a:t> </a:t>
            </a:r>
            <a:r>
              <a:rPr lang="en-US" sz="4800" dirty="0" err="1">
                <a:solidFill>
                  <a:schemeClr val="bg1"/>
                </a:solidFill>
              </a:rPr>
              <a:t>trọn</a:t>
            </a:r>
            <a:r>
              <a:rPr lang="en-US" sz="4800" dirty="0">
                <a:solidFill>
                  <a:schemeClr val="bg1"/>
                </a:solidFill>
              </a:rPr>
              <a:t> </a:t>
            </a:r>
            <a:r>
              <a:rPr lang="en-US" sz="4800" dirty="0" err="1">
                <a:solidFill>
                  <a:schemeClr val="bg1"/>
                </a:solidFill>
              </a:rPr>
              <a:t>tình</a:t>
            </a:r>
            <a:r>
              <a:rPr lang="en-US" sz="4800" dirty="0">
                <a:solidFill>
                  <a:schemeClr val="bg1"/>
                </a:solidFill>
              </a:rPr>
              <a:t> con </a:t>
            </a:r>
            <a:r>
              <a:rPr lang="en-US" sz="4800" dirty="0" err="1">
                <a:solidFill>
                  <a:schemeClr val="bg1"/>
                </a:solidFill>
              </a:rPr>
              <a:t>dâng</a:t>
            </a:r>
            <a:r>
              <a:rPr lang="en-US" sz="4800" dirty="0">
                <a:solidFill>
                  <a:schemeClr val="bg1"/>
                </a:solidFill>
              </a:rPr>
              <a:t> </a:t>
            </a:r>
            <a:r>
              <a:rPr lang="en-US" sz="4800" dirty="0" err="1">
                <a:solidFill>
                  <a:schemeClr val="bg1"/>
                </a:solidFill>
              </a:rPr>
              <a:t>về</a:t>
            </a:r>
            <a:r>
              <a:rPr lang="en-US" sz="4800" dirty="0">
                <a:solidFill>
                  <a:schemeClr val="bg1"/>
                </a:solidFill>
              </a:rPr>
              <a:t> </a:t>
            </a:r>
            <a:r>
              <a:rPr lang="en-US" sz="4800" dirty="0" err="1">
                <a:solidFill>
                  <a:schemeClr val="bg1"/>
                </a:solidFill>
              </a:rPr>
              <a:t>nhan</a:t>
            </a:r>
            <a:r>
              <a:rPr lang="en-US" sz="4800" dirty="0">
                <a:solidFill>
                  <a:schemeClr val="bg1"/>
                </a:solidFill>
              </a:rPr>
              <a:t> </a:t>
            </a:r>
            <a:r>
              <a:rPr lang="en-US" sz="4800" dirty="0" err="1">
                <a:solidFill>
                  <a:schemeClr val="bg1"/>
                </a:solidFill>
              </a:rPr>
              <a:t>Chúa</a:t>
            </a:r>
            <a:r>
              <a:rPr lang="en-US" sz="4800" dirty="0">
                <a:solidFill>
                  <a:schemeClr val="bg1"/>
                </a:solidFill>
              </a:rPr>
              <a:t>. Xin </a:t>
            </a:r>
            <a:r>
              <a:rPr lang="en-US" sz="4800" dirty="0" err="1">
                <a:solidFill>
                  <a:schemeClr val="bg1"/>
                </a:solidFill>
              </a:rPr>
              <a:t>dâng</a:t>
            </a:r>
            <a:r>
              <a:rPr lang="en-US" sz="4800" dirty="0">
                <a:solidFill>
                  <a:schemeClr val="bg1"/>
                </a:solidFill>
              </a:rPr>
              <a:t> </a:t>
            </a:r>
            <a:r>
              <a:rPr lang="en-US" sz="4800" dirty="0" err="1">
                <a:solidFill>
                  <a:schemeClr val="bg1"/>
                </a:solidFill>
              </a:rPr>
              <a:t>lên</a:t>
            </a:r>
            <a:r>
              <a:rPr lang="en-US" sz="4800" dirty="0">
                <a:solidFill>
                  <a:schemeClr val="bg1"/>
                </a:solidFill>
              </a:rPr>
              <a:t> </a:t>
            </a:r>
            <a:r>
              <a:rPr lang="en-US" sz="4800" dirty="0" err="1">
                <a:solidFill>
                  <a:schemeClr val="bg1"/>
                </a:solidFill>
              </a:rPr>
              <a:t>tấm</a:t>
            </a:r>
            <a:r>
              <a:rPr lang="en-US" sz="4800" dirty="0">
                <a:solidFill>
                  <a:schemeClr val="bg1"/>
                </a:solidFill>
              </a:rPr>
              <a:t> </a:t>
            </a:r>
            <a:r>
              <a:rPr lang="en-US" sz="4800" dirty="0" err="1">
                <a:solidFill>
                  <a:schemeClr val="bg1"/>
                </a:solidFill>
              </a:rPr>
              <a:t>bánh</a:t>
            </a:r>
            <a:r>
              <a:rPr lang="en-US" sz="4800" dirty="0">
                <a:solidFill>
                  <a:schemeClr val="bg1"/>
                </a:solidFill>
              </a:rPr>
              <a:t> </a:t>
            </a:r>
            <a:r>
              <a:rPr lang="en-US" sz="4800" dirty="0" err="1">
                <a:solidFill>
                  <a:schemeClr val="bg1"/>
                </a:solidFill>
              </a:rPr>
              <a:t>tinh</a:t>
            </a:r>
            <a:r>
              <a:rPr lang="en-US" sz="4800" dirty="0">
                <a:solidFill>
                  <a:schemeClr val="bg1"/>
                </a:solidFill>
              </a:rPr>
              <a:t> </a:t>
            </a:r>
            <a:r>
              <a:rPr lang="en-US" sz="4800" dirty="0" err="1">
                <a:solidFill>
                  <a:schemeClr val="bg1"/>
                </a:solidFill>
              </a:rPr>
              <a:t>tuyền</a:t>
            </a:r>
            <a:r>
              <a:rPr lang="en-US" sz="4800" dirty="0">
                <a:solidFill>
                  <a:schemeClr val="bg1"/>
                </a:solidFill>
              </a:rPr>
              <a:t> con </a:t>
            </a:r>
            <a:r>
              <a:rPr lang="en-US" sz="4800" dirty="0" err="1">
                <a:solidFill>
                  <a:schemeClr val="bg1"/>
                </a:solidFill>
              </a:rPr>
              <a:t>xin</a:t>
            </a:r>
            <a:r>
              <a:rPr lang="en-US" sz="4800" dirty="0">
                <a:solidFill>
                  <a:schemeClr val="bg1"/>
                </a:solidFill>
              </a:rPr>
              <a:t> </a:t>
            </a:r>
            <a:r>
              <a:rPr lang="en-US" sz="4800" dirty="0" err="1">
                <a:solidFill>
                  <a:schemeClr val="bg1"/>
                </a:solidFill>
              </a:rPr>
              <a:t>dâng</a:t>
            </a:r>
            <a:r>
              <a:rPr lang="en-US" sz="4800" dirty="0">
                <a:solidFill>
                  <a:schemeClr val="bg1"/>
                </a:solidFill>
              </a:rPr>
              <a:t> </a:t>
            </a:r>
            <a:r>
              <a:rPr lang="en-US" sz="4800" dirty="0" err="1">
                <a:solidFill>
                  <a:schemeClr val="bg1"/>
                </a:solidFill>
              </a:rPr>
              <a:t>này</a:t>
            </a:r>
            <a:r>
              <a:rPr lang="en-US" sz="4800" dirty="0">
                <a:solidFill>
                  <a:schemeClr val="bg1"/>
                </a:solidFill>
              </a:rPr>
              <a:t> </a:t>
            </a:r>
            <a:r>
              <a:rPr lang="en-US" sz="4800" dirty="0" err="1">
                <a:solidFill>
                  <a:schemeClr val="bg1"/>
                </a:solidFill>
              </a:rPr>
              <a:t>đây</a:t>
            </a:r>
            <a:r>
              <a:rPr lang="en-US" sz="4800" dirty="0">
                <a:solidFill>
                  <a:schemeClr val="bg1"/>
                </a:solidFill>
              </a:rPr>
              <a:t> </a:t>
            </a:r>
            <a:r>
              <a:rPr lang="en-US" sz="4800" dirty="0" err="1">
                <a:solidFill>
                  <a:schemeClr val="bg1"/>
                </a:solidFill>
              </a:rPr>
              <a:t>xác</a:t>
            </a:r>
            <a:r>
              <a:rPr lang="en-US" sz="4800" dirty="0">
                <a:solidFill>
                  <a:schemeClr val="bg1"/>
                </a:solidFill>
              </a:rPr>
              <a:t> </a:t>
            </a:r>
            <a:r>
              <a:rPr lang="en-US" sz="4800" dirty="0" err="1">
                <a:solidFill>
                  <a:schemeClr val="bg1"/>
                </a:solidFill>
              </a:rPr>
              <a:t>thân</a:t>
            </a:r>
            <a:r>
              <a:rPr lang="en-US" sz="4800" dirty="0">
                <a:solidFill>
                  <a:schemeClr val="bg1"/>
                </a:solidFill>
              </a:rPr>
              <a:t> </a:t>
            </a:r>
            <a:r>
              <a:rPr lang="en-US" sz="4800" dirty="0" err="1">
                <a:solidFill>
                  <a:schemeClr val="bg1"/>
                </a:solidFill>
              </a:rPr>
              <a:t>linh</a:t>
            </a:r>
            <a:r>
              <a:rPr lang="en-US" sz="4800" dirty="0">
                <a:solidFill>
                  <a:schemeClr val="bg1"/>
                </a:solidFill>
              </a:rPr>
              <a:t> </a:t>
            </a:r>
            <a:r>
              <a:rPr lang="en-US" sz="4800" dirty="0" err="1">
                <a:solidFill>
                  <a:schemeClr val="bg1"/>
                </a:solidFill>
              </a:rPr>
              <a:t>hồn</a:t>
            </a:r>
            <a:endParaRPr lang="en-US" sz="48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122537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u="sng" dirty="0" err="1">
                <a:solidFill>
                  <a:srgbClr val="33CC33"/>
                </a:solidFill>
              </a:rPr>
              <a:t>Đk</a:t>
            </a:r>
            <a:r>
              <a:rPr lang="en-US" sz="4000" u="sng" dirty="0">
                <a:solidFill>
                  <a:srgbClr val="33CC33"/>
                </a:solidFill>
              </a:rPr>
              <a:t>:</a:t>
            </a:r>
            <a:r>
              <a:rPr lang="en-US" sz="4000" dirty="0">
                <a:solidFill>
                  <a:srgbClr val="33CC33"/>
                </a:solidFill>
              </a:rPr>
              <a:t> </a:t>
            </a:r>
            <a:r>
              <a:rPr lang="en-US" sz="4000" dirty="0" err="1">
                <a:solidFill>
                  <a:schemeClr val="bg1"/>
                </a:solidFill>
              </a:rPr>
              <a:t>Làm</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lễ</a:t>
            </a:r>
            <a:r>
              <a:rPr lang="en-US" sz="4000" dirty="0">
                <a:solidFill>
                  <a:schemeClr val="bg1"/>
                </a:solidFill>
              </a:rPr>
              <a:t> </a:t>
            </a:r>
            <a:r>
              <a:rPr lang="en-US" sz="4000" dirty="0" err="1">
                <a:solidFill>
                  <a:schemeClr val="bg1"/>
                </a:solidFill>
              </a:rPr>
              <a:t>chung</a:t>
            </a:r>
            <a:r>
              <a:rPr lang="en-US" sz="4000" dirty="0">
                <a:solidFill>
                  <a:schemeClr val="bg1"/>
                </a:solidFill>
              </a:rPr>
              <a:t> </a:t>
            </a:r>
            <a:r>
              <a:rPr lang="en-US" sz="4000" dirty="0" err="1">
                <a:solidFill>
                  <a:schemeClr val="bg1"/>
                </a:solidFill>
              </a:rPr>
              <a:t>kết</a:t>
            </a:r>
            <a:r>
              <a:rPr lang="en-US" sz="4000" dirty="0">
                <a:solidFill>
                  <a:schemeClr val="bg1"/>
                </a:solidFill>
              </a:rPr>
              <a:t> </a:t>
            </a:r>
            <a:r>
              <a:rPr lang="en-US" sz="4000" dirty="0" err="1">
                <a:solidFill>
                  <a:schemeClr val="bg1"/>
                </a:solidFill>
              </a:rPr>
              <a:t>dâng</a:t>
            </a:r>
            <a:r>
              <a:rPr lang="en-US" sz="4000" dirty="0">
                <a:solidFill>
                  <a:schemeClr val="bg1"/>
                </a:solidFill>
              </a:rPr>
              <a:t> </a:t>
            </a:r>
            <a:r>
              <a:rPr lang="en-US" sz="4000" dirty="0" err="1">
                <a:solidFill>
                  <a:schemeClr val="bg1"/>
                </a:solidFill>
              </a:rPr>
              <a:t>hết</a:t>
            </a:r>
            <a:r>
              <a:rPr lang="en-US" sz="4000" dirty="0">
                <a:solidFill>
                  <a:schemeClr val="bg1"/>
                </a:solidFill>
              </a:rPr>
              <a:t> tin </a:t>
            </a:r>
            <a:r>
              <a:rPr lang="en-US" sz="4000" dirty="0" err="1">
                <a:solidFill>
                  <a:schemeClr val="bg1"/>
                </a:solidFill>
              </a:rPr>
              <a:t>yêu</a:t>
            </a:r>
            <a:r>
              <a:rPr lang="en-US" sz="4000" dirty="0">
                <a:solidFill>
                  <a:schemeClr val="bg1"/>
                </a:solidFill>
              </a:rPr>
              <a:t> </a:t>
            </a:r>
            <a:r>
              <a:rPr lang="en-US" sz="4000" dirty="0" err="1">
                <a:solidFill>
                  <a:schemeClr val="bg1"/>
                </a:solidFill>
              </a:rPr>
              <a:t>hòa</a:t>
            </a:r>
            <a:r>
              <a:rPr lang="en-US" sz="4000" dirty="0">
                <a:solidFill>
                  <a:schemeClr val="bg1"/>
                </a:solidFill>
              </a:rPr>
              <a:t> </a:t>
            </a:r>
            <a:r>
              <a:rPr lang="en-US" sz="4000" dirty="0" err="1">
                <a:solidFill>
                  <a:schemeClr val="bg1"/>
                </a:solidFill>
              </a:rPr>
              <a:t>lời</a:t>
            </a:r>
            <a:r>
              <a:rPr lang="en-US" sz="4000" dirty="0">
                <a:solidFill>
                  <a:schemeClr val="bg1"/>
                </a:solidFill>
              </a:rPr>
              <a:t> </a:t>
            </a:r>
            <a:r>
              <a:rPr lang="en-US" sz="4000" dirty="0" err="1">
                <a:solidFill>
                  <a:schemeClr val="bg1"/>
                </a:solidFill>
              </a:rPr>
              <a:t>kinh</a:t>
            </a:r>
            <a:r>
              <a:rPr lang="en-US" sz="4000" dirty="0">
                <a:solidFill>
                  <a:schemeClr val="bg1"/>
                </a:solidFill>
              </a:rPr>
              <a:t> </a:t>
            </a:r>
            <a:r>
              <a:rPr lang="en-US" sz="4000" dirty="0" err="1" smtClean="0">
                <a:solidFill>
                  <a:schemeClr val="bg1"/>
                </a:solidFill>
              </a:rPr>
              <a:t>triền</a:t>
            </a:r>
            <a:r>
              <a:rPr lang="en-US" sz="4000" dirty="0" smtClean="0">
                <a:solidFill>
                  <a:schemeClr val="bg1"/>
                </a:solidFill>
              </a:rPr>
              <a:t> </a:t>
            </a:r>
            <a:r>
              <a:rPr lang="en-US" sz="4000" dirty="0" err="1">
                <a:solidFill>
                  <a:schemeClr val="bg1"/>
                </a:solidFill>
              </a:rPr>
              <a:t>miên</a:t>
            </a:r>
            <a:r>
              <a:rPr lang="en-US" sz="4000" dirty="0">
                <a:solidFill>
                  <a:schemeClr val="bg1"/>
                </a:solidFill>
              </a:rPr>
              <a:t> </a:t>
            </a:r>
            <a:r>
              <a:rPr lang="en-US" sz="4000" dirty="0" err="1">
                <a:solidFill>
                  <a:schemeClr val="bg1"/>
                </a:solidFill>
              </a:rPr>
              <a:t>êm</a:t>
            </a:r>
            <a:r>
              <a:rPr lang="en-US" sz="4000" dirty="0">
                <a:solidFill>
                  <a:schemeClr val="bg1"/>
                </a:solidFill>
              </a:rPr>
              <a:t> </a:t>
            </a:r>
            <a:r>
              <a:rPr lang="en-US" sz="4000" dirty="0" err="1">
                <a:solidFill>
                  <a:schemeClr val="bg1"/>
                </a:solidFill>
              </a:rPr>
              <a:t>đềm</a:t>
            </a:r>
            <a:r>
              <a:rPr lang="en-US" sz="4000" dirty="0">
                <a:solidFill>
                  <a:schemeClr val="bg1"/>
                </a:solidFill>
              </a:rPr>
              <a:t> </a:t>
            </a:r>
            <a:r>
              <a:rPr lang="en-US" sz="4000" dirty="0" err="1">
                <a:solidFill>
                  <a:schemeClr val="bg1"/>
                </a:solidFill>
              </a:rPr>
              <a:t>dâng</a:t>
            </a:r>
            <a:r>
              <a:rPr lang="en-US" sz="4000" dirty="0">
                <a:solidFill>
                  <a:schemeClr val="bg1"/>
                </a:solidFill>
              </a:rPr>
              <a:t> </a:t>
            </a:r>
            <a:r>
              <a:rPr lang="en-US" sz="4000" dirty="0" err="1">
                <a:solidFill>
                  <a:schemeClr val="bg1"/>
                </a:solidFill>
              </a:rPr>
              <a:t>tiến</a:t>
            </a:r>
            <a:r>
              <a:rPr lang="en-US" sz="4000" dirty="0">
                <a:solidFill>
                  <a:schemeClr val="bg1"/>
                </a:solidFill>
              </a:rPr>
              <a:t>. Xin </a:t>
            </a:r>
            <a:r>
              <a:rPr lang="en-US" sz="4000" dirty="0" err="1">
                <a:solidFill>
                  <a:schemeClr val="bg1"/>
                </a:solidFill>
              </a:rPr>
              <a:t>thương</a:t>
            </a:r>
            <a:r>
              <a:rPr lang="en-US" sz="4000" dirty="0">
                <a:solidFill>
                  <a:schemeClr val="bg1"/>
                </a:solidFill>
              </a:rPr>
              <a:t> ban </a:t>
            </a:r>
            <a:r>
              <a:rPr lang="en-US" sz="4000" dirty="0" err="1">
                <a:solidFill>
                  <a:schemeClr val="bg1"/>
                </a:solidFill>
              </a:rPr>
              <a:t>hồng</a:t>
            </a:r>
            <a:r>
              <a:rPr lang="en-US" sz="4000" dirty="0">
                <a:solidFill>
                  <a:schemeClr val="bg1"/>
                </a:solidFill>
              </a:rPr>
              <a:t> </a:t>
            </a:r>
            <a:r>
              <a:rPr lang="en-US" sz="4000" dirty="0" err="1">
                <a:solidFill>
                  <a:schemeClr val="bg1"/>
                </a:solidFill>
              </a:rPr>
              <a:t>phúc</a:t>
            </a:r>
            <a:r>
              <a:rPr lang="en-US" sz="4000" dirty="0">
                <a:solidFill>
                  <a:schemeClr val="bg1"/>
                </a:solidFill>
              </a:rPr>
              <a:t> </a:t>
            </a:r>
            <a:r>
              <a:rPr lang="en-US" sz="4000" dirty="0" err="1">
                <a:solidFill>
                  <a:schemeClr val="bg1"/>
                </a:solidFill>
              </a:rPr>
              <a:t>dư</a:t>
            </a:r>
            <a:r>
              <a:rPr lang="en-US" sz="4000" dirty="0">
                <a:solidFill>
                  <a:schemeClr val="bg1"/>
                </a:solidFill>
              </a:rPr>
              <a:t> </a:t>
            </a:r>
            <a:r>
              <a:rPr lang="en-US" sz="4000" dirty="0" err="1">
                <a:solidFill>
                  <a:schemeClr val="bg1"/>
                </a:solidFill>
              </a:rPr>
              <a:t>đầy</a:t>
            </a:r>
            <a:r>
              <a:rPr lang="en-US" sz="4000" dirty="0">
                <a:solidFill>
                  <a:schemeClr val="bg1"/>
                </a:solidFill>
              </a:rPr>
              <a:t> </a:t>
            </a:r>
            <a:r>
              <a:rPr lang="en-US" sz="4000" dirty="0" err="1">
                <a:solidFill>
                  <a:schemeClr val="bg1"/>
                </a:solidFill>
              </a:rPr>
              <a:t>cho</a:t>
            </a:r>
            <a:r>
              <a:rPr lang="en-US" sz="4000" dirty="0">
                <a:solidFill>
                  <a:schemeClr val="bg1"/>
                </a:solidFill>
              </a:rPr>
              <a:t> </a:t>
            </a:r>
            <a:r>
              <a:rPr lang="en-US" sz="4000" dirty="0" err="1">
                <a:solidFill>
                  <a:schemeClr val="bg1"/>
                </a:solidFill>
              </a:rPr>
              <a:t>hôm</a:t>
            </a:r>
            <a:r>
              <a:rPr lang="en-US" sz="4000" dirty="0">
                <a:solidFill>
                  <a:schemeClr val="bg1"/>
                </a:solidFill>
              </a:rPr>
              <a:t> nay </a:t>
            </a:r>
            <a:r>
              <a:rPr lang="en-US" sz="4000" dirty="0" err="1">
                <a:solidFill>
                  <a:schemeClr val="bg1"/>
                </a:solidFill>
              </a:rPr>
              <a:t>và</a:t>
            </a:r>
            <a:r>
              <a:rPr lang="en-US" sz="4000" dirty="0">
                <a:solidFill>
                  <a:schemeClr val="bg1"/>
                </a:solidFill>
              </a:rPr>
              <a:t> </a:t>
            </a:r>
            <a:r>
              <a:rPr lang="en-US" sz="4000" dirty="0" err="1">
                <a:solidFill>
                  <a:schemeClr val="bg1"/>
                </a:solidFill>
              </a:rPr>
              <a:t>mãi</a:t>
            </a:r>
            <a:r>
              <a:rPr lang="en-US" sz="4000" dirty="0">
                <a:solidFill>
                  <a:schemeClr val="bg1"/>
                </a:solidFill>
              </a:rPr>
              <a:t> </a:t>
            </a:r>
            <a:r>
              <a:rPr lang="en-US" sz="4000" dirty="0" err="1">
                <a:solidFill>
                  <a:schemeClr val="bg1"/>
                </a:solidFill>
              </a:rPr>
              <a:t>tương</a:t>
            </a:r>
            <a:r>
              <a:rPr lang="en-US" sz="4000" dirty="0">
                <a:solidFill>
                  <a:schemeClr val="bg1"/>
                </a:solidFill>
              </a:rPr>
              <a:t> </a:t>
            </a:r>
            <a:r>
              <a:rPr lang="en-US" sz="4000" dirty="0" err="1">
                <a:solidFill>
                  <a:schemeClr val="bg1"/>
                </a:solidFill>
              </a:rPr>
              <a:t>lai</a:t>
            </a:r>
            <a:r>
              <a:rPr lang="en-US" sz="4000" dirty="0">
                <a:solidFill>
                  <a:schemeClr val="bg1"/>
                </a:solidFill>
              </a:rPr>
              <a:t> </a:t>
            </a:r>
            <a:r>
              <a:rPr lang="en-US" sz="4000" dirty="0" err="1">
                <a:solidFill>
                  <a:schemeClr val="bg1"/>
                </a:solidFill>
              </a:rPr>
              <a:t>nguyện</a:t>
            </a:r>
            <a:r>
              <a:rPr lang="en-US" sz="4000" dirty="0">
                <a:solidFill>
                  <a:schemeClr val="bg1"/>
                </a:solidFill>
              </a:rPr>
              <a:t> </a:t>
            </a:r>
            <a:r>
              <a:rPr lang="en-US" sz="4000" dirty="0" err="1">
                <a:solidFill>
                  <a:schemeClr val="bg1"/>
                </a:solidFill>
              </a:rPr>
              <a:t>dâng</a:t>
            </a:r>
            <a:r>
              <a:rPr lang="en-US" sz="4000" dirty="0">
                <a:solidFill>
                  <a:schemeClr val="bg1"/>
                </a:solidFill>
              </a:rPr>
              <a:t> </a:t>
            </a:r>
            <a:r>
              <a:rPr lang="en-US" sz="4000" dirty="0" err="1">
                <a:solidFill>
                  <a:schemeClr val="bg1"/>
                </a:solidFill>
              </a:rPr>
              <a:t>trái</a:t>
            </a:r>
            <a:r>
              <a:rPr lang="en-US" sz="4000" dirty="0">
                <a:solidFill>
                  <a:schemeClr val="bg1"/>
                </a:solidFill>
              </a:rPr>
              <a:t> </a:t>
            </a:r>
            <a:r>
              <a:rPr lang="en-US" sz="4000" dirty="0" err="1">
                <a:solidFill>
                  <a:schemeClr val="bg1"/>
                </a:solidFill>
              </a:rPr>
              <a:t>tim</a:t>
            </a:r>
            <a:r>
              <a:rPr lang="en-US" sz="4000" dirty="0">
                <a:solidFill>
                  <a:schemeClr val="bg1"/>
                </a:solidFill>
              </a:rPr>
              <a:t> </a:t>
            </a:r>
            <a:r>
              <a:rPr lang="en-US" sz="4000" dirty="0" err="1">
                <a:solidFill>
                  <a:schemeClr val="bg1"/>
                </a:solidFill>
              </a:rPr>
              <a:t>nồng</a:t>
            </a:r>
            <a:r>
              <a:rPr lang="en-US" sz="4000" dirty="0">
                <a:solidFill>
                  <a:schemeClr val="bg1"/>
                </a:solidFill>
              </a:rPr>
              <a:t> say. </a:t>
            </a:r>
            <a:endParaRPr lang="en-US" sz="40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180995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1609" y="0"/>
            <a:ext cx="9144000" cy="5143500"/>
          </a:xfrm>
        </p:spPr>
        <p:txBody>
          <a:bodyPr/>
          <a:lstStyle/>
          <a:p>
            <a:pPr algn="just">
              <a:lnSpc>
                <a:spcPct val="140000"/>
              </a:lnSpc>
            </a:pPr>
            <a:r>
              <a:rPr lang="en-US" sz="4400" u="sng" dirty="0">
                <a:solidFill>
                  <a:srgbClr val="33CC33"/>
                </a:solidFill>
              </a:rPr>
              <a:t>Tk2:</a:t>
            </a:r>
            <a:r>
              <a:rPr lang="en-US" sz="4400" dirty="0">
                <a:solidFill>
                  <a:srgbClr val="33CC33"/>
                </a:solidFill>
              </a:rPr>
              <a:t> </a:t>
            </a:r>
            <a:r>
              <a:rPr lang="en-US" sz="4400" dirty="0">
                <a:solidFill>
                  <a:schemeClr val="bg1"/>
                </a:solidFill>
              </a:rPr>
              <a:t>Xin </a:t>
            </a:r>
            <a:r>
              <a:rPr lang="en-US" sz="4400" dirty="0" err="1">
                <a:solidFill>
                  <a:schemeClr val="bg1"/>
                </a:solidFill>
              </a:rPr>
              <a:t>dâng</a:t>
            </a:r>
            <a:r>
              <a:rPr lang="en-US" sz="4400" dirty="0">
                <a:solidFill>
                  <a:schemeClr val="bg1"/>
                </a:solidFill>
              </a:rPr>
              <a:t> </a:t>
            </a:r>
            <a:r>
              <a:rPr lang="en-US" sz="4400" dirty="0" err="1">
                <a:solidFill>
                  <a:schemeClr val="bg1"/>
                </a:solidFill>
              </a:rPr>
              <a:t>lên</a:t>
            </a:r>
            <a:r>
              <a:rPr lang="en-US" sz="4400" dirty="0">
                <a:solidFill>
                  <a:schemeClr val="bg1"/>
                </a:solidFill>
              </a:rPr>
              <a:t> </a:t>
            </a:r>
            <a:r>
              <a:rPr lang="en-US" sz="4400" dirty="0" err="1">
                <a:solidFill>
                  <a:schemeClr val="bg1"/>
                </a:solidFill>
              </a:rPr>
              <a:t>Chúa</a:t>
            </a:r>
            <a:r>
              <a:rPr lang="en-US" sz="4400" dirty="0">
                <a:solidFill>
                  <a:schemeClr val="bg1"/>
                </a:solidFill>
              </a:rPr>
              <a:t> </a:t>
            </a:r>
            <a:r>
              <a:rPr lang="en-US" sz="4400" dirty="0" err="1">
                <a:solidFill>
                  <a:schemeClr val="bg1"/>
                </a:solidFill>
              </a:rPr>
              <a:t>tuổi</a:t>
            </a:r>
            <a:r>
              <a:rPr lang="en-US" sz="4400" dirty="0">
                <a:solidFill>
                  <a:schemeClr val="bg1"/>
                </a:solidFill>
              </a:rPr>
              <a:t> </a:t>
            </a:r>
            <a:r>
              <a:rPr lang="en-US" sz="4400" dirty="0" err="1">
                <a:solidFill>
                  <a:schemeClr val="bg1"/>
                </a:solidFill>
              </a:rPr>
              <a:t>thanh</a:t>
            </a:r>
            <a:r>
              <a:rPr lang="en-US" sz="4400" dirty="0">
                <a:solidFill>
                  <a:schemeClr val="bg1"/>
                </a:solidFill>
              </a:rPr>
              <a:t> </a:t>
            </a:r>
            <a:r>
              <a:rPr lang="en-US" sz="4400" dirty="0" err="1">
                <a:solidFill>
                  <a:schemeClr val="bg1"/>
                </a:solidFill>
              </a:rPr>
              <a:t>xuân</a:t>
            </a:r>
            <a:r>
              <a:rPr lang="en-US" sz="4400" dirty="0">
                <a:solidFill>
                  <a:schemeClr val="bg1"/>
                </a:solidFill>
              </a:rPr>
              <a:t> </a:t>
            </a:r>
            <a:r>
              <a:rPr lang="en-US" sz="4400" dirty="0" err="1">
                <a:solidFill>
                  <a:schemeClr val="bg1"/>
                </a:solidFill>
              </a:rPr>
              <a:t>là</a:t>
            </a:r>
            <a:r>
              <a:rPr lang="en-US" sz="4400" dirty="0">
                <a:solidFill>
                  <a:schemeClr val="bg1"/>
                </a:solidFill>
              </a:rPr>
              <a:t> </a:t>
            </a:r>
            <a:r>
              <a:rPr lang="en-US" sz="4400" dirty="0" err="1">
                <a:solidFill>
                  <a:schemeClr val="bg1"/>
                </a:solidFill>
              </a:rPr>
              <a:t>tình</a:t>
            </a:r>
            <a:r>
              <a:rPr lang="en-US" sz="4400" dirty="0">
                <a:solidFill>
                  <a:schemeClr val="bg1"/>
                </a:solidFill>
              </a:rPr>
              <a:t> </a:t>
            </a:r>
            <a:r>
              <a:rPr lang="en-US" sz="4400" dirty="0" err="1">
                <a:solidFill>
                  <a:schemeClr val="bg1"/>
                </a:solidFill>
              </a:rPr>
              <a:t>yêu</a:t>
            </a:r>
            <a:r>
              <a:rPr lang="en-US" sz="4400" dirty="0">
                <a:solidFill>
                  <a:schemeClr val="bg1"/>
                </a:solidFill>
              </a:rPr>
              <a:t> </a:t>
            </a:r>
            <a:r>
              <a:rPr lang="en-US" sz="4400" dirty="0" err="1">
                <a:solidFill>
                  <a:schemeClr val="bg1"/>
                </a:solidFill>
              </a:rPr>
              <a:t>chan</a:t>
            </a:r>
            <a:r>
              <a:rPr lang="en-US" sz="4400" dirty="0">
                <a:solidFill>
                  <a:schemeClr val="bg1"/>
                </a:solidFill>
              </a:rPr>
              <a:t> </a:t>
            </a:r>
            <a:r>
              <a:rPr lang="en-US" sz="4400" dirty="0" err="1">
                <a:solidFill>
                  <a:schemeClr val="bg1"/>
                </a:solidFill>
              </a:rPr>
              <a:t>hòa</a:t>
            </a:r>
            <a:r>
              <a:rPr lang="en-US" sz="4400" dirty="0">
                <a:solidFill>
                  <a:schemeClr val="bg1"/>
                </a:solidFill>
              </a:rPr>
              <a:t> </a:t>
            </a:r>
            <a:r>
              <a:rPr lang="en-US" sz="4400" dirty="0" err="1">
                <a:solidFill>
                  <a:schemeClr val="bg1"/>
                </a:solidFill>
              </a:rPr>
              <a:t>sức</a:t>
            </a:r>
            <a:r>
              <a:rPr lang="en-US" sz="4400" dirty="0">
                <a:solidFill>
                  <a:schemeClr val="bg1"/>
                </a:solidFill>
              </a:rPr>
              <a:t> </a:t>
            </a:r>
            <a:r>
              <a:rPr lang="en-US" sz="4400" dirty="0" err="1">
                <a:solidFill>
                  <a:schemeClr val="bg1"/>
                </a:solidFill>
              </a:rPr>
              <a:t>sống</a:t>
            </a:r>
            <a:r>
              <a:rPr lang="en-US" sz="4400" dirty="0">
                <a:solidFill>
                  <a:schemeClr val="bg1"/>
                </a:solidFill>
              </a:rPr>
              <a:t>. Xin </a:t>
            </a:r>
            <a:r>
              <a:rPr lang="en-US" sz="4400" dirty="0" err="1">
                <a:solidFill>
                  <a:schemeClr val="bg1"/>
                </a:solidFill>
              </a:rPr>
              <a:t>dâng</a:t>
            </a:r>
            <a:r>
              <a:rPr lang="en-US" sz="4400" dirty="0">
                <a:solidFill>
                  <a:schemeClr val="bg1"/>
                </a:solidFill>
              </a:rPr>
              <a:t> </a:t>
            </a:r>
            <a:r>
              <a:rPr lang="en-US" sz="4400" dirty="0" err="1">
                <a:solidFill>
                  <a:schemeClr val="bg1"/>
                </a:solidFill>
              </a:rPr>
              <a:t>lên</a:t>
            </a:r>
            <a:r>
              <a:rPr lang="en-US" sz="4400" dirty="0">
                <a:solidFill>
                  <a:schemeClr val="bg1"/>
                </a:solidFill>
              </a:rPr>
              <a:t> </a:t>
            </a:r>
            <a:r>
              <a:rPr lang="en-US" sz="4400" dirty="0" err="1">
                <a:solidFill>
                  <a:schemeClr val="bg1"/>
                </a:solidFill>
              </a:rPr>
              <a:t>những</a:t>
            </a:r>
            <a:r>
              <a:rPr lang="en-US" sz="4400" dirty="0">
                <a:solidFill>
                  <a:schemeClr val="bg1"/>
                </a:solidFill>
              </a:rPr>
              <a:t> </a:t>
            </a:r>
            <a:r>
              <a:rPr lang="en-US" sz="4400" dirty="0" err="1">
                <a:solidFill>
                  <a:schemeClr val="bg1"/>
                </a:solidFill>
              </a:rPr>
              <a:t>ước</a:t>
            </a:r>
            <a:r>
              <a:rPr lang="en-US" sz="4400" dirty="0">
                <a:solidFill>
                  <a:schemeClr val="bg1"/>
                </a:solidFill>
              </a:rPr>
              <a:t> </a:t>
            </a:r>
            <a:r>
              <a:rPr lang="en-US" sz="4400" dirty="0" err="1">
                <a:solidFill>
                  <a:schemeClr val="bg1"/>
                </a:solidFill>
              </a:rPr>
              <a:t>mơ</a:t>
            </a:r>
            <a:r>
              <a:rPr lang="en-US" sz="4400" dirty="0">
                <a:solidFill>
                  <a:schemeClr val="bg1"/>
                </a:solidFill>
              </a:rPr>
              <a:t> </a:t>
            </a:r>
            <a:r>
              <a:rPr lang="en-US" sz="4400" dirty="0" err="1">
                <a:solidFill>
                  <a:schemeClr val="bg1"/>
                </a:solidFill>
              </a:rPr>
              <a:t>hồng</a:t>
            </a:r>
            <a:r>
              <a:rPr lang="en-US" sz="4400" dirty="0">
                <a:solidFill>
                  <a:schemeClr val="bg1"/>
                </a:solidFill>
              </a:rPr>
              <a:t>, con </a:t>
            </a:r>
            <a:r>
              <a:rPr lang="en-US" sz="4400" dirty="0" err="1">
                <a:solidFill>
                  <a:schemeClr val="bg1"/>
                </a:solidFill>
              </a:rPr>
              <a:t>xin</a:t>
            </a:r>
            <a:r>
              <a:rPr lang="en-US" sz="4400" dirty="0">
                <a:solidFill>
                  <a:schemeClr val="bg1"/>
                </a:solidFill>
              </a:rPr>
              <a:t> </a:t>
            </a:r>
            <a:r>
              <a:rPr lang="en-US" sz="4400" dirty="0" err="1">
                <a:solidFill>
                  <a:schemeClr val="bg1"/>
                </a:solidFill>
              </a:rPr>
              <a:t>dâng</a:t>
            </a:r>
            <a:r>
              <a:rPr lang="en-US" sz="4400" dirty="0">
                <a:solidFill>
                  <a:schemeClr val="bg1"/>
                </a:solidFill>
              </a:rPr>
              <a:t> </a:t>
            </a:r>
            <a:r>
              <a:rPr lang="en-US" sz="4400" dirty="0" err="1">
                <a:solidFill>
                  <a:schemeClr val="bg1"/>
                </a:solidFill>
              </a:rPr>
              <a:t>niềm</a:t>
            </a:r>
            <a:r>
              <a:rPr lang="en-US" sz="4400" dirty="0">
                <a:solidFill>
                  <a:schemeClr val="bg1"/>
                </a:solidFill>
              </a:rPr>
              <a:t> tin </a:t>
            </a:r>
            <a:r>
              <a:rPr lang="en-US" sz="4400" dirty="0" err="1">
                <a:solidFill>
                  <a:schemeClr val="bg1"/>
                </a:solidFill>
              </a:rPr>
              <a:t>ngất</a:t>
            </a:r>
            <a:r>
              <a:rPr lang="en-US" sz="4400" dirty="0">
                <a:solidFill>
                  <a:schemeClr val="bg1"/>
                </a:solidFill>
              </a:rPr>
              <a:t> </a:t>
            </a:r>
            <a:r>
              <a:rPr lang="en-US" sz="4400" dirty="0" err="1">
                <a:solidFill>
                  <a:schemeClr val="bg1"/>
                </a:solidFill>
              </a:rPr>
              <a:t>ngây</a:t>
            </a:r>
            <a:r>
              <a:rPr lang="en-US" sz="4400" dirty="0">
                <a:solidFill>
                  <a:schemeClr val="bg1"/>
                </a:solidFill>
              </a:rPr>
              <a:t> </a:t>
            </a:r>
            <a:r>
              <a:rPr lang="en-US" sz="4400" dirty="0" err="1">
                <a:solidFill>
                  <a:schemeClr val="bg1"/>
                </a:solidFill>
              </a:rPr>
              <a:t>hương</a:t>
            </a:r>
            <a:r>
              <a:rPr lang="en-US" sz="4400" dirty="0">
                <a:solidFill>
                  <a:schemeClr val="bg1"/>
                </a:solidFill>
              </a:rPr>
              <a:t> </a:t>
            </a:r>
            <a:r>
              <a:rPr lang="en-US" sz="4400" dirty="0" err="1">
                <a:solidFill>
                  <a:schemeClr val="bg1"/>
                </a:solidFill>
              </a:rPr>
              <a:t>lòng</a:t>
            </a:r>
            <a:r>
              <a:rPr lang="en-US" sz="4400" dirty="0">
                <a:solidFill>
                  <a:schemeClr val="bg1"/>
                </a:solidFill>
              </a:rPr>
              <a:t>. </a:t>
            </a:r>
            <a:endParaRPr lang="en-US" sz="44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234947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u="sng" dirty="0" err="1">
                <a:solidFill>
                  <a:srgbClr val="33CC33"/>
                </a:solidFill>
              </a:rPr>
              <a:t>Đk</a:t>
            </a:r>
            <a:r>
              <a:rPr lang="en-US" sz="4000" u="sng" dirty="0">
                <a:solidFill>
                  <a:srgbClr val="33CC33"/>
                </a:solidFill>
              </a:rPr>
              <a:t>:</a:t>
            </a:r>
            <a:r>
              <a:rPr lang="en-US" sz="4000" dirty="0">
                <a:solidFill>
                  <a:srgbClr val="33CC33"/>
                </a:solidFill>
              </a:rPr>
              <a:t> </a:t>
            </a:r>
            <a:r>
              <a:rPr lang="en-US" sz="4000" dirty="0" err="1">
                <a:solidFill>
                  <a:schemeClr val="bg1"/>
                </a:solidFill>
              </a:rPr>
              <a:t>Làm</a:t>
            </a:r>
            <a:r>
              <a:rPr lang="en-US" sz="4000" dirty="0">
                <a:solidFill>
                  <a:schemeClr val="bg1"/>
                </a:solidFill>
              </a:rPr>
              <a:t> </a:t>
            </a:r>
            <a:r>
              <a:rPr lang="en-US" sz="4000" dirty="0" err="1">
                <a:solidFill>
                  <a:schemeClr val="bg1"/>
                </a:solidFill>
              </a:rPr>
              <a:t>của</a:t>
            </a:r>
            <a:r>
              <a:rPr lang="en-US" sz="4000" dirty="0">
                <a:solidFill>
                  <a:schemeClr val="bg1"/>
                </a:solidFill>
              </a:rPr>
              <a:t> </a:t>
            </a:r>
            <a:r>
              <a:rPr lang="en-US" sz="4000" dirty="0" err="1">
                <a:solidFill>
                  <a:schemeClr val="bg1"/>
                </a:solidFill>
              </a:rPr>
              <a:t>lễ</a:t>
            </a:r>
            <a:r>
              <a:rPr lang="en-US" sz="4000" dirty="0">
                <a:solidFill>
                  <a:schemeClr val="bg1"/>
                </a:solidFill>
              </a:rPr>
              <a:t> </a:t>
            </a:r>
            <a:r>
              <a:rPr lang="en-US" sz="4000" dirty="0" err="1">
                <a:solidFill>
                  <a:schemeClr val="bg1"/>
                </a:solidFill>
              </a:rPr>
              <a:t>chung</a:t>
            </a:r>
            <a:r>
              <a:rPr lang="en-US" sz="4000" dirty="0">
                <a:solidFill>
                  <a:schemeClr val="bg1"/>
                </a:solidFill>
              </a:rPr>
              <a:t> </a:t>
            </a:r>
            <a:r>
              <a:rPr lang="en-US" sz="4000" dirty="0" err="1">
                <a:solidFill>
                  <a:schemeClr val="bg1"/>
                </a:solidFill>
              </a:rPr>
              <a:t>kết</a:t>
            </a:r>
            <a:r>
              <a:rPr lang="en-US" sz="4000" dirty="0">
                <a:solidFill>
                  <a:schemeClr val="bg1"/>
                </a:solidFill>
              </a:rPr>
              <a:t> </a:t>
            </a:r>
            <a:r>
              <a:rPr lang="en-US" sz="4000" dirty="0" err="1">
                <a:solidFill>
                  <a:schemeClr val="bg1"/>
                </a:solidFill>
              </a:rPr>
              <a:t>dâng</a:t>
            </a:r>
            <a:r>
              <a:rPr lang="en-US" sz="4000" dirty="0">
                <a:solidFill>
                  <a:schemeClr val="bg1"/>
                </a:solidFill>
              </a:rPr>
              <a:t> </a:t>
            </a:r>
            <a:r>
              <a:rPr lang="en-US" sz="4000" dirty="0" err="1">
                <a:solidFill>
                  <a:schemeClr val="bg1"/>
                </a:solidFill>
              </a:rPr>
              <a:t>hết</a:t>
            </a:r>
            <a:r>
              <a:rPr lang="en-US" sz="4000" dirty="0">
                <a:solidFill>
                  <a:schemeClr val="bg1"/>
                </a:solidFill>
              </a:rPr>
              <a:t> tin </a:t>
            </a:r>
            <a:r>
              <a:rPr lang="en-US" sz="4000" dirty="0" err="1">
                <a:solidFill>
                  <a:schemeClr val="bg1"/>
                </a:solidFill>
              </a:rPr>
              <a:t>yêu</a:t>
            </a:r>
            <a:r>
              <a:rPr lang="en-US" sz="4000" dirty="0">
                <a:solidFill>
                  <a:schemeClr val="bg1"/>
                </a:solidFill>
              </a:rPr>
              <a:t> </a:t>
            </a:r>
            <a:r>
              <a:rPr lang="en-US" sz="4000" dirty="0" err="1">
                <a:solidFill>
                  <a:schemeClr val="bg1"/>
                </a:solidFill>
              </a:rPr>
              <a:t>hòa</a:t>
            </a:r>
            <a:r>
              <a:rPr lang="en-US" sz="4000" dirty="0">
                <a:solidFill>
                  <a:schemeClr val="bg1"/>
                </a:solidFill>
              </a:rPr>
              <a:t> </a:t>
            </a:r>
            <a:r>
              <a:rPr lang="en-US" sz="4000" dirty="0" err="1">
                <a:solidFill>
                  <a:schemeClr val="bg1"/>
                </a:solidFill>
              </a:rPr>
              <a:t>lời</a:t>
            </a:r>
            <a:r>
              <a:rPr lang="en-US" sz="4000" dirty="0">
                <a:solidFill>
                  <a:schemeClr val="bg1"/>
                </a:solidFill>
              </a:rPr>
              <a:t> </a:t>
            </a:r>
            <a:r>
              <a:rPr lang="en-US" sz="4000" dirty="0" err="1">
                <a:solidFill>
                  <a:schemeClr val="bg1"/>
                </a:solidFill>
              </a:rPr>
              <a:t>kinh</a:t>
            </a:r>
            <a:r>
              <a:rPr lang="en-US" sz="4000" dirty="0">
                <a:solidFill>
                  <a:schemeClr val="bg1"/>
                </a:solidFill>
              </a:rPr>
              <a:t> </a:t>
            </a:r>
            <a:r>
              <a:rPr lang="en-US" sz="4000" dirty="0" err="1">
                <a:solidFill>
                  <a:schemeClr val="bg1"/>
                </a:solidFill>
              </a:rPr>
              <a:t>triền</a:t>
            </a:r>
            <a:r>
              <a:rPr lang="en-US" sz="4000" dirty="0">
                <a:solidFill>
                  <a:schemeClr val="bg1"/>
                </a:solidFill>
              </a:rPr>
              <a:t> </a:t>
            </a:r>
            <a:r>
              <a:rPr lang="en-US" sz="4000" dirty="0" err="1">
                <a:solidFill>
                  <a:schemeClr val="bg1"/>
                </a:solidFill>
              </a:rPr>
              <a:t>miên</a:t>
            </a:r>
            <a:r>
              <a:rPr lang="en-US" sz="4000" dirty="0">
                <a:solidFill>
                  <a:schemeClr val="bg1"/>
                </a:solidFill>
              </a:rPr>
              <a:t> </a:t>
            </a:r>
            <a:r>
              <a:rPr lang="en-US" sz="4000" dirty="0" err="1">
                <a:solidFill>
                  <a:schemeClr val="bg1"/>
                </a:solidFill>
              </a:rPr>
              <a:t>êm</a:t>
            </a:r>
            <a:r>
              <a:rPr lang="en-US" sz="4000" dirty="0">
                <a:solidFill>
                  <a:schemeClr val="bg1"/>
                </a:solidFill>
              </a:rPr>
              <a:t> </a:t>
            </a:r>
            <a:r>
              <a:rPr lang="en-US" sz="4000" dirty="0" err="1">
                <a:solidFill>
                  <a:schemeClr val="bg1"/>
                </a:solidFill>
              </a:rPr>
              <a:t>đềm</a:t>
            </a:r>
            <a:r>
              <a:rPr lang="en-US" sz="4000" dirty="0">
                <a:solidFill>
                  <a:schemeClr val="bg1"/>
                </a:solidFill>
              </a:rPr>
              <a:t> </a:t>
            </a:r>
            <a:r>
              <a:rPr lang="en-US" sz="4000" dirty="0" err="1">
                <a:solidFill>
                  <a:schemeClr val="bg1"/>
                </a:solidFill>
              </a:rPr>
              <a:t>dâng</a:t>
            </a:r>
            <a:r>
              <a:rPr lang="en-US" sz="4000" dirty="0">
                <a:solidFill>
                  <a:schemeClr val="bg1"/>
                </a:solidFill>
              </a:rPr>
              <a:t> </a:t>
            </a:r>
            <a:r>
              <a:rPr lang="en-US" sz="4000" dirty="0" err="1">
                <a:solidFill>
                  <a:schemeClr val="bg1"/>
                </a:solidFill>
              </a:rPr>
              <a:t>tiến</a:t>
            </a:r>
            <a:r>
              <a:rPr lang="en-US" sz="4000" dirty="0">
                <a:solidFill>
                  <a:schemeClr val="bg1"/>
                </a:solidFill>
              </a:rPr>
              <a:t>. Xin </a:t>
            </a:r>
            <a:r>
              <a:rPr lang="en-US" sz="4000" dirty="0" err="1">
                <a:solidFill>
                  <a:schemeClr val="bg1"/>
                </a:solidFill>
              </a:rPr>
              <a:t>thương</a:t>
            </a:r>
            <a:r>
              <a:rPr lang="en-US" sz="4000" dirty="0">
                <a:solidFill>
                  <a:schemeClr val="bg1"/>
                </a:solidFill>
              </a:rPr>
              <a:t> ban </a:t>
            </a:r>
            <a:r>
              <a:rPr lang="en-US" sz="4000" dirty="0" err="1">
                <a:solidFill>
                  <a:schemeClr val="bg1"/>
                </a:solidFill>
              </a:rPr>
              <a:t>hồng</a:t>
            </a:r>
            <a:r>
              <a:rPr lang="en-US" sz="4000" dirty="0">
                <a:solidFill>
                  <a:schemeClr val="bg1"/>
                </a:solidFill>
              </a:rPr>
              <a:t> </a:t>
            </a:r>
            <a:r>
              <a:rPr lang="en-US" sz="4000" dirty="0" err="1">
                <a:solidFill>
                  <a:schemeClr val="bg1"/>
                </a:solidFill>
              </a:rPr>
              <a:t>phúc</a:t>
            </a:r>
            <a:r>
              <a:rPr lang="en-US" sz="4000" dirty="0">
                <a:solidFill>
                  <a:schemeClr val="bg1"/>
                </a:solidFill>
              </a:rPr>
              <a:t> </a:t>
            </a:r>
            <a:r>
              <a:rPr lang="en-US" sz="4000" dirty="0" err="1">
                <a:solidFill>
                  <a:schemeClr val="bg1"/>
                </a:solidFill>
              </a:rPr>
              <a:t>dư</a:t>
            </a:r>
            <a:r>
              <a:rPr lang="en-US" sz="4000" dirty="0">
                <a:solidFill>
                  <a:schemeClr val="bg1"/>
                </a:solidFill>
              </a:rPr>
              <a:t> </a:t>
            </a:r>
            <a:r>
              <a:rPr lang="en-US" sz="4000" dirty="0" err="1">
                <a:solidFill>
                  <a:schemeClr val="bg1"/>
                </a:solidFill>
              </a:rPr>
              <a:t>đầy</a:t>
            </a:r>
            <a:r>
              <a:rPr lang="en-US" sz="4000" dirty="0">
                <a:solidFill>
                  <a:schemeClr val="bg1"/>
                </a:solidFill>
              </a:rPr>
              <a:t> </a:t>
            </a:r>
            <a:r>
              <a:rPr lang="en-US" sz="4000" dirty="0" err="1">
                <a:solidFill>
                  <a:schemeClr val="bg1"/>
                </a:solidFill>
              </a:rPr>
              <a:t>cho</a:t>
            </a:r>
            <a:r>
              <a:rPr lang="en-US" sz="4000" dirty="0">
                <a:solidFill>
                  <a:schemeClr val="bg1"/>
                </a:solidFill>
              </a:rPr>
              <a:t> </a:t>
            </a:r>
            <a:r>
              <a:rPr lang="en-US" sz="4000" dirty="0" err="1">
                <a:solidFill>
                  <a:schemeClr val="bg1"/>
                </a:solidFill>
              </a:rPr>
              <a:t>hôm</a:t>
            </a:r>
            <a:r>
              <a:rPr lang="en-US" sz="4000" dirty="0">
                <a:solidFill>
                  <a:schemeClr val="bg1"/>
                </a:solidFill>
              </a:rPr>
              <a:t> nay </a:t>
            </a:r>
            <a:r>
              <a:rPr lang="en-US" sz="4000" dirty="0" err="1">
                <a:solidFill>
                  <a:schemeClr val="bg1"/>
                </a:solidFill>
              </a:rPr>
              <a:t>và</a:t>
            </a:r>
            <a:r>
              <a:rPr lang="en-US" sz="4000" dirty="0">
                <a:solidFill>
                  <a:schemeClr val="bg1"/>
                </a:solidFill>
              </a:rPr>
              <a:t> </a:t>
            </a:r>
            <a:r>
              <a:rPr lang="en-US" sz="4000" dirty="0" err="1">
                <a:solidFill>
                  <a:schemeClr val="bg1"/>
                </a:solidFill>
              </a:rPr>
              <a:t>mãi</a:t>
            </a:r>
            <a:r>
              <a:rPr lang="en-US" sz="4000" dirty="0">
                <a:solidFill>
                  <a:schemeClr val="bg1"/>
                </a:solidFill>
              </a:rPr>
              <a:t> </a:t>
            </a:r>
            <a:r>
              <a:rPr lang="en-US" sz="4000" dirty="0" err="1">
                <a:solidFill>
                  <a:schemeClr val="bg1"/>
                </a:solidFill>
              </a:rPr>
              <a:t>tương</a:t>
            </a:r>
            <a:r>
              <a:rPr lang="en-US" sz="4000" dirty="0">
                <a:solidFill>
                  <a:schemeClr val="bg1"/>
                </a:solidFill>
              </a:rPr>
              <a:t> </a:t>
            </a:r>
            <a:r>
              <a:rPr lang="en-US" sz="4000" dirty="0" err="1">
                <a:solidFill>
                  <a:schemeClr val="bg1"/>
                </a:solidFill>
              </a:rPr>
              <a:t>lai</a:t>
            </a:r>
            <a:r>
              <a:rPr lang="en-US" sz="4000" dirty="0">
                <a:solidFill>
                  <a:schemeClr val="bg1"/>
                </a:solidFill>
              </a:rPr>
              <a:t> </a:t>
            </a:r>
            <a:r>
              <a:rPr lang="en-US" sz="4000" dirty="0" err="1">
                <a:solidFill>
                  <a:schemeClr val="bg1"/>
                </a:solidFill>
              </a:rPr>
              <a:t>nguyện</a:t>
            </a:r>
            <a:r>
              <a:rPr lang="en-US" sz="4000" dirty="0">
                <a:solidFill>
                  <a:schemeClr val="bg1"/>
                </a:solidFill>
              </a:rPr>
              <a:t> </a:t>
            </a:r>
            <a:r>
              <a:rPr lang="en-US" sz="4000" dirty="0" err="1">
                <a:solidFill>
                  <a:schemeClr val="bg1"/>
                </a:solidFill>
              </a:rPr>
              <a:t>dâng</a:t>
            </a:r>
            <a:r>
              <a:rPr lang="en-US" sz="4000" dirty="0">
                <a:solidFill>
                  <a:schemeClr val="bg1"/>
                </a:solidFill>
              </a:rPr>
              <a:t> </a:t>
            </a:r>
            <a:r>
              <a:rPr lang="en-US" sz="4000" dirty="0" err="1">
                <a:solidFill>
                  <a:schemeClr val="bg1"/>
                </a:solidFill>
              </a:rPr>
              <a:t>trái</a:t>
            </a:r>
            <a:r>
              <a:rPr lang="en-US" sz="4000" dirty="0">
                <a:solidFill>
                  <a:schemeClr val="bg1"/>
                </a:solidFill>
              </a:rPr>
              <a:t> </a:t>
            </a:r>
            <a:r>
              <a:rPr lang="en-US" sz="4000" dirty="0" err="1">
                <a:solidFill>
                  <a:schemeClr val="bg1"/>
                </a:solidFill>
              </a:rPr>
              <a:t>tim</a:t>
            </a:r>
            <a:r>
              <a:rPr lang="en-US" sz="4000" dirty="0">
                <a:solidFill>
                  <a:schemeClr val="bg1"/>
                </a:solidFill>
              </a:rPr>
              <a:t> </a:t>
            </a:r>
            <a:r>
              <a:rPr lang="en-US" sz="4000" dirty="0" err="1">
                <a:solidFill>
                  <a:schemeClr val="bg1"/>
                </a:solidFill>
              </a:rPr>
              <a:t>nồng</a:t>
            </a:r>
            <a:r>
              <a:rPr lang="en-US" sz="4000" dirty="0">
                <a:solidFill>
                  <a:schemeClr val="bg1"/>
                </a:solidFill>
              </a:rPr>
              <a:t> say. </a:t>
            </a:r>
            <a:endParaRPr lang="en-US" sz="4000" dirty="0">
              <a:solidFill>
                <a:schemeClr val="bg1"/>
              </a:solidFill>
              <a:cs typeface="Times New Roman" pitchFamily="18" charset="0"/>
            </a:endParaRPr>
          </a:p>
        </p:txBody>
      </p:sp>
    </p:spTree>
    <p:extLst>
      <p:ext uri="{BB962C8B-B14F-4D97-AF65-F5344CB8AC3E}">
        <p14:creationId xmlns:p14="http://schemas.microsoft.com/office/powerpoint/2010/main" val="204724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02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9144000" cy="5143500"/>
          </a:xfrm>
        </p:spPr>
        <p:txBody>
          <a:bodyPr/>
          <a:lstStyle/>
          <a:p>
            <a:pPr algn="just" eaLnBrk="1" hangingPunct="1">
              <a:lnSpc>
                <a:spcPct val="140000"/>
              </a:lnSpc>
            </a:pPr>
            <a:r>
              <a:rPr lang="en-US" sz="4000" b="0" u="sng" dirty="0" smtClean="0">
                <a:solidFill>
                  <a:srgbClr val="FFFF00"/>
                </a:solidFill>
                <a:latin typeface="+mj-lt"/>
                <a:ea typeface="Tahoma" pitchFamily="34" charset="0"/>
                <a:cs typeface="Times New Roman" pitchFamily="18" charset="0"/>
              </a:rPr>
              <a:t>Tk2:</a:t>
            </a:r>
            <a:r>
              <a:rPr lang="en-US" sz="4000" b="0" dirty="0" smtClean="0">
                <a:solidFill>
                  <a:srgbClr val="FFFF00"/>
                </a:solidFill>
                <a:latin typeface="+mj-lt"/>
                <a:ea typeface="Tahoma" pitchFamily="34" charset="0"/>
                <a:cs typeface="Times New Roman" pitchFamily="18" charset="0"/>
              </a:rPr>
              <a:t> </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Chúa</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ơi</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xin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đừng</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xét</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phạt</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thế</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gian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Đoàn</a:t>
            </a:r>
            <a:r>
              <a:rPr lang="en-US" sz="4000" b="0" dirty="0" smtClean="0">
                <a:solidFill>
                  <a:schemeClr val="bg1"/>
                </a:solidFill>
                <a:latin typeface="+mj-lt"/>
                <a:ea typeface="Tahoma" pitchFamily="34" charset="0"/>
                <a:cs typeface="Times New Roman" pitchFamily="18" charset="0"/>
              </a:rPr>
              <a:t> con </a:t>
            </a:r>
            <a:r>
              <a:rPr lang="en-US" sz="4000" b="0" dirty="0" err="1" smtClean="0">
                <a:solidFill>
                  <a:schemeClr val="bg1"/>
                </a:solidFill>
                <a:latin typeface="+mj-lt"/>
                <a:ea typeface="Tahoma" pitchFamily="34" charset="0"/>
                <a:cs typeface="Times New Roman" pitchFamily="18" charset="0"/>
              </a:rPr>
              <a:t>ăn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năn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tự</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hối</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nguyện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Chúa</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thương</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tình</a:t>
            </a:r>
            <a:r>
              <a:rPr lang="en-US" sz="4000" b="0" dirty="0" smtClean="0">
                <a:solidFill>
                  <a:schemeClr val="bg1"/>
                </a:solidFill>
                <a:latin typeface="+mj-lt"/>
                <a:ea typeface="Tahoma" pitchFamily="34" charset="0"/>
                <a:cs typeface="Times New Roman" pitchFamily="18" charset="0"/>
              </a:rPr>
              <a:t>. Xin </a:t>
            </a:r>
            <a:r>
              <a:rPr lang="en-US" sz="4000" b="0" dirty="0" err="1" smtClean="0">
                <a:solidFill>
                  <a:schemeClr val="bg1"/>
                </a:solidFill>
                <a:latin typeface="+mj-lt"/>
                <a:ea typeface="Tahoma" pitchFamily="34" charset="0"/>
                <a:cs typeface="Times New Roman" pitchFamily="18" charset="0"/>
              </a:rPr>
              <a:t>thương</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tha</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muôn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oan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khiên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mau</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mau</a:t>
            </a:r>
            <a:r>
              <a:rPr lang="en-US" sz="4000" b="0" dirty="0" smtClean="0">
                <a:solidFill>
                  <a:schemeClr val="bg1"/>
                </a:solidFill>
                <a:latin typeface="+mj-lt"/>
                <a:ea typeface="Tahoma" pitchFamily="34" charset="0"/>
                <a:cs typeface="Times New Roman" pitchFamily="18" charset="0"/>
              </a:rPr>
              <a:t> ban </a:t>
            </a:r>
            <a:r>
              <a:rPr lang="en-US" sz="4000" b="0" dirty="0" err="1" smtClean="0">
                <a:solidFill>
                  <a:schemeClr val="bg1"/>
                </a:solidFill>
                <a:latin typeface="+mj-lt"/>
                <a:ea typeface="Tahoma" pitchFamily="34" charset="0"/>
                <a:cs typeface="Times New Roman" pitchFamily="18" charset="0"/>
              </a:rPr>
              <a:t>Ngôi</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cứu</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tinh</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trong</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tâm</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hồn</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khao</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khát</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ngày</a:t>
            </a:r>
            <a:r>
              <a:rPr lang="en-US" sz="4000" b="0" dirty="0" smtClean="0">
                <a:solidFill>
                  <a:schemeClr val="bg1"/>
                </a:solidFill>
                <a:latin typeface="+mj-lt"/>
                <a:ea typeface="Tahoma" pitchFamily="34" charset="0"/>
                <a:cs typeface="Times New Roman" pitchFamily="18" charset="0"/>
              </a:rPr>
              <a:t> </a:t>
            </a:r>
            <a:r>
              <a:rPr lang="en-US" sz="4000" b="0" dirty="0" err="1" smtClean="0">
                <a:solidFill>
                  <a:schemeClr val="bg1"/>
                </a:solidFill>
                <a:latin typeface="+mj-lt"/>
                <a:ea typeface="Tahoma" pitchFamily="34" charset="0"/>
                <a:cs typeface="Times New Roman" pitchFamily="18" charset="0"/>
              </a:rPr>
              <a:t>đêm</a:t>
            </a:r>
            <a:r>
              <a:rPr lang="en-US" sz="4000" b="0" dirty="0" smtClean="0">
                <a:solidFill>
                  <a:schemeClr val="bg1"/>
                </a:solidFill>
                <a:latin typeface="+mj-lt"/>
                <a:ea typeface="Tahoma" pitchFamily="34" charset="0"/>
                <a:cs typeface="Times New Roman" pitchFamily="18" charset="0"/>
              </a:rPr>
              <a:t> hang van </a:t>
            </a:r>
            <a:r>
              <a:rPr lang="en-US" sz="4000" b="0" dirty="0" err="1" smtClean="0">
                <a:solidFill>
                  <a:schemeClr val="bg1"/>
                </a:solidFill>
                <a:latin typeface="+mj-lt"/>
                <a:ea typeface="Tahoma" pitchFamily="34" charset="0"/>
                <a:cs typeface="Times New Roman" pitchFamily="18" charset="0"/>
              </a:rPr>
              <a:t>xin</a:t>
            </a:r>
            <a:r>
              <a:rPr lang="en-US" sz="4000" b="0" dirty="0" smtClean="0">
                <a:solidFill>
                  <a:schemeClr val="bg1"/>
                </a:solidFill>
                <a:latin typeface="+mj-lt"/>
                <a:ea typeface="Tahoma" pitchFamily="34" charset="0"/>
                <a:cs typeface="Times New Roman" pitchFamily="18" charset="0"/>
              </a:rPr>
              <a:t>. </a:t>
            </a:r>
            <a:endParaRPr lang="vi-VN" sz="40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58334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445601" y="2343150"/>
            <a:ext cx="3861955" cy="2954655"/>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 </a:t>
            </a:r>
            <a:r>
              <a:rPr lang="en-US" sz="54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Hiệp</a:t>
            </a: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Lễ</a:t>
            </a:r>
            <a:endPar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4400"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MONG CHỜ </a:t>
            </a:r>
          </a:p>
          <a:p>
            <a:pPr algn="ctr"/>
            <a:r>
              <a:rPr lang="en-US" sz="4400"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4400" dirty="0" err="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Giang</a:t>
            </a:r>
            <a:r>
              <a:rPr lang="en-US" sz="4400"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4400" dirty="0" err="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Ân</a:t>
            </a:r>
            <a:endParaRPr lang="en-US" sz="4400"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a:p>
            <a:pPr algn="ctr"/>
            <a:endParaRPr lang="en-US" sz="44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983666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3600" u="sng" dirty="0" smtClean="0">
                <a:solidFill>
                  <a:srgbClr val="FFFF00"/>
                </a:solidFill>
                <a:latin typeface="+mj-lt"/>
                <a:cs typeface="Times New Roman" pitchFamily="18" charset="0"/>
              </a:rPr>
              <a:t>Tk1</a:t>
            </a:r>
            <a:r>
              <a:rPr lang="en-US" sz="3600" b="0" u="sng" dirty="0" smtClean="0">
                <a:solidFill>
                  <a:srgbClr val="FFFF00"/>
                </a:solidFill>
                <a:latin typeface="+mj-lt"/>
                <a:cs typeface="Times New Roman" pitchFamily="18" charset="0"/>
              </a:rPr>
              <a:t>:</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Ngàn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mây</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trên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cao</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mong</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chờ</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cơn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gió</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đưa</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cho</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mưa</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về</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muôn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lối</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Trần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gian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hôm</a:t>
            </a:r>
            <a:r>
              <a:rPr lang="en-US" sz="3600" b="0" dirty="0" smtClean="0">
                <a:solidFill>
                  <a:schemeClr val="bg1"/>
                </a:solidFill>
                <a:latin typeface="+mj-lt"/>
                <a:cs typeface="Times New Roman" pitchFamily="18" charset="0"/>
              </a:rPr>
              <a:t> nay </a:t>
            </a:r>
            <a:r>
              <a:rPr lang="en-US" sz="3600" b="0" dirty="0" err="1" smtClean="0">
                <a:solidFill>
                  <a:schemeClr val="bg1"/>
                </a:solidFill>
                <a:latin typeface="+mj-lt"/>
                <a:cs typeface="Times New Roman" pitchFamily="18" charset="0"/>
              </a:rPr>
              <a:t>mong</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chờ</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Đấng</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Thiên</a:t>
            </a:r>
            <a:r>
              <a:rPr lang="en-US" sz="3600" b="0" dirty="0" smtClean="0">
                <a:solidFill>
                  <a:schemeClr val="bg1"/>
                </a:solidFill>
                <a:latin typeface="+mj-lt"/>
                <a:cs typeface="Times New Roman" pitchFamily="18" charset="0"/>
              </a:rPr>
              <a:t> Sai </a:t>
            </a:r>
            <a:r>
              <a:rPr lang="en-US" sz="3600" b="0" dirty="0" err="1" smtClean="0">
                <a:solidFill>
                  <a:schemeClr val="bg1"/>
                </a:solidFill>
                <a:latin typeface="+mj-lt"/>
                <a:cs typeface="Times New Roman" pitchFamily="18" charset="0"/>
              </a:rPr>
              <a:t>đến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cứu</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độ</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nhân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thế</a:t>
            </a:r>
            <a:r>
              <a:rPr lang="en-US" sz="3600" b="0" dirty="0" smtClean="0">
                <a:solidFill>
                  <a:schemeClr val="bg1"/>
                </a:solidFill>
                <a:latin typeface="+mj-lt"/>
                <a:cs typeface="Times New Roman" pitchFamily="18" charset="0"/>
              </a:rPr>
              <a:t>. Con </a:t>
            </a:r>
            <a:r>
              <a:rPr lang="en-US" sz="3600" b="0" dirty="0" err="1" smtClean="0">
                <a:solidFill>
                  <a:schemeClr val="bg1"/>
                </a:solidFill>
                <a:latin typeface="+mj-lt"/>
                <a:cs typeface="Times New Roman" pitchFamily="18" charset="0"/>
              </a:rPr>
              <a:t>giang</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đôi</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tay</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mong</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chờ</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tình</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thương</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Chúa</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vì</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Chúa</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là</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gia</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nghiệ</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gia</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nghiệp</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duy</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nhất</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của</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đời</a:t>
            </a:r>
            <a:r>
              <a:rPr lang="en-US" sz="3600" b="0" dirty="0" smtClean="0">
                <a:solidFill>
                  <a:schemeClr val="bg1"/>
                </a:solidFill>
                <a:latin typeface="+mj-lt"/>
                <a:cs typeface="Times New Roman" pitchFamily="18" charset="0"/>
              </a:rPr>
              <a:t> con. </a:t>
            </a:r>
            <a:endParaRPr lang="en-US" sz="36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29086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u="sng" dirty="0"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smtClean="0">
                <a:solidFill>
                  <a:srgbClr val="FFFF00"/>
                </a:solidFill>
                <a:latin typeface="+mj-lt"/>
                <a:cs typeface="Times New Roman" pitchFamily="18" charset="0"/>
              </a:rPr>
              <a:t>  </a:t>
            </a:r>
            <a:r>
              <a:rPr lang="en-US" sz="4000" b="0" dirty="0" smtClean="0">
                <a:solidFill>
                  <a:schemeClr val="bg1"/>
                </a:solidFill>
                <a:latin typeface="+mj-lt"/>
                <a:cs typeface="Times New Roman" pitchFamily="18" charset="0"/>
              </a:rPr>
              <a:t>Con </a:t>
            </a:r>
            <a:r>
              <a:rPr lang="en-US" sz="4000" b="0" dirty="0" err="1" smtClean="0">
                <a:solidFill>
                  <a:schemeClr val="bg1"/>
                </a:solidFill>
                <a:latin typeface="+mj-lt"/>
                <a:cs typeface="Times New Roman" pitchFamily="18" charset="0"/>
              </a:rPr>
              <a:t>mong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chờ</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đoàn</a:t>
            </a:r>
            <a:r>
              <a:rPr lang="en-US" sz="4000" b="0" dirty="0" smtClean="0">
                <a:solidFill>
                  <a:schemeClr val="bg1"/>
                </a:solidFill>
                <a:latin typeface="+mj-lt"/>
                <a:cs typeface="Times New Roman" pitchFamily="18" charset="0"/>
              </a:rPr>
              <a:t> con </a:t>
            </a:r>
            <a:r>
              <a:rPr lang="en-US" sz="4000" b="0" dirty="0" err="1" smtClean="0">
                <a:solidFill>
                  <a:schemeClr val="bg1"/>
                </a:solidFill>
                <a:latin typeface="+mj-lt"/>
                <a:cs typeface="Times New Roman" pitchFamily="18" charset="0"/>
              </a:rPr>
              <a:t>luôn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mong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chờ</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ngày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đến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Như</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nai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tìm</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suối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nguồn</a:t>
            </a:r>
            <a:r>
              <a:rPr lang="en-US" sz="4000" dirty="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như</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nắng</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đợi</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mưa</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về</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Như</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trời</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thanh</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nhớ</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gió</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như</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biển</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xanh</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nhớ</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sóng</a:t>
            </a:r>
            <a:r>
              <a:rPr lang="en-US" sz="4000" dirty="0" smtClean="0">
                <a:solidFill>
                  <a:schemeClr val="bg1"/>
                </a:solidFill>
                <a:latin typeface="+mj-lt"/>
                <a:cs typeface="Times New Roman" pitchFamily="18" charset="0"/>
              </a:rPr>
              <a:t> con </a:t>
            </a:r>
            <a:r>
              <a:rPr lang="en-US" sz="4000" dirty="0" err="1" smtClean="0">
                <a:solidFill>
                  <a:schemeClr val="bg1"/>
                </a:solidFill>
                <a:latin typeface="+mj-lt"/>
                <a:cs typeface="Times New Roman" pitchFamily="18" charset="0"/>
              </a:rPr>
              <a:t>chờ</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mong</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Chúa</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luôn</a:t>
            </a:r>
            <a:r>
              <a:rPr lang="en-US" sz="4000" dirty="0" smtClean="0">
                <a:solidFill>
                  <a:schemeClr val="bg1"/>
                </a:solidFill>
                <a:latin typeface="+mj-lt"/>
                <a:cs typeface="Times New Roman" pitchFamily="18" charset="0"/>
              </a:rPr>
              <a:t>. </a:t>
            </a:r>
            <a:endParaRPr lang="vi-VN" sz="4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3600" u="sng" dirty="0" smtClean="0">
                <a:solidFill>
                  <a:srgbClr val="FFFF00"/>
                </a:solidFill>
                <a:latin typeface="+mj-lt"/>
                <a:cs typeface="Times New Roman" pitchFamily="18" charset="0"/>
              </a:rPr>
              <a:t>Tk1</a:t>
            </a:r>
            <a:r>
              <a:rPr lang="en-US" sz="3600" b="0" u="sng" dirty="0" smtClean="0">
                <a:solidFill>
                  <a:srgbClr val="FFFF00"/>
                </a:solidFill>
                <a:latin typeface="+mj-lt"/>
                <a:cs typeface="Times New Roman" pitchFamily="18" charset="0"/>
              </a:rPr>
              <a:t>:</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Trần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gian</a:t>
            </a:r>
            <a:r>
              <a:rPr lang="en-US" sz="3600" b="0" dirty="0" smtClean="0">
                <a:solidFill>
                  <a:schemeClr val="bg1"/>
                </a:solidFill>
                <a:latin typeface="+mj-lt"/>
                <a:cs typeface="Times New Roman" pitchFamily="18" charset="0"/>
              </a:rPr>
              <a:t> qua </a:t>
            </a:r>
            <a:r>
              <a:rPr lang="en-US" sz="3600" b="0" dirty="0" err="1" smtClean="0">
                <a:solidFill>
                  <a:schemeClr val="bg1"/>
                </a:solidFill>
                <a:latin typeface="+mj-lt"/>
                <a:cs typeface="Times New Roman" pitchFamily="18" charset="0"/>
              </a:rPr>
              <a:t>đi</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như</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giọt</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sương</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sớm</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mai</a:t>
            </a:r>
            <a:r>
              <a:rPr lang="en-US" sz="3600" b="0" dirty="0" smtClean="0">
                <a:solidFill>
                  <a:schemeClr val="bg1"/>
                </a:solidFill>
                <a:latin typeface="+mj-lt"/>
                <a:cs typeface="Times New Roman" pitchFamily="18" charset="0"/>
              </a:rPr>
              <a:t> tan </a:t>
            </a:r>
            <a:r>
              <a:rPr lang="en-US" sz="3600" b="0" dirty="0" err="1" smtClean="0">
                <a:solidFill>
                  <a:schemeClr val="bg1"/>
                </a:solidFill>
                <a:latin typeface="+mj-lt"/>
                <a:cs typeface="Times New Roman" pitchFamily="18" charset="0"/>
              </a:rPr>
              <a:t>nhanh</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vào</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nắng</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ấm</a:t>
            </a:r>
            <a:r>
              <a:rPr lang="en-US" sz="3600" b="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Đời</a:t>
            </a:r>
            <a:r>
              <a:rPr lang="en-US" sz="3600" dirty="0" smtClean="0">
                <a:solidFill>
                  <a:schemeClr val="bg1"/>
                </a:solidFill>
                <a:latin typeface="+mj-lt"/>
                <a:cs typeface="Times New Roman" pitchFamily="18" charset="0"/>
              </a:rPr>
              <a:t> con </a:t>
            </a:r>
            <a:r>
              <a:rPr lang="en-US" sz="3600" dirty="0" err="1" smtClean="0">
                <a:solidFill>
                  <a:schemeClr val="bg1"/>
                </a:solidFill>
                <a:latin typeface="+mj-lt"/>
                <a:cs typeface="Times New Roman" pitchFamily="18" charset="0"/>
              </a:rPr>
              <a:t>gian</a:t>
            </a:r>
            <a:r>
              <a:rPr lang="en-US" sz="3600" dirty="0" smtClean="0">
                <a:solidFill>
                  <a:schemeClr val="bg1"/>
                </a:solidFill>
                <a:latin typeface="+mj-lt"/>
                <a:cs typeface="Times New Roman" pitchFamily="18" charset="0"/>
              </a:rPr>
              <a:t> nan </a:t>
            </a:r>
            <a:r>
              <a:rPr lang="en-US" sz="3600" dirty="0" err="1" smtClean="0">
                <a:solidFill>
                  <a:schemeClr val="bg1"/>
                </a:solidFill>
                <a:latin typeface="+mj-lt"/>
                <a:cs typeface="Times New Roman" pitchFamily="18" charset="0"/>
              </a:rPr>
              <a:t>mong</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chờ</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phút</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hân</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hoan</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cho</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thoả</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lòng</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khao</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khát</a:t>
            </a:r>
            <a:r>
              <a:rPr lang="en-US" sz="3600" dirty="0" smtClean="0">
                <a:solidFill>
                  <a:schemeClr val="bg1"/>
                </a:solidFill>
                <a:latin typeface="+mj-lt"/>
                <a:cs typeface="Times New Roman" pitchFamily="18" charset="0"/>
              </a:rPr>
              <a:t>. Con </a:t>
            </a:r>
            <a:r>
              <a:rPr lang="en-US" sz="3600" dirty="0" err="1" smtClean="0">
                <a:solidFill>
                  <a:schemeClr val="bg1"/>
                </a:solidFill>
                <a:latin typeface="+mj-lt"/>
                <a:cs typeface="Times New Roman" pitchFamily="18" charset="0"/>
              </a:rPr>
              <a:t>vui</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hôm</a:t>
            </a:r>
            <a:r>
              <a:rPr lang="en-US" sz="3600" dirty="0" smtClean="0">
                <a:solidFill>
                  <a:schemeClr val="bg1"/>
                </a:solidFill>
                <a:latin typeface="+mj-lt"/>
                <a:cs typeface="Times New Roman" pitchFamily="18" charset="0"/>
              </a:rPr>
              <a:t> nay </a:t>
            </a:r>
            <a:r>
              <a:rPr lang="en-US" sz="3600" dirty="0" err="1" smtClean="0">
                <a:solidFill>
                  <a:schemeClr val="bg1"/>
                </a:solidFill>
                <a:latin typeface="+mj-lt"/>
                <a:cs typeface="Times New Roman" pitchFamily="18" charset="0"/>
              </a:rPr>
              <a:t>mai</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này</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đời</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thay</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đổi</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chỉ</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Chúa</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là</a:t>
            </a:r>
            <a:r>
              <a:rPr lang="en-US" sz="3600" dirty="0" smtClean="0">
                <a:solidFill>
                  <a:schemeClr val="bg1"/>
                </a:solidFill>
                <a:latin typeface="+mj-lt"/>
                <a:cs typeface="Times New Roman" pitchFamily="18" charset="0"/>
              </a:rPr>
              <a:t> an </a:t>
            </a:r>
            <a:r>
              <a:rPr lang="en-US" sz="3600" dirty="0" err="1" smtClean="0">
                <a:solidFill>
                  <a:schemeClr val="bg1"/>
                </a:solidFill>
                <a:latin typeface="+mj-lt"/>
                <a:cs typeface="Times New Roman" pitchFamily="18" charset="0"/>
              </a:rPr>
              <a:t>bình</a:t>
            </a:r>
            <a:r>
              <a:rPr lang="en-US" sz="3600" dirty="0" smtClean="0">
                <a:solidFill>
                  <a:schemeClr val="bg1"/>
                </a:solidFill>
                <a:latin typeface="+mj-lt"/>
                <a:cs typeface="Times New Roman" pitchFamily="18" charset="0"/>
              </a:rPr>
              <a:t>, an </a:t>
            </a:r>
            <a:r>
              <a:rPr lang="en-US" sz="3600" dirty="0" err="1" smtClean="0">
                <a:solidFill>
                  <a:schemeClr val="bg1"/>
                </a:solidFill>
                <a:latin typeface="+mj-lt"/>
                <a:cs typeface="Times New Roman" pitchFamily="18" charset="0"/>
              </a:rPr>
              <a:t>bình</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duy</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nhất</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không</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đổi</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thay</a:t>
            </a:r>
            <a:r>
              <a:rPr lang="en-US" sz="3600" dirty="0" smtClean="0">
                <a:solidFill>
                  <a:schemeClr val="bg1"/>
                </a:solidFill>
                <a:latin typeface="+mj-lt"/>
                <a:cs typeface="Times New Roman" pitchFamily="18" charset="0"/>
              </a:rPr>
              <a:t>. </a:t>
            </a:r>
            <a:endParaRPr lang="en-US" sz="36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2899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u="sng" dirty="0"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smtClean="0">
                <a:solidFill>
                  <a:srgbClr val="FFFF00"/>
                </a:solidFill>
                <a:latin typeface="+mj-lt"/>
                <a:cs typeface="Times New Roman" pitchFamily="18" charset="0"/>
              </a:rPr>
              <a:t>  </a:t>
            </a:r>
            <a:r>
              <a:rPr lang="en-US" sz="4000" b="0" dirty="0" smtClean="0">
                <a:solidFill>
                  <a:schemeClr val="bg1"/>
                </a:solidFill>
                <a:latin typeface="+mj-lt"/>
                <a:cs typeface="Times New Roman" pitchFamily="18" charset="0"/>
              </a:rPr>
              <a:t>Con </a:t>
            </a:r>
            <a:r>
              <a:rPr lang="en-US" sz="4000" b="0" dirty="0" err="1" smtClean="0">
                <a:solidFill>
                  <a:schemeClr val="bg1"/>
                </a:solidFill>
                <a:latin typeface="+mj-lt"/>
                <a:cs typeface="Times New Roman" pitchFamily="18" charset="0"/>
              </a:rPr>
              <a:t>mong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chờ</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đoàn</a:t>
            </a:r>
            <a:r>
              <a:rPr lang="en-US" sz="4000" b="0" dirty="0" smtClean="0">
                <a:solidFill>
                  <a:schemeClr val="bg1"/>
                </a:solidFill>
                <a:latin typeface="+mj-lt"/>
                <a:cs typeface="Times New Roman" pitchFamily="18" charset="0"/>
              </a:rPr>
              <a:t> con </a:t>
            </a:r>
            <a:r>
              <a:rPr lang="en-US" sz="4000" b="0" dirty="0" err="1" smtClean="0">
                <a:solidFill>
                  <a:schemeClr val="bg1"/>
                </a:solidFill>
                <a:latin typeface="+mj-lt"/>
                <a:cs typeface="Times New Roman" pitchFamily="18" charset="0"/>
              </a:rPr>
              <a:t>luôn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mong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chờ</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ngày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đến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Như</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nai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tìm</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suối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nguồn</a:t>
            </a:r>
            <a:r>
              <a:rPr lang="en-US" sz="4000" dirty="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như</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nắng</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đợi</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mưa</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về</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Như</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trời</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thanh</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nhớ</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gió</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như</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biển</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xanh</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nhớ</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sóng</a:t>
            </a:r>
            <a:r>
              <a:rPr lang="en-US" sz="4000" dirty="0" smtClean="0">
                <a:solidFill>
                  <a:schemeClr val="bg1"/>
                </a:solidFill>
                <a:latin typeface="+mj-lt"/>
                <a:cs typeface="Times New Roman" pitchFamily="18" charset="0"/>
              </a:rPr>
              <a:t> con </a:t>
            </a:r>
            <a:r>
              <a:rPr lang="en-US" sz="4000" dirty="0" err="1" smtClean="0">
                <a:solidFill>
                  <a:schemeClr val="bg1"/>
                </a:solidFill>
                <a:latin typeface="+mj-lt"/>
                <a:cs typeface="Times New Roman" pitchFamily="18" charset="0"/>
              </a:rPr>
              <a:t>chờ</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mong</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Chúa</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luôn</a:t>
            </a:r>
            <a:r>
              <a:rPr lang="en-US" sz="4000" dirty="0" smtClean="0">
                <a:solidFill>
                  <a:schemeClr val="bg1"/>
                </a:solidFill>
                <a:latin typeface="+mj-lt"/>
                <a:cs typeface="Times New Roman" pitchFamily="18" charset="0"/>
              </a:rPr>
              <a:t>. </a:t>
            </a:r>
            <a:endParaRPr lang="vi-VN" sz="4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9385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3600" u="sng" dirty="0" smtClean="0">
                <a:solidFill>
                  <a:srgbClr val="FFFF00"/>
                </a:solidFill>
                <a:latin typeface="+mj-lt"/>
                <a:cs typeface="Times New Roman" pitchFamily="18" charset="0"/>
              </a:rPr>
              <a:t>Tk3</a:t>
            </a:r>
            <a:r>
              <a:rPr lang="en-US" sz="3600" b="0" u="sng" dirty="0" smtClean="0">
                <a:solidFill>
                  <a:srgbClr val="FFFF00"/>
                </a:solidFill>
                <a:latin typeface="+mj-lt"/>
                <a:cs typeface="Times New Roman" pitchFamily="18" charset="0"/>
              </a:rPr>
              <a:t>:</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Vì</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sao</a:t>
            </a:r>
            <a:r>
              <a:rPr lang="en-US" sz="3600" b="0" dirty="0" smtClean="0">
                <a:solidFill>
                  <a:schemeClr val="bg1"/>
                </a:solidFill>
                <a:latin typeface="+mj-lt"/>
                <a:cs typeface="Times New Roman" pitchFamily="18" charset="0"/>
              </a:rPr>
              <a:t> lung </a:t>
            </a:r>
            <a:r>
              <a:rPr lang="en-US" sz="3600" b="0" dirty="0" err="1" smtClean="0">
                <a:solidFill>
                  <a:schemeClr val="bg1"/>
                </a:solidFill>
                <a:latin typeface="+mj-lt"/>
                <a:cs typeface="Times New Roman" pitchFamily="18" charset="0"/>
              </a:rPr>
              <a:t>linh</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soi</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đường</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cho</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thế</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nhân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mau</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đi</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tìm</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chân</a:t>
            </a:r>
            <a:r>
              <a:rPr lang="en-US" sz="3600" b="0" dirty="0" smtClean="0">
                <a:solidFill>
                  <a:schemeClr val="bg1"/>
                </a:solidFill>
                <a:latin typeface="+mj-lt"/>
                <a:cs typeface="Times New Roman" pitchFamily="18" charset="0"/>
              </a:rPr>
              <a:t> </a:t>
            </a:r>
            <a:r>
              <a:rPr lang="en-US" sz="3600" b="0" dirty="0" err="1" smtClean="0">
                <a:solidFill>
                  <a:schemeClr val="bg1"/>
                </a:solidFill>
                <a:latin typeface="+mj-lt"/>
                <a:cs typeface="Times New Roman" pitchFamily="18" charset="0"/>
              </a:rPr>
              <a:t>lý</a:t>
            </a:r>
            <a:r>
              <a:rPr lang="en-US" sz="3600" b="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Đồng</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khô</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hoang</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sơ</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đêm</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lạnh</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buốt</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tâm</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tư</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nghe</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cõi</a:t>
            </a:r>
            <a:r>
              <a:rPr lang="en-US" sz="3600" dirty="0" smtClean="0">
                <a:solidFill>
                  <a:schemeClr val="bg1"/>
                </a:solidFill>
                <a:latin typeface="+mj-lt"/>
                <a:cs typeface="Times New Roman" pitchFamily="18" charset="0"/>
              </a:rPr>
              <a:t> long </a:t>
            </a:r>
            <a:r>
              <a:rPr lang="en-US" sz="3600" dirty="0" err="1" smtClean="0">
                <a:solidFill>
                  <a:schemeClr val="bg1"/>
                </a:solidFill>
                <a:latin typeface="+mj-lt"/>
                <a:cs typeface="Times New Roman" pitchFamily="18" charset="0"/>
              </a:rPr>
              <a:t>nhung</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nhớ</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Đêm</a:t>
            </a:r>
            <a:r>
              <a:rPr lang="en-US" sz="3600" dirty="0" smtClean="0">
                <a:solidFill>
                  <a:schemeClr val="bg1"/>
                </a:solidFill>
                <a:latin typeface="+mj-lt"/>
                <a:cs typeface="Times New Roman" pitchFamily="18" charset="0"/>
              </a:rPr>
              <a:t> nay </a:t>
            </a:r>
            <a:r>
              <a:rPr lang="en-US" sz="3600" dirty="0" err="1" smtClean="0">
                <a:solidFill>
                  <a:schemeClr val="bg1"/>
                </a:solidFill>
                <a:latin typeface="+mj-lt"/>
                <a:cs typeface="Times New Roman" pitchFamily="18" charset="0"/>
              </a:rPr>
              <a:t>nhân</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gian</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mong</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chờ</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nguồn</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ánh</a:t>
            </a:r>
            <a:r>
              <a:rPr lang="en-US" sz="3600" dirty="0" smtClean="0">
                <a:solidFill>
                  <a:schemeClr val="bg1"/>
                </a:solidFill>
                <a:latin typeface="+mj-lt"/>
                <a:cs typeface="Times New Roman" pitchFamily="18" charset="0"/>
              </a:rPr>
              <a:t> sang </a:t>
            </a:r>
            <a:r>
              <a:rPr lang="en-US" sz="3600" dirty="0" err="1" smtClean="0">
                <a:solidFill>
                  <a:schemeClr val="bg1"/>
                </a:solidFill>
                <a:latin typeface="+mj-lt"/>
                <a:cs typeface="Times New Roman" pitchFamily="18" charset="0"/>
              </a:rPr>
              <a:t>nguồn</a:t>
            </a:r>
            <a:r>
              <a:rPr lang="en-US" sz="3600" dirty="0" smtClean="0">
                <a:solidFill>
                  <a:schemeClr val="bg1"/>
                </a:solidFill>
                <a:latin typeface="+mj-lt"/>
                <a:cs typeface="Times New Roman" pitchFamily="18" charset="0"/>
              </a:rPr>
              <a:t> an </a:t>
            </a:r>
            <a:r>
              <a:rPr lang="en-US" sz="3600" dirty="0" err="1" smtClean="0">
                <a:solidFill>
                  <a:schemeClr val="bg1"/>
                </a:solidFill>
                <a:latin typeface="+mj-lt"/>
                <a:cs typeface="Times New Roman" pitchFamily="18" charset="0"/>
              </a:rPr>
              <a:t>bình</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tuôn</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tràn</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tuôn</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tràn</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năm</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tháng</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không</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hề</a:t>
            </a:r>
            <a:r>
              <a:rPr lang="en-US" sz="3600" dirty="0" smtClean="0">
                <a:solidFill>
                  <a:schemeClr val="bg1"/>
                </a:solidFill>
                <a:latin typeface="+mj-lt"/>
                <a:cs typeface="Times New Roman" pitchFamily="18" charset="0"/>
              </a:rPr>
              <a:t> </a:t>
            </a:r>
            <a:r>
              <a:rPr lang="en-US" sz="3600" dirty="0" err="1" smtClean="0">
                <a:solidFill>
                  <a:schemeClr val="bg1"/>
                </a:solidFill>
                <a:latin typeface="+mj-lt"/>
                <a:cs typeface="Times New Roman" pitchFamily="18" charset="0"/>
              </a:rPr>
              <a:t>vơi</a:t>
            </a:r>
            <a:r>
              <a:rPr lang="en-US" sz="3600" dirty="0" smtClean="0">
                <a:solidFill>
                  <a:schemeClr val="bg1"/>
                </a:solidFill>
                <a:latin typeface="+mj-lt"/>
                <a:cs typeface="Times New Roman" pitchFamily="18" charset="0"/>
              </a:rPr>
              <a:t>. </a:t>
            </a:r>
            <a:endParaRPr lang="en-US" sz="36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210707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u="sng" dirty="0"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smtClean="0">
                <a:solidFill>
                  <a:srgbClr val="FFFF00"/>
                </a:solidFill>
                <a:latin typeface="+mj-lt"/>
                <a:cs typeface="Times New Roman" pitchFamily="18" charset="0"/>
              </a:rPr>
              <a:t>  </a:t>
            </a:r>
            <a:r>
              <a:rPr lang="en-US" sz="4000" b="0" dirty="0" smtClean="0">
                <a:solidFill>
                  <a:schemeClr val="bg1"/>
                </a:solidFill>
                <a:latin typeface="+mj-lt"/>
                <a:cs typeface="Times New Roman" pitchFamily="18" charset="0"/>
              </a:rPr>
              <a:t>Con </a:t>
            </a:r>
            <a:r>
              <a:rPr lang="en-US" sz="4000" b="0" dirty="0" err="1" smtClean="0">
                <a:solidFill>
                  <a:schemeClr val="bg1"/>
                </a:solidFill>
                <a:latin typeface="+mj-lt"/>
                <a:cs typeface="Times New Roman" pitchFamily="18" charset="0"/>
              </a:rPr>
              <a:t>mong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chờ</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đoàn</a:t>
            </a:r>
            <a:r>
              <a:rPr lang="en-US" sz="4000" b="0" dirty="0" smtClean="0">
                <a:solidFill>
                  <a:schemeClr val="bg1"/>
                </a:solidFill>
                <a:latin typeface="+mj-lt"/>
                <a:cs typeface="Times New Roman" pitchFamily="18" charset="0"/>
              </a:rPr>
              <a:t> con </a:t>
            </a:r>
            <a:r>
              <a:rPr lang="en-US" sz="4000" b="0" dirty="0" err="1" smtClean="0">
                <a:solidFill>
                  <a:schemeClr val="bg1"/>
                </a:solidFill>
                <a:latin typeface="+mj-lt"/>
                <a:cs typeface="Times New Roman" pitchFamily="18" charset="0"/>
              </a:rPr>
              <a:t>luôn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mong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chờ</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ngày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đến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Như</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nai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tìm</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suối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nguồn</a:t>
            </a:r>
            <a:r>
              <a:rPr lang="en-US" sz="4000" dirty="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như</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nắng</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đợi</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mưa</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về</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Như</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trời</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thanh</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nhớ</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gió</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như</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biển</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xanh</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nhớ</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sóng</a:t>
            </a:r>
            <a:r>
              <a:rPr lang="en-US" sz="4000" dirty="0" smtClean="0">
                <a:solidFill>
                  <a:schemeClr val="bg1"/>
                </a:solidFill>
                <a:latin typeface="+mj-lt"/>
                <a:cs typeface="Times New Roman" pitchFamily="18" charset="0"/>
              </a:rPr>
              <a:t> con </a:t>
            </a:r>
            <a:r>
              <a:rPr lang="en-US" sz="4000" dirty="0" err="1" smtClean="0">
                <a:solidFill>
                  <a:schemeClr val="bg1"/>
                </a:solidFill>
                <a:latin typeface="+mj-lt"/>
                <a:cs typeface="Times New Roman" pitchFamily="18" charset="0"/>
              </a:rPr>
              <a:t>chờ</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mong</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Chúa</a:t>
            </a:r>
            <a:r>
              <a:rPr lang="en-US" sz="4000" dirty="0" smtClean="0">
                <a:solidFill>
                  <a:schemeClr val="bg1"/>
                </a:solidFill>
                <a:latin typeface="+mj-lt"/>
                <a:cs typeface="Times New Roman" pitchFamily="18" charset="0"/>
              </a:rPr>
              <a:t> </a:t>
            </a:r>
            <a:r>
              <a:rPr lang="en-US" sz="4000" dirty="0" err="1" smtClean="0">
                <a:solidFill>
                  <a:schemeClr val="bg1"/>
                </a:solidFill>
                <a:latin typeface="+mj-lt"/>
                <a:cs typeface="Times New Roman" pitchFamily="18" charset="0"/>
              </a:rPr>
              <a:t>luôn</a:t>
            </a:r>
            <a:r>
              <a:rPr lang="en-US" sz="4000" dirty="0" smtClean="0">
                <a:solidFill>
                  <a:schemeClr val="bg1"/>
                </a:solidFill>
                <a:latin typeface="+mj-lt"/>
                <a:cs typeface="Times New Roman" pitchFamily="18" charset="0"/>
              </a:rPr>
              <a:t>. </a:t>
            </a:r>
            <a:endParaRPr lang="vi-VN" sz="4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884507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82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905000" y="2266950"/>
            <a:ext cx="5768401" cy="1754326"/>
          </a:xfrm>
          <a:prstGeom prst="rect">
            <a:avLst/>
          </a:prstGeom>
          <a:noFill/>
        </p:spPr>
        <p:txBody>
          <a:bodyPr wrap="squar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 </a:t>
            </a:r>
            <a:r>
              <a:rPr lang="en-US" sz="54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Kết</a:t>
            </a: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cap="none" spc="0"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Lễ</a:t>
            </a:r>
            <a:endPar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5400" dirty="0" err="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Mẹ</a:t>
            </a:r>
            <a:r>
              <a:rPr lang="en-US" sz="5400"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5400" dirty="0" err="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Đẹp</a:t>
            </a:r>
            <a:r>
              <a:rPr lang="en-US" sz="5400"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5400" dirty="0" err="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Tươi</a:t>
            </a:r>
            <a:endParaRPr lang="en-US" sz="5400" b="1" cap="none" spc="0"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6152631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Tk1:</a:t>
            </a:r>
            <a:r>
              <a:rPr lang="en-US" sz="4800" b="1"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Mẹ</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Maria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đẹp</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tươi</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như</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bình</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minh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chiếu</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rạng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ngời</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vầng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trăng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lung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linh</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trời</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đêm</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so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với</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Mẹ</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còn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kém</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xa</a:t>
            </a:r>
            <a:r>
              <a:rPr lang="vi-VN" sz="4800" b="0" dirty="0" smtClean="0">
                <a:solidFill>
                  <a:schemeClr val="bg1"/>
                </a:solidFill>
                <a:latin typeface="+mj-lt"/>
                <a:cs typeface="Times New Roman" pitchFamily="18" charset="0"/>
              </a:rPr>
              <a:t> </a:t>
            </a:r>
            <a:endParaRPr lang="en-US" sz="115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178030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smtClean="0">
                <a:solidFill>
                  <a:srgbClr val="FFFF00"/>
                </a:solidFill>
                <a:latin typeface="+mj-lt"/>
                <a:ea typeface="Tahoma" pitchFamily="34" charset="0"/>
                <a:cs typeface="Times New Roman" pitchFamily="18" charset="0"/>
              </a:rPr>
              <a:t>Đk</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Nguyệ</a:t>
            </a:r>
            <a:r>
              <a:rPr lang="en-US" sz="8800" dirty="0" err="1" smtClean="0">
                <a:solidFill>
                  <a:schemeClr val="bg1"/>
                </a:solidFill>
                <a:latin typeface="+mj-lt"/>
                <a:ea typeface="Tahoma" pitchFamily="34" charset="0"/>
                <a:cs typeface="Times New Roman" pitchFamily="18" charset="0"/>
              </a:rPr>
              <a:t>n</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trời</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cao</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đổ</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xuống</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sương</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mai</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Mây</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ơi</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mau</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hãy</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mưa</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vị</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cứu</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tinh</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Các</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tầng</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trời</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nói</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lên</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hiển</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vinh</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Chúa</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Không</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trung</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cao</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chiếu</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kỳ</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công</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tay</a:t>
            </a:r>
            <a:r>
              <a:rPr lang="en-US" sz="8800" dirty="0" smtClean="0">
                <a:solidFill>
                  <a:schemeClr val="bg1"/>
                </a:solidFill>
                <a:latin typeface="+mj-lt"/>
                <a:ea typeface="Tahoma" pitchFamily="34" charset="0"/>
                <a:cs typeface="Times New Roman" pitchFamily="18" charset="0"/>
              </a:rPr>
              <a:t> </a:t>
            </a:r>
            <a:r>
              <a:rPr lang="en-US" sz="8800" dirty="0" err="1" smtClean="0">
                <a:solidFill>
                  <a:schemeClr val="bg1"/>
                </a:solidFill>
                <a:latin typeface="+mj-lt"/>
                <a:ea typeface="Tahoma" pitchFamily="34" charset="0"/>
                <a:cs typeface="Times New Roman" pitchFamily="18" charset="0"/>
              </a:rPr>
              <a:t>Người</a:t>
            </a:r>
            <a:r>
              <a:rPr lang="en-US" sz="8800" dirty="0" smtClean="0">
                <a:solidFill>
                  <a:schemeClr val="bg1"/>
                </a:solidFill>
                <a:latin typeface="+mj-lt"/>
                <a:ea typeface="Tahoma" pitchFamily="34" charset="0"/>
                <a:cs typeface="Times New Roman" pitchFamily="18" charset="0"/>
              </a:rPr>
              <a:t>. </a:t>
            </a:r>
            <a:endParaRPr lang="en-US" sz="8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4872458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1" u="sng" dirty="0" err="1">
                <a:solidFill>
                  <a:srgbClr val="FFFF00"/>
                </a:solidFill>
                <a:effectLst>
                  <a:outerShdw blurRad="38100" dist="38100" dir="2700000" algn="tl">
                    <a:srgbClr val="000000">
                      <a:alpha val="43137"/>
                    </a:srgbClr>
                  </a:outerShdw>
                </a:effectLst>
                <a:ea typeface="SimHei" pitchFamily="49" charset="-122"/>
                <a:cs typeface="Times New Roman" pitchFamily="18" charset="0"/>
              </a:rPr>
              <a:t>Đk</a:t>
            </a:r>
            <a:r>
              <a:rPr lang="en-US" sz="48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thành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tâm</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kính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mừng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Mẹ</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mừng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Mẹ</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đầy</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ơn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phúc</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lòng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khiết</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trinh</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như</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huệ</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thắm</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xinh</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muôn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đời</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hiển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vinh</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r>
            <a:br>
              <a:rPr lang="vi-VN"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br>
            <a:endParaRPr lang="en-US" sz="50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428813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1" u="sng" dirty="0" smtClean="0">
                <a:solidFill>
                  <a:srgbClr val="FFFF00"/>
                </a:solidFill>
                <a:effectLst>
                  <a:outerShdw blurRad="38100" dist="38100" dir="2700000" algn="tl">
                    <a:srgbClr val="000000">
                      <a:alpha val="43137"/>
                    </a:srgbClr>
                  </a:outerShdw>
                </a:effectLst>
                <a:ea typeface="SimHei" pitchFamily="49" charset="-122"/>
                <a:cs typeface="Times New Roman" pitchFamily="18" charset="0"/>
              </a:rPr>
              <a:t>Tk2:</a:t>
            </a:r>
            <a:r>
              <a:rPr lang="en-US" sz="4800" b="1" dirty="0" smtClean="0">
                <a:solidFill>
                  <a:srgbClr val="FFFF00"/>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itchFamily="18" charset="0"/>
              </a:rPr>
              <a:t>Mẹ</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như</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hoa</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thơm</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ngàn</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hương</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luôn</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toả</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bay chin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tầng</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trời</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mọi</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ô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nhơ</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không</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hề</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vương</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ôi</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xác</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hồn</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Mẹ</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sáng</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tươi</a:t>
            </a:r>
            <a:r>
              <a:rPr lang="en-US" sz="4800" b="1" dirty="0" smtClean="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endParaRPr lang="en-US" sz="115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130924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1" u="sng" dirty="0" err="1">
                <a:solidFill>
                  <a:srgbClr val="FFFF00"/>
                </a:solidFill>
                <a:effectLst>
                  <a:outerShdw blurRad="38100" dist="38100" dir="2700000" algn="tl">
                    <a:srgbClr val="000000">
                      <a:alpha val="43137"/>
                    </a:srgbClr>
                  </a:outerShdw>
                </a:effectLst>
                <a:ea typeface="SimHei" pitchFamily="49" charset="-122"/>
                <a:cs typeface="Times New Roman" pitchFamily="18" charset="0"/>
              </a:rPr>
              <a:t>Đk</a:t>
            </a:r>
            <a:r>
              <a:rPr lang="en-US" sz="48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Con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thành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tâm</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kính</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cs typeface="Times New Roman" panose="02020603050405020304" pitchFamily="18" charset="0"/>
              </a:rPr>
              <a:t>mừng</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Mẹ</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mừng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Mẹ</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đầy</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ơn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phúc</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lòng</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khiết</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trinh</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như</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huệ</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thắm</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xinh</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muôn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đời</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hiển</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vinh</a:t>
            </a:r>
            <a:r>
              <a:rPr lang="en-US"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t/>
            </a:r>
            <a:br>
              <a:rPr lang="vi-VN" sz="4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rPr>
            </a:br>
            <a:endParaRPr lang="en-US" sz="50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4153576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endParaRPr lang="en-US" sz="5060" b="1" dirty="0" smtClean="0">
              <a:solidFill>
                <a:schemeClr val="bg1"/>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744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2737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smtClean="0">
                <a:solidFill>
                  <a:srgbClr val="FFFF00"/>
                </a:solidFill>
                <a:latin typeface="+mj-lt"/>
                <a:cs typeface="Times New Roman" panose="02020603050405020304" pitchFamily="18" charset="0"/>
              </a:rPr>
              <a:t>Đk</a:t>
            </a:r>
            <a:r>
              <a:rPr lang="en-US" sz="8500" b="0" dirty="0" smtClean="0">
                <a:solidFill>
                  <a:srgbClr val="FFFF00"/>
                </a:solidFill>
                <a:latin typeface="+mj-lt"/>
                <a:cs typeface="Times New Roman" panose="02020603050405020304" pitchFamily="18" charset="0"/>
              </a:rPr>
              <a:t>:</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Lạy</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Chúa</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xin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đoái</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nhìn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chúng</a:t>
            </a:r>
            <a:r>
              <a:rPr lang="en-US" sz="8500" b="0" dirty="0" smtClean="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a:t>
            </a:r>
            <a:r>
              <a:rPr lang="vi-VN" sz="8500" b="0" dirty="0" smtClean="0">
                <a:solidFill>
                  <a:schemeClr val="bg1"/>
                </a:solidFill>
                <a:latin typeface="+mj-lt"/>
                <a:cs typeface="Times New Roman" panose="02020603050405020304" pitchFamily="18" charset="0"/>
              </a:rPr>
              <a:t>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81580832"/>
      </p:ext>
    </p:extLst>
  </p:cSld>
  <p:clrMapOvr>
    <a:masterClrMapping/>
  </p:clrMapOvr>
  <p:transition advClick="0" advTm="3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a:solidFill>
                  <a:srgbClr val="FFFF00"/>
                </a:solidFill>
                <a:latin typeface="+mj-lt"/>
                <a:cs typeface="Times New Roman" panose="02020603050405020304" pitchFamily="18" charset="0"/>
              </a:rPr>
              <a:t>T</a:t>
            </a:r>
            <a:r>
              <a:rPr lang="en-US" sz="6000" b="0" u="sng" dirty="0" smtClean="0">
                <a:solidFill>
                  <a:srgbClr val="FFFF00"/>
                </a:solidFill>
                <a:latin typeface="+mj-lt"/>
                <a:cs typeface="Times New Roman" panose="02020603050405020304" pitchFamily="18" charset="0"/>
              </a:rPr>
              <a:t>k1:</a:t>
            </a:r>
            <a:r>
              <a:rPr lang="en-US" sz="6000" b="0" dirty="0" smtClean="0">
                <a:solidFill>
                  <a:srgbClr val="FFFF00"/>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Lạy</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mục</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tử</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nhà</a:t>
            </a:r>
            <a:r>
              <a:rPr lang="en-US" sz="6000" b="0" dirty="0" smtClean="0">
                <a:solidFill>
                  <a:schemeClr val="bg1"/>
                </a:solidFill>
                <a:latin typeface="+mj-lt"/>
                <a:cs typeface="Times New Roman" panose="02020603050405020304" pitchFamily="18" charset="0"/>
              </a:rPr>
              <a:t> is-</a:t>
            </a:r>
            <a:r>
              <a:rPr lang="en-US" sz="6000" b="0" dirty="0" err="1" smtClean="0">
                <a:solidFill>
                  <a:schemeClr val="bg1"/>
                </a:solidFill>
                <a:latin typeface="+mj-lt"/>
                <a:cs typeface="Times New Roman" panose="02020603050405020304" pitchFamily="18" charset="0"/>
              </a:rPr>
              <a:t>ra</a:t>
            </a:r>
            <a:r>
              <a:rPr lang="en-US" sz="6000" b="0" dirty="0" smtClean="0">
                <a:solidFill>
                  <a:schemeClr val="bg1"/>
                </a:solidFill>
                <a:latin typeface="+mj-lt"/>
                <a:cs typeface="Times New Roman" panose="02020603050405020304" pitchFamily="18" charset="0"/>
              </a:rPr>
              <a:t>-el </a:t>
            </a:r>
            <a:r>
              <a:rPr lang="vi-VN" sz="6000" b="0" dirty="0">
                <a:solidFill>
                  <a:schemeClr val="bg1"/>
                </a:solidFill>
                <a:latin typeface="+mj-lt"/>
                <a:cs typeface="Times New Roman" panose="02020603050405020304" pitchFamily="18" charset="0"/>
              </a:rPr>
              <a:t>Ngài chăn dắt nhà </a:t>
            </a:r>
            <a:r>
              <a:rPr lang="en-US" sz="6000" b="0" dirty="0" smtClean="0">
                <a:solidFill>
                  <a:schemeClr val="bg1"/>
                </a:solidFill>
                <a:latin typeface="+mj-lt"/>
                <a:cs typeface="Times New Roman" panose="02020603050405020304" pitchFamily="18" charset="0"/>
              </a:rPr>
              <a:t>G</a:t>
            </a:r>
            <a:r>
              <a:rPr lang="vi-VN" sz="6000" b="0" dirty="0" smtClean="0">
                <a:solidFill>
                  <a:schemeClr val="bg1"/>
                </a:solidFill>
                <a:latin typeface="+mj-lt"/>
                <a:cs typeface="Times New Roman" panose="02020603050405020304" pitchFamily="18" charset="0"/>
              </a:rPr>
              <a:t>iu-se </a:t>
            </a:r>
            <a:r>
              <a:rPr lang="vi-VN" sz="6000" b="0" dirty="0">
                <a:solidFill>
                  <a:schemeClr val="bg1"/>
                </a:solidFill>
                <a:latin typeface="+mj-lt"/>
                <a:cs typeface="Times New Roman" panose="02020603050405020304" pitchFamily="18" charset="0"/>
              </a:rPr>
              <a:t>như chăn chiên cừu xin hãy lắng tai nghe</a:t>
            </a:r>
            <a:r>
              <a:rPr lang="vi-VN" sz="6000" b="0" dirty="0" smtClean="0">
                <a:solidFill>
                  <a:schemeClr val="bg1"/>
                </a:solidFill>
                <a:latin typeface="+mj-lt"/>
                <a:cs typeface="Times New Roman" panose="02020603050405020304" pitchFamily="18" charset="0"/>
              </a:rPr>
              <a:t>.</a:t>
            </a:r>
            <a:endParaRPr lang="vi-VN"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98589105"/>
      </p:ext>
    </p:extLst>
  </p:cSld>
  <p:clrMapOvr>
    <a:masterClrMapping/>
  </p:clrMapOvr>
  <p:transition advClick="0" advTm="3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38925788</TotalTime>
  <Words>1301</Words>
  <Application>Microsoft Office PowerPoint</Application>
  <PresentationFormat>On-screen Show (16:9)</PresentationFormat>
  <Paragraphs>61</Paragraphs>
  <Slides>53</Slides>
  <Notes>8</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53</vt:i4>
      </vt:variant>
    </vt:vector>
  </HeadingPairs>
  <TitlesOfParts>
    <vt:vector size="68" baseType="lpstr">
      <vt:lpstr>Arial</vt:lpstr>
      <vt:lpstr>Calibri</vt:lpstr>
      <vt:lpstr>Constantia</vt:lpstr>
      <vt:lpstr>Franklin Gothic Book</vt:lpstr>
      <vt:lpstr>SimHei</vt:lpstr>
      <vt:lpstr>Tahoma</vt:lpstr>
      <vt:lpstr>Times New Roman</vt:lpstr>
      <vt:lpstr>Tw Cen MT</vt:lpstr>
      <vt:lpstr>UTM American Sans</vt:lpstr>
      <vt:lpstr>Wingdings 2</vt:lpstr>
      <vt:lpstr>Flow</vt:lpstr>
      <vt:lpstr>Technic</vt:lpstr>
      <vt:lpstr>Thatch</vt:lpstr>
      <vt:lpstr>14_Default Design</vt:lpstr>
      <vt:lpstr>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DELL</cp:lastModifiedBy>
  <cp:revision>1862</cp:revision>
  <dcterms:created xsi:type="dcterms:W3CDTF">2013-07-30T12:23:13Z</dcterms:created>
  <dcterms:modified xsi:type="dcterms:W3CDTF">2024-12-20T05:17:08Z</dcterms:modified>
</cp:coreProperties>
</file>