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Lst>
  <p:notesMasterIdLst>
    <p:notesMasterId r:id="rId81"/>
  </p:notesMasterIdLst>
  <p:sldIdLst>
    <p:sldId id="939" r:id="rId9"/>
    <p:sldId id="376" r:id="rId10"/>
    <p:sldId id="882" r:id="rId11"/>
    <p:sldId id="884" r:id="rId12"/>
    <p:sldId id="940" r:id="rId13"/>
    <p:sldId id="553" r:id="rId14"/>
    <p:sldId id="917" r:id="rId15"/>
    <p:sldId id="918" r:id="rId16"/>
    <p:sldId id="919" r:id="rId17"/>
    <p:sldId id="920" r:id="rId18"/>
    <p:sldId id="941" r:id="rId19"/>
    <p:sldId id="897" r:id="rId20"/>
    <p:sldId id="898" r:id="rId21"/>
    <p:sldId id="899" r:id="rId22"/>
    <p:sldId id="900" r:id="rId23"/>
    <p:sldId id="901" r:id="rId24"/>
    <p:sldId id="902" r:id="rId25"/>
    <p:sldId id="903" r:id="rId26"/>
    <p:sldId id="904" r:id="rId27"/>
    <p:sldId id="942" r:id="rId28"/>
    <p:sldId id="943" r:id="rId29"/>
    <p:sldId id="856" r:id="rId30"/>
    <p:sldId id="857" r:id="rId31"/>
    <p:sldId id="858" r:id="rId32"/>
    <p:sldId id="932" r:id="rId33"/>
    <p:sldId id="860" r:id="rId34"/>
    <p:sldId id="933" r:id="rId35"/>
    <p:sldId id="861" r:id="rId36"/>
    <p:sldId id="934" r:id="rId37"/>
    <p:sldId id="944" r:id="rId38"/>
    <p:sldId id="945" r:id="rId39"/>
    <p:sldId id="946" r:id="rId40"/>
    <p:sldId id="910" r:id="rId41"/>
    <p:sldId id="948"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947" r:id="rId57"/>
    <p:sldId id="558" r:id="rId58"/>
    <p:sldId id="559" r:id="rId59"/>
    <p:sldId id="561" r:id="rId60"/>
    <p:sldId id="911" r:id="rId61"/>
    <p:sldId id="614" r:id="rId62"/>
    <p:sldId id="912" r:id="rId63"/>
    <p:sldId id="276" r:id="rId64"/>
    <p:sldId id="949" r:id="rId65"/>
    <p:sldId id="277" r:id="rId66"/>
    <p:sldId id="279" r:id="rId67"/>
    <p:sldId id="278" r:id="rId68"/>
    <p:sldId id="935" r:id="rId69"/>
    <p:sldId id="936" r:id="rId70"/>
    <p:sldId id="937" r:id="rId71"/>
    <p:sldId id="938" r:id="rId72"/>
    <p:sldId id="292" r:id="rId73"/>
    <p:sldId id="950" r:id="rId74"/>
    <p:sldId id="951" r:id="rId75"/>
    <p:sldId id="293" r:id="rId76"/>
    <p:sldId id="563" r:id="rId77"/>
    <p:sldId id="564" r:id="rId78"/>
    <p:sldId id="921" r:id="rId79"/>
    <p:sldId id="952"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chTHXdieE0vNH3iZ+gFnQ==" hashData="kuN2vslINCVLFvPhuGegAu4Lpz4="/>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640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5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935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213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90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03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825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490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11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00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5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136586"/>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32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40364009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32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latin typeface="+mj-lt"/>
                <a:cs typeface="Times New Roman" panose="02020603050405020304" pitchFamily="18" charset="0"/>
              </a:rPr>
              <a:t>KINH VINH DANH</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63452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4000" b="1" u="sng" dirty="0" err="1">
                <a:solidFill>
                  <a:srgbClr val="002060"/>
                </a:solidFill>
                <a:effectLst/>
                <a:latin typeface="+mj-lt"/>
                <a:cs typeface="Times New Roman" panose="02020603050405020304" pitchFamily="18" charset="0"/>
              </a:rPr>
              <a:t>Chủ</a:t>
            </a:r>
            <a:r>
              <a:rPr lang="en-US" sz="4000" b="1" u="sng" dirty="0">
                <a:solidFill>
                  <a:srgbClr val="002060"/>
                </a:solidFill>
                <a:effectLst/>
                <a:latin typeface="+mj-lt"/>
                <a:cs typeface="Times New Roman" panose="02020603050405020304" pitchFamily="18" charset="0"/>
              </a:rPr>
              <a:t> </a:t>
            </a:r>
            <a:r>
              <a:rPr lang="en-US" sz="4000" b="1" u="sng" dirty="0" err="1">
                <a:solidFill>
                  <a:srgbClr val="002060"/>
                </a:solidFill>
                <a:effectLst/>
                <a:latin typeface="+mj-lt"/>
                <a:cs typeface="Times New Roman" panose="02020603050405020304" pitchFamily="18" charset="0"/>
              </a:rPr>
              <a:t>tế</a:t>
            </a:r>
            <a:r>
              <a:rPr lang="en-US" sz="4000" b="1" u="sng" dirty="0">
                <a:solidFill>
                  <a:srgbClr val="002060"/>
                </a:solidFill>
                <a:effectLst/>
                <a:latin typeface="+mj-lt"/>
                <a:cs typeface="Times New Roman" panose="02020603050405020304" pitchFamily="18" charset="0"/>
              </a:rPr>
              <a:t>:</a:t>
            </a:r>
            <a:r>
              <a:rPr lang="en-US" sz="4000" b="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Vinh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danh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Thiên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Chúa</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các</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tầng</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trời</a:t>
            </a:r>
            <a:r>
              <a:rPr lang="en-US" sz="5400" b="1" i="1" dirty="0">
                <a:solidFill>
                  <a:srgbClr val="002060"/>
                </a:solidFill>
                <a:effectLst/>
                <a:latin typeface="+mj-lt"/>
                <a:cs typeface="Times New Roman" panose="02020603050405020304" pitchFamily="18" charset="0"/>
              </a:rPr>
              <a:t>.</a:t>
            </a:r>
            <a:br>
              <a:rPr lang="en-US" sz="5400" b="1" i="1" dirty="0">
                <a:solidFill>
                  <a:srgbClr val="002060"/>
                </a:solidFill>
                <a:effectLst/>
                <a:latin typeface="+mj-lt"/>
                <a:cs typeface="Times New Roman" panose="02020603050405020304" pitchFamily="18" charset="0"/>
              </a:rPr>
            </a:br>
            <a:r>
              <a:rPr lang="vi-VN" sz="5400" b="1" dirty="0">
                <a:solidFill>
                  <a:srgbClr val="002060"/>
                </a:solidFill>
                <a:effectLst/>
                <a:latin typeface="+mj-lt"/>
                <a:cs typeface="Times New Roman" panose="02020603050405020304" pitchFamily="18" charset="0"/>
              </a:rPr>
              <a:t>A+B:</a:t>
            </a:r>
            <a:r>
              <a:rPr lang="vi-VN" sz="5400" b="1" dirty="0">
                <a:solidFill>
                  <a:srgbClr val="990000"/>
                </a:solidFill>
                <a:effectLst/>
                <a:latin typeface="+mj-lt"/>
                <a:cs typeface="Times New Roman" panose="02020603050405020304" pitchFamily="18" charset="0"/>
              </a:rPr>
              <a:t> Và bình an dưới thế cho người thiện tâm</a:t>
            </a:r>
            <a:r>
              <a:rPr lang="en-US" sz="5400" b="1" dirty="0">
                <a:solidFill>
                  <a:srgbClr val="990000"/>
                </a:solidFill>
                <a:effectLst/>
                <a:latin typeface="+mj-lt"/>
                <a:cs typeface="Times New Roman" panose="02020603050405020304" pitchFamily="18" charset="0"/>
              </a:rPr>
              <a:t>.</a:t>
            </a:r>
            <a:endParaRPr lang="vi-VN" sz="5400" b="1"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63520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ca </a:t>
            </a:r>
            <a:r>
              <a:rPr lang="en-US" sz="4800" b="1" dirty="0" err="1">
                <a:solidFill>
                  <a:srgbClr val="990000"/>
                </a:solidFill>
                <a:effectLst/>
                <a:latin typeface="+mj-lt"/>
                <a:cs typeface="Times New Roman" panose="02020603050405020304" pitchFamily="18" charset="0"/>
              </a:rPr>
              <a:t>ngợi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algn="just" eaLnBrk="1" hangingPunct="1">
              <a:lnSpc>
                <a:spcPct val="140000"/>
              </a:lnSpc>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chúc</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br>
              <a:rPr lang="en-US" sz="4800" b="1" dirty="0">
                <a:solidFill>
                  <a:srgbClr val="990000"/>
                </a:solidFill>
                <a:effectLst/>
                <a:latin typeface="+mj-lt"/>
                <a:cs typeface="Times New Roman" panose="02020603050405020304" pitchFamily="18" charset="0"/>
              </a:rPr>
            </a:br>
            <a:r>
              <a:rPr lang="en-US" sz="4800" b="1"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thờ</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p>
          <a:p>
            <a:pPr algn="just" eaLnBrk="1" hangingPunct="1">
              <a:lnSpc>
                <a:spcPct val="140000"/>
              </a:lnSpc>
            </a:pPr>
            <a:r>
              <a:rPr lang="en-US" sz="4800" b="1"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tôn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65688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cảm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tạ</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vì</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quang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cả</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48298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một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Thiên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Giêsu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Kitô</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29466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thương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nhậm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lời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cầu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khẩn</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42300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600" b="1" u="sng" dirty="0">
                <a:solidFill>
                  <a:srgbClr val="002060"/>
                </a:solidFill>
                <a:effectLst/>
                <a:latin typeface="+mj-lt"/>
                <a:cs typeface="Times New Roman" panose="02020603050405020304" pitchFamily="18" charset="0"/>
              </a:rPr>
              <a:t>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ngự</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bên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hữu</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Đức</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Cha, </a:t>
            </a:r>
            <a:r>
              <a:rPr lang="en-US" sz="4600" b="1" dirty="0" err="1">
                <a:solidFill>
                  <a:srgbClr val="990000"/>
                </a:solidFill>
                <a:effectLst/>
                <a:latin typeface="+mj-lt"/>
                <a:cs typeface="Times New Roman" panose="02020603050405020304" pitchFamily="18" charset="0"/>
              </a:rPr>
              <a:t>xin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thương</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xót</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chúng</a:t>
            </a:r>
            <a:r>
              <a:rPr lang="en-US" sz="4600" b="1" dirty="0">
                <a:solidFill>
                  <a:srgbClr val="990000"/>
                </a:solidFill>
                <a:effectLst/>
                <a:latin typeface="+mj-lt"/>
                <a:cs typeface="Times New Roman" panose="02020603050405020304" pitchFamily="18" charset="0"/>
              </a:rPr>
              <a:t> con.</a:t>
            </a:r>
          </a:p>
          <a:p>
            <a:pPr marL="0" indent="0" algn="just" eaLnBrk="1" hangingPunct="1">
              <a:lnSpc>
                <a:spcPct val="130000"/>
              </a:lnSpc>
              <a:buFontTx/>
              <a:buNone/>
            </a:pPr>
            <a:r>
              <a:rPr lang="vi-VN" sz="4600" b="1" u="sng" dirty="0">
                <a:solidFill>
                  <a:srgbClr val="002060"/>
                </a:solidFill>
                <a:effectLst/>
                <a:latin typeface="+mj-lt"/>
                <a:cs typeface="Times New Roman" panose="02020603050405020304" pitchFamily="18" charset="0"/>
              </a:rPr>
              <a:t>B:</a:t>
            </a:r>
            <a:r>
              <a:rPr lang="vi-VN" sz="4600" b="1" dirty="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904936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đấng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tối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002060"/>
                </a:solidFill>
                <a:effectLst/>
                <a:latin typeface="+mj-lt"/>
                <a:cs typeface="Times New Roman" panose="02020603050405020304" pitchFamily="18" charset="0"/>
              </a:rPr>
              <a:t>A+</a:t>
            </a:r>
            <a:r>
              <a:rPr lang="en-US" sz="4800" b="1" u="sng" dirty="0">
                <a:solidFill>
                  <a:srgbClr val="002060"/>
                </a:solidFill>
                <a:effectLst/>
                <a:latin typeface="+mj-lt"/>
                <a:cs typeface="Times New Roman" panose="02020603050405020304" pitchFamily="18" charset="0"/>
              </a:rPr>
              <a:t>B</a:t>
            </a:r>
            <a:r>
              <a:rPr lang="vi-VN" sz="4800" b="1" u="sng" dirty="0">
                <a:solidFill>
                  <a:srgbClr val="002060"/>
                </a:solidFill>
                <a:effectLst/>
                <a:latin typeface="+mj-lt"/>
                <a:cs typeface="Times New Roman" panose="02020603050405020304" pitchFamily="18" charset="0"/>
              </a:rPr>
              <a:t>:</a:t>
            </a:r>
            <a:r>
              <a:rPr lang="vi-VN" sz="4800" b="1" dirty="0">
                <a:solidFill>
                  <a:srgbClr val="990000"/>
                </a:solidFill>
                <a:effectLst/>
                <a:latin typeface="+mj-lt"/>
                <a:cs typeface="Times New Roman" panose="02020603050405020304" pitchFamily="18" charset="0"/>
              </a:rPr>
              <a:t> Cùng Đức Chúa Thánh Thần trong vinh quang Đức Chúa Cha. </a:t>
            </a:r>
            <a:r>
              <a:rPr lang="vi-VN" sz="4800" b="1" u="sng" dirty="0" smtClean="0">
                <a:solidFill>
                  <a:srgbClr val="002060"/>
                </a:solidFill>
                <a:effectLst/>
                <a:latin typeface="+mj-lt"/>
                <a:cs typeface="Times New Roman" panose="02020603050405020304" pitchFamily="18" charset="0"/>
              </a:rPr>
              <a:t>Amen</a:t>
            </a:r>
            <a:r>
              <a:rPr lang="vi-VN" sz="4800" b="1" u="sng"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82622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69819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a:solidFill>
                  <a:srgbClr val="FF0000"/>
                </a:solidFill>
              </a:rPr>
              <a:t>Bài</a:t>
            </a:r>
            <a:r>
              <a:rPr lang="en-US" dirty="0">
                <a:solidFill>
                  <a:srgbClr val="FF0000"/>
                </a:solidFill>
              </a:rPr>
              <a:t> </a:t>
            </a:r>
            <a:r>
              <a:rPr lang="en-US" dirty="0" err="1">
                <a:solidFill>
                  <a:srgbClr val="FF0000"/>
                </a:solidFill>
              </a:rPr>
              <a:t>đọc</a:t>
            </a:r>
            <a:r>
              <a:rPr lang="en-US" dirty="0">
                <a:solidFill>
                  <a:srgbClr val="FF0000"/>
                </a:solidFill>
              </a:rPr>
              <a:t> 1:</a:t>
            </a:r>
            <a:br>
              <a:rPr lang="en-US" dirty="0">
                <a:solidFill>
                  <a:srgbClr val="FF0000"/>
                </a:solidFill>
              </a:rPr>
            </a:br>
            <a:r>
              <a:rPr lang="vi-VN" i="1" dirty="0">
                <a:solidFill>
                  <a:srgbClr val="002060"/>
                </a:solidFill>
              </a:rPr>
              <a:t>Quyền thống trị của Người là quyền vĩnh cửu.</a:t>
            </a:r>
            <a:r>
              <a:rPr lang="vi-VN" dirty="0">
                <a:solidFill>
                  <a:srgbClr val="002060"/>
                </a:solidFill>
              </a:rPr>
              <a:t/>
            </a:r>
            <a:br>
              <a:rPr lang="vi-VN" dirty="0">
                <a:solidFill>
                  <a:srgbClr val="002060"/>
                </a:solidFill>
              </a:rPr>
            </a:br>
            <a:r>
              <a:rPr lang="vi-VN" dirty="0">
                <a:solidFill>
                  <a:srgbClr val="FF0000"/>
                </a:solidFill>
              </a:rPr>
              <a:t>Bài trích sách ngôn sứ Đa-ni-en.</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210746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b="1" dirty="0" smtClean="0">
                <a:solidFill>
                  <a:srgbClr val="002060"/>
                </a:solidFill>
              </a:rPr>
              <a:t>Thánh Vịnh 92</a:t>
            </a:r>
            <a:br>
              <a:rPr lang="en-US" sz="5400" b="1" dirty="0" smtClean="0">
                <a:solidFill>
                  <a:srgbClr val="002060"/>
                </a:solidFill>
              </a:rPr>
            </a:br>
            <a:r>
              <a:rPr lang="en-US" sz="5400" b="1" dirty="0" smtClean="0">
                <a:solidFill>
                  <a:srgbClr val="002060"/>
                </a:solidFill>
              </a:rPr>
              <a:t>Lễ Chúa Ki-tô Vua Vũ Trụ</a:t>
            </a:r>
            <a:br>
              <a:rPr lang="en-US" sz="5400" b="1" dirty="0" smtClean="0">
                <a:solidFill>
                  <a:srgbClr val="002060"/>
                </a:solidFill>
              </a:rPr>
            </a:br>
            <a:r>
              <a:rPr lang="en-US" sz="5400" b="1" dirty="0" smtClean="0">
                <a:solidFill>
                  <a:srgbClr val="002060"/>
                </a:solidFill>
              </a:rPr>
              <a:t>Năm B</a:t>
            </a:r>
            <a:endParaRPr lang="en-US" sz="5400" b="1"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Chúa hiển trị Ngài mặc uy phong như cẩm bào. </a:t>
            </a:r>
            <a:endParaRPr lang="vi-VN" sz="7200" b="1"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Tk1:</a:t>
            </a:r>
            <a:r>
              <a:rPr lang="en-US" sz="6000" b="1" dirty="0">
                <a:solidFill>
                  <a:srgbClr val="A50021"/>
                </a:solidFill>
              </a:rPr>
              <a:t> </a:t>
            </a:r>
            <a:r>
              <a:rPr lang="en-US" sz="6000" b="1" dirty="0" smtClean="0">
                <a:solidFill>
                  <a:srgbClr val="A50021"/>
                </a:solidFill>
              </a:rPr>
              <a:t>Chúa là Đức Vua hiển trị Ngài khoác uy phong như cẩm bào, lấy dũng lực làm cân đai. </a:t>
            </a:r>
            <a:endParaRPr lang="en-US" sz="6000" b="1"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Chúa hiển trị Ngài mặc uy phong như cẩm bào. </a:t>
            </a:r>
            <a:endParaRPr lang="vi-VN" sz="7200" b="1" dirty="0" smtClean="0">
              <a:solidFill>
                <a:srgbClr val="A50021"/>
              </a:solidFill>
            </a:endParaRPr>
          </a:p>
        </p:txBody>
      </p:sp>
    </p:spTree>
    <p:extLst>
      <p:ext uri="{BB962C8B-B14F-4D97-AF65-F5344CB8AC3E}">
        <p14:creationId xmlns:p14="http://schemas.microsoft.com/office/powerpoint/2010/main" val="3528157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Tk2:</a:t>
            </a:r>
            <a:r>
              <a:rPr lang="en-US" sz="6000" b="1" dirty="0" smtClean="0">
                <a:solidFill>
                  <a:srgbClr val="A50021"/>
                </a:solidFill>
              </a:rPr>
              <a:t> Giữ hoàn vũ không chuyển rời, vạn kiếp cung ngai luôn vững bền, Chúa vẫn hiện diện muôn năm. </a:t>
            </a:r>
            <a:endParaRPr lang="vi-VN" sz="6000" b="1"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Chúa hiển trị Ngài mặc uy phong như cẩm bào. </a:t>
            </a:r>
            <a:endParaRPr lang="vi-VN" sz="7200" b="1" dirty="0" smtClean="0">
              <a:solidFill>
                <a:srgbClr val="A50021"/>
              </a:solidFill>
            </a:endParaRPr>
          </a:p>
        </p:txBody>
      </p:sp>
    </p:spTree>
    <p:extLst>
      <p:ext uri="{BB962C8B-B14F-4D97-AF65-F5344CB8AC3E}">
        <p14:creationId xmlns:p14="http://schemas.microsoft.com/office/powerpoint/2010/main" val="1483486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Tk3:</a:t>
            </a:r>
            <a:r>
              <a:rPr lang="en-US" sz="6000" b="1" dirty="0" smtClean="0">
                <a:solidFill>
                  <a:srgbClr val="A50021"/>
                </a:solidFill>
              </a:rPr>
              <a:t> Huấn lệnh Chúa luôn vững bền, rực rỡ cung lâu bao thánh thiện, suốt chuỗi ngày dài miên man. </a:t>
            </a:r>
            <a:endParaRPr lang="vi-VN" sz="6000" b="1" dirty="0" smtClean="0">
              <a:solidFill>
                <a:srgbClr val="A50021"/>
              </a:solidFill>
            </a:endParaRP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Chúa hiển trị Ngài mặc uy phong như cẩm bào. </a:t>
            </a:r>
            <a:endParaRPr lang="vi-VN" sz="7200" b="1" dirty="0" smtClean="0">
              <a:solidFill>
                <a:srgbClr val="A50021"/>
              </a:solidFill>
            </a:endParaRPr>
          </a:p>
        </p:txBody>
      </p:sp>
    </p:spTree>
    <p:extLst>
      <p:ext uri="{BB962C8B-B14F-4D97-AF65-F5344CB8AC3E}">
        <p14:creationId xmlns:p14="http://schemas.microsoft.com/office/powerpoint/2010/main" val="8743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Chúa hiển trị Ngài mặc uy phong như cẩm bào.</a:t>
            </a:r>
            <a:endParaRPr lang="vi-VN" sz="7200" b="1" dirty="0" smtClean="0">
              <a:solidFill>
                <a:srgbClr val="A50021"/>
              </a:solidFill>
            </a:endParaRP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FF0000"/>
                </a:solidFill>
              </a:rPr>
              <a:t>Bài</a:t>
            </a:r>
            <a:r>
              <a:rPr lang="en-US" sz="3200" dirty="0">
                <a:solidFill>
                  <a:srgbClr val="FF0000"/>
                </a:solidFill>
              </a:rPr>
              <a:t> </a:t>
            </a:r>
            <a:r>
              <a:rPr lang="en-US" sz="3200" dirty="0" err="1">
                <a:solidFill>
                  <a:srgbClr val="FF0000"/>
                </a:solidFill>
              </a:rPr>
              <a:t>đọc</a:t>
            </a:r>
            <a:r>
              <a:rPr lang="en-US" sz="3200" dirty="0">
                <a:solidFill>
                  <a:srgbClr val="FF0000"/>
                </a:solidFill>
              </a:rPr>
              <a:t> 2:</a:t>
            </a:r>
            <a:br>
              <a:rPr lang="en-US" sz="3200" dirty="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405660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33587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4143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Đấng</a:t>
            </a:r>
            <a:r>
              <a:rPr lang="en-US" sz="5000" b="1" dirty="0" smtClean="0">
                <a:solidFill>
                  <a:srgbClr val="A50021"/>
                </a:solidFill>
              </a:rPr>
              <a:t> </a:t>
            </a:r>
            <a:r>
              <a:rPr lang="en-US" sz="5000" b="1" dirty="0" err="1" smtClean="0">
                <a:solidFill>
                  <a:srgbClr val="A50021"/>
                </a:solidFill>
              </a:rPr>
              <a:t>ngự</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nhân</a:t>
            </a:r>
            <a:r>
              <a:rPr lang="en-US" sz="5000" b="1" dirty="0" smtClean="0">
                <a:solidFill>
                  <a:srgbClr val="A50021"/>
                </a:solidFill>
              </a:rPr>
              <a:t> </a:t>
            </a:r>
            <a:r>
              <a:rPr lang="en-US" sz="5000" b="1" dirty="0" err="1" smtClean="0">
                <a:solidFill>
                  <a:srgbClr val="A50021"/>
                </a:solidFill>
              </a:rPr>
              <a:t>danh</a:t>
            </a:r>
            <a:r>
              <a:rPr lang="en-US" sz="5000" b="1" dirty="0" smtClean="0">
                <a:solidFill>
                  <a:srgbClr val="A50021"/>
                </a:solidFill>
              </a:rPr>
              <a:t> </a:t>
            </a:r>
            <a:r>
              <a:rPr lang="en-US" sz="5000" b="1" dirty="0" err="1" smtClean="0">
                <a:solidFill>
                  <a:srgbClr val="A50021"/>
                </a:solidFill>
              </a:rPr>
              <a:t>Chúa</a:t>
            </a:r>
            <a:r>
              <a:rPr lang="en-US" sz="5000" b="1" dirty="0" smtClean="0">
                <a:solidFill>
                  <a:srgbClr val="A50021"/>
                </a:solidFill>
              </a:rPr>
              <a:t>, </a:t>
            </a:r>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đang</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vua</a:t>
            </a:r>
            <a:r>
              <a:rPr lang="en-US" sz="5000" b="1" dirty="0" smtClean="0">
                <a:solidFill>
                  <a:srgbClr val="A50021"/>
                </a:solidFill>
              </a:rPr>
              <a:t> </a:t>
            </a:r>
            <a:r>
              <a:rPr lang="en-US" sz="5000" b="1" dirty="0" err="1" smtClean="0">
                <a:solidFill>
                  <a:srgbClr val="A50021"/>
                </a:solidFill>
              </a:rPr>
              <a:t>Đa-vít</a:t>
            </a:r>
            <a:r>
              <a:rPr lang="en-US" sz="5000" b="1" dirty="0" smtClean="0">
                <a:solidFill>
                  <a:srgbClr val="A50021"/>
                </a:solidFill>
              </a:rPr>
              <a:t> </a:t>
            </a:r>
            <a:r>
              <a:rPr lang="en-US" sz="5000" b="1" dirty="0" err="1" smtClean="0">
                <a:solidFill>
                  <a:srgbClr val="A50021"/>
                </a:solidFill>
              </a:rPr>
              <a:t>tổ</a:t>
            </a:r>
            <a:r>
              <a:rPr lang="en-US" sz="5000" b="1" dirty="0" smtClean="0">
                <a:solidFill>
                  <a:srgbClr val="A50021"/>
                </a:solidFill>
              </a:rPr>
              <a:t> </a:t>
            </a:r>
            <a:r>
              <a:rPr lang="en-US" sz="5000" b="1" dirty="0" err="1" smtClean="0">
                <a:solidFill>
                  <a:srgbClr val="A50021"/>
                </a:solidFill>
              </a:rPr>
              <a:t>phụ</a:t>
            </a:r>
            <a:r>
              <a:rPr lang="en-US" sz="5000" b="1" dirty="0" smtClean="0">
                <a:solidFill>
                  <a:srgbClr val="A50021"/>
                </a:solidFill>
              </a:rPr>
              <a:t> </a:t>
            </a:r>
            <a:r>
              <a:rPr lang="en-US" sz="5000" b="1" dirty="0" err="1" smtClean="0">
                <a:solidFill>
                  <a:srgbClr val="A50021"/>
                </a:solidFill>
              </a:rPr>
              <a:t>chúng</a:t>
            </a:r>
            <a:r>
              <a:rPr lang="en-US" sz="5000" b="1" dirty="0" smtClean="0">
                <a:solidFill>
                  <a:srgbClr val="A50021"/>
                </a:solidFill>
              </a:rPr>
              <a:t> </a:t>
            </a:r>
            <a:r>
              <a:rPr lang="en-US" sz="5000" b="1" dirty="0" err="1" smtClean="0">
                <a:solidFill>
                  <a:srgbClr val="A50021"/>
                </a:solidFill>
              </a:rPr>
              <a:t>tôi</a:t>
            </a:r>
            <a:r>
              <a:rPr lang="en-US" sz="5000" b="1" dirty="0" smtClean="0">
                <a:solidFill>
                  <a:srgbClr val="A50021"/>
                </a:solidFill>
              </a:rPr>
              <a:t>.</a:t>
            </a:r>
            <a:endParaRPr lang="en-US" sz="5000" b="1" dirty="0">
              <a:solidFill>
                <a:srgbClr val="A50021"/>
              </a:solidFill>
            </a:endParaRPr>
          </a:p>
        </p:txBody>
      </p:sp>
      <p:sp>
        <p:nvSpPr>
          <p:cNvPr id="3" name="TextBox 2"/>
          <p:cNvSpPr txBox="1"/>
          <p:nvPr/>
        </p:nvSpPr>
        <p:spPr>
          <a:xfrm>
            <a:off x="0" y="209550"/>
            <a:ext cx="457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UTM American Sans"/>
                <a:ea typeface="+mn-ea"/>
                <a:cs typeface="+mn-cs"/>
              </a:rPr>
              <a:t>Alleluia - Alleluia:</a:t>
            </a:r>
          </a:p>
        </p:txBody>
      </p:sp>
      <p:sp>
        <p:nvSpPr>
          <p:cNvPr id="4" name="Rectangle 3"/>
          <p:cNvSpPr/>
          <p:nvPr/>
        </p:nvSpPr>
        <p:spPr>
          <a:xfrm>
            <a:off x="5867400" y="4383990"/>
            <a:ext cx="302564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UTM American Sans"/>
                <a:ea typeface="+mn-ea"/>
                <a:cs typeface="+mn-cs"/>
              </a:rPr>
              <a:t>Alleluia …</a:t>
            </a:r>
          </a:p>
        </p:txBody>
      </p:sp>
    </p:spTree>
    <p:extLst>
      <p:ext uri="{BB962C8B-B14F-4D97-AF65-F5344CB8AC3E}">
        <p14:creationId xmlns:p14="http://schemas.microsoft.com/office/powerpoint/2010/main" val="2794973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25205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một Thiên Chúa là Cha toàn năng, </a:t>
            </a:r>
            <a:r>
              <a:rPr lang="vi-VN" sz="6000" b="1" dirty="0">
                <a:solidFill>
                  <a:srgbClr val="990000"/>
                </a:solidFill>
                <a:effectLst/>
                <a:latin typeface="+mj-lt"/>
                <a:cs typeface="Times New Roman" pitchFamily="18" charset="0"/>
              </a:rPr>
              <a:t>Đấng tạo thành trời đất, muôn vật hữu hình và vô hình.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rgbClr val="990000"/>
                </a:solidFill>
                <a:effectLst/>
                <a:latin typeface="+mj-lt"/>
                <a:cs typeface="Times New Roman" pitchFamily="18" charset="0"/>
              </a:rPr>
              <a:t>Tôi</a:t>
            </a:r>
            <a:r>
              <a:rPr lang="en-US" sz="6000" b="1" dirty="0">
                <a:solidFill>
                  <a:srgbClr val="990000"/>
                </a:solidFill>
                <a:effectLst/>
                <a:latin typeface="+mj-lt"/>
                <a:cs typeface="Times New Roman" pitchFamily="18" charset="0"/>
              </a:rPr>
              <a:t> tin </a:t>
            </a:r>
            <a:r>
              <a:rPr lang="en-US" sz="6000" b="1" dirty="0" err="1">
                <a:solidFill>
                  <a:srgbClr val="990000"/>
                </a:solidFill>
                <a:effectLst/>
                <a:latin typeface="+mj-lt"/>
                <a:cs typeface="Times New Roman" pitchFamily="18" charset="0"/>
              </a:rPr>
              <a:t>kính</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một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Giêsu</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Kitô</a:t>
            </a:r>
            <a:r>
              <a:rPr lang="en-US" sz="6000" b="1" dirty="0">
                <a:solidFill>
                  <a:srgbClr val="990000"/>
                </a:solidFill>
                <a:effectLst/>
                <a:latin typeface="+mj-lt"/>
                <a:cs typeface="Times New Roman" pitchFamily="18" charset="0"/>
              </a:rPr>
              <a:t>, Con </a:t>
            </a:r>
            <a:r>
              <a:rPr lang="en-US" sz="6000" b="1" dirty="0" err="1">
                <a:solidFill>
                  <a:srgbClr val="990000"/>
                </a:solidFill>
                <a:effectLst/>
                <a:latin typeface="+mj-lt"/>
                <a:cs typeface="Times New Roman" pitchFamily="18" charset="0"/>
              </a:rPr>
              <a:t>Một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vi-VN" sz="6000" b="1" dirty="0">
                <a:solidFill>
                  <a:srgbClr val="990000"/>
                </a:solidFill>
                <a:effectLst/>
                <a:latin typeface="+mj-lt"/>
                <a:cs typeface="Times New Roman" pitchFamily="18" charset="0"/>
              </a:rPr>
              <a:t>Sinh bởi Đức Chúa Cha từ trước muôn đời.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Người là Thiên Chúa bởi Thiên Chúa, Ánh Sáng bởi Ánh Sáng,</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thật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bởi</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thật</a:t>
            </a:r>
            <a:r>
              <a:rPr lang="en-US" sz="6000" b="1"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Đấng</a:t>
            </a:r>
            <a:r>
              <a:rPr lang="en-US" sz="5000" b="1" dirty="0" smtClean="0">
                <a:solidFill>
                  <a:srgbClr val="A50021"/>
                </a:solidFill>
              </a:rPr>
              <a:t> </a:t>
            </a:r>
            <a:r>
              <a:rPr lang="en-US" sz="5000" b="1" dirty="0" err="1" smtClean="0">
                <a:solidFill>
                  <a:srgbClr val="A50021"/>
                </a:solidFill>
              </a:rPr>
              <a:t>ngự</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nhân</a:t>
            </a:r>
            <a:r>
              <a:rPr lang="en-US" sz="5000" b="1" dirty="0" smtClean="0">
                <a:solidFill>
                  <a:srgbClr val="A50021"/>
                </a:solidFill>
              </a:rPr>
              <a:t> </a:t>
            </a:r>
            <a:r>
              <a:rPr lang="en-US" sz="5000" b="1" dirty="0" err="1" smtClean="0">
                <a:solidFill>
                  <a:srgbClr val="A50021"/>
                </a:solidFill>
              </a:rPr>
              <a:t>danh</a:t>
            </a:r>
            <a:r>
              <a:rPr lang="en-US" sz="5000" b="1" dirty="0" smtClean="0">
                <a:solidFill>
                  <a:srgbClr val="A50021"/>
                </a:solidFill>
              </a:rPr>
              <a:t> </a:t>
            </a:r>
            <a:r>
              <a:rPr lang="en-US" sz="5000" b="1" dirty="0" err="1" smtClean="0">
                <a:solidFill>
                  <a:srgbClr val="A50021"/>
                </a:solidFill>
              </a:rPr>
              <a:t>Chúa</a:t>
            </a:r>
            <a:r>
              <a:rPr lang="en-US" sz="5000" b="1" dirty="0" smtClean="0">
                <a:solidFill>
                  <a:srgbClr val="A50021"/>
                </a:solidFill>
              </a:rPr>
              <a:t>, </a:t>
            </a:r>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đang</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vua</a:t>
            </a:r>
            <a:r>
              <a:rPr lang="en-US" sz="5000" b="1" dirty="0" smtClean="0">
                <a:solidFill>
                  <a:srgbClr val="A50021"/>
                </a:solidFill>
              </a:rPr>
              <a:t> </a:t>
            </a:r>
            <a:r>
              <a:rPr lang="en-US" sz="5000" b="1" dirty="0" err="1" smtClean="0">
                <a:solidFill>
                  <a:srgbClr val="A50021"/>
                </a:solidFill>
              </a:rPr>
              <a:t>Đa-vít</a:t>
            </a:r>
            <a:r>
              <a:rPr lang="en-US" sz="5000" b="1" dirty="0" smtClean="0">
                <a:solidFill>
                  <a:srgbClr val="A50021"/>
                </a:solidFill>
              </a:rPr>
              <a:t> </a:t>
            </a:r>
            <a:r>
              <a:rPr lang="en-US" sz="5000" b="1" dirty="0" err="1" smtClean="0">
                <a:solidFill>
                  <a:srgbClr val="A50021"/>
                </a:solidFill>
              </a:rPr>
              <a:t>tổ</a:t>
            </a:r>
            <a:r>
              <a:rPr lang="en-US" sz="5000" b="1" dirty="0" smtClean="0">
                <a:solidFill>
                  <a:srgbClr val="A50021"/>
                </a:solidFill>
              </a:rPr>
              <a:t> </a:t>
            </a:r>
            <a:r>
              <a:rPr lang="en-US" sz="5000" b="1" dirty="0" err="1" smtClean="0">
                <a:solidFill>
                  <a:srgbClr val="A50021"/>
                </a:solidFill>
              </a:rPr>
              <a:t>phụ</a:t>
            </a:r>
            <a:r>
              <a:rPr lang="en-US" sz="5000" b="1" dirty="0" smtClean="0">
                <a:solidFill>
                  <a:srgbClr val="A50021"/>
                </a:solidFill>
              </a:rPr>
              <a:t> </a:t>
            </a:r>
            <a:r>
              <a:rPr lang="en-US" sz="5000" b="1" dirty="0" err="1" smtClean="0">
                <a:solidFill>
                  <a:srgbClr val="A50021"/>
                </a:solidFill>
              </a:rPr>
              <a:t>chúng</a:t>
            </a:r>
            <a:r>
              <a:rPr lang="en-US" sz="5000" b="1" dirty="0" smtClean="0">
                <a:solidFill>
                  <a:srgbClr val="A50021"/>
                </a:solidFill>
              </a:rPr>
              <a:t> </a:t>
            </a:r>
            <a:r>
              <a:rPr lang="en-US" sz="5000" b="1" dirty="0" err="1" smtClean="0">
                <a:solidFill>
                  <a:srgbClr val="A50021"/>
                </a:solidFill>
              </a:rPr>
              <a:t>tôi</a:t>
            </a:r>
            <a:r>
              <a:rPr lang="en-US" sz="5000" b="1" dirty="0" smtClean="0">
                <a:solidFill>
                  <a:srgbClr val="A50021"/>
                </a:solidFill>
              </a:rPr>
              <a:t>.</a:t>
            </a:r>
            <a:endParaRPr lang="en-US" sz="5000" b="1" dirty="0">
              <a:solidFill>
                <a:srgbClr val="A50021"/>
              </a:solidFill>
            </a:endParaRPr>
          </a:p>
        </p:txBody>
      </p:sp>
      <p:sp>
        <p:nvSpPr>
          <p:cNvPr id="3" name="TextBox 2"/>
          <p:cNvSpPr txBox="1"/>
          <p:nvPr/>
        </p:nvSpPr>
        <p:spPr>
          <a:xfrm>
            <a:off x="0" y="209550"/>
            <a:ext cx="4572000" cy="707886"/>
          </a:xfrm>
          <a:prstGeom prst="rect">
            <a:avLst/>
          </a:prstGeom>
          <a:noFill/>
        </p:spPr>
        <p:txBody>
          <a:bodyPr wrap="square" rtlCol="0">
            <a:spAutoFit/>
          </a:bodyPr>
          <a:lstStyle/>
          <a:p>
            <a:r>
              <a:rPr lang="en-US" sz="4000" b="1" dirty="0">
                <a:solidFill>
                  <a:srgbClr val="002060"/>
                </a:solidFill>
              </a:rPr>
              <a:t>Alleluia - Alleluia:</a:t>
            </a:r>
          </a:p>
        </p:txBody>
      </p:sp>
      <p:sp>
        <p:nvSpPr>
          <p:cNvPr id="4" name="Rectangle 3"/>
          <p:cNvSpPr/>
          <p:nvPr/>
        </p:nvSpPr>
        <p:spPr>
          <a:xfrm>
            <a:off x="5867400" y="4383990"/>
            <a:ext cx="3025646" cy="707886"/>
          </a:xfrm>
          <a:prstGeom prst="rect">
            <a:avLst/>
          </a:prstGeom>
        </p:spPr>
        <p:txBody>
          <a:bodyPr wrap="square">
            <a:spAutoFit/>
          </a:bodyPr>
          <a:lstStyle/>
          <a:p>
            <a:r>
              <a:rPr lang="en-US" sz="4000" b="1" dirty="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990000"/>
                </a:solidFill>
                <a:effectLst/>
                <a:latin typeface="+mj-lt"/>
              </a:rPr>
              <a:t>được sinh ra mà không phải được tạo thành, đồng bản thể với Đức Chúa Cha: nhờ Người mà muôn vật được tạo thành. </a:t>
            </a:r>
            <a:endParaRPr lang="en-US" sz="58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rPr>
              <a:t>Vì loài người chúng ta và để cứu độ chúng ta,</a:t>
            </a:r>
            <a:r>
              <a:rPr lang="en-US" sz="6000" b="1" dirty="0">
                <a:solidFill>
                  <a:srgbClr val="990000"/>
                </a:solidFill>
                <a:effectLst/>
                <a:latin typeface="+mj-lt"/>
              </a:rPr>
              <a:t> </a:t>
            </a:r>
            <a:r>
              <a:rPr lang="vi-VN" sz="6000" b="1" dirty="0">
                <a:solidFill>
                  <a:srgbClr val="990000"/>
                </a:solidFill>
                <a:effectLst/>
                <a:latin typeface="+mj-lt"/>
                <a:cs typeface="Times New Roman" pitchFamily="18" charset="0"/>
              </a:rPr>
              <a:t>Người đã từ trời xuống thế.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990000"/>
                </a:solidFill>
                <a:effectLst/>
                <a:latin typeface="+mj-lt"/>
              </a:rPr>
              <a:t>Người được phụng thờ và tôn vinh cùng với Đức Chúa Cha và Đức Chúa Con: Người đã dùng các tiên tri mà phán dạy. </a:t>
            </a:r>
            <a:endParaRPr lang="en-US" sz="58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rgbClr val="990000"/>
                </a:solidFill>
                <a:effectLst/>
                <a:latin typeface="+mj-lt"/>
              </a:rPr>
              <a:t>Tôi tin Hội Thánh duy nhất thánh thiện công giáo và tông truyền.</a:t>
            </a:r>
            <a:endParaRPr lang="en-US" sz="66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Tôi tuyên xưng có một Phép Rửa để tha tội. Tôi trông đợi kẻ chết sống lại và sự</a:t>
            </a:r>
            <a:r>
              <a:rPr lang="en-US" sz="6000" b="1" dirty="0">
                <a:solidFill>
                  <a:srgbClr val="990000"/>
                </a:solidFill>
                <a:effectLst/>
                <a:latin typeface="+mj-lt"/>
                <a:cs typeface="Times New Roman" pitchFamily="18" charset="0"/>
              </a:rPr>
              <a:t> </a:t>
            </a:r>
            <a:r>
              <a:rPr lang="vi-VN" sz="6000" b="1" dirty="0">
                <a:solidFill>
                  <a:srgbClr val="990000"/>
                </a:solidFill>
                <a:effectLst/>
                <a:latin typeface="+mj-lt"/>
                <a:cs typeface="Times New Roman" pitchFamily="18" charset="0"/>
              </a:rPr>
              <a:t>sống đời sau. </a:t>
            </a:r>
            <a:r>
              <a:rPr lang="vi-VN" sz="6000" b="1" dirty="0">
                <a:solidFill>
                  <a:srgbClr val="002060"/>
                </a:solidFill>
                <a:effectLst/>
                <a:latin typeface="+mj-lt"/>
                <a:cs typeface="Times New Roman" pitchFamily="18" charset="0"/>
              </a:rPr>
              <a:t>Amen.</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rgbClr val="F79646">
                    <a:lumMod val="50000"/>
                  </a:srgbClr>
                </a:solidFill>
              </a:rPr>
              <a:t>Anh</a:t>
            </a:r>
            <a:r>
              <a:rPr lang="en-US" sz="3600" dirty="0">
                <a:solidFill>
                  <a:srgbClr val="F79646">
                    <a:lumMod val="50000"/>
                  </a:srgbClr>
                </a:solidFill>
              </a:rPr>
              <a:t> </a:t>
            </a:r>
            <a:r>
              <a:rPr lang="en-US" sz="3600" dirty="0" err="1">
                <a:solidFill>
                  <a:srgbClr val="F79646">
                    <a:lumMod val="50000"/>
                  </a:srgbClr>
                </a:solidFill>
              </a:rPr>
              <a:t>chị</a:t>
            </a:r>
            <a:r>
              <a:rPr lang="en-US" sz="3600" dirty="0">
                <a:solidFill>
                  <a:srgbClr val="F79646">
                    <a:lumMod val="50000"/>
                  </a:srgbClr>
                </a:solidFill>
              </a:rPr>
              <a:t> </a:t>
            </a:r>
            <a:r>
              <a:rPr lang="en-US" sz="3600" dirty="0" err="1">
                <a:solidFill>
                  <a:srgbClr val="F79646">
                    <a:lumMod val="50000"/>
                  </a:srgbClr>
                </a:solidFill>
              </a:rPr>
              <a:t>em</a:t>
            </a:r>
            <a:r>
              <a:rPr lang="en-US" sz="3600" dirty="0">
                <a:solidFill>
                  <a:srgbClr val="F79646">
                    <a:lumMod val="50000"/>
                  </a:srgbClr>
                </a:solidFill>
              </a:rPr>
              <a:t> </a:t>
            </a:r>
            <a:r>
              <a:rPr lang="en-US" sz="3600" dirty="0" err="1">
                <a:solidFill>
                  <a:srgbClr val="F79646">
                    <a:lumMod val="50000"/>
                  </a:srgbClr>
                </a:solidFill>
              </a:rPr>
              <a:t>thân</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a:t>
            </a:r>
            <a:r>
              <a:rPr lang="en-US" sz="3600" dirty="0" err="1">
                <a:solidFill>
                  <a:srgbClr val="F79646">
                    <a:lumMod val="50000"/>
                  </a:srgbClr>
                </a:solidFill>
              </a:rPr>
              <a:t>Đức</a:t>
            </a:r>
            <a:r>
              <a:rPr lang="en-US" sz="3600" dirty="0">
                <a:solidFill>
                  <a:srgbClr val="F79646">
                    <a:lumMod val="50000"/>
                  </a:srgbClr>
                </a:solidFill>
              </a:rPr>
              <a:t> </a:t>
            </a:r>
            <a:r>
              <a:rPr lang="en-US" sz="3600" dirty="0" err="1">
                <a:solidFill>
                  <a:srgbClr val="F79646">
                    <a:lumMod val="50000"/>
                  </a:srgbClr>
                </a:solidFill>
              </a:rPr>
              <a:t>Giê-su</a:t>
            </a:r>
            <a:r>
              <a:rPr lang="en-US" sz="3600" dirty="0">
                <a:solidFill>
                  <a:srgbClr val="F79646">
                    <a:lumMod val="50000"/>
                  </a:srgbClr>
                </a:solidFill>
              </a:rPr>
              <a:t> Ki-</a:t>
            </a:r>
            <a:r>
              <a:rPr lang="en-US" sz="3600" dirty="0" err="1">
                <a:solidFill>
                  <a:srgbClr val="F79646">
                    <a:lumMod val="50000"/>
                  </a:srgbClr>
                </a:solidFill>
              </a:rPr>
              <a:t>tô</a:t>
            </a:r>
            <a:r>
              <a:rPr lang="en-US" sz="3600" dirty="0">
                <a:solidFill>
                  <a:srgbClr val="F79646">
                    <a:lumMod val="50000"/>
                  </a:srgbClr>
                </a:solidFill>
              </a:rPr>
              <a:t> </a:t>
            </a:r>
            <a:r>
              <a:rPr lang="en-US" sz="3600" dirty="0" err="1">
                <a:solidFill>
                  <a:srgbClr val="F79646">
                    <a:lumMod val="50000"/>
                  </a:srgbClr>
                </a:solidFill>
              </a:rPr>
              <a:t>là</a:t>
            </a:r>
            <a:r>
              <a:rPr lang="en-US" sz="3600" dirty="0">
                <a:solidFill>
                  <a:srgbClr val="F79646">
                    <a:lumMod val="50000"/>
                  </a:srgbClr>
                </a:solidFill>
              </a:rPr>
              <a:t> </a:t>
            </a:r>
            <a:r>
              <a:rPr lang="en-US" sz="3600" dirty="0" err="1">
                <a:solidFill>
                  <a:srgbClr val="F79646">
                    <a:lumMod val="50000"/>
                  </a:srgbClr>
                </a:solidFill>
              </a:rPr>
              <a:t>Vua</a:t>
            </a:r>
            <a:r>
              <a:rPr lang="en-US" sz="3600" dirty="0">
                <a:solidFill>
                  <a:srgbClr val="F79646">
                    <a:lumMod val="50000"/>
                  </a:srgbClr>
                </a:solidFill>
              </a:rPr>
              <a:t> </a:t>
            </a:r>
            <a:r>
              <a:rPr lang="en-US" sz="3600" dirty="0" err="1">
                <a:solidFill>
                  <a:srgbClr val="F79646">
                    <a:lumMod val="50000"/>
                  </a:srgbClr>
                </a:solidFill>
              </a:rPr>
              <a:t>tình</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đã</a:t>
            </a:r>
            <a:r>
              <a:rPr lang="en-US" sz="3600" dirty="0">
                <a:solidFill>
                  <a:srgbClr val="F79646">
                    <a:lumMod val="50000"/>
                  </a:srgbClr>
                </a:solidFill>
              </a:rPr>
              <a:t> </a:t>
            </a:r>
            <a:r>
              <a:rPr lang="en-US" sz="3600" dirty="0" err="1">
                <a:solidFill>
                  <a:srgbClr val="F79646">
                    <a:lumMod val="50000"/>
                  </a:srgbClr>
                </a:solidFill>
              </a:rPr>
              <a:t>hy</a:t>
            </a:r>
            <a:r>
              <a:rPr lang="en-US" sz="3600" dirty="0">
                <a:solidFill>
                  <a:srgbClr val="F79646">
                    <a:lumMod val="50000"/>
                  </a:srgbClr>
                </a:solidFill>
              </a:rPr>
              <a:t> </a:t>
            </a:r>
            <a:r>
              <a:rPr lang="en-US" sz="3600" dirty="0" err="1">
                <a:solidFill>
                  <a:srgbClr val="F79646">
                    <a:lumMod val="50000"/>
                  </a:srgbClr>
                </a:solidFill>
              </a:rPr>
              <a:t>sinh</a:t>
            </a:r>
            <a:r>
              <a:rPr lang="en-US" sz="3600" dirty="0">
                <a:solidFill>
                  <a:srgbClr val="F79646">
                    <a:lumMod val="50000"/>
                  </a:srgbClr>
                </a:solidFill>
              </a:rPr>
              <a:t> </a:t>
            </a:r>
            <a:r>
              <a:rPr lang="en-US" sz="3600" dirty="0" err="1">
                <a:solidFill>
                  <a:srgbClr val="F79646">
                    <a:lumMod val="50000"/>
                  </a:srgbClr>
                </a:solidFill>
              </a:rPr>
              <a:t>mạng</a:t>
            </a:r>
            <a:r>
              <a:rPr lang="en-US" sz="3600" dirty="0">
                <a:solidFill>
                  <a:srgbClr val="F79646">
                    <a:lumMod val="50000"/>
                  </a:srgbClr>
                </a:solidFill>
              </a:rPr>
              <a:t> </a:t>
            </a:r>
            <a:r>
              <a:rPr lang="en-US" sz="3600" dirty="0" err="1">
                <a:solidFill>
                  <a:srgbClr val="F79646">
                    <a:lumMod val="50000"/>
                  </a:srgbClr>
                </a:solidFill>
              </a:rPr>
              <a:t>sống</a:t>
            </a:r>
            <a:r>
              <a:rPr lang="en-US" sz="3600" dirty="0">
                <a:solidFill>
                  <a:srgbClr val="F79646">
                    <a:lumMod val="50000"/>
                  </a:srgbClr>
                </a:solidFill>
              </a:rPr>
              <a:t> </a:t>
            </a:r>
            <a:r>
              <a:rPr lang="en-US" sz="3600" dirty="0" err="1">
                <a:solidFill>
                  <a:srgbClr val="F79646">
                    <a:lumMod val="50000"/>
                  </a:srgbClr>
                </a:solidFill>
              </a:rPr>
              <a:t>trên</a:t>
            </a:r>
            <a:r>
              <a:rPr lang="en-US" sz="3600" dirty="0">
                <a:solidFill>
                  <a:srgbClr val="F79646">
                    <a:lumMod val="50000"/>
                  </a:srgbClr>
                </a:solidFill>
              </a:rPr>
              <a:t> </a:t>
            </a:r>
            <a:r>
              <a:rPr lang="en-US" sz="3600" dirty="0" err="1">
                <a:solidFill>
                  <a:srgbClr val="F79646">
                    <a:lumMod val="50000"/>
                  </a:srgbClr>
                </a:solidFill>
              </a:rPr>
              <a:t>thập</a:t>
            </a:r>
            <a:r>
              <a:rPr lang="en-US" sz="3600" dirty="0">
                <a:solidFill>
                  <a:srgbClr val="F79646">
                    <a:lumMod val="50000"/>
                  </a:srgbClr>
                </a:solidFill>
              </a:rPr>
              <a:t> </a:t>
            </a:r>
            <a:r>
              <a:rPr lang="en-US" sz="3600" dirty="0" err="1">
                <a:solidFill>
                  <a:srgbClr val="F79646">
                    <a:lumMod val="50000"/>
                  </a:srgbClr>
                </a:solidFill>
              </a:rPr>
              <a:t>giá</a:t>
            </a:r>
            <a:r>
              <a:rPr lang="en-US" sz="3600" dirty="0">
                <a:solidFill>
                  <a:srgbClr val="F79646">
                    <a:lumMod val="50000"/>
                  </a:srgbClr>
                </a:solidFill>
              </a:rPr>
              <a:t> </a:t>
            </a:r>
            <a:r>
              <a:rPr lang="en-US" sz="3600" dirty="0" err="1">
                <a:solidFill>
                  <a:srgbClr val="F79646">
                    <a:lumMod val="50000"/>
                  </a:srgbClr>
                </a:solidFill>
              </a:rPr>
              <a:t>vì</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thương</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Trong</a:t>
            </a:r>
            <a:r>
              <a:rPr lang="en-US" sz="3600" dirty="0">
                <a:solidFill>
                  <a:srgbClr val="F79646">
                    <a:lumMod val="50000"/>
                  </a:srgbClr>
                </a:solidFill>
              </a:rPr>
              <a:t> </a:t>
            </a:r>
            <a:r>
              <a:rPr lang="en-US" sz="3600" dirty="0" err="1">
                <a:solidFill>
                  <a:srgbClr val="F79646">
                    <a:lumMod val="50000"/>
                  </a:srgbClr>
                </a:solidFill>
              </a:rPr>
              <a:t>niềm</a:t>
            </a:r>
            <a:r>
              <a:rPr lang="en-US" sz="3600" dirty="0">
                <a:solidFill>
                  <a:srgbClr val="F79646">
                    <a:lumMod val="50000"/>
                  </a:srgbClr>
                </a:solidFill>
              </a:rPr>
              <a:t> </a:t>
            </a:r>
            <a:r>
              <a:rPr lang="en-US" sz="3600" dirty="0" err="1">
                <a:solidFill>
                  <a:srgbClr val="F79646">
                    <a:lumMod val="50000"/>
                  </a:srgbClr>
                </a:solidFill>
              </a:rPr>
              <a:t>cảm</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tri </a:t>
            </a:r>
            <a:r>
              <a:rPr lang="en-US" sz="3600" dirty="0" err="1">
                <a:solidFill>
                  <a:srgbClr val="F79646">
                    <a:lumMod val="50000"/>
                  </a:srgbClr>
                </a:solidFill>
              </a:rPr>
              <a:t>ân</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cùng</a:t>
            </a:r>
            <a:r>
              <a:rPr lang="en-US" sz="3600" dirty="0">
                <a:solidFill>
                  <a:srgbClr val="F79646">
                    <a:lumMod val="50000"/>
                  </a:srgbClr>
                </a:solidFill>
              </a:rPr>
              <a:t> </a:t>
            </a:r>
            <a:r>
              <a:rPr lang="en-US" sz="3600" dirty="0" err="1">
                <a:solidFill>
                  <a:srgbClr val="F79646">
                    <a:lumMod val="50000"/>
                  </a:srgbClr>
                </a:solidFill>
              </a:rPr>
              <a:t>dâng</a:t>
            </a:r>
            <a:r>
              <a:rPr lang="en-US" sz="3600" dirty="0">
                <a:solidFill>
                  <a:srgbClr val="F79646">
                    <a:lumMod val="50000"/>
                  </a:srgbClr>
                </a:solidFill>
              </a:rPr>
              <a:t> </a:t>
            </a:r>
            <a:r>
              <a:rPr lang="en-US" sz="3600" dirty="0" err="1">
                <a:solidFill>
                  <a:srgbClr val="F79646">
                    <a:lumMod val="50000"/>
                  </a:srgbClr>
                </a:solidFill>
              </a:rPr>
              <a:t>lời</a:t>
            </a:r>
            <a:r>
              <a:rPr lang="en-US" sz="3600" dirty="0">
                <a:solidFill>
                  <a:srgbClr val="F79646">
                    <a:lumMod val="50000"/>
                  </a:srgbClr>
                </a:solidFill>
              </a:rPr>
              <a:t> </a:t>
            </a:r>
            <a:r>
              <a:rPr lang="en-US" sz="3600" dirty="0" err="1">
                <a:solidFill>
                  <a:srgbClr val="F79646">
                    <a:lumMod val="50000"/>
                  </a:srgbClr>
                </a:solidFill>
              </a:rPr>
              <a:t>cầu</a:t>
            </a:r>
            <a:r>
              <a:rPr lang="en-US" sz="3600" dirty="0">
                <a:solidFill>
                  <a:srgbClr val="F79646">
                    <a:lumMod val="50000"/>
                  </a:srgbClr>
                </a:solidFill>
              </a:rPr>
              <a:t> </a:t>
            </a:r>
            <a:r>
              <a:rPr lang="en-US" sz="3600" dirty="0" err="1">
                <a:solidFill>
                  <a:srgbClr val="F79646">
                    <a:lumMod val="50000"/>
                  </a:srgbClr>
                </a:solidFill>
              </a:rPr>
              <a:t>xin</a:t>
            </a:r>
            <a:r>
              <a:rPr lang="en-US" sz="3600" dirty="0">
                <a:solidFill>
                  <a:srgbClr val="F79646">
                    <a:lumMod val="50000"/>
                  </a:srgbClr>
                </a:solidFill>
              </a:rPr>
              <a:t>.</a:t>
            </a:r>
            <a:endParaRPr lang="en-US" sz="4000" dirty="0">
              <a:solidFill>
                <a:srgbClr val="F79646">
                  <a:lumMod val="50000"/>
                </a:srgbClr>
              </a:solidFill>
            </a:endParaRPr>
          </a:p>
        </p:txBody>
      </p:sp>
    </p:spTree>
    <p:extLst>
      <p:ext uri="{BB962C8B-B14F-4D97-AF65-F5344CB8AC3E}">
        <p14:creationId xmlns:p14="http://schemas.microsoft.com/office/powerpoint/2010/main" val="215499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329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57600" y="2038350"/>
            <a:ext cx="5361432" cy="1323439"/>
          </a:xfrm>
          <a:prstGeom prst="rect">
            <a:avLst/>
          </a:prstGeom>
        </p:spPr>
        <p:txBody>
          <a:bodyPr wrap="square">
            <a:spAutoFit/>
          </a:bodyPr>
          <a:lstStyle/>
          <a:p>
            <a:pPr algn="ctr"/>
            <a:r>
              <a:rPr lang="en-US" sz="4400" b="1" dirty="0" smtClean="0">
                <a:solidFill>
                  <a:srgbClr val="FF0000"/>
                </a:solidFill>
              </a:rPr>
              <a:t>Con Xin </a:t>
            </a:r>
            <a:r>
              <a:rPr lang="en-US" sz="4400" b="1" dirty="0" err="1" smtClean="0">
                <a:solidFill>
                  <a:srgbClr val="FF0000"/>
                </a:solidFill>
              </a:rPr>
              <a:t>Tiến</a:t>
            </a:r>
            <a:r>
              <a:rPr lang="en-US" sz="4400" b="1" dirty="0" smtClean="0">
                <a:solidFill>
                  <a:srgbClr val="FF0000"/>
                </a:solidFill>
              </a:rPr>
              <a:t> </a:t>
            </a:r>
            <a:r>
              <a:rPr lang="en-US" sz="4400" b="1" dirty="0" err="1" smtClean="0">
                <a:solidFill>
                  <a:srgbClr val="FF0000"/>
                </a:solidFill>
              </a:rPr>
              <a:t>Dâng</a:t>
            </a:r>
            <a:endParaRPr lang="en-US" sz="4400" b="1" dirty="0" smtClean="0">
              <a:solidFill>
                <a:srgbClr val="FF0000"/>
              </a:solidFill>
            </a:endParaRPr>
          </a:p>
          <a:p>
            <a:pPr algn="ctr"/>
            <a:r>
              <a:rPr lang="en-US" sz="3600" b="1" i="1" dirty="0" smtClean="0">
                <a:solidFill>
                  <a:srgbClr val="002060"/>
                </a:solidFill>
              </a:rPr>
              <a:t>Kim Long</a:t>
            </a:r>
            <a:endParaRPr lang="en-US" sz="36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95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b="1" dirty="0" smtClean="0">
                <a:solidFill>
                  <a:srgbClr val="002060"/>
                </a:solidFill>
              </a:rPr>
              <a:t>Ca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Lễ</a:t>
            </a:r>
            <a:endParaRPr lang="en-US" sz="6000" b="1" dirty="0">
              <a:solidFill>
                <a:srgbClr val="002060"/>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effectLst/>
              </a:rPr>
              <a:t>Tk1:</a:t>
            </a:r>
            <a:r>
              <a:rPr lang="en-US" sz="5400" b="1" dirty="0">
                <a:solidFill>
                  <a:srgbClr val="990000"/>
                </a:solidFill>
              </a:rPr>
              <a:t> </a:t>
            </a:r>
            <a:r>
              <a:rPr lang="vi-VN" sz="5400" b="1" dirty="0">
                <a:solidFill>
                  <a:srgbClr val="990000"/>
                </a:solidFill>
              </a:rPr>
              <a:t> </a:t>
            </a:r>
            <a:r>
              <a:rPr lang="en-US" sz="5400" b="1" dirty="0" err="1">
                <a:solidFill>
                  <a:srgbClr val="990000"/>
                </a:solidFill>
              </a:rPr>
              <a:t>Bánh</a:t>
            </a:r>
            <a:r>
              <a:rPr lang="en-US" sz="5400" b="1" dirty="0">
                <a:solidFill>
                  <a:srgbClr val="990000"/>
                </a:solidFill>
              </a:rPr>
              <a:t> </a:t>
            </a:r>
            <a:r>
              <a:rPr lang="en-US" sz="5400" b="1" dirty="0" err="1">
                <a:solidFill>
                  <a:srgbClr val="990000"/>
                </a:solidFill>
              </a:rPr>
              <a:t>miến</a:t>
            </a:r>
            <a:r>
              <a:rPr lang="en-US" sz="5400" b="1" dirty="0">
                <a:solidFill>
                  <a:srgbClr val="990000"/>
                </a:solidFill>
              </a:rPr>
              <a:t> </a:t>
            </a:r>
            <a:r>
              <a:rPr lang="en-US" sz="5400" b="1" dirty="0" err="1">
                <a:solidFill>
                  <a:srgbClr val="990000"/>
                </a:solidFill>
              </a:rPr>
              <a:t>này</a:t>
            </a:r>
            <a:r>
              <a:rPr lang="en-US" sz="5400" b="1" dirty="0">
                <a:solidFill>
                  <a:srgbClr val="990000"/>
                </a:solidFill>
              </a:rPr>
              <a:t> </a:t>
            </a:r>
            <a:r>
              <a:rPr lang="en-US" sz="5400" b="1" dirty="0" err="1">
                <a:solidFill>
                  <a:srgbClr val="990000"/>
                </a:solidFill>
              </a:rPr>
              <a:t>tinh</a:t>
            </a:r>
            <a:r>
              <a:rPr lang="en-US" sz="5400" b="1" dirty="0">
                <a:solidFill>
                  <a:srgbClr val="990000"/>
                </a:solidFill>
              </a:rPr>
              <a:t> </a:t>
            </a:r>
            <a:r>
              <a:rPr lang="en-US" sz="5400" b="1" dirty="0" err="1">
                <a:solidFill>
                  <a:srgbClr val="990000"/>
                </a:solidFill>
              </a:rPr>
              <a:t>trắng</a:t>
            </a:r>
            <a:r>
              <a:rPr lang="en-US" sz="5400" b="1" dirty="0">
                <a:solidFill>
                  <a:srgbClr val="990000"/>
                </a:solidFill>
              </a:rPr>
              <a:t>, </a:t>
            </a:r>
            <a:r>
              <a:rPr lang="en-US" sz="5400" b="1" dirty="0" err="1">
                <a:solidFill>
                  <a:srgbClr val="990000"/>
                </a:solidFill>
              </a:rPr>
              <a:t>và</a:t>
            </a:r>
            <a:r>
              <a:rPr lang="en-US" sz="5400" b="1" dirty="0">
                <a:solidFill>
                  <a:srgbClr val="990000"/>
                </a:solidFill>
              </a:rPr>
              <a:t> </a:t>
            </a:r>
            <a:r>
              <a:rPr lang="en-US" sz="5400" b="1" dirty="0" err="1">
                <a:solidFill>
                  <a:srgbClr val="990000"/>
                </a:solidFill>
              </a:rPr>
              <a:t>đây</a:t>
            </a:r>
            <a:r>
              <a:rPr lang="en-US" sz="5400" b="1" dirty="0">
                <a:solidFill>
                  <a:srgbClr val="990000"/>
                </a:solidFill>
              </a:rPr>
              <a:t> </a:t>
            </a:r>
            <a:r>
              <a:rPr lang="en-US" sz="5400" b="1" dirty="0" err="1">
                <a:solidFill>
                  <a:srgbClr val="990000"/>
                </a:solidFill>
              </a:rPr>
              <a:t>tấm</a:t>
            </a:r>
            <a:r>
              <a:rPr lang="en-US" sz="5400" b="1" dirty="0">
                <a:solidFill>
                  <a:srgbClr val="990000"/>
                </a:solidFill>
              </a:rPr>
              <a:t> </a:t>
            </a:r>
            <a:r>
              <a:rPr lang="en-US" sz="5400" b="1" dirty="0" err="1">
                <a:solidFill>
                  <a:srgbClr val="990000"/>
                </a:solidFill>
              </a:rPr>
              <a:t>linh</a:t>
            </a:r>
            <a:r>
              <a:rPr lang="en-US" sz="5400" b="1" dirty="0">
                <a:solidFill>
                  <a:srgbClr val="990000"/>
                </a:solidFill>
              </a:rPr>
              <a:t> </a:t>
            </a:r>
            <a:r>
              <a:rPr lang="en-US" sz="5400" b="1" dirty="0" err="1">
                <a:solidFill>
                  <a:srgbClr val="990000"/>
                </a:solidFill>
              </a:rPr>
              <a:t>hồn</a:t>
            </a:r>
            <a:r>
              <a:rPr lang="en-US" sz="5400" b="1" dirty="0">
                <a:solidFill>
                  <a:srgbClr val="990000"/>
                </a:solidFill>
              </a:rPr>
              <a:t> con. </a:t>
            </a:r>
            <a:r>
              <a:rPr lang="en-US" sz="5400" b="1" dirty="0" err="1">
                <a:solidFill>
                  <a:srgbClr val="990000"/>
                </a:solidFill>
              </a:rPr>
              <a:t>Thắm</a:t>
            </a:r>
            <a:r>
              <a:rPr lang="en-US" sz="5400" b="1" dirty="0">
                <a:solidFill>
                  <a:srgbClr val="990000"/>
                </a:solidFill>
              </a:rPr>
              <a:t> </a:t>
            </a:r>
            <a:r>
              <a:rPr lang="en-US" sz="5400" b="1" dirty="0" err="1">
                <a:solidFill>
                  <a:srgbClr val="990000"/>
                </a:solidFill>
              </a:rPr>
              <a:t>thiết</a:t>
            </a:r>
            <a:r>
              <a:rPr lang="en-US" sz="5400" b="1" dirty="0">
                <a:solidFill>
                  <a:srgbClr val="990000"/>
                </a:solidFill>
              </a:rPr>
              <a:t> </a:t>
            </a:r>
            <a:r>
              <a:rPr lang="en-US" sz="5400" b="1" dirty="0" err="1">
                <a:solidFill>
                  <a:srgbClr val="990000"/>
                </a:solidFill>
              </a:rPr>
              <a:t>niềm</a:t>
            </a:r>
            <a:r>
              <a:rPr lang="en-US" sz="5400" b="1" dirty="0">
                <a:solidFill>
                  <a:srgbClr val="990000"/>
                </a:solidFill>
              </a:rPr>
              <a:t> tin </a:t>
            </a:r>
            <a:r>
              <a:rPr lang="en-US" sz="5400" b="1" dirty="0" err="1">
                <a:solidFill>
                  <a:srgbClr val="990000"/>
                </a:solidFill>
              </a:rPr>
              <a:t>yêu</a:t>
            </a:r>
            <a:r>
              <a:rPr lang="en-US" sz="5400" b="1" dirty="0">
                <a:solidFill>
                  <a:srgbClr val="990000"/>
                </a:solidFill>
              </a:rPr>
              <a:t> </a:t>
            </a:r>
            <a:r>
              <a:rPr lang="en-US" sz="5400" b="1" dirty="0" err="1">
                <a:solidFill>
                  <a:srgbClr val="990000"/>
                </a:solidFill>
              </a:rPr>
              <a:t>dâng</a:t>
            </a:r>
            <a:r>
              <a:rPr lang="en-US" sz="5400" b="1" dirty="0">
                <a:solidFill>
                  <a:srgbClr val="990000"/>
                </a:solidFill>
              </a:rPr>
              <a:t> </a:t>
            </a:r>
            <a:r>
              <a:rPr lang="en-US" sz="5400" b="1" dirty="0" err="1">
                <a:solidFill>
                  <a:srgbClr val="990000"/>
                </a:solidFill>
              </a:rPr>
              <a:t>về</a:t>
            </a:r>
            <a:r>
              <a:rPr lang="en-US" sz="5400" b="1" dirty="0">
                <a:solidFill>
                  <a:srgbClr val="990000"/>
                </a:solidFill>
              </a:rPr>
              <a:t> </a:t>
            </a:r>
            <a:r>
              <a:rPr lang="en-US" sz="5400" b="1" dirty="0" err="1">
                <a:solidFill>
                  <a:srgbClr val="990000"/>
                </a:solidFill>
              </a:rPr>
              <a:t>Thiên</a:t>
            </a:r>
            <a:r>
              <a:rPr lang="en-US" sz="5400" b="1" dirty="0">
                <a:solidFill>
                  <a:srgbClr val="990000"/>
                </a:solidFill>
              </a:rPr>
              <a:t> </a:t>
            </a:r>
            <a:r>
              <a:rPr lang="en-US" sz="5400" b="1" dirty="0" err="1">
                <a:solidFill>
                  <a:srgbClr val="990000"/>
                </a:solidFill>
              </a:rPr>
              <a:t>Chúa</a:t>
            </a:r>
            <a:r>
              <a:rPr lang="en-US" sz="5400" b="1" dirty="0">
                <a:solidFill>
                  <a:srgbClr val="990000"/>
                </a:solidFill>
              </a:rPr>
              <a:t> </a:t>
            </a:r>
            <a:r>
              <a:rPr lang="en-US" sz="5400" b="1" dirty="0" err="1">
                <a:solidFill>
                  <a:srgbClr val="990000"/>
                </a:solidFill>
              </a:rPr>
              <a:t>uy</a:t>
            </a:r>
            <a:r>
              <a:rPr lang="en-US" sz="5400" b="1" dirty="0">
                <a:solidFill>
                  <a:srgbClr val="990000"/>
                </a:solidFill>
              </a:rPr>
              <a:t> </a:t>
            </a:r>
            <a:r>
              <a:rPr lang="en-US" sz="5400" b="1" dirty="0" err="1">
                <a:solidFill>
                  <a:srgbClr val="990000"/>
                </a:solidFill>
              </a:rPr>
              <a:t>quyền</a:t>
            </a:r>
            <a:r>
              <a:rPr lang="en-US" sz="5400" b="1" dirty="0" smtClean="0">
                <a:solidFill>
                  <a:srgbClr val="990000"/>
                </a:solidFill>
              </a:rPr>
              <a:t>.</a:t>
            </a:r>
            <a:endParaRPr lang="en-US" sz="5400" b="1"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1823382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002060"/>
                </a:solidFill>
                <a:effectLst/>
              </a:rPr>
              <a:t>Tk2:</a:t>
            </a:r>
            <a:r>
              <a:rPr lang="en-US" sz="5400" b="1" dirty="0">
                <a:solidFill>
                  <a:srgbClr val="990000"/>
                </a:solidFill>
                <a:effectLst/>
              </a:rPr>
              <a:t> </a:t>
            </a:r>
            <a:r>
              <a:rPr lang="vi-VN" sz="5400" b="1" dirty="0">
                <a:solidFill>
                  <a:srgbClr val="990000"/>
                </a:solidFill>
              </a:rPr>
              <a:t>Chén cứu độ nhân thế này con tiến dâng thành tâm. Tiếng khấn nguyện bay cao như trầm hương trước Thiên tòa.</a:t>
            </a: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1781717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15921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990000"/>
                </a:solidFill>
                <a:effectLst/>
              </a:rPr>
              <a:t>Ca Nguyện Hiệp Lễ</a:t>
            </a:r>
            <a:r>
              <a:rPr lang="en-US" sz="6600" b="1" dirty="0">
                <a:solidFill>
                  <a:srgbClr val="990000"/>
                </a:solidFill>
                <a:effectLst/>
              </a:rPr>
              <a:t/>
            </a:r>
            <a:br>
              <a:rPr lang="en-US" sz="6600" b="1" dirty="0">
                <a:solidFill>
                  <a:srgbClr val="990000"/>
                </a:solidFill>
                <a:effectLst/>
              </a:rPr>
            </a:br>
            <a:r>
              <a:rPr lang="en-US" sz="6600" b="1" dirty="0" err="1" smtClean="0">
                <a:solidFill>
                  <a:srgbClr val="990000"/>
                </a:solidFill>
              </a:rPr>
              <a:t>Giêsu</a:t>
            </a:r>
            <a:r>
              <a:rPr lang="en-US" sz="6600" b="1" dirty="0" smtClean="0">
                <a:solidFill>
                  <a:srgbClr val="990000"/>
                </a:solidFill>
              </a:rPr>
              <a:t> Vua Tình Yêu</a:t>
            </a:r>
            <a:br>
              <a:rPr lang="en-US" sz="6600" b="1" dirty="0" smtClean="0">
                <a:solidFill>
                  <a:srgbClr val="990000"/>
                </a:solidFill>
              </a:rPr>
            </a:br>
            <a:r>
              <a:rPr lang="en-US" sz="4800" b="1" i="1" dirty="0" smtClean="0">
                <a:solidFill>
                  <a:srgbClr val="002060"/>
                </a:solidFill>
              </a:rPr>
              <a:t>Thái Nguyên</a:t>
            </a:r>
            <a:endParaRPr lang="en-US" sz="9600" b="1"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smtClean="0">
                <a:solidFill>
                  <a:srgbClr val="002060"/>
                </a:solidFill>
              </a:rPr>
              <a:t>T</a:t>
            </a:r>
            <a:r>
              <a:rPr lang="en-US" sz="4000" b="1" u="sng" dirty="0" smtClean="0">
                <a:solidFill>
                  <a:srgbClr val="002060"/>
                </a:solidFill>
                <a:effectLst/>
              </a:rPr>
              <a:t>k1:</a:t>
            </a:r>
            <a:r>
              <a:rPr lang="en-US" sz="4000" b="1" dirty="0" smtClean="0">
                <a:solidFill>
                  <a:srgbClr val="990000"/>
                </a:solidFill>
                <a:effectLst/>
              </a:rPr>
              <a:t> </a:t>
            </a:r>
            <a:r>
              <a:rPr lang="en-US" sz="4000" b="1" dirty="0" smtClean="0">
                <a:solidFill>
                  <a:srgbClr val="990000"/>
                </a:solidFill>
              </a:rPr>
              <a:t>Một chiều trên cây Thập giá Chúa đã chết đi vì yêu Ngài đã tự hiến chét cho nhân loại dấn thân vào đường yêu thương tha thứ. Ngài đã mở ra con đường sự sống cho những ai đem lòng yêu mến bước theo chân Ngài giữa đời không mang vương lụy. </a:t>
            </a:r>
            <a:endParaRPr lang="en-US" sz="4000" b="1"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990000"/>
                </a:solidFill>
                <a:effectLst/>
                <a:latin typeface="+mj-lt"/>
              </a:rPr>
              <a:t>Ca </a:t>
            </a:r>
            <a:r>
              <a:rPr lang="en-US" sz="8000" b="1" dirty="0" err="1">
                <a:solidFill>
                  <a:srgbClr val="990000"/>
                </a:solidFill>
                <a:effectLst/>
                <a:latin typeface="+mj-lt"/>
              </a:rPr>
              <a:t>Nhập</a:t>
            </a:r>
            <a:r>
              <a:rPr lang="en-US" sz="8000" b="1" dirty="0">
                <a:solidFill>
                  <a:srgbClr val="990000"/>
                </a:solidFill>
                <a:effectLst/>
                <a:latin typeface="+mj-lt"/>
              </a:rPr>
              <a:t> </a:t>
            </a:r>
            <a:r>
              <a:rPr lang="en-US" sz="8000" b="1"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1" dirty="0" err="1">
                <a:solidFill>
                  <a:srgbClr val="990000"/>
                </a:solidFill>
              </a:rPr>
              <a:t>Hoan</a:t>
            </a:r>
            <a:r>
              <a:rPr lang="en-US" sz="6600" b="1" dirty="0">
                <a:solidFill>
                  <a:srgbClr val="990000"/>
                </a:solidFill>
              </a:rPr>
              <a:t> </a:t>
            </a:r>
            <a:r>
              <a:rPr lang="en-US" sz="6600" b="1" dirty="0" err="1">
                <a:solidFill>
                  <a:srgbClr val="990000"/>
                </a:solidFill>
              </a:rPr>
              <a:t>Hô</a:t>
            </a:r>
            <a:r>
              <a:rPr lang="en-US" sz="6600" b="1" dirty="0">
                <a:solidFill>
                  <a:srgbClr val="990000"/>
                </a:solidFill>
              </a:rPr>
              <a:t> </a:t>
            </a:r>
            <a:r>
              <a:rPr lang="en-US" sz="6600" b="1" dirty="0" err="1">
                <a:solidFill>
                  <a:srgbClr val="990000"/>
                </a:solidFill>
              </a:rPr>
              <a:t>Vua</a:t>
            </a:r>
            <a:r>
              <a:rPr lang="en-US" sz="6600" b="1" dirty="0">
                <a:solidFill>
                  <a:srgbClr val="990000"/>
                </a:solidFill>
              </a:rPr>
              <a:t> </a:t>
            </a:r>
            <a:r>
              <a:rPr lang="en-US" sz="6600" b="1" dirty="0" err="1">
                <a:solidFill>
                  <a:srgbClr val="990000"/>
                </a:solidFill>
              </a:rPr>
              <a:t>Giêsu</a:t>
            </a:r>
            <a:r>
              <a:rPr lang="en-US" sz="6600" b="1" dirty="0" smtClean="0">
                <a:solidFill>
                  <a:srgbClr val="990000"/>
                </a:solidFill>
              </a:rPr>
              <a:t/>
            </a:r>
            <a:br>
              <a:rPr lang="en-US" sz="6600" b="1" dirty="0" smtClean="0">
                <a:solidFill>
                  <a:srgbClr val="990000"/>
                </a:solidFill>
              </a:rPr>
            </a:br>
            <a:r>
              <a:rPr lang="en-US" sz="4000" b="1" i="1" dirty="0" err="1" smtClean="0">
                <a:solidFill>
                  <a:srgbClr val="002060"/>
                </a:solidFill>
              </a:rPr>
              <a:t>Phạm</a:t>
            </a:r>
            <a:r>
              <a:rPr lang="en-US" sz="4000" b="1" i="1" dirty="0" smtClean="0">
                <a:solidFill>
                  <a:srgbClr val="002060"/>
                </a:solidFill>
              </a:rPr>
              <a:t> </a:t>
            </a:r>
            <a:r>
              <a:rPr lang="en-US" sz="4000" b="1" i="1" dirty="0" err="1" smtClean="0">
                <a:solidFill>
                  <a:srgbClr val="002060"/>
                </a:solidFill>
              </a:rPr>
              <a:t>Liên</a:t>
            </a:r>
            <a:r>
              <a:rPr lang="en-US" sz="4000" b="1" i="1" dirty="0" smtClean="0">
                <a:solidFill>
                  <a:srgbClr val="002060"/>
                </a:solidFill>
              </a:rPr>
              <a:t> </a:t>
            </a:r>
            <a:r>
              <a:rPr lang="en-US" sz="4000" b="1" i="1" dirty="0" err="1" smtClean="0">
                <a:solidFill>
                  <a:srgbClr val="002060"/>
                </a:solidFill>
              </a:rPr>
              <a:t>Hùng</a:t>
            </a:r>
            <a:endParaRPr lang="en-US" sz="4000" b="1"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err="1">
                <a:solidFill>
                  <a:srgbClr val="002060"/>
                </a:solidFill>
              </a:rPr>
              <a:t>Đ</a:t>
            </a:r>
            <a:r>
              <a:rPr lang="en-US" sz="4000" b="1" u="sng" dirty="0" err="1" smtClean="0">
                <a:solidFill>
                  <a:srgbClr val="002060"/>
                </a:solidFill>
                <a:effectLst/>
              </a:rPr>
              <a:t>k</a:t>
            </a:r>
            <a:r>
              <a:rPr lang="en-US" sz="4000" b="1" u="sng" dirty="0" smtClean="0">
                <a:solidFill>
                  <a:srgbClr val="002060"/>
                </a:solidFill>
                <a:effectLst/>
              </a:rPr>
              <a:t>:</a:t>
            </a:r>
            <a:r>
              <a:rPr lang="en-US" sz="4000" b="1" dirty="0" smtClean="0">
                <a:solidFill>
                  <a:srgbClr val="990000"/>
                </a:solidFill>
                <a:effectLst/>
              </a:rPr>
              <a:t> </a:t>
            </a:r>
            <a:r>
              <a:rPr lang="en-US" sz="4000" b="1" dirty="0" smtClean="0">
                <a:solidFill>
                  <a:srgbClr val="990000"/>
                </a:solidFill>
              </a:rPr>
              <a:t>Ôi Chúa </a:t>
            </a:r>
            <a:r>
              <a:rPr lang="en-US" sz="4000" b="1" dirty="0" err="1" smtClean="0">
                <a:solidFill>
                  <a:srgbClr val="990000"/>
                </a:solidFill>
              </a:rPr>
              <a:t>Giêsu</a:t>
            </a:r>
            <a:r>
              <a:rPr lang="en-US" sz="4000" b="1" dirty="0" smtClean="0">
                <a:solidFill>
                  <a:srgbClr val="990000"/>
                </a:solidFill>
              </a:rPr>
              <a:t> Vua Tình Yêu xin ban cho con tấm lòng mến yêu danh Ngài bước đi giữa đời gieo niềm tin mới. Ôi Vua Giê su xin Ngài thương nhân loại chúng con vẫn còn lầm than dưới thế, xin quy tụ về sống bên Vua Tình Yêu. </a:t>
            </a:r>
            <a:endParaRPr lang="vi-VN" sz="4000" b="1"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smtClean="0">
                <a:solidFill>
                  <a:srgbClr val="002060"/>
                </a:solidFill>
              </a:rPr>
              <a:t>T</a:t>
            </a:r>
            <a:r>
              <a:rPr lang="en-US" sz="4000" b="1" u="sng" dirty="0" smtClean="0">
                <a:solidFill>
                  <a:srgbClr val="002060"/>
                </a:solidFill>
                <a:effectLst/>
              </a:rPr>
              <a:t>k2:</a:t>
            </a:r>
            <a:r>
              <a:rPr lang="en-US" sz="4000" b="1" dirty="0" smtClean="0">
                <a:solidFill>
                  <a:srgbClr val="990000"/>
                </a:solidFill>
                <a:effectLst/>
              </a:rPr>
              <a:t> </a:t>
            </a:r>
            <a:r>
              <a:rPr lang="en-US" sz="4000" b="1" dirty="0" smtClean="0">
                <a:solidFill>
                  <a:srgbClr val="990000"/>
                </a:solidFill>
              </a:rPr>
              <a:t>Cuộc đời qua muôn ngàn hướng Chúa đưa ta lên đỉnh cao. Ngài kêu gọi ta bước qua hận thù bất công chia lìa chết cho tội lỗi. Vì Chúa đã đến mang sự hiệp nhất đem phúc vinh an bình tươi sáng dẫn đưa nhân loại tiến về quê hương Nước Trời. </a:t>
            </a:r>
            <a:endParaRPr lang="en-US" sz="4000" b="1" dirty="0">
              <a:solidFill>
                <a:srgbClr val="990000"/>
              </a:solidFill>
              <a:effectLst/>
            </a:endParaRPr>
          </a:p>
        </p:txBody>
      </p:sp>
    </p:spTree>
    <p:extLst>
      <p:ext uri="{BB962C8B-B14F-4D97-AF65-F5344CB8AC3E}">
        <p14:creationId xmlns:p14="http://schemas.microsoft.com/office/powerpoint/2010/main" val="1154696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err="1">
                <a:solidFill>
                  <a:srgbClr val="002060"/>
                </a:solidFill>
              </a:rPr>
              <a:t>Đ</a:t>
            </a:r>
            <a:r>
              <a:rPr lang="en-US" sz="4000" b="1" u="sng" dirty="0" err="1" smtClean="0">
                <a:solidFill>
                  <a:srgbClr val="002060"/>
                </a:solidFill>
                <a:effectLst/>
              </a:rPr>
              <a:t>k</a:t>
            </a:r>
            <a:r>
              <a:rPr lang="en-US" sz="4000" b="1" u="sng" dirty="0" smtClean="0">
                <a:solidFill>
                  <a:srgbClr val="002060"/>
                </a:solidFill>
                <a:effectLst/>
              </a:rPr>
              <a:t>:</a:t>
            </a:r>
            <a:r>
              <a:rPr lang="en-US" sz="4000" b="1" dirty="0" smtClean="0">
                <a:solidFill>
                  <a:srgbClr val="990000"/>
                </a:solidFill>
                <a:effectLst/>
              </a:rPr>
              <a:t> </a:t>
            </a:r>
            <a:r>
              <a:rPr lang="en-US" sz="4000" b="1" dirty="0" smtClean="0">
                <a:solidFill>
                  <a:srgbClr val="990000"/>
                </a:solidFill>
              </a:rPr>
              <a:t>Ôi Chúa </a:t>
            </a:r>
            <a:r>
              <a:rPr lang="en-US" sz="4000" b="1" dirty="0" err="1" smtClean="0">
                <a:solidFill>
                  <a:srgbClr val="990000"/>
                </a:solidFill>
              </a:rPr>
              <a:t>Giêsu</a:t>
            </a:r>
            <a:r>
              <a:rPr lang="en-US" sz="4000" b="1" dirty="0" smtClean="0">
                <a:solidFill>
                  <a:srgbClr val="990000"/>
                </a:solidFill>
              </a:rPr>
              <a:t> Vua Tình Yêu xin ban cho con tấm lòng mến yêu danh Ngài bước đi giữa đời gieo niềm tin mới. Ôi Vua Giê su xin Ngài thương nhân loại chúng con vẫn còn lầm than dưới thế, xin quy tụ về sống bên Vua Tình Yêu. </a:t>
            </a:r>
            <a:endParaRPr lang="vi-VN" sz="4000" b="1" dirty="0">
              <a:solidFill>
                <a:srgbClr val="990000"/>
              </a:solidFill>
              <a:effectLst/>
            </a:endParaRPr>
          </a:p>
        </p:txBody>
      </p:sp>
    </p:spTree>
    <p:extLst>
      <p:ext uri="{BB962C8B-B14F-4D97-AF65-F5344CB8AC3E}">
        <p14:creationId xmlns:p14="http://schemas.microsoft.com/office/powerpoint/2010/main" val="3398914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smtClean="0">
                <a:solidFill>
                  <a:srgbClr val="002060"/>
                </a:solidFill>
              </a:rPr>
              <a:t>T</a:t>
            </a:r>
            <a:r>
              <a:rPr lang="en-US" sz="4000" b="1" u="sng" dirty="0" smtClean="0">
                <a:solidFill>
                  <a:srgbClr val="002060"/>
                </a:solidFill>
                <a:effectLst/>
              </a:rPr>
              <a:t>k3:</a:t>
            </a:r>
            <a:r>
              <a:rPr lang="en-US" sz="4000" b="1" dirty="0" smtClean="0">
                <a:solidFill>
                  <a:srgbClr val="990000"/>
                </a:solidFill>
                <a:effectLst/>
              </a:rPr>
              <a:t> </a:t>
            </a:r>
            <a:r>
              <a:rPr lang="en-US" sz="4000" b="1" dirty="0" smtClean="0">
                <a:solidFill>
                  <a:srgbClr val="990000"/>
                </a:solidFill>
              </a:rPr>
              <a:t>Tình Ngài qua muôn đời sau khắc ghi trong tâm hồn con. Ngài không tặng ban thế gian danh vọng tiếng tăm quyền lực xa hoa vật chất. Ngài đã tặng ban chính nguồn sự sống một trái tim đầy tình nhân ái xuống cho mọi người </a:t>
            </a:r>
            <a:r>
              <a:rPr lang="en-US" sz="4000" b="1" smtClean="0">
                <a:solidFill>
                  <a:srgbClr val="990000"/>
                </a:solidFill>
              </a:rPr>
              <a:t>hưởng niềm an vui thái hòa. </a:t>
            </a:r>
            <a:endParaRPr lang="en-US" sz="4000" b="1" dirty="0">
              <a:solidFill>
                <a:srgbClr val="990000"/>
              </a:solidFill>
              <a:effectLst/>
            </a:endParaRPr>
          </a:p>
        </p:txBody>
      </p:sp>
    </p:spTree>
    <p:extLst>
      <p:ext uri="{BB962C8B-B14F-4D97-AF65-F5344CB8AC3E}">
        <p14:creationId xmlns:p14="http://schemas.microsoft.com/office/powerpoint/2010/main" val="3426487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err="1">
                <a:solidFill>
                  <a:srgbClr val="002060"/>
                </a:solidFill>
              </a:rPr>
              <a:t>Đ</a:t>
            </a:r>
            <a:r>
              <a:rPr lang="en-US" sz="4000" b="1" u="sng" dirty="0" err="1" smtClean="0">
                <a:solidFill>
                  <a:srgbClr val="002060"/>
                </a:solidFill>
                <a:effectLst/>
              </a:rPr>
              <a:t>k</a:t>
            </a:r>
            <a:r>
              <a:rPr lang="en-US" sz="4000" b="1" u="sng" dirty="0" smtClean="0">
                <a:solidFill>
                  <a:srgbClr val="002060"/>
                </a:solidFill>
                <a:effectLst/>
              </a:rPr>
              <a:t>:</a:t>
            </a:r>
            <a:r>
              <a:rPr lang="en-US" sz="4000" b="1" dirty="0" smtClean="0">
                <a:solidFill>
                  <a:srgbClr val="990000"/>
                </a:solidFill>
                <a:effectLst/>
              </a:rPr>
              <a:t> </a:t>
            </a:r>
            <a:r>
              <a:rPr lang="en-US" sz="4000" b="1" dirty="0" smtClean="0">
                <a:solidFill>
                  <a:srgbClr val="990000"/>
                </a:solidFill>
              </a:rPr>
              <a:t>Ôi Chúa </a:t>
            </a:r>
            <a:r>
              <a:rPr lang="en-US" sz="4000" b="1" dirty="0" err="1" smtClean="0">
                <a:solidFill>
                  <a:srgbClr val="990000"/>
                </a:solidFill>
              </a:rPr>
              <a:t>Giêsu</a:t>
            </a:r>
            <a:r>
              <a:rPr lang="en-US" sz="4000" b="1" dirty="0" smtClean="0">
                <a:solidFill>
                  <a:srgbClr val="990000"/>
                </a:solidFill>
              </a:rPr>
              <a:t> Vua Tình Yêu xin ban cho con tấm lòng mến yêu danh Ngài bước đi giữa đời gieo niềm tin mới. Ôi Vua Giê su xin Ngài thương nhân loại chúng con vẫn còn lầm than dưới thế, xin quy tụ về sống bên Vua Tình Yêu. </a:t>
            </a:r>
            <a:endParaRPr lang="vi-VN" sz="4000" b="1" dirty="0">
              <a:solidFill>
                <a:srgbClr val="990000"/>
              </a:solidFill>
              <a:effectLst/>
            </a:endParaRPr>
          </a:p>
        </p:txBody>
      </p:sp>
    </p:spTree>
    <p:extLst>
      <p:ext uri="{BB962C8B-B14F-4D97-AF65-F5344CB8AC3E}">
        <p14:creationId xmlns:p14="http://schemas.microsoft.com/office/powerpoint/2010/main" val="185176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635209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434135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200" b="1" dirty="0">
                <a:solidFill>
                  <a:srgbClr val="990000"/>
                </a:solidFill>
                <a:effectLst/>
                <a:latin typeface="+mj-lt"/>
              </a:rPr>
              <a:t>Ca </a:t>
            </a:r>
            <a:r>
              <a:rPr lang="en-US" sz="7200" b="1" dirty="0" err="1">
                <a:solidFill>
                  <a:srgbClr val="990000"/>
                </a:solidFill>
                <a:effectLst/>
                <a:latin typeface="+mj-lt"/>
              </a:rPr>
              <a:t>Kết</a:t>
            </a:r>
            <a:r>
              <a:rPr lang="en-US" sz="7200" b="1" dirty="0">
                <a:solidFill>
                  <a:srgbClr val="990000"/>
                </a:solidFill>
                <a:effectLst/>
                <a:latin typeface="+mj-lt"/>
              </a:rPr>
              <a:t> </a:t>
            </a:r>
            <a:r>
              <a:rPr lang="en-US" sz="7200" b="1"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1" dirty="0" err="1" smtClean="0">
                <a:solidFill>
                  <a:srgbClr val="990000"/>
                </a:solidFill>
              </a:rPr>
              <a:t>Trong</a:t>
            </a:r>
            <a:r>
              <a:rPr lang="en-US" sz="6600" b="1" dirty="0" smtClean="0">
                <a:solidFill>
                  <a:srgbClr val="990000"/>
                </a:solidFill>
              </a:rPr>
              <a:t> An </a:t>
            </a:r>
            <a:r>
              <a:rPr lang="en-US" sz="6600" b="1" dirty="0" err="1" smtClean="0">
                <a:solidFill>
                  <a:srgbClr val="990000"/>
                </a:solidFill>
              </a:rPr>
              <a:t>Bình</a:t>
            </a:r>
            <a:r>
              <a:rPr lang="en-US" sz="6600" dirty="0" smtClean="0">
                <a:solidFill>
                  <a:srgbClr val="990000"/>
                </a:solidFill>
              </a:rPr>
              <a:t/>
            </a:r>
            <a:br>
              <a:rPr lang="en-US" sz="6600" dirty="0" smtClean="0">
                <a:solidFill>
                  <a:srgbClr val="990000"/>
                </a:solidFill>
              </a:rPr>
            </a:br>
            <a:r>
              <a:rPr lang="en-US" sz="4000" b="1" i="1" dirty="0" err="1" smtClean="0">
                <a:solidFill>
                  <a:srgbClr val="002060"/>
                </a:solidFill>
              </a:rPr>
              <a:t>Nguyễn</a:t>
            </a:r>
            <a:r>
              <a:rPr lang="en-US" sz="4000" b="1" i="1" dirty="0" smtClean="0">
                <a:solidFill>
                  <a:srgbClr val="002060"/>
                </a:solidFill>
              </a:rPr>
              <a:t> </a:t>
            </a:r>
            <a:r>
              <a:rPr lang="en-US" sz="4000" b="1" i="1" dirty="0" err="1" smtClean="0">
                <a:solidFill>
                  <a:srgbClr val="002060"/>
                </a:solidFill>
              </a:rPr>
              <a:t>Duy</a:t>
            </a:r>
            <a:endParaRPr lang="en-US" sz="4000" b="1"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0" dirty="0">
                <a:solidFill>
                  <a:srgbClr val="990000"/>
                </a:solidFill>
                <a:effectLst/>
              </a:rPr>
              <a:t> </a:t>
            </a:r>
            <a:r>
              <a:rPr lang="vi-VN" sz="5400" b="1" dirty="0">
                <a:solidFill>
                  <a:srgbClr val="990000"/>
                </a:solidFill>
              </a:rPr>
              <a:t>Ra về trong hy vọng và mừng vui. Ra về trong an bình của Thiên Chúa. Xin tri ân Ngài, xin tri ân Ngài đến muôn đời tình thương Chúa </a:t>
            </a:r>
            <a:r>
              <a:rPr lang="en-US" sz="5400" b="1" dirty="0" smtClean="0">
                <a:solidFill>
                  <a:srgbClr val="990000"/>
                </a:solidFill>
              </a:rPr>
              <a:t>n</a:t>
            </a:r>
            <a:r>
              <a:rPr lang="vi-VN" sz="5400" b="1" dirty="0" smtClean="0">
                <a:solidFill>
                  <a:srgbClr val="990000"/>
                </a:solidFill>
              </a:rPr>
              <a:t>hư </a:t>
            </a:r>
            <a:r>
              <a:rPr lang="vi-VN" sz="5400" b="1" dirty="0">
                <a:solidFill>
                  <a:srgbClr val="990000"/>
                </a:solidFill>
              </a:rPr>
              <a:t>đất trời.</a:t>
            </a:r>
            <a:endParaRPr lang="vi-VN" sz="5400" b="1"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002060"/>
                </a:solidFill>
                <a:effectLst/>
                <a:latin typeface="+mj-lt"/>
              </a:rPr>
              <a:t>Tk1</a:t>
            </a:r>
            <a:r>
              <a:rPr lang="vi-VN" sz="4800" b="1" u="sng" dirty="0">
                <a:solidFill>
                  <a:srgbClr val="002060"/>
                </a:solidFill>
                <a:effectLst/>
                <a:latin typeface="+mj-lt"/>
              </a:rPr>
              <a:t>:</a:t>
            </a:r>
            <a:r>
              <a:rPr lang="vi-VN" sz="4800" b="1" dirty="0">
                <a:solidFill>
                  <a:srgbClr val="990000"/>
                </a:solidFill>
                <a:effectLst/>
                <a:latin typeface="+mj-lt"/>
              </a:rPr>
              <a:t> </a:t>
            </a:r>
            <a:r>
              <a:rPr lang="vi-VN" sz="4800" b="1" dirty="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45791511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a:t>
            </a:r>
            <a:r>
              <a:rPr lang="en-US" sz="6000" b="1" u="sng" dirty="0" smtClean="0">
                <a:solidFill>
                  <a:srgbClr val="002060"/>
                </a:solidFill>
                <a:effectLst/>
              </a:rPr>
              <a:t>1:</a:t>
            </a:r>
            <a:r>
              <a:rPr lang="en-US" sz="6000" b="1" dirty="0" smtClean="0">
                <a:solidFill>
                  <a:srgbClr val="990000"/>
                </a:solidFill>
                <a:effectLst/>
              </a:rPr>
              <a:t> </a:t>
            </a:r>
            <a:r>
              <a:rPr lang="vi-VN" sz="6000" b="1" dirty="0">
                <a:solidFill>
                  <a:srgbClr val="990000"/>
                </a:solidFill>
              </a:rPr>
              <a:t>Ngài sai con về mọi nơi gieo Phúc Âm. Trọn tình yêu xin trung thành sống chứng nhân.</a:t>
            </a:r>
            <a:endParaRPr lang="en-US" sz="6000" b="1"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b="0" dirty="0">
                <a:solidFill>
                  <a:srgbClr val="990000"/>
                </a:solidFill>
                <a:effectLst/>
              </a:rPr>
              <a:t> </a:t>
            </a:r>
            <a:r>
              <a:rPr lang="vi-VN" sz="5400" b="1" dirty="0">
                <a:solidFill>
                  <a:srgbClr val="990000"/>
                </a:solidFill>
              </a:rPr>
              <a:t>Ra về trong hy vọng và mừng vui. Ra về trong an bình của Thiên Chúa. Xin tri ân Ngài, xin tri ân Ngài đến muôn đời tình thương Chúa </a:t>
            </a:r>
            <a:r>
              <a:rPr lang="en-US" sz="5400" b="1" smtClean="0">
                <a:solidFill>
                  <a:srgbClr val="990000"/>
                </a:solidFill>
              </a:rPr>
              <a:t>n</a:t>
            </a:r>
            <a:r>
              <a:rPr lang="vi-VN" sz="5400" b="1" smtClean="0">
                <a:solidFill>
                  <a:srgbClr val="990000"/>
                </a:solidFill>
              </a:rPr>
              <a:t>hư </a:t>
            </a:r>
            <a:r>
              <a:rPr lang="vi-VN" sz="5400" b="1" dirty="0">
                <a:solidFill>
                  <a:srgbClr val="990000"/>
                </a:solidFill>
              </a:rPr>
              <a:t>đất trời.</a:t>
            </a:r>
            <a:endParaRPr lang="vi-VN" sz="5400" b="1" dirty="0">
              <a:solidFill>
                <a:srgbClr val="990000"/>
              </a:solidFill>
              <a:effectLst/>
            </a:endParaRPr>
          </a:p>
        </p:txBody>
      </p:sp>
    </p:spTree>
    <p:extLst>
      <p:ext uri="{BB962C8B-B14F-4D97-AF65-F5344CB8AC3E}">
        <p14:creationId xmlns:p14="http://schemas.microsoft.com/office/powerpoint/2010/main" val="18980045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2397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18343980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002060"/>
                </a:solidFill>
                <a:effectLst/>
                <a:latin typeface="+mj-lt"/>
              </a:rPr>
              <a:t>Tk2</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15344045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1525</Words>
  <Application>Microsoft Office PowerPoint</Application>
  <PresentationFormat>On-screen Show (16:9)</PresentationFormat>
  <Paragraphs>80</Paragraphs>
  <Slides>72</Slides>
  <Notes>0</Notes>
  <HiddenSlides>0</HiddenSlides>
  <MMClips>0</MMClips>
  <ScaleCrop>false</ScaleCrop>
  <HeadingPairs>
    <vt:vector size="4" baseType="variant">
      <vt:variant>
        <vt:lpstr>Theme</vt:lpstr>
      </vt:variant>
      <vt:variant>
        <vt:i4>8</vt:i4>
      </vt:variant>
      <vt:variant>
        <vt:lpstr>Slide Titles</vt:lpstr>
      </vt:variant>
      <vt:variant>
        <vt:i4>72</vt:i4>
      </vt:variant>
    </vt:vector>
  </HeadingPairs>
  <TitlesOfParts>
    <vt:vector size="80" baseType="lpstr">
      <vt:lpstr>Office Theme</vt:lpstr>
      <vt:lpstr>12_Office Theme</vt:lpstr>
      <vt:lpstr>36_Default Design</vt:lpstr>
      <vt:lpstr>10_Office Theme</vt:lpstr>
      <vt:lpstr>37_Default Design</vt:lpstr>
      <vt:lpstr>6_Office Theme</vt:lpstr>
      <vt:lpstr>28_Office Theme</vt:lpstr>
      <vt:lpstr>2_Office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vt:lpstr>
      <vt:lpstr>Đk: Chúa hiển trị Ngài mặc uy phong như cẩm bào. </vt:lpstr>
      <vt:lpstr>Tk1: Chúa là Đức Vua hiển trị Ngài khoác uy phong như cẩm bào, lấy dũng lực làm cân đai. </vt:lpstr>
      <vt:lpstr>Đk: Chúa hiển trị Ngài mặc uy phong như cẩm bào. </vt:lpstr>
      <vt:lpstr>Tk2: Giữ hoàn vũ không chuyển rời, vạn kiếp cung ngai luôn vững bền, Chúa vẫn hiện diện muôn năm. </vt:lpstr>
      <vt:lpstr>Đk: Chúa hiển trị Ngài mặc uy phong như cẩm bào. </vt:lpstr>
      <vt:lpstr>Tk3: Huấn lệnh Chúa luôn vững bền, rực rỡ cung lâu bao thánh thiện, suốt chuỗi ngày dài miên man. </vt:lpstr>
      <vt:lpstr>Đk: Chúa hiển trị Ngài mặc uy phong như cẩm bào. </vt:lpstr>
      <vt:lpstr>Bài đọc 2: Vị Thủ Lãnh mọi vương đế trần gian đã làm cho chúng ta trở thành vương quốc và hàng tư tế để phụng sự Thiên Chúa. Bài trích sách Khải huyền của thánh Gio-an tông đồ.</vt:lpstr>
      <vt:lpstr>PowerPoint Presentation</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xin tiến dâng lên này rượu nho cùng bánh miến: Hương kinh ngát bay triền miên, tung hô Chúa bao dịu hiền.</vt:lpstr>
      <vt:lpstr>Tk1: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Tk2: Chén cứu độ nhân thế này con tiến dâng thành tâm. Tiếng khấn nguyện bay cao như trầm hương trước Thiên tòa.</vt:lpstr>
      <vt:lpstr>Đk: Con xin tiến dâng lên này rượu nho cùng bánh miến: Hương kinh ngát bay triền miên, tung hô Chúa bao dịu hiền.</vt:lpstr>
      <vt:lpstr>PowerPoint Presentation</vt:lpstr>
      <vt:lpstr>PowerPoint Presentation</vt:lpstr>
      <vt:lpstr>Ca Nguyện Hiệp Lễ Giêsu Vua Tình Yêu Thái Nguyên</vt:lpstr>
      <vt:lpstr>Tk1: Một chiều trên cây Thập giá Chúa đã chết đi vì yêu Ngài đã tự hiến chét cho nhân loại dấn thân vào đường yêu thương tha thứ. Ngài đã mở ra con đường sự sống cho những ai đem lòng yêu mến bước theo chân Ngài giữa đời không mang vương lụy. </vt:lpstr>
      <vt:lpstr>Đk: Ôi Chúa Giêsu Vua Tình Yêu xin ban cho con tấm lòng mến yêu danh Ngài bước đi giữa đời gieo niềm tin mới. Ôi Vua Giê su xin Ngài thương nhân loại chúng con vẫn còn lầm than dưới thế, xin quy tụ về sống bên Vua Tình Yêu. </vt:lpstr>
      <vt:lpstr>Tk2: Cuộc đời qua muôn ngàn hướng Chúa đưa ta lên đỉnh cao. Ngài kêu gọi ta bước qua hận thù bất công chia lìa chết cho tội lỗi. Vì Chúa đã đến mang sự hiệp nhất đem phúc vinh an bình tươi sáng dẫn đưa nhân loại tiến về quê hương Nước Trời. </vt:lpstr>
      <vt:lpstr>Đk: Ôi Chúa Giêsu Vua Tình Yêu xin ban cho con tấm lòng mến yêu danh Ngài bước đi giữa đời gieo niềm tin mới. Ôi Vua Giê su xin Ngài thương nhân loại chúng con vẫn còn lầm than dưới thế, xin quy tụ về sống bên Vua Tình Yêu. </vt:lpstr>
      <vt:lpstr>Tk3: Tình Ngài qua muôn đời sau khắc ghi trong tâm hồn con. Ngài không tặng ban thế gian danh vọng tiếng tăm quyền lực xa hoa vật chất. Ngài đã tặng ban chính nguồn sự sống một trái tim đầy tình nhân ái xuống cho mọi người hưởng niềm an vui thái hòa. </vt:lpstr>
      <vt:lpstr>Đk: Ôi Chúa Giêsu Vua Tình Yêu xin ban cho con tấm lòng mến yêu danh Ngài bước đi giữa đời gieo niềm tin mới. Ôi Vua Giê su xin Ngài thương nhân loại chúng con vẫn còn lầm than dưới thế, xin quy tụ về sống bên Vua Tình Yêu. </vt:lpstr>
      <vt:lpstr>PowerPoint Presentation</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Tk1: Ngài sai con về mọi nơi gieo Phúc Âm. Trọn tình yêu xin trung thành sống chứng nhân.</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187</cp:revision>
  <dcterms:created xsi:type="dcterms:W3CDTF">2023-05-21T07:25:42Z</dcterms:created>
  <dcterms:modified xsi:type="dcterms:W3CDTF">2024-11-22T11:55:56Z</dcterms:modified>
</cp:coreProperties>
</file>