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928" r:id="rId5"/>
    <p:sldMasterId id="2147484624" r:id="rId6"/>
    <p:sldMasterId id="2147484684" r:id="rId7"/>
    <p:sldMasterId id="2147484708" r:id="rId8"/>
    <p:sldMasterId id="2147484768" r:id="rId9"/>
    <p:sldMasterId id="2147484828" r:id="rId10"/>
    <p:sldMasterId id="2147484852" r:id="rId11"/>
  </p:sldMasterIdLst>
  <p:notesMasterIdLst>
    <p:notesMasterId r:id="rId71"/>
  </p:notesMasterIdLst>
  <p:sldIdLst>
    <p:sldId id="507" r:id="rId12"/>
    <p:sldId id="553" r:id="rId13"/>
    <p:sldId id="443" r:id="rId14"/>
    <p:sldId id="585" r:id="rId15"/>
    <p:sldId id="926" r:id="rId16"/>
    <p:sldId id="896" r:id="rId17"/>
    <p:sldId id="392" r:id="rId18"/>
    <p:sldId id="393" r:id="rId19"/>
    <p:sldId id="394" r:id="rId20"/>
    <p:sldId id="395" r:id="rId21"/>
    <p:sldId id="396" r:id="rId22"/>
    <p:sldId id="397" r:id="rId23"/>
    <p:sldId id="398" r:id="rId24"/>
    <p:sldId id="399" r:id="rId25"/>
    <p:sldId id="900" r:id="rId26"/>
    <p:sldId id="856" r:id="rId27"/>
    <p:sldId id="857" r:id="rId28"/>
    <p:sldId id="858" r:id="rId29"/>
    <p:sldId id="910" r:id="rId30"/>
    <p:sldId id="859" r:id="rId31"/>
    <p:sldId id="865" r:id="rId32"/>
    <p:sldId id="860" r:id="rId33"/>
    <p:sldId id="866" r:id="rId34"/>
    <p:sldId id="872" r:id="rId35"/>
    <p:sldId id="867" r:id="rId36"/>
    <p:sldId id="925" r:id="rId37"/>
    <p:sldId id="549" r:id="rId38"/>
    <p:sldId id="400" r:id="rId39"/>
    <p:sldId id="401" r:id="rId40"/>
    <p:sldId id="402" r:id="rId41"/>
    <p:sldId id="403" r:id="rId42"/>
    <p:sldId id="404" r:id="rId43"/>
    <p:sldId id="405" r:id="rId44"/>
    <p:sldId id="406" r:id="rId45"/>
    <p:sldId id="407" r:id="rId46"/>
    <p:sldId id="408" r:id="rId47"/>
    <p:sldId id="409" r:id="rId48"/>
    <p:sldId id="410" r:id="rId49"/>
    <p:sldId id="411" r:id="rId50"/>
    <p:sldId id="412" r:id="rId51"/>
    <p:sldId id="874" r:id="rId52"/>
    <p:sldId id="558" r:id="rId53"/>
    <p:sldId id="561" r:id="rId54"/>
    <p:sldId id="559" r:id="rId55"/>
    <p:sldId id="927" r:id="rId56"/>
    <p:sldId id="928" r:id="rId57"/>
    <p:sldId id="276" r:id="rId58"/>
    <p:sldId id="905" r:id="rId59"/>
    <p:sldId id="277" r:id="rId60"/>
    <p:sldId id="886" r:id="rId61"/>
    <p:sldId id="279" r:id="rId62"/>
    <p:sldId id="929" r:id="rId63"/>
    <p:sldId id="930" r:id="rId64"/>
    <p:sldId id="292" r:id="rId65"/>
    <p:sldId id="907" r:id="rId66"/>
    <p:sldId id="293" r:id="rId67"/>
    <p:sldId id="564" r:id="rId68"/>
    <p:sldId id="563" r:id="rId69"/>
    <p:sldId id="909" r:id="rId7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000066"/>
    <a:srgbClr val="003366"/>
    <a:srgbClr val="FFFFCC"/>
    <a:srgbClr val="FFFFFF"/>
    <a:srgbClr val="CCECFF"/>
    <a:srgbClr val="CCCCFF"/>
    <a:srgbClr val="0033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144" d="100"/>
          <a:sy n="144" d="100"/>
        </p:scale>
        <p:origin x="276" y="120"/>
      </p:cViewPr>
      <p:guideLst>
        <p:guide orient="horz" pos="1620"/>
        <p:guide pos="2880"/>
      </p:guideLst>
    </p:cSldViewPr>
  </p:slideViewPr>
  <p:outlineViewPr>
    <p:cViewPr>
      <p:scale>
        <a:sx n="33" d="100"/>
        <a:sy n="33" d="100"/>
      </p:scale>
      <p:origin x="0" y="200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 Type="http://schemas.openxmlformats.org/officeDocument/2006/relationships/slideMaster" Target="slideMasters/slideMaster7.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12/5/2024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79792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5050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116256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36296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29091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89857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49419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40140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38411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930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7061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797928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5050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1162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7321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629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9072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0177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1849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5994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9700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7433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2695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22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0779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5408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8981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018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1121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0745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9517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3878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4608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37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0654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9321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3629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2909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8985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49419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4014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38411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9309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706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2.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12/5/2024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6862468"/>
      </p:ext>
    </p:extLst>
  </p:cSld>
  <p:clrMap bg1="lt1" tx1="dk1" bg2="lt2" tx2="dk2" accent1="accent1" accent2="accent2" accent3="accent3" accent4="accent4" accent5="accent5" accent6="accent6" hlink="hlink" folHlink="folHlink"/>
  <p:sldLayoutIdLst>
    <p:sldLayoutId id="2147484829" r:id="rId1"/>
    <p:sldLayoutId id="2147484830" r:id="rId2"/>
    <p:sldLayoutId id="2147484831" r:id="rId3"/>
    <p:sldLayoutId id="2147484832" r:id="rId4"/>
    <p:sldLayoutId id="2147484833" r:id="rId5"/>
    <p:sldLayoutId id="2147484834" r:id="rId6"/>
    <p:sldLayoutId id="2147484835" r:id="rId7"/>
    <p:sldLayoutId id="2147484836" r:id="rId8"/>
    <p:sldLayoutId id="2147484837" r:id="rId9"/>
    <p:sldLayoutId id="2147484838" r:id="rId10"/>
    <p:sldLayoutId id="2147484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6862468"/>
      </p:ext>
    </p:extLst>
  </p:cSld>
  <p:clrMap bg1="lt1" tx1="dk1" bg2="lt2" tx2="dk2" accent1="accent1" accent2="accent2" accent3="accent3" accent4="accent4" accent5="accent5" accent6="accent6" hlink="hlink" folHlink="folHlink"/>
  <p:sldLayoutIdLst>
    <p:sldLayoutId id="2147484853" r:id="rId1"/>
    <p:sldLayoutId id="2147484854" r:id="rId2"/>
    <p:sldLayoutId id="2147484855" r:id="rId3"/>
    <p:sldLayoutId id="2147484856" r:id="rId4"/>
    <p:sldLayoutId id="2147484857" r:id="rId5"/>
    <p:sldLayoutId id="2147484858" r:id="rId6"/>
    <p:sldLayoutId id="2147484859" r:id="rId7"/>
    <p:sldLayoutId id="2147484860" r:id="rId8"/>
    <p:sldLayoutId id="2147484861" r:id="rId9"/>
    <p:sldLayoutId id="2147484862" r:id="rId10"/>
    <p:sldLayoutId id="2147484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314154"/>
      </p:ext>
    </p:extLst>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685" r:id="rId1"/>
    <p:sldLayoutId id="2147484686" r:id="rId2"/>
    <p:sldLayoutId id="2147484687" r:id="rId3"/>
    <p:sldLayoutId id="2147484688" r:id="rId4"/>
    <p:sldLayoutId id="2147484689" r:id="rId5"/>
    <p:sldLayoutId id="2147484690" r:id="rId6"/>
    <p:sldLayoutId id="2147484691" r:id="rId7"/>
    <p:sldLayoutId id="2147484692" r:id="rId8"/>
    <p:sldLayoutId id="2147484693" r:id="rId9"/>
    <p:sldLayoutId id="2147484694" r:id="rId10"/>
    <p:sldLayoutId id="2147484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09" r:id="rId1"/>
    <p:sldLayoutId id="2147484710" r:id="rId2"/>
    <p:sldLayoutId id="2147484711" r:id="rId3"/>
    <p:sldLayoutId id="2147484712" r:id="rId4"/>
    <p:sldLayoutId id="2147484713" r:id="rId5"/>
    <p:sldLayoutId id="2147484714" r:id="rId6"/>
    <p:sldLayoutId id="2147484715" r:id="rId7"/>
    <p:sldLayoutId id="2147484716" r:id="rId8"/>
    <p:sldLayoutId id="2147484717" r:id="rId9"/>
    <p:sldLayoutId id="2147484718" r:id="rId10"/>
    <p:sldLayoutId id="2147484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686707"/>
      </p:ext>
    </p:extLst>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03.xml"/><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0.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9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0066"/>
                </a:solidFill>
                <a:effectLst/>
                <a:latin typeface="+mj-lt"/>
              </a:rPr>
              <a:t/>
            </a:r>
            <a:br>
              <a:rPr lang="en-US" sz="4000" b="0" dirty="0">
                <a:solidFill>
                  <a:srgbClr val="000066"/>
                </a:solidFill>
                <a:effectLst/>
                <a:latin typeface="+mj-lt"/>
              </a:rPr>
            </a:br>
            <a:endParaRPr lang="en-US" sz="4000" b="0" dirty="0">
              <a:solidFill>
                <a:srgbClr val="000066"/>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990000"/>
                </a:solidFill>
                <a:effectLst/>
                <a:latin typeface="+mj-lt"/>
                <a:cs typeface="Times New Roman" panose="02020603050405020304" pitchFamily="18" charset="0"/>
              </a:rPr>
              <a:t>A:</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Chúng</a:t>
            </a:r>
            <a:r>
              <a:rPr lang="en-US" sz="4800" b="0" dirty="0">
                <a:solidFill>
                  <a:srgbClr val="000066"/>
                </a:solidFill>
                <a:effectLst/>
                <a:latin typeface="+mj-lt"/>
                <a:cs typeface="Times New Roman" panose="02020603050405020304" pitchFamily="18" charset="0"/>
              </a:rPr>
              <a:t> con </a:t>
            </a:r>
            <a:r>
              <a:rPr lang="en-US" sz="4800" b="0" dirty="0" err="1">
                <a:solidFill>
                  <a:srgbClr val="000066"/>
                </a:solidFill>
                <a:effectLst/>
                <a:latin typeface="+mj-lt"/>
                <a:cs typeface="Times New Roman" panose="02020603050405020304" pitchFamily="18" charset="0"/>
              </a:rPr>
              <a:t>cảm</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tạ</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Chúa</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vì</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vinh</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quang</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cao</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cả</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Chúa</a:t>
            </a:r>
            <a:r>
              <a:rPr lang="en-US" sz="4800" b="0" dirty="0">
                <a:solidFill>
                  <a:srgbClr val="000066"/>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990000"/>
                </a:solidFill>
                <a:effectLst/>
                <a:latin typeface="+mj-lt"/>
                <a:cs typeface="Times New Roman" panose="02020603050405020304" pitchFamily="18" charset="0"/>
              </a:rPr>
              <a:t>B:</a:t>
            </a:r>
            <a:r>
              <a:rPr lang="vi-VN" sz="4800" b="0" dirty="0">
                <a:solidFill>
                  <a:srgbClr val="000066"/>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0066"/>
                </a:solidFill>
                <a:effectLst/>
                <a:latin typeface="+mj-lt"/>
              </a:rPr>
              <a:t/>
            </a:r>
            <a:br>
              <a:rPr lang="en-US" sz="4000" b="0" dirty="0">
                <a:solidFill>
                  <a:srgbClr val="000066"/>
                </a:solidFill>
                <a:effectLst/>
                <a:latin typeface="+mj-lt"/>
              </a:rPr>
            </a:br>
            <a:endParaRPr lang="en-US" sz="4000" b="0" dirty="0">
              <a:solidFill>
                <a:srgbClr val="000066"/>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990000"/>
                </a:solidFill>
                <a:effectLst/>
                <a:latin typeface="+mj-lt"/>
                <a:cs typeface="Times New Roman" panose="02020603050405020304" pitchFamily="18" charset="0"/>
              </a:rPr>
              <a:t>A:</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Lạy</a:t>
            </a:r>
            <a:r>
              <a:rPr lang="en-US" sz="4800" b="0" dirty="0">
                <a:solidFill>
                  <a:srgbClr val="000066"/>
                </a:solidFill>
                <a:effectLst/>
                <a:latin typeface="+mj-lt"/>
                <a:cs typeface="Times New Roman" panose="02020603050405020304" pitchFamily="18" charset="0"/>
              </a:rPr>
              <a:t> con </a:t>
            </a:r>
            <a:r>
              <a:rPr lang="en-US" sz="4800" b="0" dirty="0" err="1">
                <a:solidFill>
                  <a:srgbClr val="000066"/>
                </a:solidFill>
                <a:effectLst/>
                <a:latin typeface="+mj-lt"/>
                <a:cs typeface="Times New Roman" panose="02020603050405020304" pitchFamily="18" charset="0"/>
              </a:rPr>
              <a:t>một</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Thiên</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Chúa</a:t>
            </a:r>
            <a:r>
              <a:rPr lang="en-US" sz="4800" b="0" dirty="0">
                <a:solidFill>
                  <a:srgbClr val="000066"/>
                </a:solidFill>
                <a:effectLst/>
                <a:latin typeface="+mj-lt"/>
                <a:cs typeface="Times New Roman" panose="02020603050405020304" pitchFamily="18" charset="0"/>
              </a:rPr>
              <a:t>,            </a:t>
            </a:r>
            <a:r>
              <a:rPr lang="en-US" sz="4800" b="0" dirty="0" err="1">
                <a:solidFill>
                  <a:srgbClr val="990000"/>
                </a:solidFill>
                <a:effectLst/>
                <a:latin typeface="+mj-lt"/>
                <a:cs typeface="Times New Roman" panose="02020603050405020304" pitchFamily="18" charset="0"/>
              </a:rPr>
              <a:t>Chúa</a:t>
            </a:r>
            <a:r>
              <a:rPr lang="en-US" sz="4800" b="0" dirty="0">
                <a:solidFill>
                  <a:srgbClr val="990000"/>
                </a:solidFill>
                <a:effectLst/>
                <a:latin typeface="+mj-lt"/>
                <a:cs typeface="Times New Roman" panose="02020603050405020304" pitchFamily="18" charset="0"/>
              </a:rPr>
              <a:t> </a:t>
            </a:r>
            <a:r>
              <a:rPr lang="en-US" sz="4800" b="0" dirty="0" err="1">
                <a:solidFill>
                  <a:srgbClr val="990000"/>
                </a:solidFill>
                <a:effectLst/>
                <a:latin typeface="+mj-lt"/>
                <a:cs typeface="Times New Roman" panose="02020603050405020304" pitchFamily="18" charset="0"/>
              </a:rPr>
              <a:t>Giêsu</a:t>
            </a:r>
            <a:r>
              <a:rPr lang="en-US" sz="4800" b="0" dirty="0">
                <a:solidFill>
                  <a:srgbClr val="990000"/>
                </a:solidFill>
                <a:effectLst/>
                <a:latin typeface="+mj-lt"/>
                <a:cs typeface="Times New Roman" panose="02020603050405020304" pitchFamily="18" charset="0"/>
              </a:rPr>
              <a:t> </a:t>
            </a:r>
            <a:r>
              <a:rPr lang="en-US" sz="4800" b="0" dirty="0" err="1">
                <a:solidFill>
                  <a:srgbClr val="990000"/>
                </a:solidFill>
                <a:effectLst/>
                <a:latin typeface="+mj-lt"/>
                <a:cs typeface="Times New Roman" panose="02020603050405020304" pitchFamily="18" charset="0"/>
              </a:rPr>
              <a:t>Kitô</a:t>
            </a:r>
            <a:r>
              <a:rPr lang="en-US" sz="4800" b="0" dirty="0">
                <a:solidFill>
                  <a:srgbClr val="990000"/>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990000"/>
                </a:solidFill>
                <a:effectLst/>
                <a:latin typeface="+mj-lt"/>
                <a:cs typeface="Times New Roman" panose="02020603050405020304" pitchFamily="18" charset="0"/>
              </a:rPr>
              <a:t>B:</a:t>
            </a:r>
            <a:r>
              <a:rPr lang="vi-VN" sz="4800" b="0" dirty="0">
                <a:solidFill>
                  <a:srgbClr val="000066"/>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0066"/>
                </a:solidFill>
                <a:effectLst/>
                <a:latin typeface="+mj-lt"/>
              </a:rPr>
              <a:t/>
            </a:r>
            <a:br>
              <a:rPr lang="en-US" sz="4000" b="0" dirty="0">
                <a:solidFill>
                  <a:srgbClr val="000066"/>
                </a:solidFill>
                <a:effectLst/>
                <a:latin typeface="+mj-lt"/>
              </a:rPr>
            </a:br>
            <a:endParaRPr lang="en-US" sz="4000" b="0" dirty="0">
              <a:solidFill>
                <a:srgbClr val="000066"/>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990000"/>
                </a:solidFill>
                <a:effectLst/>
                <a:latin typeface="+mj-lt"/>
                <a:cs typeface="Times New Roman" panose="02020603050405020304" pitchFamily="18" charset="0"/>
              </a:rPr>
              <a:t>A:</a:t>
            </a:r>
            <a:r>
              <a:rPr lang="en-US" sz="5400" b="0" dirty="0">
                <a:solidFill>
                  <a:srgbClr val="000066"/>
                </a:solidFill>
                <a:effectLst/>
                <a:latin typeface="+mj-lt"/>
                <a:cs typeface="Times New Roman" panose="02020603050405020304" pitchFamily="18" charset="0"/>
              </a:rPr>
              <a:t> </a:t>
            </a:r>
            <a:r>
              <a:rPr lang="en-US" sz="5400" b="0" dirty="0" err="1">
                <a:solidFill>
                  <a:srgbClr val="000066"/>
                </a:solidFill>
                <a:effectLst/>
                <a:latin typeface="+mj-lt"/>
                <a:cs typeface="Times New Roman" panose="02020603050405020304" pitchFamily="18" charset="0"/>
              </a:rPr>
              <a:t>Chúa</a:t>
            </a:r>
            <a:r>
              <a:rPr lang="en-US" sz="5400" b="0" dirty="0">
                <a:solidFill>
                  <a:srgbClr val="000066"/>
                </a:solidFill>
                <a:effectLst/>
                <a:latin typeface="+mj-lt"/>
                <a:cs typeface="Times New Roman" panose="02020603050405020304" pitchFamily="18" charset="0"/>
              </a:rPr>
              <a:t> </a:t>
            </a:r>
            <a:r>
              <a:rPr lang="en-US" sz="5400" b="0" dirty="0" err="1">
                <a:solidFill>
                  <a:srgbClr val="000066"/>
                </a:solidFill>
                <a:effectLst/>
                <a:latin typeface="+mj-lt"/>
                <a:cs typeface="Times New Roman" panose="02020603050405020304" pitchFamily="18" charset="0"/>
              </a:rPr>
              <a:t>xóa</a:t>
            </a:r>
            <a:r>
              <a:rPr lang="en-US" sz="5400" b="0" dirty="0">
                <a:solidFill>
                  <a:srgbClr val="000066"/>
                </a:solidFill>
                <a:effectLst/>
                <a:latin typeface="+mj-lt"/>
                <a:cs typeface="Times New Roman" panose="02020603050405020304" pitchFamily="18" charset="0"/>
              </a:rPr>
              <a:t> </a:t>
            </a:r>
            <a:r>
              <a:rPr lang="en-US" sz="5400" b="0" dirty="0" err="1">
                <a:solidFill>
                  <a:srgbClr val="000066"/>
                </a:solidFill>
                <a:effectLst/>
                <a:latin typeface="+mj-lt"/>
                <a:cs typeface="Times New Roman" panose="02020603050405020304" pitchFamily="18" charset="0"/>
              </a:rPr>
              <a:t>tội</a:t>
            </a:r>
            <a:r>
              <a:rPr lang="en-US" sz="5400" b="0" dirty="0">
                <a:solidFill>
                  <a:srgbClr val="000066"/>
                </a:solidFill>
                <a:effectLst/>
                <a:latin typeface="+mj-lt"/>
                <a:cs typeface="Times New Roman" panose="02020603050405020304" pitchFamily="18" charset="0"/>
              </a:rPr>
              <a:t> </a:t>
            </a:r>
            <a:r>
              <a:rPr lang="en-US" sz="5400" b="0" dirty="0" err="1">
                <a:solidFill>
                  <a:srgbClr val="000066"/>
                </a:solidFill>
                <a:effectLst/>
                <a:latin typeface="+mj-lt"/>
                <a:cs typeface="Times New Roman" panose="02020603050405020304" pitchFamily="18" charset="0"/>
              </a:rPr>
              <a:t>trần</a:t>
            </a:r>
            <a:r>
              <a:rPr lang="en-US" sz="5400" b="0" dirty="0">
                <a:solidFill>
                  <a:srgbClr val="000066"/>
                </a:solidFill>
                <a:effectLst/>
                <a:latin typeface="+mj-lt"/>
                <a:cs typeface="Times New Roman" panose="02020603050405020304" pitchFamily="18" charset="0"/>
              </a:rPr>
              <a:t> </a:t>
            </a:r>
            <a:r>
              <a:rPr lang="en-US" sz="5400" b="0" dirty="0" err="1">
                <a:solidFill>
                  <a:srgbClr val="000066"/>
                </a:solidFill>
                <a:effectLst/>
                <a:latin typeface="+mj-lt"/>
                <a:cs typeface="Times New Roman" panose="02020603050405020304" pitchFamily="18" charset="0"/>
              </a:rPr>
              <a:t>gian</a:t>
            </a:r>
            <a:r>
              <a:rPr lang="en-US" sz="5400" b="0" dirty="0">
                <a:solidFill>
                  <a:srgbClr val="000066"/>
                </a:solidFill>
                <a:effectLst/>
                <a:latin typeface="+mj-lt"/>
                <a:cs typeface="Times New Roman" panose="02020603050405020304" pitchFamily="18" charset="0"/>
              </a:rPr>
              <a:t>, </a:t>
            </a:r>
            <a:r>
              <a:rPr lang="en-US" sz="5400" b="0" dirty="0" err="1">
                <a:solidFill>
                  <a:srgbClr val="000066"/>
                </a:solidFill>
                <a:effectLst/>
                <a:latin typeface="+mj-lt"/>
                <a:cs typeface="Times New Roman" panose="02020603050405020304" pitchFamily="18" charset="0"/>
              </a:rPr>
              <a:t>xin</a:t>
            </a:r>
            <a:r>
              <a:rPr lang="en-US" sz="5400" b="0" dirty="0">
                <a:solidFill>
                  <a:srgbClr val="000066"/>
                </a:solidFill>
                <a:effectLst/>
                <a:latin typeface="+mj-lt"/>
                <a:cs typeface="Times New Roman" panose="02020603050405020304" pitchFamily="18" charset="0"/>
              </a:rPr>
              <a:t> </a:t>
            </a:r>
            <a:r>
              <a:rPr lang="en-US" sz="5400" b="0" dirty="0" err="1">
                <a:solidFill>
                  <a:srgbClr val="000066"/>
                </a:solidFill>
                <a:effectLst/>
                <a:latin typeface="+mj-lt"/>
                <a:cs typeface="Times New Roman" panose="02020603050405020304" pitchFamily="18" charset="0"/>
              </a:rPr>
              <a:t>thương</a:t>
            </a:r>
            <a:r>
              <a:rPr lang="en-US" sz="5400" b="0" dirty="0">
                <a:solidFill>
                  <a:srgbClr val="000066"/>
                </a:solidFill>
                <a:effectLst/>
                <a:latin typeface="+mj-lt"/>
                <a:cs typeface="Times New Roman" panose="02020603050405020304" pitchFamily="18" charset="0"/>
              </a:rPr>
              <a:t> </a:t>
            </a:r>
            <a:r>
              <a:rPr lang="en-US" sz="5400" b="0" dirty="0" err="1">
                <a:solidFill>
                  <a:srgbClr val="000066"/>
                </a:solidFill>
                <a:effectLst/>
                <a:latin typeface="+mj-lt"/>
                <a:cs typeface="Times New Roman" panose="02020603050405020304" pitchFamily="18" charset="0"/>
              </a:rPr>
              <a:t>xót</a:t>
            </a:r>
            <a:r>
              <a:rPr lang="en-US" sz="5400" b="0" dirty="0">
                <a:solidFill>
                  <a:srgbClr val="000066"/>
                </a:solidFill>
                <a:effectLst/>
                <a:latin typeface="+mj-lt"/>
                <a:cs typeface="Times New Roman" panose="02020603050405020304" pitchFamily="18" charset="0"/>
              </a:rPr>
              <a:t> </a:t>
            </a:r>
            <a:r>
              <a:rPr lang="en-US" sz="5400" b="0" dirty="0" err="1">
                <a:solidFill>
                  <a:srgbClr val="000066"/>
                </a:solidFill>
                <a:effectLst/>
                <a:latin typeface="+mj-lt"/>
                <a:cs typeface="Times New Roman" panose="02020603050405020304" pitchFamily="18" charset="0"/>
              </a:rPr>
              <a:t>chúng</a:t>
            </a:r>
            <a:r>
              <a:rPr lang="en-US" sz="5400" b="0" dirty="0">
                <a:solidFill>
                  <a:srgbClr val="000066"/>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990000"/>
                </a:solidFill>
                <a:effectLst/>
                <a:latin typeface="+mj-lt"/>
                <a:cs typeface="Times New Roman" panose="02020603050405020304" pitchFamily="18" charset="0"/>
              </a:rPr>
              <a:t>B:</a:t>
            </a:r>
            <a:r>
              <a:rPr lang="en-US" sz="5400" b="0" dirty="0">
                <a:solidFill>
                  <a:srgbClr val="000066"/>
                </a:solidFill>
                <a:effectLst/>
                <a:latin typeface="+mj-lt"/>
                <a:cs typeface="Times New Roman" panose="02020603050405020304" pitchFamily="18" charset="0"/>
              </a:rPr>
              <a:t> </a:t>
            </a:r>
            <a:r>
              <a:rPr lang="en-US" sz="5400" b="0" dirty="0" err="1">
                <a:solidFill>
                  <a:srgbClr val="000066"/>
                </a:solidFill>
                <a:effectLst/>
                <a:latin typeface="+mj-lt"/>
                <a:cs typeface="Times New Roman" panose="02020603050405020304" pitchFamily="18" charset="0"/>
              </a:rPr>
              <a:t>Chúa</a:t>
            </a:r>
            <a:r>
              <a:rPr lang="en-US" sz="5400" b="0" dirty="0">
                <a:solidFill>
                  <a:srgbClr val="000066"/>
                </a:solidFill>
                <a:effectLst/>
                <a:latin typeface="+mj-lt"/>
                <a:cs typeface="Times New Roman" panose="02020603050405020304" pitchFamily="18" charset="0"/>
              </a:rPr>
              <a:t> </a:t>
            </a:r>
            <a:r>
              <a:rPr lang="en-US" sz="5400" b="0" dirty="0" err="1">
                <a:solidFill>
                  <a:srgbClr val="000066"/>
                </a:solidFill>
                <a:effectLst/>
                <a:latin typeface="+mj-lt"/>
                <a:cs typeface="Times New Roman" panose="02020603050405020304" pitchFamily="18" charset="0"/>
              </a:rPr>
              <a:t>xóa</a:t>
            </a:r>
            <a:r>
              <a:rPr lang="en-US" sz="5400" b="0" dirty="0">
                <a:solidFill>
                  <a:srgbClr val="000066"/>
                </a:solidFill>
                <a:effectLst/>
                <a:latin typeface="+mj-lt"/>
                <a:cs typeface="Times New Roman" panose="02020603050405020304" pitchFamily="18" charset="0"/>
              </a:rPr>
              <a:t> </a:t>
            </a:r>
            <a:r>
              <a:rPr lang="en-US" sz="5400" b="0" dirty="0" err="1">
                <a:solidFill>
                  <a:srgbClr val="000066"/>
                </a:solidFill>
                <a:effectLst/>
                <a:latin typeface="+mj-lt"/>
                <a:cs typeface="Times New Roman" panose="02020603050405020304" pitchFamily="18" charset="0"/>
              </a:rPr>
              <a:t>tội</a:t>
            </a:r>
            <a:r>
              <a:rPr lang="en-US" sz="5400" b="0" dirty="0">
                <a:solidFill>
                  <a:srgbClr val="000066"/>
                </a:solidFill>
                <a:effectLst/>
                <a:latin typeface="+mj-lt"/>
                <a:cs typeface="Times New Roman" panose="02020603050405020304" pitchFamily="18" charset="0"/>
              </a:rPr>
              <a:t> </a:t>
            </a:r>
            <a:r>
              <a:rPr lang="en-US" sz="5400" b="0" dirty="0" err="1">
                <a:solidFill>
                  <a:srgbClr val="000066"/>
                </a:solidFill>
                <a:effectLst/>
                <a:latin typeface="+mj-lt"/>
                <a:cs typeface="Times New Roman" panose="02020603050405020304" pitchFamily="18" charset="0"/>
              </a:rPr>
              <a:t>trần</a:t>
            </a:r>
            <a:r>
              <a:rPr lang="en-US" sz="5400" b="0" dirty="0">
                <a:solidFill>
                  <a:srgbClr val="000066"/>
                </a:solidFill>
                <a:effectLst/>
                <a:latin typeface="+mj-lt"/>
                <a:cs typeface="Times New Roman" panose="02020603050405020304" pitchFamily="18" charset="0"/>
              </a:rPr>
              <a:t> </a:t>
            </a:r>
            <a:r>
              <a:rPr lang="en-US" sz="5400" b="0" dirty="0" err="1">
                <a:solidFill>
                  <a:srgbClr val="000066"/>
                </a:solidFill>
                <a:effectLst/>
                <a:latin typeface="+mj-lt"/>
                <a:cs typeface="Times New Roman" panose="02020603050405020304" pitchFamily="18" charset="0"/>
              </a:rPr>
              <a:t>gian</a:t>
            </a:r>
            <a:r>
              <a:rPr lang="en-US" sz="5400" b="0" dirty="0">
                <a:solidFill>
                  <a:srgbClr val="000066"/>
                </a:solidFill>
                <a:effectLst/>
                <a:latin typeface="+mj-lt"/>
                <a:cs typeface="Times New Roman" panose="02020603050405020304" pitchFamily="18" charset="0"/>
              </a:rPr>
              <a:t>, </a:t>
            </a:r>
            <a:r>
              <a:rPr lang="en-US" sz="5400" b="0" dirty="0" err="1">
                <a:solidFill>
                  <a:srgbClr val="000066"/>
                </a:solidFill>
                <a:effectLst/>
                <a:latin typeface="+mj-lt"/>
                <a:cs typeface="Times New Roman" panose="02020603050405020304" pitchFamily="18" charset="0"/>
              </a:rPr>
              <a:t>xin</a:t>
            </a:r>
            <a:r>
              <a:rPr lang="en-US" sz="5400" b="0" dirty="0">
                <a:solidFill>
                  <a:srgbClr val="000066"/>
                </a:solidFill>
                <a:effectLst/>
                <a:latin typeface="+mj-lt"/>
                <a:cs typeface="Times New Roman" panose="02020603050405020304" pitchFamily="18" charset="0"/>
              </a:rPr>
              <a:t> </a:t>
            </a:r>
            <a:r>
              <a:rPr lang="en-US" sz="5400" b="0" dirty="0" err="1">
                <a:solidFill>
                  <a:srgbClr val="000066"/>
                </a:solidFill>
                <a:effectLst/>
                <a:latin typeface="+mj-lt"/>
                <a:cs typeface="Times New Roman" panose="02020603050405020304" pitchFamily="18" charset="0"/>
              </a:rPr>
              <a:t>nhậm</a:t>
            </a:r>
            <a:r>
              <a:rPr lang="en-US" sz="5400" b="0" dirty="0">
                <a:solidFill>
                  <a:srgbClr val="000066"/>
                </a:solidFill>
                <a:effectLst/>
                <a:latin typeface="+mj-lt"/>
                <a:cs typeface="Times New Roman" panose="02020603050405020304" pitchFamily="18" charset="0"/>
              </a:rPr>
              <a:t> </a:t>
            </a:r>
            <a:r>
              <a:rPr lang="en-US" sz="5400" b="0" dirty="0" err="1">
                <a:solidFill>
                  <a:srgbClr val="000066"/>
                </a:solidFill>
                <a:effectLst/>
                <a:latin typeface="+mj-lt"/>
                <a:cs typeface="Times New Roman" panose="02020603050405020304" pitchFamily="18" charset="0"/>
              </a:rPr>
              <a:t>lời</a:t>
            </a:r>
            <a:r>
              <a:rPr lang="en-US" sz="5400" b="0" dirty="0">
                <a:solidFill>
                  <a:srgbClr val="000066"/>
                </a:solidFill>
                <a:effectLst/>
                <a:latin typeface="+mj-lt"/>
                <a:cs typeface="Times New Roman" panose="02020603050405020304" pitchFamily="18" charset="0"/>
              </a:rPr>
              <a:t> </a:t>
            </a:r>
            <a:r>
              <a:rPr lang="en-US" sz="5400" b="0" dirty="0" err="1">
                <a:solidFill>
                  <a:srgbClr val="000066"/>
                </a:solidFill>
                <a:effectLst/>
                <a:latin typeface="+mj-lt"/>
                <a:cs typeface="Times New Roman" panose="02020603050405020304" pitchFamily="18" charset="0"/>
              </a:rPr>
              <a:t>chúng</a:t>
            </a:r>
            <a:r>
              <a:rPr lang="en-US" sz="5400" b="0" dirty="0">
                <a:solidFill>
                  <a:srgbClr val="000066"/>
                </a:solidFill>
                <a:effectLst/>
                <a:latin typeface="+mj-lt"/>
                <a:cs typeface="Times New Roman" panose="02020603050405020304" pitchFamily="18" charset="0"/>
              </a:rPr>
              <a:t> con </a:t>
            </a:r>
            <a:r>
              <a:rPr lang="en-US" sz="5400" b="0" dirty="0" err="1">
                <a:solidFill>
                  <a:srgbClr val="000066"/>
                </a:solidFill>
                <a:effectLst/>
                <a:latin typeface="+mj-lt"/>
                <a:cs typeface="Times New Roman" panose="02020603050405020304" pitchFamily="18" charset="0"/>
              </a:rPr>
              <a:t>cầu</a:t>
            </a:r>
            <a:r>
              <a:rPr lang="en-US" sz="5400" b="0" dirty="0">
                <a:solidFill>
                  <a:srgbClr val="000066"/>
                </a:solidFill>
                <a:effectLst/>
                <a:latin typeface="+mj-lt"/>
                <a:cs typeface="Times New Roman" panose="02020603050405020304" pitchFamily="18" charset="0"/>
              </a:rPr>
              <a:t> </a:t>
            </a:r>
            <a:r>
              <a:rPr lang="en-US" sz="5400" b="0" dirty="0" err="1">
                <a:solidFill>
                  <a:srgbClr val="000066"/>
                </a:solidFill>
                <a:effectLst/>
                <a:latin typeface="+mj-lt"/>
                <a:cs typeface="Times New Roman" panose="02020603050405020304" pitchFamily="18" charset="0"/>
              </a:rPr>
              <a:t>khẩn</a:t>
            </a:r>
            <a:r>
              <a:rPr lang="en-US" sz="5400" b="0" dirty="0">
                <a:solidFill>
                  <a:srgbClr val="000066"/>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0066"/>
                </a:solidFill>
                <a:effectLst/>
                <a:latin typeface="+mj-lt"/>
              </a:rPr>
              <a:t/>
            </a:r>
            <a:br>
              <a:rPr lang="en-US" sz="4000" b="0" dirty="0">
                <a:solidFill>
                  <a:srgbClr val="000066"/>
                </a:solidFill>
                <a:effectLst/>
                <a:latin typeface="+mj-lt"/>
              </a:rPr>
            </a:br>
            <a:endParaRPr lang="en-US" sz="4000" b="0" dirty="0">
              <a:solidFill>
                <a:srgbClr val="000066"/>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990000"/>
                </a:solidFill>
                <a:effectLst/>
                <a:latin typeface="+mj-lt"/>
                <a:cs typeface="Times New Roman" panose="02020603050405020304" pitchFamily="18" charset="0"/>
              </a:rPr>
              <a:t>A:</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Chúa</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ngự</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bên</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hữu</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Đức</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Chúa</a:t>
            </a:r>
            <a:r>
              <a:rPr lang="en-US" sz="4800" b="0" dirty="0">
                <a:solidFill>
                  <a:srgbClr val="000066"/>
                </a:solidFill>
                <a:effectLst/>
                <a:latin typeface="+mj-lt"/>
                <a:cs typeface="Times New Roman" panose="02020603050405020304" pitchFamily="18" charset="0"/>
              </a:rPr>
              <a:t> Cha, </a:t>
            </a:r>
            <a:r>
              <a:rPr lang="en-US" sz="4800" b="0" dirty="0" err="1">
                <a:solidFill>
                  <a:srgbClr val="000066"/>
                </a:solidFill>
                <a:effectLst/>
                <a:latin typeface="+mj-lt"/>
                <a:cs typeface="Times New Roman" panose="02020603050405020304" pitchFamily="18" charset="0"/>
              </a:rPr>
              <a:t>xin</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thương</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xót</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chúng</a:t>
            </a:r>
            <a:r>
              <a:rPr lang="en-US" sz="4800" b="0" dirty="0">
                <a:solidFill>
                  <a:srgbClr val="000066"/>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990000"/>
                </a:solidFill>
                <a:effectLst/>
                <a:latin typeface="+mj-lt"/>
                <a:cs typeface="Times New Roman" panose="02020603050405020304" pitchFamily="18" charset="0"/>
              </a:rPr>
              <a:t>B:</a:t>
            </a:r>
            <a:r>
              <a:rPr lang="vi-VN" sz="4800" b="0" dirty="0">
                <a:solidFill>
                  <a:srgbClr val="000066"/>
                </a:solidFill>
                <a:effectLst/>
                <a:latin typeface="+mj-lt"/>
                <a:cs typeface="Times New Roman" panose="02020603050405020304" pitchFamily="18" charset="0"/>
              </a:rPr>
              <a:t> Vì lạy </a:t>
            </a:r>
            <a:r>
              <a:rPr lang="vi-VN" sz="4800" b="0" dirty="0">
                <a:solidFill>
                  <a:srgbClr val="990000"/>
                </a:solidFill>
                <a:effectLst/>
                <a:latin typeface="+mj-lt"/>
                <a:cs typeface="Times New Roman" panose="02020603050405020304" pitchFamily="18" charset="0"/>
              </a:rPr>
              <a:t>Chúa Giêsu Kitô, </a:t>
            </a:r>
            <a:r>
              <a:rPr lang="vi-VN" sz="4800" b="0" dirty="0">
                <a:solidFill>
                  <a:srgbClr val="000066"/>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rgbClr val="000066"/>
                </a:solidFill>
                <a:effectLst/>
                <a:latin typeface="+mj-lt"/>
              </a:rPr>
              <a:t/>
            </a:r>
            <a:br>
              <a:rPr lang="en-US" sz="4000" b="0" dirty="0">
                <a:solidFill>
                  <a:srgbClr val="000066"/>
                </a:solidFill>
                <a:effectLst/>
                <a:latin typeface="+mj-lt"/>
              </a:rPr>
            </a:br>
            <a:endParaRPr lang="en-US" sz="4000" b="0" dirty="0">
              <a:solidFill>
                <a:srgbClr val="000066"/>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rgbClr val="000066"/>
                </a:solidFill>
                <a:effectLst/>
                <a:latin typeface="+mj-lt"/>
                <a:cs typeface="Times New Roman" panose="02020603050405020304" pitchFamily="18" charset="0"/>
              </a:rPr>
              <a:t>Chỉ</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có</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Chúa</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là</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Chúa</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chỉ</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có</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Chúa</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là</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đấng</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tối</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cao</a:t>
            </a:r>
            <a:r>
              <a:rPr lang="en-US" sz="4400" b="0" dirty="0">
                <a:solidFill>
                  <a:srgbClr val="000066"/>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990000"/>
                </a:solidFill>
                <a:effectLst/>
                <a:latin typeface="+mj-lt"/>
                <a:cs typeface="Times New Roman" panose="02020603050405020304" pitchFamily="18" charset="0"/>
              </a:rPr>
              <a:t>A+</a:t>
            </a:r>
            <a:r>
              <a:rPr lang="en-US" sz="4400" b="0" u="sng" dirty="0">
                <a:solidFill>
                  <a:srgbClr val="990000"/>
                </a:solidFill>
                <a:effectLst/>
                <a:latin typeface="+mj-lt"/>
                <a:cs typeface="Times New Roman" panose="02020603050405020304" pitchFamily="18" charset="0"/>
              </a:rPr>
              <a:t>B</a:t>
            </a:r>
            <a:r>
              <a:rPr lang="vi-VN" sz="4400" b="0" u="sng" dirty="0">
                <a:solidFill>
                  <a:srgbClr val="990000"/>
                </a:solidFill>
                <a:effectLst/>
                <a:latin typeface="+mj-lt"/>
                <a:cs typeface="Times New Roman" panose="02020603050405020304" pitchFamily="18" charset="0"/>
              </a:rPr>
              <a:t>:</a:t>
            </a:r>
            <a:r>
              <a:rPr lang="vi-VN" sz="4400" b="0" dirty="0">
                <a:solidFill>
                  <a:srgbClr val="000066"/>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99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4144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dirty="0" err="1" smtClean="0">
                <a:solidFill>
                  <a:srgbClr val="990000"/>
                </a:solidFill>
              </a:rPr>
              <a:t>Thánh</a:t>
            </a:r>
            <a:r>
              <a:rPr lang="en-US" dirty="0" smtClean="0">
                <a:solidFill>
                  <a:srgbClr val="990000"/>
                </a:solidFill>
              </a:rPr>
              <a:t> </a:t>
            </a:r>
            <a:r>
              <a:rPr lang="en-US" dirty="0" err="1" smtClean="0">
                <a:solidFill>
                  <a:srgbClr val="990000"/>
                </a:solidFill>
              </a:rPr>
              <a:t>Vịnh</a:t>
            </a:r>
            <a:r>
              <a:rPr lang="en-US" dirty="0" smtClean="0">
                <a:solidFill>
                  <a:srgbClr val="990000"/>
                </a:solidFill>
              </a:rPr>
              <a:t> 97</a:t>
            </a:r>
            <a:br>
              <a:rPr lang="en-US" dirty="0" smtClean="0">
                <a:solidFill>
                  <a:srgbClr val="990000"/>
                </a:solidFill>
              </a:rPr>
            </a:br>
            <a:r>
              <a:rPr lang="en-US" dirty="0" err="1" smtClean="0">
                <a:solidFill>
                  <a:srgbClr val="990000"/>
                </a:solidFill>
              </a:rPr>
              <a:t>Lễ</a:t>
            </a:r>
            <a:r>
              <a:rPr lang="en-US" dirty="0" smtClean="0">
                <a:solidFill>
                  <a:srgbClr val="990000"/>
                </a:solidFill>
              </a:rPr>
              <a:t> </a:t>
            </a:r>
            <a:r>
              <a:rPr lang="en-US" dirty="0" err="1" smtClean="0">
                <a:solidFill>
                  <a:srgbClr val="990000"/>
                </a:solidFill>
              </a:rPr>
              <a:t>Đức</a:t>
            </a:r>
            <a:r>
              <a:rPr lang="en-US" dirty="0" smtClean="0">
                <a:solidFill>
                  <a:srgbClr val="990000"/>
                </a:solidFill>
              </a:rPr>
              <a:t> Maria </a:t>
            </a:r>
            <a:r>
              <a:rPr lang="en-US" dirty="0" err="1" smtClean="0">
                <a:solidFill>
                  <a:srgbClr val="990000"/>
                </a:solidFill>
              </a:rPr>
              <a:t>Vô</a:t>
            </a:r>
            <a:r>
              <a:rPr lang="en-US" dirty="0" smtClean="0">
                <a:solidFill>
                  <a:srgbClr val="990000"/>
                </a:solidFill>
              </a:rPr>
              <a:t> </a:t>
            </a:r>
            <a:r>
              <a:rPr lang="en-US" dirty="0" err="1" smtClean="0">
                <a:solidFill>
                  <a:srgbClr val="990000"/>
                </a:solidFill>
              </a:rPr>
              <a:t>Nhiễm</a:t>
            </a:r>
            <a:r>
              <a:rPr lang="en-US" dirty="0" smtClean="0">
                <a:solidFill>
                  <a:srgbClr val="990000"/>
                </a:solidFill>
              </a:rPr>
              <a:t> </a:t>
            </a:r>
            <a:r>
              <a:rPr lang="en-US" dirty="0" smtClean="0">
                <a:solidFill>
                  <a:srgbClr val="990000"/>
                </a:solidFill>
              </a:rPr>
              <a:t/>
            </a:r>
            <a:br>
              <a:rPr lang="en-US" dirty="0" smtClean="0">
                <a:solidFill>
                  <a:srgbClr val="990000"/>
                </a:solidFill>
              </a:rPr>
            </a:br>
            <a:r>
              <a:rPr lang="en-US" dirty="0" err="1" smtClean="0">
                <a:solidFill>
                  <a:srgbClr val="990000"/>
                </a:solidFill>
              </a:rPr>
              <a:t>Nguyên</a:t>
            </a:r>
            <a:r>
              <a:rPr lang="en-US" dirty="0" smtClean="0">
                <a:solidFill>
                  <a:srgbClr val="990000"/>
                </a:solidFill>
              </a:rPr>
              <a:t> </a:t>
            </a:r>
            <a:r>
              <a:rPr lang="en-US" dirty="0" err="1" smtClean="0">
                <a:solidFill>
                  <a:srgbClr val="990000"/>
                </a:solidFill>
              </a:rPr>
              <a:t>Tội</a:t>
            </a:r>
            <a:r>
              <a:rPr lang="en-US" dirty="0" smtClean="0">
                <a:solidFill>
                  <a:srgbClr val="990000"/>
                </a:solidFill>
              </a:rPr>
              <a:t/>
            </a:r>
            <a:br>
              <a:rPr lang="en-US" dirty="0" smtClean="0">
                <a:solidFill>
                  <a:srgbClr val="990000"/>
                </a:solidFill>
              </a:rPr>
            </a:br>
            <a:r>
              <a:rPr lang="en-US" i="1" dirty="0" smtClean="0">
                <a:solidFill>
                  <a:srgbClr val="000066"/>
                </a:solidFill>
              </a:rPr>
              <a:t>Lm. Kim Long</a:t>
            </a:r>
            <a:endParaRPr lang="en-US" i="1" dirty="0">
              <a:solidFill>
                <a:srgbClr val="000066"/>
              </a:solidFill>
            </a:endParaRPr>
          </a:p>
        </p:txBody>
      </p:sp>
    </p:spTree>
    <p:extLst>
      <p:ext uri="{BB962C8B-B14F-4D97-AF65-F5344CB8AC3E}">
        <p14:creationId xmlns:p14="http://schemas.microsoft.com/office/powerpoint/2010/main" val="4447117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smtClean="0">
                <a:solidFill>
                  <a:srgbClr val="990000"/>
                </a:solidFill>
              </a:rPr>
              <a:t>Đk</a:t>
            </a:r>
            <a:r>
              <a:rPr lang="en-US" sz="6600" u="sng" dirty="0" smtClean="0">
                <a:solidFill>
                  <a:srgbClr val="990000"/>
                </a:solidFill>
              </a:rPr>
              <a:t>:</a:t>
            </a:r>
            <a:r>
              <a:rPr lang="en-US" sz="6600" dirty="0" smtClean="0">
                <a:solidFill>
                  <a:srgbClr val="000066"/>
                </a:solidFill>
              </a:rPr>
              <a:t> </a:t>
            </a:r>
            <a:r>
              <a:rPr lang="vi-VN" sz="6600" dirty="0">
                <a:solidFill>
                  <a:srgbClr val="000066"/>
                </a:solidFill>
              </a:rPr>
              <a:t>Hát lên khúc tân ca mừng Thiên Chúa vì Ngài đã thực hiện biết bao kỳ công.</a:t>
            </a:r>
            <a:endParaRPr lang="vi-VN" sz="6600" dirty="0" smtClean="0">
              <a:solidFill>
                <a:srgbClr val="000066"/>
              </a:solidFill>
            </a:endParaRPr>
          </a:p>
        </p:txBody>
      </p:sp>
    </p:spTree>
    <p:extLst>
      <p:ext uri="{BB962C8B-B14F-4D97-AF65-F5344CB8AC3E}">
        <p14:creationId xmlns:p14="http://schemas.microsoft.com/office/powerpoint/2010/main" val="42666981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990000"/>
                </a:solidFill>
              </a:rPr>
              <a:t>Tk1:</a:t>
            </a:r>
            <a:r>
              <a:rPr lang="en-US" sz="4800" dirty="0">
                <a:solidFill>
                  <a:srgbClr val="000066"/>
                </a:solidFill>
              </a:rPr>
              <a:t> </a:t>
            </a:r>
            <a:r>
              <a:rPr lang="vi-VN" sz="4800" dirty="0">
                <a:solidFill>
                  <a:srgbClr val="000066"/>
                </a:solidFill>
              </a:rPr>
              <a:t>Hát lên một khúc tân ca ngợi khen Chúa Trời, vì Chúa đã tạo tác biết bao kỳ công. Nhờ tay thực uy dũng Ngài đã vinh thắng, vinh thắng nhờ cánh tay thánh thiện của Ngài.</a:t>
            </a:r>
            <a:endParaRPr lang="en-US" sz="4800" dirty="0">
              <a:solidFill>
                <a:srgbClr val="000066"/>
              </a:solidFill>
            </a:endParaRPr>
          </a:p>
        </p:txBody>
      </p:sp>
    </p:spTree>
    <p:extLst>
      <p:ext uri="{BB962C8B-B14F-4D97-AF65-F5344CB8AC3E}">
        <p14:creationId xmlns:p14="http://schemas.microsoft.com/office/powerpoint/2010/main" val="4009122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smtClean="0">
                <a:solidFill>
                  <a:srgbClr val="990000"/>
                </a:solidFill>
              </a:rPr>
              <a:t>Đk</a:t>
            </a:r>
            <a:r>
              <a:rPr lang="en-US" sz="6600" u="sng" dirty="0" smtClean="0">
                <a:solidFill>
                  <a:srgbClr val="990000"/>
                </a:solidFill>
              </a:rPr>
              <a:t>:</a:t>
            </a:r>
            <a:r>
              <a:rPr lang="en-US" sz="6600" dirty="0" smtClean="0">
                <a:solidFill>
                  <a:srgbClr val="000066"/>
                </a:solidFill>
              </a:rPr>
              <a:t> </a:t>
            </a:r>
            <a:r>
              <a:rPr lang="vi-VN" sz="6600" dirty="0">
                <a:solidFill>
                  <a:srgbClr val="000066"/>
                </a:solidFill>
              </a:rPr>
              <a:t>Hát lên khúc tân ca mừng Thiên Chúa vì Ngài đã thực hiện biết bao kỳ công.</a:t>
            </a:r>
            <a:endParaRPr lang="vi-VN" sz="6600" dirty="0" smtClean="0">
              <a:solidFill>
                <a:srgbClr val="000066"/>
              </a:solidFill>
            </a:endParaRPr>
          </a:p>
        </p:txBody>
      </p:sp>
    </p:spTree>
    <p:extLst>
      <p:ext uri="{BB962C8B-B14F-4D97-AF65-F5344CB8AC3E}">
        <p14:creationId xmlns:p14="http://schemas.microsoft.com/office/powerpoint/2010/main" val="3350987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smtClean="0">
                <a:solidFill>
                  <a:srgbClr val="990000"/>
                </a:solidFill>
                <a:effectLst/>
                <a:latin typeface="+mj-lt"/>
              </a:rPr>
              <a:t>Ca </a:t>
            </a:r>
            <a:r>
              <a:rPr lang="en-US" sz="8000" b="0" dirty="0" err="1">
                <a:solidFill>
                  <a:srgbClr val="990000"/>
                </a:solidFill>
                <a:effectLst/>
                <a:latin typeface="+mj-lt"/>
              </a:rPr>
              <a:t>Nhập</a:t>
            </a:r>
            <a:r>
              <a:rPr lang="en-US" sz="8000" b="0" dirty="0">
                <a:solidFill>
                  <a:srgbClr val="990000"/>
                </a:solidFill>
                <a:effectLst/>
                <a:latin typeface="+mj-lt"/>
              </a:rPr>
              <a:t> </a:t>
            </a:r>
            <a:r>
              <a:rPr lang="en-US" sz="8000" b="0" dirty="0" err="1">
                <a:solidFill>
                  <a:srgbClr val="990000"/>
                </a:solidFill>
                <a:effectLst/>
                <a:latin typeface="+mj-lt"/>
              </a:rPr>
              <a:t>Lễ</a:t>
            </a:r>
            <a:r>
              <a:rPr lang="en-US" sz="8000" b="0" dirty="0">
                <a:solidFill>
                  <a:srgbClr val="990000"/>
                </a:solidFill>
                <a:effectLst/>
                <a:latin typeface="+mj-lt"/>
              </a:rPr>
              <a:t/>
            </a:r>
            <a:br>
              <a:rPr lang="en-US" sz="8000" b="0" dirty="0">
                <a:solidFill>
                  <a:srgbClr val="990000"/>
                </a:solidFill>
                <a:effectLst/>
                <a:latin typeface="+mj-lt"/>
              </a:rPr>
            </a:br>
            <a:r>
              <a:rPr lang="en-US" sz="6600" dirty="0" err="1" smtClean="0">
                <a:solidFill>
                  <a:srgbClr val="990000"/>
                </a:solidFill>
              </a:rPr>
              <a:t>Ngợi</a:t>
            </a:r>
            <a:r>
              <a:rPr lang="en-US" sz="6600" dirty="0" smtClean="0">
                <a:solidFill>
                  <a:srgbClr val="990000"/>
                </a:solidFill>
              </a:rPr>
              <a:t> Ca </a:t>
            </a:r>
            <a:r>
              <a:rPr lang="en-US" sz="6600" dirty="0" smtClean="0">
                <a:solidFill>
                  <a:srgbClr val="990000"/>
                </a:solidFill>
              </a:rPr>
              <a:t/>
            </a:r>
            <a:br>
              <a:rPr lang="en-US" sz="6600" dirty="0" smtClean="0">
                <a:solidFill>
                  <a:srgbClr val="990000"/>
                </a:solidFill>
              </a:rPr>
            </a:br>
            <a:r>
              <a:rPr lang="en-US" sz="5400" i="1" dirty="0" err="1" smtClean="0">
                <a:solidFill>
                  <a:srgbClr val="000066"/>
                </a:solidFill>
              </a:rPr>
              <a:t>Nguyễn</a:t>
            </a:r>
            <a:r>
              <a:rPr lang="en-US" sz="5400" i="1" dirty="0" smtClean="0">
                <a:solidFill>
                  <a:srgbClr val="000066"/>
                </a:solidFill>
              </a:rPr>
              <a:t> </a:t>
            </a:r>
            <a:r>
              <a:rPr lang="en-US" sz="5400" i="1" dirty="0" err="1" smtClean="0">
                <a:solidFill>
                  <a:srgbClr val="000066"/>
                </a:solidFill>
              </a:rPr>
              <a:t>Duy</a:t>
            </a:r>
            <a:endParaRPr lang="en-US" sz="6000" b="0" i="1" dirty="0">
              <a:solidFill>
                <a:srgbClr val="000066"/>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4800" u="sng" dirty="0" smtClean="0">
                <a:solidFill>
                  <a:srgbClr val="990000"/>
                </a:solidFill>
              </a:rPr>
              <a:t>Tk2:</a:t>
            </a:r>
            <a:r>
              <a:rPr lang="en-US" sz="4800" dirty="0" smtClean="0">
                <a:solidFill>
                  <a:srgbClr val="000066"/>
                </a:solidFill>
              </a:rPr>
              <a:t> </a:t>
            </a:r>
            <a:r>
              <a:rPr lang="vi-VN" sz="4800" dirty="0">
                <a:solidFill>
                  <a:srgbClr val="000066"/>
                </a:solidFill>
              </a:rPr>
              <a:t>Chúa nay dọi chiếu trên ta hồng ân cứu độ. Mạc khải cùng vạn quốc đức công bình đây. Tình thương, lòng trung tín rầy Ngài đã nhớ, ban xuống nhà Ích-diên, chính dân riêng Ngài.</a:t>
            </a:r>
            <a:endParaRPr lang="en-US" sz="4800" dirty="0">
              <a:solidFill>
                <a:srgbClr val="000066"/>
              </a:solidFill>
            </a:endParaRPr>
          </a:p>
        </p:txBody>
      </p:sp>
    </p:spTree>
    <p:extLst>
      <p:ext uri="{BB962C8B-B14F-4D97-AF65-F5344CB8AC3E}">
        <p14:creationId xmlns:p14="http://schemas.microsoft.com/office/powerpoint/2010/main" val="172343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smtClean="0">
                <a:solidFill>
                  <a:srgbClr val="990000"/>
                </a:solidFill>
              </a:rPr>
              <a:t>Đk</a:t>
            </a:r>
            <a:r>
              <a:rPr lang="en-US" sz="6600" u="sng" dirty="0" smtClean="0">
                <a:solidFill>
                  <a:srgbClr val="990000"/>
                </a:solidFill>
              </a:rPr>
              <a:t>:</a:t>
            </a:r>
            <a:r>
              <a:rPr lang="en-US" sz="6600" dirty="0" smtClean="0">
                <a:solidFill>
                  <a:srgbClr val="000066"/>
                </a:solidFill>
              </a:rPr>
              <a:t> </a:t>
            </a:r>
            <a:r>
              <a:rPr lang="vi-VN" sz="6600" dirty="0">
                <a:solidFill>
                  <a:srgbClr val="000066"/>
                </a:solidFill>
              </a:rPr>
              <a:t>Hát lên khúc tân ca mừng Thiên Chúa vì Ngài đã thực hiện biết bao kỳ công.</a:t>
            </a:r>
            <a:endParaRPr lang="vi-VN" sz="6600" dirty="0" smtClean="0">
              <a:solidFill>
                <a:srgbClr val="000066"/>
              </a:solidFill>
            </a:endParaRPr>
          </a:p>
        </p:txBody>
      </p:sp>
    </p:spTree>
    <p:extLst>
      <p:ext uri="{BB962C8B-B14F-4D97-AF65-F5344CB8AC3E}">
        <p14:creationId xmlns:p14="http://schemas.microsoft.com/office/powerpoint/2010/main" val="2548210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4900" u="sng" dirty="0" smtClean="0">
                <a:solidFill>
                  <a:srgbClr val="990000"/>
                </a:solidFill>
              </a:rPr>
              <a:t>Tk3:</a:t>
            </a:r>
            <a:r>
              <a:rPr lang="en-US" sz="4900" dirty="0" smtClean="0">
                <a:solidFill>
                  <a:srgbClr val="000066"/>
                </a:solidFill>
              </a:rPr>
              <a:t> </a:t>
            </a:r>
            <a:r>
              <a:rPr lang="vi-VN" sz="4900" dirty="0">
                <a:solidFill>
                  <a:srgbClr val="000066"/>
                </a:solidFill>
              </a:rPr>
              <a:t>Khắp nơi toàn cõi dương gian rầy đã ngắm nhìn. Nhìn Chúa dùng quyền phép cứu độ trần gian. Nào mau ngợi khen Chúa, địa cầu muôn nơi, vui sướng đàn hát lên, hỉ hoan reo hò.</a:t>
            </a:r>
            <a:endParaRPr lang="vi-VN" sz="4900" dirty="0" smtClean="0">
              <a:solidFill>
                <a:srgbClr val="000066"/>
              </a:solidFill>
            </a:endParaRPr>
          </a:p>
        </p:txBody>
      </p:sp>
    </p:spTree>
    <p:extLst>
      <p:ext uri="{BB962C8B-B14F-4D97-AF65-F5344CB8AC3E}">
        <p14:creationId xmlns:p14="http://schemas.microsoft.com/office/powerpoint/2010/main" val="3461940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smtClean="0">
                <a:solidFill>
                  <a:srgbClr val="990000"/>
                </a:solidFill>
              </a:rPr>
              <a:t>Đk</a:t>
            </a:r>
            <a:r>
              <a:rPr lang="en-US" sz="6600" u="sng" dirty="0" smtClean="0">
                <a:solidFill>
                  <a:srgbClr val="990000"/>
                </a:solidFill>
              </a:rPr>
              <a:t>:</a:t>
            </a:r>
            <a:r>
              <a:rPr lang="en-US" sz="6600" dirty="0" smtClean="0">
                <a:solidFill>
                  <a:srgbClr val="000066"/>
                </a:solidFill>
              </a:rPr>
              <a:t> </a:t>
            </a:r>
            <a:r>
              <a:rPr lang="vi-VN" sz="6600" dirty="0">
                <a:solidFill>
                  <a:srgbClr val="000066"/>
                </a:solidFill>
              </a:rPr>
              <a:t>Hát lên khúc tân ca mừng Thiên Chúa vì Ngài đã thực hiện biết bao kỳ công.</a:t>
            </a:r>
            <a:endParaRPr lang="vi-VN" sz="6600" dirty="0" smtClean="0">
              <a:solidFill>
                <a:srgbClr val="000066"/>
              </a:solidFill>
            </a:endParaRPr>
          </a:p>
        </p:txBody>
      </p:sp>
    </p:spTree>
    <p:extLst>
      <p:ext uri="{BB962C8B-B14F-4D97-AF65-F5344CB8AC3E}">
        <p14:creationId xmlns:p14="http://schemas.microsoft.com/office/powerpoint/2010/main" val="2548210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dirty="0">
                <a:solidFill>
                  <a:srgbClr val="000066"/>
                </a:solidFill>
              </a:rPr>
              <a:t>Kính mừng Ma-ri-a đầy ơn phúc, Chúa ở cùng Mẹ, Mẹ diễm phúc hơn các phụ nữ.</a:t>
            </a:r>
            <a:endParaRPr lang="en-US" sz="6600" dirty="0">
              <a:solidFill>
                <a:srgbClr val="000066"/>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dirty="0">
                <a:solidFill>
                  <a:srgbClr val="9900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dirty="0">
                <a:solidFill>
                  <a:srgbClr val="990000"/>
                </a:solidFill>
              </a:rPr>
              <a:t>Alleluia …</a:t>
            </a:r>
          </a:p>
        </p:txBody>
      </p:sp>
    </p:spTree>
    <p:extLst>
      <p:ext uri="{BB962C8B-B14F-4D97-AF65-F5344CB8AC3E}">
        <p14:creationId xmlns:p14="http://schemas.microsoft.com/office/powerpoint/2010/main" val="8738916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07369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0066"/>
              </a:solidFill>
              <a:effectLst/>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9900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i="1" dirty="0">
                <a:solidFill>
                  <a:srgbClr val="990000"/>
                </a:solidFill>
                <a:effectLst/>
                <a:latin typeface="+mj-lt"/>
                <a:cs typeface="Times New Roman" pitchFamily="18" charset="0"/>
              </a:rPr>
              <a:t>Tôi tin kính một Thiên Chúa là Cha toàn năng, </a:t>
            </a:r>
            <a:r>
              <a:rPr lang="vi-VN" sz="6600" b="0" dirty="0">
                <a:solidFill>
                  <a:srgbClr val="000066"/>
                </a:solidFill>
                <a:effectLst/>
                <a:latin typeface="+mj-lt"/>
                <a:cs typeface="Times New Roman" pitchFamily="18" charset="0"/>
              </a:rPr>
              <a:t>Đấng tạo thành trời đất, muôn vật hữu hình và vô hình. </a:t>
            </a:r>
            <a:endParaRPr lang="en-US" sz="66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smtClean="0">
                <a:solidFill>
                  <a:srgbClr val="990000"/>
                </a:solidFill>
                <a:effectLst/>
                <a:latin typeface="+mj-lt"/>
              </a:rPr>
              <a:t>Đk</a:t>
            </a:r>
            <a:r>
              <a:rPr lang="vi-VN" sz="4800" b="0" u="sng" dirty="0" smtClean="0">
                <a:solidFill>
                  <a:srgbClr val="990000"/>
                </a:solidFill>
                <a:effectLst/>
                <a:latin typeface="+mj-lt"/>
              </a:rPr>
              <a:t>:</a:t>
            </a:r>
            <a:r>
              <a:rPr lang="en-US" sz="4800" dirty="0">
                <a:solidFill>
                  <a:srgbClr val="000066"/>
                </a:solidFill>
                <a:latin typeface="+mj-lt"/>
              </a:rPr>
              <a:t> </a:t>
            </a:r>
            <a:r>
              <a:rPr lang="en-US" sz="4800" dirty="0" err="1" smtClean="0">
                <a:solidFill>
                  <a:srgbClr val="000066"/>
                </a:solidFill>
                <a:latin typeface="+mj-lt"/>
              </a:rPr>
              <a:t>Từ</a:t>
            </a:r>
            <a:r>
              <a:rPr lang="en-US" sz="4800" dirty="0" smtClean="0">
                <a:solidFill>
                  <a:srgbClr val="000066"/>
                </a:solidFill>
                <a:latin typeface="+mj-lt"/>
              </a:rPr>
              <a:t> </a:t>
            </a:r>
            <a:r>
              <a:rPr lang="en-US" sz="4800" dirty="0" err="1" smtClean="0">
                <a:solidFill>
                  <a:srgbClr val="000066"/>
                </a:solidFill>
                <a:latin typeface="+mj-lt"/>
              </a:rPr>
              <a:t>bình</a:t>
            </a:r>
            <a:r>
              <a:rPr lang="en-US" sz="4800" dirty="0" smtClean="0">
                <a:solidFill>
                  <a:srgbClr val="000066"/>
                </a:solidFill>
                <a:latin typeface="+mj-lt"/>
              </a:rPr>
              <a:t> minh con </a:t>
            </a:r>
            <a:r>
              <a:rPr lang="en-US" sz="4800" dirty="0" err="1" smtClean="0">
                <a:solidFill>
                  <a:srgbClr val="000066"/>
                </a:solidFill>
                <a:latin typeface="+mj-lt"/>
              </a:rPr>
              <a:t>dâng</a:t>
            </a:r>
            <a:r>
              <a:rPr lang="en-US" sz="4800" dirty="0" smtClean="0">
                <a:solidFill>
                  <a:srgbClr val="000066"/>
                </a:solidFill>
                <a:latin typeface="+mj-lt"/>
              </a:rPr>
              <a:t> </a:t>
            </a:r>
            <a:r>
              <a:rPr lang="en-US" sz="4800" dirty="0" err="1" smtClean="0">
                <a:solidFill>
                  <a:srgbClr val="000066"/>
                </a:solidFill>
                <a:latin typeface="+mj-lt"/>
              </a:rPr>
              <a:t>hết</a:t>
            </a:r>
            <a:r>
              <a:rPr lang="en-US" sz="4800" dirty="0" smtClean="0">
                <a:solidFill>
                  <a:srgbClr val="000066"/>
                </a:solidFill>
                <a:latin typeface="+mj-lt"/>
              </a:rPr>
              <a:t> </a:t>
            </a:r>
            <a:r>
              <a:rPr lang="en-US" sz="4800" dirty="0" err="1" smtClean="0">
                <a:solidFill>
                  <a:srgbClr val="000066"/>
                </a:solidFill>
                <a:latin typeface="+mj-lt"/>
              </a:rPr>
              <a:t>tâm</a:t>
            </a:r>
            <a:r>
              <a:rPr lang="en-US" sz="4800" dirty="0" smtClean="0">
                <a:solidFill>
                  <a:srgbClr val="000066"/>
                </a:solidFill>
                <a:latin typeface="+mj-lt"/>
              </a:rPr>
              <a:t> </a:t>
            </a:r>
            <a:r>
              <a:rPr lang="en-US" sz="4800" dirty="0" err="1" smtClean="0">
                <a:solidFill>
                  <a:srgbClr val="000066"/>
                </a:solidFill>
                <a:latin typeface="+mj-lt"/>
              </a:rPr>
              <a:t>tình</a:t>
            </a:r>
            <a:r>
              <a:rPr lang="en-US" sz="4800" dirty="0" smtClean="0">
                <a:solidFill>
                  <a:srgbClr val="000066"/>
                </a:solidFill>
                <a:latin typeface="+mj-lt"/>
              </a:rPr>
              <a:t>. </a:t>
            </a:r>
            <a:r>
              <a:rPr lang="en-US" sz="4800" dirty="0" err="1" smtClean="0">
                <a:solidFill>
                  <a:srgbClr val="000066"/>
                </a:solidFill>
                <a:latin typeface="+mj-lt"/>
              </a:rPr>
              <a:t>Tụng</a:t>
            </a:r>
            <a:r>
              <a:rPr lang="en-US" sz="4800" dirty="0" smtClean="0">
                <a:solidFill>
                  <a:srgbClr val="000066"/>
                </a:solidFill>
                <a:latin typeface="+mj-lt"/>
              </a:rPr>
              <a:t> ca </a:t>
            </a:r>
            <a:r>
              <a:rPr lang="en-US" sz="4800" dirty="0" err="1" smtClean="0">
                <a:solidFill>
                  <a:srgbClr val="000066"/>
                </a:solidFill>
                <a:latin typeface="+mj-lt"/>
              </a:rPr>
              <a:t>Chúa</a:t>
            </a:r>
            <a:r>
              <a:rPr lang="en-US" sz="4800" dirty="0" smtClean="0">
                <a:solidFill>
                  <a:srgbClr val="000066"/>
                </a:solidFill>
                <a:latin typeface="+mj-lt"/>
              </a:rPr>
              <a:t> </a:t>
            </a:r>
            <a:r>
              <a:rPr lang="en-US" sz="4800" dirty="0" err="1" smtClean="0">
                <a:solidFill>
                  <a:srgbClr val="000066"/>
                </a:solidFill>
                <a:latin typeface="+mj-lt"/>
              </a:rPr>
              <a:t>Thiên</a:t>
            </a:r>
            <a:r>
              <a:rPr lang="en-US" sz="4800" dirty="0" smtClean="0">
                <a:solidFill>
                  <a:srgbClr val="000066"/>
                </a:solidFill>
                <a:latin typeface="+mj-lt"/>
              </a:rPr>
              <a:t> </a:t>
            </a:r>
            <a:r>
              <a:rPr lang="en-US" sz="4800" dirty="0" err="1" smtClean="0">
                <a:solidFill>
                  <a:srgbClr val="000066"/>
                </a:solidFill>
                <a:latin typeface="+mj-lt"/>
              </a:rPr>
              <a:t>đình</a:t>
            </a:r>
            <a:r>
              <a:rPr lang="en-US" sz="4800" dirty="0" smtClean="0">
                <a:solidFill>
                  <a:srgbClr val="000066"/>
                </a:solidFill>
                <a:latin typeface="+mj-lt"/>
              </a:rPr>
              <a:t> </a:t>
            </a:r>
            <a:r>
              <a:rPr lang="en-US" sz="4800" dirty="0" err="1" smtClean="0">
                <a:solidFill>
                  <a:srgbClr val="000066"/>
                </a:solidFill>
                <a:latin typeface="+mj-lt"/>
              </a:rPr>
              <a:t>một</a:t>
            </a:r>
            <a:r>
              <a:rPr lang="en-US" sz="4800" dirty="0" smtClean="0">
                <a:solidFill>
                  <a:srgbClr val="000066"/>
                </a:solidFill>
                <a:latin typeface="+mj-lt"/>
              </a:rPr>
              <a:t> </a:t>
            </a:r>
            <a:r>
              <a:rPr lang="en-US" sz="4800" dirty="0" err="1" smtClean="0">
                <a:solidFill>
                  <a:srgbClr val="000066"/>
                </a:solidFill>
                <a:latin typeface="+mj-lt"/>
              </a:rPr>
              <a:t>bài</a:t>
            </a:r>
            <a:r>
              <a:rPr lang="en-US" sz="4800" dirty="0" smtClean="0">
                <a:solidFill>
                  <a:srgbClr val="000066"/>
                </a:solidFill>
                <a:latin typeface="+mj-lt"/>
              </a:rPr>
              <a:t> </a:t>
            </a:r>
            <a:r>
              <a:rPr lang="en-US" sz="4800" dirty="0" err="1" smtClean="0">
                <a:solidFill>
                  <a:srgbClr val="000066"/>
                </a:solidFill>
                <a:latin typeface="+mj-lt"/>
              </a:rPr>
              <a:t>thơ</a:t>
            </a:r>
            <a:r>
              <a:rPr lang="en-US" sz="4800" dirty="0" smtClean="0">
                <a:solidFill>
                  <a:srgbClr val="000066"/>
                </a:solidFill>
                <a:latin typeface="+mj-lt"/>
              </a:rPr>
              <a:t> </a:t>
            </a:r>
            <a:r>
              <a:rPr lang="en-US" sz="4800" dirty="0" err="1" smtClean="0">
                <a:solidFill>
                  <a:srgbClr val="000066"/>
                </a:solidFill>
                <a:latin typeface="+mj-lt"/>
              </a:rPr>
              <a:t>kính</a:t>
            </a:r>
            <a:r>
              <a:rPr lang="en-US" sz="4800" dirty="0" smtClean="0">
                <a:solidFill>
                  <a:srgbClr val="000066"/>
                </a:solidFill>
                <a:latin typeface="+mj-lt"/>
              </a:rPr>
              <a:t> tin. </a:t>
            </a:r>
            <a:r>
              <a:rPr lang="en-US" sz="4800" dirty="0" err="1" smtClean="0">
                <a:solidFill>
                  <a:srgbClr val="000066"/>
                </a:solidFill>
                <a:latin typeface="+mj-lt"/>
              </a:rPr>
              <a:t>Trọn</a:t>
            </a:r>
            <a:r>
              <a:rPr lang="en-US" sz="4800" dirty="0" smtClean="0">
                <a:solidFill>
                  <a:srgbClr val="000066"/>
                </a:solidFill>
                <a:latin typeface="+mj-lt"/>
              </a:rPr>
              <a:t> </a:t>
            </a:r>
            <a:r>
              <a:rPr lang="en-US" sz="4800" dirty="0" err="1" smtClean="0">
                <a:solidFill>
                  <a:srgbClr val="000066"/>
                </a:solidFill>
                <a:latin typeface="+mj-lt"/>
              </a:rPr>
              <a:t>tình</a:t>
            </a:r>
            <a:r>
              <a:rPr lang="en-US" sz="4800" dirty="0" smtClean="0">
                <a:solidFill>
                  <a:srgbClr val="000066"/>
                </a:solidFill>
                <a:latin typeface="+mj-lt"/>
              </a:rPr>
              <a:t> </a:t>
            </a:r>
            <a:r>
              <a:rPr lang="en-US" sz="4800" dirty="0" err="1" smtClean="0">
                <a:solidFill>
                  <a:srgbClr val="000066"/>
                </a:solidFill>
                <a:latin typeface="+mj-lt"/>
              </a:rPr>
              <a:t>yêu</a:t>
            </a:r>
            <a:r>
              <a:rPr lang="en-US" sz="4800" dirty="0" smtClean="0">
                <a:solidFill>
                  <a:srgbClr val="000066"/>
                </a:solidFill>
                <a:latin typeface="+mj-lt"/>
              </a:rPr>
              <a:t> </a:t>
            </a:r>
            <a:r>
              <a:rPr lang="en-US" sz="4800" dirty="0" err="1" smtClean="0">
                <a:solidFill>
                  <a:srgbClr val="000066"/>
                </a:solidFill>
                <a:latin typeface="+mj-lt"/>
              </a:rPr>
              <a:t>khi</a:t>
            </a:r>
            <a:r>
              <a:rPr lang="en-US" sz="4800" dirty="0" smtClean="0">
                <a:solidFill>
                  <a:srgbClr val="000066"/>
                </a:solidFill>
                <a:latin typeface="+mj-lt"/>
              </a:rPr>
              <a:t> </a:t>
            </a:r>
            <a:r>
              <a:rPr lang="en-US" sz="4800" dirty="0" err="1" smtClean="0">
                <a:solidFill>
                  <a:srgbClr val="000066"/>
                </a:solidFill>
                <a:latin typeface="+mj-lt"/>
              </a:rPr>
              <a:t>đêm</a:t>
            </a:r>
            <a:r>
              <a:rPr lang="en-US" sz="4800" dirty="0" smtClean="0">
                <a:solidFill>
                  <a:srgbClr val="000066"/>
                </a:solidFill>
                <a:latin typeface="+mj-lt"/>
              </a:rPr>
              <a:t> </a:t>
            </a:r>
            <a:r>
              <a:rPr lang="en-US" sz="4800" dirty="0" err="1" smtClean="0">
                <a:solidFill>
                  <a:srgbClr val="000066"/>
                </a:solidFill>
                <a:latin typeface="+mj-lt"/>
              </a:rPr>
              <a:t>về</a:t>
            </a:r>
            <a:r>
              <a:rPr lang="en-US" sz="4800" dirty="0" smtClean="0">
                <a:solidFill>
                  <a:srgbClr val="000066"/>
                </a:solidFill>
                <a:latin typeface="+mj-lt"/>
              </a:rPr>
              <a:t> </a:t>
            </a:r>
            <a:r>
              <a:rPr lang="en-US" sz="4800" dirty="0" err="1" smtClean="0">
                <a:solidFill>
                  <a:srgbClr val="000066"/>
                </a:solidFill>
                <a:latin typeface="+mj-lt"/>
              </a:rPr>
              <a:t>sao</a:t>
            </a:r>
            <a:r>
              <a:rPr lang="en-US" sz="4800" dirty="0" smtClean="0">
                <a:solidFill>
                  <a:srgbClr val="000066"/>
                </a:solidFill>
                <a:latin typeface="+mj-lt"/>
              </a:rPr>
              <a:t> sang. Con say </a:t>
            </a:r>
            <a:r>
              <a:rPr lang="en-US" sz="4800" dirty="0" err="1" smtClean="0">
                <a:solidFill>
                  <a:srgbClr val="000066"/>
                </a:solidFill>
                <a:latin typeface="+mj-lt"/>
              </a:rPr>
              <a:t>lời</a:t>
            </a:r>
            <a:r>
              <a:rPr lang="en-US" sz="4800" dirty="0" smtClean="0">
                <a:solidFill>
                  <a:srgbClr val="000066"/>
                </a:solidFill>
                <a:latin typeface="+mj-lt"/>
              </a:rPr>
              <a:t> </a:t>
            </a:r>
            <a:r>
              <a:rPr lang="en-US" sz="4800" dirty="0" err="1" smtClean="0">
                <a:solidFill>
                  <a:srgbClr val="000066"/>
                </a:solidFill>
                <a:latin typeface="+mj-lt"/>
              </a:rPr>
              <a:t>chúc</a:t>
            </a:r>
            <a:r>
              <a:rPr lang="en-US" sz="4800" dirty="0" smtClean="0">
                <a:solidFill>
                  <a:srgbClr val="000066"/>
                </a:solidFill>
                <a:latin typeface="+mj-lt"/>
              </a:rPr>
              <a:t> </a:t>
            </a:r>
            <a:r>
              <a:rPr lang="en-US" sz="4800" dirty="0" err="1" smtClean="0">
                <a:solidFill>
                  <a:srgbClr val="000066"/>
                </a:solidFill>
                <a:latin typeface="+mj-lt"/>
              </a:rPr>
              <a:t>tụng</a:t>
            </a:r>
            <a:r>
              <a:rPr lang="en-US" sz="4800" dirty="0" smtClean="0">
                <a:solidFill>
                  <a:srgbClr val="000066"/>
                </a:solidFill>
                <a:latin typeface="+mj-lt"/>
              </a:rPr>
              <a:t> </a:t>
            </a:r>
            <a:r>
              <a:rPr lang="en-US" sz="4800" dirty="0" err="1" smtClean="0">
                <a:solidFill>
                  <a:srgbClr val="000066"/>
                </a:solidFill>
                <a:latin typeface="+mj-lt"/>
              </a:rPr>
              <a:t>ngợi</a:t>
            </a:r>
            <a:r>
              <a:rPr lang="en-US" sz="4800" dirty="0" smtClean="0">
                <a:solidFill>
                  <a:srgbClr val="000066"/>
                </a:solidFill>
                <a:latin typeface="+mj-lt"/>
              </a:rPr>
              <a:t> ca </a:t>
            </a:r>
            <a:r>
              <a:rPr lang="en-US" sz="4800" dirty="0" err="1" smtClean="0">
                <a:solidFill>
                  <a:srgbClr val="000066"/>
                </a:solidFill>
                <a:latin typeface="+mj-lt"/>
              </a:rPr>
              <a:t>Danh</a:t>
            </a:r>
            <a:r>
              <a:rPr lang="en-US" sz="4800" dirty="0" smtClean="0">
                <a:solidFill>
                  <a:srgbClr val="000066"/>
                </a:solidFill>
                <a:latin typeface="+mj-lt"/>
              </a:rPr>
              <a:t> </a:t>
            </a:r>
            <a:r>
              <a:rPr lang="en-US" sz="4800" dirty="0" err="1" smtClean="0">
                <a:solidFill>
                  <a:srgbClr val="000066"/>
                </a:solidFill>
                <a:latin typeface="+mj-lt"/>
              </a:rPr>
              <a:t>Chúa</a:t>
            </a:r>
            <a:r>
              <a:rPr lang="en-US" sz="4800" dirty="0" smtClean="0">
                <a:solidFill>
                  <a:srgbClr val="000066"/>
                </a:solidFill>
                <a:latin typeface="+mj-lt"/>
              </a:rPr>
              <a:t> </a:t>
            </a:r>
            <a:r>
              <a:rPr lang="en-US" sz="4800" dirty="0" err="1" smtClean="0">
                <a:solidFill>
                  <a:srgbClr val="000066"/>
                </a:solidFill>
                <a:latin typeface="+mj-lt"/>
              </a:rPr>
              <a:t>thôi</a:t>
            </a:r>
            <a:r>
              <a:rPr lang="en-US" sz="4800" dirty="0" smtClean="0">
                <a:solidFill>
                  <a:srgbClr val="000066"/>
                </a:solidFill>
                <a:latin typeface="+mj-lt"/>
              </a:rPr>
              <a:t>. </a:t>
            </a:r>
            <a:endParaRPr lang="vi-VN" sz="4800" dirty="0">
              <a:solidFill>
                <a:srgbClr val="000066"/>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0066"/>
                </a:solidFill>
                <a:effectLst/>
                <a:latin typeface="+mj-lt"/>
                <a:cs typeface="Times New Roman" pitchFamily="18" charset="0"/>
              </a:rPr>
              <a:t>Tôi</a:t>
            </a:r>
            <a:r>
              <a:rPr lang="en-US" sz="6600" b="0" dirty="0">
                <a:solidFill>
                  <a:srgbClr val="000066"/>
                </a:solidFill>
                <a:effectLst/>
                <a:latin typeface="+mj-lt"/>
                <a:cs typeface="Times New Roman" pitchFamily="18" charset="0"/>
              </a:rPr>
              <a:t> tin </a:t>
            </a:r>
            <a:r>
              <a:rPr lang="en-US" sz="6600" b="0" dirty="0" err="1">
                <a:solidFill>
                  <a:srgbClr val="000066"/>
                </a:solidFill>
                <a:effectLst/>
                <a:latin typeface="+mj-lt"/>
                <a:cs typeface="Times New Roman" pitchFamily="18" charset="0"/>
              </a:rPr>
              <a:t>kính</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một</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Chúa</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Giêsu</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Kitô</a:t>
            </a:r>
            <a:r>
              <a:rPr lang="en-US" sz="6600" b="0" dirty="0">
                <a:solidFill>
                  <a:srgbClr val="000066"/>
                </a:solidFill>
                <a:effectLst/>
                <a:latin typeface="+mj-lt"/>
                <a:cs typeface="Times New Roman" pitchFamily="18" charset="0"/>
              </a:rPr>
              <a:t>, Con </a:t>
            </a:r>
            <a:r>
              <a:rPr lang="en-US" sz="6600" b="0" dirty="0" err="1">
                <a:solidFill>
                  <a:srgbClr val="000066"/>
                </a:solidFill>
                <a:effectLst/>
                <a:latin typeface="+mj-lt"/>
                <a:cs typeface="Times New Roman" pitchFamily="18" charset="0"/>
              </a:rPr>
              <a:t>Một</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Thiên</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Chúa</a:t>
            </a:r>
            <a:r>
              <a:rPr lang="en-US" sz="6600" b="0" dirty="0">
                <a:solidFill>
                  <a:srgbClr val="000066"/>
                </a:solidFill>
                <a:effectLst/>
                <a:latin typeface="+mj-lt"/>
                <a:cs typeface="Times New Roman" pitchFamily="18" charset="0"/>
              </a:rPr>
              <a:t>, </a:t>
            </a:r>
            <a:r>
              <a:rPr lang="vi-VN" sz="6600" b="0" dirty="0">
                <a:solidFill>
                  <a:srgbClr val="000066"/>
                </a:solidFill>
                <a:effectLst/>
                <a:latin typeface="+mj-lt"/>
                <a:cs typeface="Times New Roman" pitchFamily="18" charset="0"/>
              </a:rPr>
              <a:t>Sinh bởi Đức Chúa Cha từ trước muôn đời. </a:t>
            </a:r>
            <a:endParaRPr lang="en-US" sz="66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0066"/>
                </a:solidFill>
                <a:effectLst/>
                <a:latin typeface="+mj-lt"/>
                <a:cs typeface="Times New Roman" pitchFamily="18" charset="0"/>
              </a:rPr>
              <a:t>Người là Thiên Chúa bởi Thiên Chúa, Ánh Sáng bởi Ánh Sáng,</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Thiên</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Chúa</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thật</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bởi</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Thiên</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Chúa</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thật</a:t>
            </a:r>
            <a:r>
              <a:rPr lang="en-US" sz="6600" b="0" dirty="0">
                <a:solidFill>
                  <a:srgbClr val="000066"/>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0066"/>
                </a:solidFill>
                <a:effectLst/>
                <a:latin typeface="+mj-lt"/>
              </a:rPr>
              <a:t>được sinh ra mà không phải được tạo thành, đồng bản thể với Đức Chúa Cha: nhờ Người mà muôn vật được tạo thành. </a:t>
            </a:r>
            <a:endParaRPr lang="en-US" sz="6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0066"/>
                </a:solidFill>
                <a:effectLst/>
                <a:latin typeface="+mj-lt"/>
              </a:rPr>
              <a:t>Vì loài người chúng ta và để cứu độ chúng ta,</a:t>
            </a:r>
            <a:r>
              <a:rPr lang="en-US" sz="7200" b="0" dirty="0">
                <a:solidFill>
                  <a:srgbClr val="000066"/>
                </a:solidFill>
                <a:effectLst/>
                <a:latin typeface="+mj-lt"/>
              </a:rPr>
              <a:t> </a:t>
            </a:r>
            <a:r>
              <a:rPr lang="vi-VN" sz="7200" b="0" dirty="0">
                <a:solidFill>
                  <a:srgbClr val="000066"/>
                </a:solidFill>
                <a:effectLst/>
                <a:latin typeface="+mj-lt"/>
                <a:cs typeface="Times New Roman" pitchFamily="18" charset="0"/>
              </a:rPr>
              <a:t>Người đã từ trời xuống thế. </a:t>
            </a:r>
            <a:endParaRPr lang="en-US" sz="72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0066"/>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0066"/>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0" dirty="0">
                <a:solidFill>
                  <a:srgbClr val="000066"/>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0066"/>
                </a:solidFill>
                <a:effectLst/>
                <a:latin typeface="+mj-lt"/>
              </a:rPr>
              <a:t>Người được phụng thờ và tôn vinh cùng với Đức Chúa Cha và Đức Chúa Con: Người đã dùng các tiên tri mà phán dạy. </a:t>
            </a:r>
            <a:endParaRPr lang="en-US" sz="6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0066"/>
                </a:solidFill>
                <a:effectLst/>
                <a:latin typeface="+mj-lt"/>
              </a:rPr>
              <a:t>Tôi tin Hội Thánh duy nhất thánh thiện công giáo và tông truyền.</a:t>
            </a:r>
            <a:endParaRPr lang="en-US" sz="8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smtClean="0">
                <a:solidFill>
                  <a:srgbClr val="990000"/>
                </a:solidFill>
                <a:effectLst/>
                <a:latin typeface="+mj-lt"/>
              </a:rPr>
              <a:t>Tk4</a:t>
            </a:r>
            <a:r>
              <a:rPr lang="vi-VN" sz="4800" b="0" u="sng" dirty="0" smtClean="0">
                <a:solidFill>
                  <a:srgbClr val="990000"/>
                </a:solidFill>
                <a:effectLst/>
                <a:latin typeface="+mj-lt"/>
              </a:rPr>
              <a:t>:</a:t>
            </a:r>
            <a:r>
              <a:rPr lang="vi-VN" sz="4800" b="0" dirty="0" smtClean="0">
                <a:solidFill>
                  <a:srgbClr val="000066"/>
                </a:solidFill>
                <a:effectLst/>
                <a:latin typeface="+mj-lt"/>
              </a:rPr>
              <a:t> </a:t>
            </a:r>
            <a:r>
              <a:rPr lang="en-US" sz="4800" dirty="0" err="1" smtClean="0">
                <a:solidFill>
                  <a:srgbClr val="000066"/>
                </a:solidFill>
                <a:latin typeface="+mj-lt"/>
              </a:rPr>
              <a:t>Đàn</a:t>
            </a:r>
            <a:r>
              <a:rPr lang="en-US" sz="4800" dirty="0" smtClean="0">
                <a:solidFill>
                  <a:srgbClr val="000066"/>
                </a:solidFill>
                <a:latin typeface="+mj-lt"/>
              </a:rPr>
              <a:t> </a:t>
            </a:r>
            <a:r>
              <a:rPr lang="en-US" sz="4800" dirty="0" err="1" smtClean="0">
                <a:solidFill>
                  <a:srgbClr val="000066"/>
                </a:solidFill>
                <a:latin typeface="+mj-lt"/>
              </a:rPr>
              <a:t>nhịp</a:t>
            </a:r>
            <a:r>
              <a:rPr lang="en-US" sz="4800" dirty="0" smtClean="0">
                <a:solidFill>
                  <a:srgbClr val="000066"/>
                </a:solidFill>
                <a:latin typeface="+mj-lt"/>
              </a:rPr>
              <a:t> </a:t>
            </a:r>
            <a:r>
              <a:rPr lang="en-US" sz="4800" dirty="0" err="1" smtClean="0">
                <a:solidFill>
                  <a:srgbClr val="000066"/>
                </a:solidFill>
                <a:latin typeface="+mj-lt"/>
              </a:rPr>
              <a:t>nhàng</a:t>
            </a:r>
            <a:r>
              <a:rPr lang="en-US" sz="4800" dirty="0" smtClean="0">
                <a:solidFill>
                  <a:srgbClr val="000066"/>
                </a:solidFill>
                <a:latin typeface="+mj-lt"/>
              </a:rPr>
              <a:t> </a:t>
            </a:r>
            <a:r>
              <a:rPr lang="en-US" sz="4800" dirty="0" err="1" smtClean="0">
                <a:solidFill>
                  <a:srgbClr val="000066"/>
                </a:solidFill>
                <a:latin typeface="+mj-lt"/>
              </a:rPr>
              <a:t>cùng</a:t>
            </a:r>
            <a:r>
              <a:rPr lang="en-US" sz="4800" dirty="0" smtClean="0">
                <a:solidFill>
                  <a:srgbClr val="000066"/>
                </a:solidFill>
                <a:latin typeface="+mj-lt"/>
              </a:rPr>
              <a:t> </a:t>
            </a:r>
            <a:r>
              <a:rPr lang="en-US" sz="4800" dirty="0" err="1" smtClean="0">
                <a:solidFill>
                  <a:srgbClr val="000066"/>
                </a:solidFill>
                <a:latin typeface="+mj-lt"/>
              </a:rPr>
              <a:t>với</a:t>
            </a:r>
            <a:r>
              <a:rPr lang="en-US" sz="4800" dirty="0" smtClean="0">
                <a:solidFill>
                  <a:srgbClr val="000066"/>
                </a:solidFill>
                <a:latin typeface="+mj-lt"/>
              </a:rPr>
              <a:t> </a:t>
            </a:r>
            <a:r>
              <a:rPr lang="en-US" sz="4800" dirty="0" err="1" smtClean="0">
                <a:solidFill>
                  <a:srgbClr val="000066"/>
                </a:solidFill>
                <a:latin typeface="+mj-lt"/>
              </a:rPr>
              <a:t>bước</a:t>
            </a:r>
            <a:r>
              <a:rPr lang="en-US" sz="4800" dirty="0" smtClean="0">
                <a:solidFill>
                  <a:srgbClr val="000066"/>
                </a:solidFill>
                <a:latin typeface="+mj-lt"/>
              </a:rPr>
              <a:t> </a:t>
            </a:r>
            <a:r>
              <a:rPr lang="en-US" sz="4800" dirty="0" err="1" smtClean="0">
                <a:solidFill>
                  <a:srgbClr val="000066"/>
                </a:solidFill>
                <a:latin typeface="+mj-lt"/>
              </a:rPr>
              <a:t>thu</a:t>
            </a:r>
            <a:r>
              <a:rPr lang="en-US" sz="4800" dirty="0" smtClean="0">
                <a:solidFill>
                  <a:srgbClr val="000066"/>
                </a:solidFill>
                <a:latin typeface="+mj-lt"/>
              </a:rPr>
              <a:t> sang </a:t>
            </a:r>
            <a:r>
              <a:rPr lang="en-US" sz="4800" dirty="0" err="1" smtClean="0">
                <a:solidFill>
                  <a:srgbClr val="000066"/>
                </a:solidFill>
                <a:latin typeface="+mj-lt"/>
              </a:rPr>
              <a:t>và</a:t>
            </a:r>
            <a:r>
              <a:rPr lang="en-US" sz="4800" dirty="0" smtClean="0">
                <a:solidFill>
                  <a:srgbClr val="000066"/>
                </a:solidFill>
                <a:latin typeface="+mj-lt"/>
              </a:rPr>
              <a:t> </a:t>
            </a:r>
            <a:r>
              <a:rPr lang="en-US" sz="4800" dirty="0" err="1" smtClean="0">
                <a:solidFill>
                  <a:srgbClr val="000066"/>
                </a:solidFill>
                <a:latin typeface="+mj-lt"/>
              </a:rPr>
              <a:t>dòng</a:t>
            </a:r>
            <a:r>
              <a:rPr lang="en-US" sz="4800" dirty="0" smtClean="0">
                <a:solidFill>
                  <a:srgbClr val="000066"/>
                </a:solidFill>
                <a:latin typeface="+mj-lt"/>
              </a:rPr>
              <a:t> </a:t>
            </a:r>
            <a:r>
              <a:rPr lang="en-US" sz="4800" dirty="0" err="1" smtClean="0">
                <a:solidFill>
                  <a:srgbClr val="000066"/>
                </a:solidFill>
                <a:latin typeface="+mj-lt"/>
              </a:rPr>
              <a:t>đời</a:t>
            </a:r>
            <a:r>
              <a:rPr lang="en-US" sz="4800" dirty="0" smtClean="0">
                <a:solidFill>
                  <a:srgbClr val="000066"/>
                </a:solidFill>
                <a:latin typeface="+mj-lt"/>
              </a:rPr>
              <a:t> </a:t>
            </a:r>
            <a:r>
              <a:rPr lang="en-US" sz="4800" dirty="0" err="1" smtClean="0">
                <a:solidFill>
                  <a:srgbClr val="000066"/>
                </a:solidFill>
                <a:latin typeface="+mj-lt"/>
              </a:rPr>
              <a:t>trời</a:t>
            </a:r>
            <a:r>
              <a:rPr lang="en-US" sz="4800" dirty="0" smtClean="0">
                <a:solidFill>
                  <a:srgbClr val="000066"/>
                </a:solidFill>
                <a:latin typeface="+mj-lt"/>
              </a:rPr>
              <a:t> </a:t>
            </a:r>
            <a:r>
              <a:rPr lang="en-US" sz="4800" dirty="0" err="1" smtClean="0">
                <a:solidFill>
                  <a:srgbClr val="000066"/>
                </a:solidFill>
                <a:latin typeface="+mj-lt"/>
              </a:rPr>
              <a:t>giá</a:t>
            </a:r>
            <a:r>
              <a:rPr lang="en-US" sz="4800" dirty="0" smtClean="0">
                <a:solidFill>
                  <a:srgbClr val="000066"/>
                </a:solidFill>
                <a:latin typeface="+mj-lt"/>
              </a:rPr>
              <a:t> </a:t>
            </a:r>
            <a:r>
              <a:rPr lang="en-US" sz="4800" dirty="0" err="1" smtClean="0">
                <a:solidFill>
                  <a:srgbClr val="000066"/>
                </a:solidFill>
                <a:latin typeface="+mj-lt"/>
              </a:rPr>
              <a:t>buốt</a:t>
            </a:r>
            <a:r>
              <a:rPr lang="en-US" sz="4800" dirty="0" smtClean="0">
                <a:solidFill>
                  <a:srgbClr val="000066"/>
                </a:solidFill>
                <a:latin typeface="+mj-lt"/>
              </a:rPr>
              <a:t> </a:t>
            </a:r>
            <a:r>
              <a:rPr lang="en-US" sz="4800" dirty="0" err="1" smtClean="0">
                <a:solidFill>
                  <a:srgbClr val="000066"/>
                </a:solidFill>
                <a:latin typeface="+mj-lt"/>
              </a:rPr>
              <a:t>đêm</a:t>
            </a:r>
            <a:r>
              <a:rPr lang="en-US" sz="4800" dirty="0" smtClean="0">
                <a:solidFill>
                  <a:srgbClr val="000066"/>
                </a:solidFill>
                <a:latin typeface="+mj-lt"/>
              </a:rPr>
              <a:t> </a:t>
            </a:r>
            <a:r>
              <a:rPr lang="en-US" sz="4800" dirty="0" err="1" smtClean="0">
                <a:solidFill>
                  <a:srgbClr val="000066"/>
                </a:solidFill>
                <a:latin typeface="+mj-lt"/>
              </a:rPr>
              <a:t>đông</a:t>
            </a:r>
            <a:r>
              <a:rPr lang="en-US" sz="4800" dirty="0" smtClean="0">
                <a:solidFill>
                  <a:srgbClr val="000066"/>
                </a:solidFill>
                <a:latin typeface="+mj-lt"/>
              </a:rPr>
              <a:t>. </a:t>
            </a:r>
            <a:r>
              <a:rPr lang="en-US" sz="4800" dirty="0" err="1" smtClean="0">
                <a:solidFill>
                  <a:srgbClr val="000066"/>
                </a:solidFill>
                <a:latin typeface="+mj-lt"/>
              </a:rPr>
              <a:t>Mùa</a:t>
            </a:r>
            <a:r>
              <a:rPr lang="en-US" sz="4800" dirty="0" smtClean="0">
                <a:solidFill>
                  <a:srgbClr val="000066"/>
                </a:solidFill>
                <a:latin typeface="+mj-lt"/>
              </a:rPr>
              <a:t> </a:t>
            </a:r>
            <a:r>
              <a:rPr lang="en-US" sz="4800" dirty="0" err="1" smtClean="0">
                <a:solidFill>
                  <a:srgbClr val="000066"/>
                </a:solidFill>
                <a:latin typeface="+mj-lt"/>
              </a:rPr>
              <a:t>lại</a:t>
            </a:r>
            <a:r>
              <a:rPr lang="en-US" sz="4800" dirty="0" smtClean="0">
                <a:solidFill>
                  <a:srgbClr val="000066"/>
                </a:solidFill>
                <a:latin typeface="+mj-lt"/>
              </a:rPr>
              <a:t> </a:t>
            </a:r>
            <a:r>
              <a:rPr lang="en-US" sz="4800" dirty="0" err="1" smtClean="0">
                <a:solidFill>
                  <a:srgbClr val="000066"/>
                </a:solidFill>
                <a:latin typeface="+mj-lt"/>
              </a:rPr>
              <a:t>mùa</a:t>
            </a:r>
            <a:r>
              <a:rPr lang="en-US" sz="4800" dirty="0" smtClean="0">
                <a:solidFill>
                  <a:srgbClr val="000066"/>
                </a:solidFill>
                <a:latin typeface="+mj-lt"/>
              </a:rPr>
              <a:t> </a:t>
            </a:r>
            <a:r>
              <a:rPr lang="en-US" sz="4800" dirty="0" err="1" smtClean="0">
                <a:solidFill>
                  <a:srgbClr val="000066"/>
                </a:solidFill>
                <a:latin typeface="+mj-lt"/>
              </a:rPr>
              <a:t>cùng</a:t>
            </a:r>
            <a:r>
              <a:rPr lang="en-US" sz="4800" dirty="0" smtClean="0">
                <a:solidFill>
                  <a:srgbClr val="000066"/>
                </a:solidFill>
                <a:latin typeface="+mj-lt"/>
              </a:rPr>
              <a:t> </a:t>
            </a:r>
            <a:r>
              <a:rPr lang="en-US" sz="4800" dirty="0" err="1" smtClean="0">
                <a:solidFill>
                  <a:srgbClr val="000066"/>
                </a:solidFill>
                <a:latin typeface="+mj-lt"/>
              </a:rPr>
              <a:t>nhau</a:t>
            </a:r>
            <a:r>
              <a:rPr lang="en-US" sz="4800" dirty="0" smtClean="0">
                <a:solidFill>
                  <a:srgbClr val="000066"/>
                </a:solidFill>
                <a:latin typeface="+mj-lt"/>
              </a:rPr>
              <a:t> ca </a:t>
            </a:r>
            <a:r>
              <a:rPr lang="en-US" sz="4800" dirty="0" err="1" smtClean="0">
                <a:solidFill>
                  <a:srgbClr val="000066"/>
                </a:solidFill>
                <a:latin typeface="+mj-lt"/>
              </a:rPr>
              <a:t>khen</a:t>
            </a:r>
            <a:r>
              <a:rPr lang="en-US" sz="4800" dirty="0" smtClean="0">
                <a:solidFill>
                  <a:srgbClr val="000066"/>
                </a:solidFill>
                <a:latin typeface="+mj-lt"/>
              </a:rPr>
              <a:t> </a:t>
            </a:r>
            <a:r>
              <a:rPr lang="en-US" sz="4800" dirty="0" err="1" smtClean="0">
                <a:solidFill>
                  <a:srgbClr val="000066"/>
                </a:solidFill>
                <a:latin typeface="+mj-lt"/>
              </a:rPr>
              <a:t>Chúa</a:t>
            </a:r>
            <a:r>
              <a:rPr lang="en-US" sz="4800" dirty="0" smtClean="0">
                <a:solidFill>
                  <a:srgbClr val="000066"/>
                </a:solidFill>
                <a:latin typeface="+mj-lt"/>
              </a:rPr>
              <a:t>. </a:t>
            </a:r>
            <a:r>
              <a:rPr lang="en-US" sz="4800" dirty="0" err="1" smtClean="0">
                <a:solidFill>
                  <a:srgbClr val="000066"/>
                </a:solidFill>
                <a:latin typeface="+mj-lt"/>
              </a:rPr>
              <a:t>Ngài</a:t>
            </a:r>
            <a:r>
              <a:rPr lang="en-US" sz="4800" dirty="0" smtClean="0">
                <a:solidFill>
                  <a:srgbClr val="000066"/>
                </a:solidFill>
                <a:latin typeface="+mj-lt"/>
              </a:rPr>
              <a:t> </a:t>
            </a:r>
            <a:r>
              <a:rPr lang="en-US" sz="4800" dirty="0" err="1" smtClean="0">
                <a:solidFill>
                  <a:srgbClr val="000066"/>
                </a:solidFill>
                <a:latin typeface="+mj-lt"/>
              </a:rPr>
              <a:t>tạo</a:t>
            </a:r>
            <a:r>
              <a:rPr lang="en-US" sz="4800" dirty="0" smtClean="0">
                <a:solidFill>
                  <a:srgbClr val="000066"/>
                </a:solidFill>
                <a:latin typeface="+mj-lt"/>
              </a:rPr>
              <a:t> </a:t>
            </a:r>
            <a:r>
              <a:rPr lang="en-US" sz="4800" dirty="0" err="1" smtClean="0">
                <a:solidFill>
                  <a:srgbClr val="000066"/>
                </a:solidFill>
                <a:latin typeface="+mj-lt"/>
              </a:rPr>
              <a:t>dựng</a:t>
            </a:r>
            <a:r>
              <a:rPr lang="en-US" sz="4800" dirty="0" smtClean="0">
                <a:solidFill>
                  <a:srgbClr val="000066"/>
                </a:solidFill>
                <a:latin typeface="+mj-lt"/>
              </a:rPr>
              <a:t> non </a:t>
            </a:r>
            <a:r>
              <a:rPr lang="en-US" sz="4800" dirty="0" err="1" smtClean="0">
                <a:solidFill>
                  <a:srgbClr val="000066"/>
                </a:solidFill>
                <a:latin typeface="+mj-lt"/>
              </a:rPr>
              <a:t>nước</a:t>
            </a:r>
            <a:r>
              <a:rPr lang="en-US" sz="4800" dirty="0" smtClean="0">
                <a:solidFill>
                  <a:srgbClr val="000066"/>
                </a:solidFill>
                <a:latin typeface="+mj-lt"/>
              </a:rPr>
              <a:t> </a:t>
            </a:r>
            <a:r>
              <a:rPr lang="en-US" sz="4800" dirty="0" err="1" smtClean="0">
                <a:solidFill>
                  <a:srgbClr val="000066"/>
                </a:solidFill>
                <a:latin typeface="+mj-lt"/>
              </a:rPr>
              <a:t>luôn</a:t>
            </a:r>
            <a:r>
              <a:rPr lang="en-US" sz="4800" dirty="0" smtClean="0">
                <a:solidFill>
                  <a:srgbClr val="000066"/>
                </a:solidFill>
                <a:latin typeface="+mj-lt"/>
              </a:rPr>
              <a:t> </a:t>
            </a:r>
            <a:r>
              <a:rPr lang="en-US" sz="4800" dirty="0" err="1" smtClean="0">
                <a:solidFill>
                  <a:srgbClr val="000066"/>
                </a:solidFill>
                <a:latin typeface="+mj-lt"/>
              </a:rPr>
              <a:t>đẹp</a:t>
            </a:r>
            <a:r>
              <a:rPr lang="en-US" sz="4800" dirty="0" smtClean="0">
                <a:solidFill>
                  <a:srgbClr val="000066"/>
                </a:solidFill>
                <a:latin typeface="+mj-lt"/>
              </a:rPr>
              <a:t> </a:t>
            </a:r>
            <a:r>
              <a:rPr lang="en-US" sz="4800" dirty="0" err="1" smtClean="0">
                <a:solidFill>
                  <a:srgbClr val="000066"/>
                </a:solidFill>
                <a:latin typeface="+mj-lt"/>
              </a:rPr>
              <a:t>tươi</a:t>
            </a:r>
            <a:r>
              <a:rPr lang="en-US" sz="4800" dirty="0" smtClean="0">
                <a:solidFill>
                  <a:srgbClr val="000066"/>
                </a:solidFill>
                <a:latin typeface="+mj-lt"/>
              </a:rPr>
              <a:t>. </a:t>
            </a:r>
            <a:endParaRPr lang="vi-VN" sz="4800" dirty="0">
              <a:solidFill>
                <a:srgbClr val="000066"/>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0066"/>
                </a:solidFill>
                <a:effectLst/>
                <a:latin typeface="+mj-lt"/>
                <a:cs typeface="Times New Roman" pitchFamily="18" charset="0"/>
              </a:rPr>
              <a:t>Tôi tuyên xưng có một Phép Rửa để tha tội. Tôi trông đợi kẻ chết sống lại và sự</a:t>
            </a:r>
            <a:r>
              <a:rPr lang="en-US" sz="6600" b="0" dirty="0">
                <a:solidFill>
                  <a:srgbClr val="000066"/>
                </a:solidFill>
                <a:effectLst/>
                <a:latin typeface="+mj-lt"/>
                <a:cs typeface="Times New Roman" pitchFamily="18" charset="0"/>
              </a:rPr>
              <a:t> </a:t>
            </a:r>
            <a:r>
              <a:rPr lang="vi-VN" sz="6600" b="0" dirty="0">
                <a:solidFill>
                  <a:srgbClr val="000066"/>
                </a:solidFill>
                <a:effectLst/>
                <a:latin typeface="+mj-lt"/>
                <a:cs typeface="Times New Roman" pitchFamily="18" charset="0"/>
              </a:rPr>
              <a:t>sống đời sau. </a:t>
            </a:r>
            <a:r>
              <a:rPr lang="vi-VN" sz="6600" b="0" dirty="0">
                <a:solidFill>
                  <a:srgbClr val="990000"/>
                </a:solidFill>
                <a:effectLst/>
                <a:latin typeface="+mj-lt"/>
                <a:cs typeface="Times New Roman" pitchFamily="18" charset="0"/>
              </a:rPr>
              <a:t>Amen.</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50"/>
            <a:ext cx="3537483" cy="5143500"/>
          </a:xfrm>
          <a:prstGeom prst="rect">
            <a:avLst/>
          </a:prstGeom>
        </p:spPr>
      </p:pic>
      <p:sp>
        <p:nvSpPr>
          <p:cNvPr id="4" name="TextBox 3"/>
          <p:cNvSpPr txBox="1"/>
          <p:nvPr/>
        </p:nvSpPr>
        <p:spPr>
          <a:xfrm>
            <a:off x="3733800" y="666750"/>
            <a:ext cx="5334000" cy="3724096"/>
          </a:xfrm>
          <a:prstGeom prst="rect">
            <a:avLst/>
          </a:prstGeom>
          <a:noFill/>
        </p:spPr>
        <p:txBody>
          <a:bodyPr wrap="square" rtlCol="0">
            <a:spAutoFit/>
          </a:bodyPr>
          <a:lstStyle/>
          <a:p>
            <a:pPr algn="just"/>
            <a:r>
              <a:rPr lang="en-US" sz="4000" dirty="0" smtClean="0">
                <a:solidFill>
                  <a:srgbClr val="000066"/>
                </a:solidFill>
              </a:rPr>
              <a:t>LỜI NGUYỆN TÍN HỮU</a:t>
            </a:r>
          </a:p>
          <a:p>
            <a:pPr algn="just"/>
            <a:r>
              <a:rPr lang="vi-VN" sz="2800" dirty="0">
                <a:solidFill>
                  <a:srgbClr val="000066"/>
                </a:solidFill>
              </a:rPr>
              <a:t>Đức Maria đã luôn lắng nghe và thực hành Lời Chúa, vì thế Mẹ được Thiên Chúa ban phần thưởng quý báu nhất chính là Nước thiên đàng. Với niềm khát khao mai sau cũng được về trời cùng Mẹ,</a:t>
            </a:r>
            <a:endParaRPr lang="en-US" sz="2800" dirty="0">
              <a:solidFill>
                <a:srgbClr val="000066"/>
              </a:solidFill>
            </a:endParaRPr>
          </a:p>
        </p:txBody>
      </p:sp>
    </p:spTree>
    <p:extLst>
      <p:ext uri="{BB962C8B-B14F-4D97-AF65-F5344CB8AC3E}">
        <p14:creationId xmlns:p14="http://schemas.microsoft.com/office/powerpoint/2010/main" val="12858903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267200" y="2038350"/>
            <a:ext cx="4751832" cy="1446550"/>
          </a:xfrm>
          <a:prstGeom prst="rect">
            <a:avLst/>
          </a:prstGeom>
        </p:spPr>
        <p:txBody>
          <a:bodyPr wrap="square">
            <a:spAutoFit/>
          </a:bodyPr>
          <a:lstStyle/>
          <a:p>
            <a:pPr algn="ctr"/>
            <a:r>
              <a:rPr lang="en-US" sz="4800" b="1" dirty="0" smtClean="0">
                <a:solidFill>
                  <a:srgbClr val="990000"/>
                </a:solidFill>
              </a:rPr>
              <a:t>DÂNG </a:t>
            </a:r>
          </a:p>
          <a:p>
            <a:pPr algn="ctr"/>
            <a:r>
              <a:rPr lang="en-US" sz="4000" b="1" i="1" dirty="0" smtClean="0">
                <a:solidFill>
                  <a:srgbClr val="000066"/>
                </a:solidFill>
              </a:rPr>
              <a:t>Lm. </a:t>
            </a:r>
            <a:r>
              <a:rPr lang="en-US" sz="4000" b="1" i="1" dirty="0" err="1" smtClean="0">
                <a:solidFill>
                  <a:srgbClr val="000066"/>
                </a:solidFill>
              </a:rPr>
              <a:t>Nguyễn</a:t>
            </a:r>
            <a:r>
              <a:rPr lang="en-US" sz="4000" b="1" i="1" dirty="0" smtClean="0">
                <a:solidFill>
                  <a:srgbClr val="000066"/>
                </a:solidFill>
              </a:rPr>
              <a:t> </a:t>
            </a:r>
            <a:r>
              <a:rPr lang="en-US" sz="4000" b="1" i="1" dirty="0" err="1" smtClean="0">
                <a:solidFill>
                  <a:srgbClr val="000066"/>
                </a:solidFill>
              </a:rPr>
              <a:t>Duy</a:t>
            </a:r>
            <a:endParaRPr lang="en-US" sz="4000" b="1" i="1" dirty="0">
              <a:solidFill>
                <a:srgbClr val="000066"/>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688" y="285750"/>
            <a:ext cx="4243637" cy="4705350"/>
          </a:xfrm>
          <a:prstGeom prst="rect">
            <a:avLst/>
          </a:prstGeom>
        </p:spPr>
      </p:pic>
      <p:sp>
        <p:nvSpPr>
          <p:cNvPr id="7" name="Rectangle 6"/>
          <p:cNvSpPr/>
          <p:nvPr/>
        </p:nvSpPr>
        <p:spPr>
          <a:xfrm>
            <a:off x="4191000" y="895350"/>
            <a:ext cx="4572000" cy="1015663"/>
          </a:xfrm>
          <a:prstGeom prst="rect">
            <a:avLst/>
          </a:prstGeom>
        </p:spPr>
        <p:txBody>
          <a:bodyPr>
            <a:spAutoFit/>
          </a:bodyPr>
          <a:lstStyle/>
          <a:p>
            <a:pPr algn="ctr"/>
            <a:r>
              <a:rPr lang="en-US" sz="6000" dirty="0" err="1" smtClean="0">
                <a:solidFill>
                  <a:srgbClr val="990000"/>
                </a:solidFill>
              </a:rPr>
              <a:t>Ca</a:t>
            </a:r>
            <a:r>
              <a:rPr lang="en-US" sz="6000" dirty="0" smtClean="0">
                <a:solidFill>
                  <a:srgbClr val="990000"/>
                </a:solidFill>
              </a:rPr>
              <a:t> </a:t>
            </a:r>
            <a:r>
              <a:rPr lang="en-US" sz="6000" dirty="0" err="1" smtClean="0">
                <a:solidFill>
                  <a:srgbClr val="990000"/>
                </a:solidFill>
              </a:rPr>
              <a:t>Dâng</a:t>
            </a:r>
            <a:r>
              <a:rPr lang="en-US" sz="6000" dirty="0" smtClean="0">
                <a:solidFill>
                  <a:srgbClr val="990000"/>
                </a:solidFill>
              </a:rPr>
              <a:t> </a:t>
            </a:r>
            <a:r>
              <a:rPr lang="en-US" sz="6000" dirty="0" err="1" smtClean="0">
                <a:solidFill>
                  <a:srgbClr val="990000"/>
                </a:solidFill>
              </a:rPr>
              <a:t>Lễ</a:t>
            </a:r>
            <a:endParaRPr lang="en-US" sz="6000" dirty="0">
              <a:solidFill>
                <a:srgbClr val="990000"/>
              </a:solidFill>
            </a:endParaRPr>
          </a:p>
        </p:txBody>
      </p:sp>
    </p:spTree>
    <p:extLst>
      <p:ext uri="{BB962C8B-B14F-4D97-AF65-F5344CB8AC3E}">
        <p14:creationId xmlns:p14="http://schemas.microsoft.com/office/powerpoint/2010/main" val="12358554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smtClean="0">
                <a:solidFill>
                  <a:srgbClr val="990000"/>
                </a:solidFill>
                <a:effectLst/>
              </a:rPr>
              <a:t>Tk1:</a:t>
            </a:r>
            <a:r>
              <a:rPr lang="en-US" dirty="0">
                <a:solidFill>
                  <a:srgbClr val="000066"/>
                </a:solidFill>
              </a:rPr>
              <a:t> </a:t>
            </a:r>
            <a:r>
              <a:rPr lang="vi-VN" dirty="0">
                <a:solidFill>
                  <a:srgbClr val="000066"/>
                </a:solidFill>
              </a:rPr>
              <a:t> </a:t>
            </a:r>
            <a:r>
              <a:rPr lang="en-US" dirty="0" err="1" smtClean="0">
                <a:solidFill>
                  <a:srgbClr val="000066"/>
                </a:solidFill>
              </a:rPr>
              <a:t>Nguyện</a:t>
            </a:r>
            <a:r>
              <a:rPr lang="en-US" dirty="0" smtClean="0">
                <a:solidFill>
                  <a:srgbClr val="000066"/>
                </a:solidFill>
              </a:rPr>
              <a:t> </a:t>
            </a:r>
            <a:r>
              <a:rPr lang="en-US" dirty="0" err="1" smtClean="0">
                <a:solidFill>
                  <a:srgbClr val="000066"/>
                </a:solidFill>
              </a:rPr>
              <a:t>dâng</a:t>
            </a:r>
            <a:r>
              <a:rPr lang="en-US" dirty="0" smtClean="0">
                <a:solidFill>
                  <a:srgbClr val="000066"/>
                </a:solidFill>
              </a:rPr>
              <a:t> </a:t>
            </a:r>
            <a:r>
              <a:rPr lang="en-US" dirty="0" err="1" smtClean="0">
                <a:solidFill>
                  <a:srgbClr val="000066"/>
                </a:solidFill>
              </a:rPr>
              <a:t>Chúa</a:t>
            </a:r>
            <a:r>
              <a:rPr lang="en-US" dirty="0" smtClean="0">
                <a:solidFill>
                  <a:srgbClr val="000066"/>
                </a:solidFill>
              </a:rPr>
              <a:t> </a:t>
            </a:r>
            <a:r>
              <a:rPr lang="en-US" dirty="0" err="1" smtClean="0">
                <a:solidFill>
                  <a:srgbClr val="000066"/>
                </a:solidFill>
              </a:rPr>
              <a:t>lễ</a:t>
            </a:r>
            <a:r>
              <a:rPr lang="en-US" dirty="0" smtClean="0">
                <a:solidFill>
                  <a:srgbClr val="000066"/>
                </a:solidFill>
              </a:rPr>
              <a:t> </a:t>
            </a:r>
            <a:r>
              <a:rPr lang="en-US" dirty="0" err="1" smtClean="0">
                <a:solidFill>
                  <a:srgbClr val="000066"/>
                </a:solidFill>
              </a:rPr>
              <a:t>tình</a:t>
            </a:r>
            <a:r>
              <a:rPr lang="en-US" dirty="0" smtClean="0">
                <a:solidFill>
                  <a:srgbClr val="000066"/>
                </a:solidFill>
              </a:rPr>
              <a:t> </a:t>
            </a:r>
            <a:r>
              <a:rPr lang="en-US" dirty="0" err="1" smtClean="0">
                <a:solidFill>
                  <a:srgbClr val="000066"/>
                </a:solidFill>
              </a:rPr>
              <a:t>yêu</a:t>
            </a:r>
            <a:r>
              <a:rPr lang="en-US" dirty="0" smtClean="0">
                <a:solidFill>
                  <a:srgbClr val="000066"/>
                </a:solidFill>
              </a:rPr>
              <a:t> </a:t>
            </a:r>
            <a:r>
              <a:rPr lang="en-US" dirty="0" err="1" smtClean="0">
                <a:solidFill>
                  <a:srgbClr val="000066"/>
                </a:solidFill>
              </a:rPr>
              <a:t>chân</a:t>
            </a:r>
            <a:r>
              <a:rPr lang="en-US" dirty="0" smtClean="0">
                <a:solidFill>
                  <a:srgbClr val="000066"/>
                </a:solidFill>
              </a:rPr>
              <a:t> </a:t>
            </a:r>
            <a:r>
              <a:rPr lang="en-US" dirty="0" err="1" smtClean="0">
                <a:solidFill>
                  <a:srgbClr val="000066"/>
                </a:solidFill>
              </a:rPr>
              <a:t>thành</a:t>
            </a:r>
            <a:r>
              <a:rPr lang="en-US" dirty="0" smtClean="0">
                <a:solidFill>
                  <a:srgbClr val="000066"/>
                </a:solidFill>
              </a:rPr>
              <a:t>. </a:t>
            </a:r>
            <a:r>
              <a:rPr lang="en-US" dirty="0" err="1" smtClean="0">
                <a:solidFill>
                  <a:srgbClr val="000066"/>
                </a:solidFill>
              </a:rPr>
              <a:t>Này</a:t>
            </a:r>
            <a:r>
              <a:rPr lang="en-US" dirty="0" smtClean="0">
                <a:solidFill>
                  <a:srgbClr val="000066"/>
                </a:solidFill>
              </a:rPr>
              <a:t> </a:t>
            </a:r>
            <a:r>
              <a:rPr lang="en-US" dirty="0" err="1" smtClean="0">
                <a:solidFill>
                  <a:srgbClr val="000066"/>
                </a:solidFill>
              </a:rPr>
              <a:t>tấm</a:t>
            </a:r>
            <a:r>
              <a:rPr lang="en-US" dirty="0" smtClean="0">
                <a:solidFill>
                  <a:srgbClr val="000066"/>
                </a:solidFill>
              </a:rPr>
              <a:t> </a:t>
            </a:r>
            <a:r>
              <a:rPr lang="en-US" dirty="0" err="1" smtClean="0">
                <a:solidFill>
                  <a:srgbClr val="000066"/>
                </a:solidFill>
              </a:rPr>
              <a:t>bánh</a:t>
            </a:r>
            <a:r>
              <a:rPr lang="en-US" dirty="0" smtClean="0">
                <a:solidFill>
                  <a:srgbClr val="000066"/>
                </a:solidFill>
              </a:rPr>
              <a:t> </a:t>
            </a:r>
            <a:r>
              <a:rPr lang="en-US" dirty="0" err="1" smtClean="0">
                <a:solidFill>
                  <a:srgbClr val="000066"/>
                </a:solidFill>
              </a:rPr>
              <a:t>đây</a:t>
            </a:r>
            <a:r>
              <a:rPr lang="en-US" dirty="0" smtClean="0">
                <a:solidFill>
                  <a:srgbClr val="000066"/>
                </a:solidFill>
              </a:rPr>
              <a:t> </a:t>
            </a:r>
            <a:r>
              <a:rPr lang="en-US" dirty="0" err="1" smtClean="0">
                <a:solidFill>
                  <a:srgbClr val="000066"/>
                </a:solidFill>
              </a:rPr>
              <a:t>rượu</a:t>
            </a:r>
            <a:r>
              <a:rPr lang="en-US" dirty="0" smtClean="0">
                <a:solidFill>
                  <a:srgbClr val="000066"/>
                </a:solidFill>
              </a:rPr>
              <a:t> </a:t>
            </a:r>
            <a:r>
              <a:rPr lang="en-US" dirty="0" err="1" smtClean="0">
                <a:solidFill>
                  <a:srgbClr val="000066"/>
                </a:solidFill>
              </a:rPr>
              <a:t>nho</a:t>
            </a:r>
            <a:r>
              <a:rPr lang="en-US" dirty="0" smtClean="0">
                <a:solidFill>
                  <a:srgbClr val="000066"/>
                </a:solidFill>
              </a:rPr>
              <a:t> </a:t>
            </a:r>
            <a:r>
              <a:rPr lang="en-US" dirty="0" err="1" smtClean="0">
                <a:solidFill>
                  <a:srgbClr val="000066"/>
                </a:solidFill>
              </a:rPr>
              <a:t>thơm</a:t>
            </a:r>
            <a:r>
              <a:rPr lang="en-US" dirty="0" smtClean="0">
                <a:solidFill>
                  <a:srgbClr val="000066"/>
                </a:solidFill>
              </a:rPr>
              <a:t> </a:t>
            </a:r>
            <a:r>
              <a:rPr lang="en-US" dirty="0" err="1" smtClean="0">
                <a:solidFill>
                  <a:srgbClr val="000066"/>
                </a:solidFill>
              </a:rPr>
              <a:t>ngát</a:t>
            </a:r>
            <a:r>
              <a:rPr lang="en-US" dirty="0" smtClean="0">
                <a:solidFill>
                  <a:srgbClr val="000066"/>
                </a:solidFill>
              </a:rPr>
              <a:t>. </a:t>
            </a:r>
            <a:r>
              <a:rPr lang="en-US" dirty="0" err="1" smtClean="0">
                <a:solidFill>
                  <a:srgbClr val="000066"/>
                </a:solidFill>
              </a:rPr>
              <a:t>Nguyện</a:t>
            </a:r>
            <a:r>
              <a:rPr lang="en-US" dirty="0" smtClean="0">
                <a:solidFill>
                  <a:srgbClr val="000066"/>
                </a:solidFill>
              </a:rPr>
              <a:t> </a:t>
            </a:r>
            <a:r>
              <a:rPr lang="en-US" dirty="0" err="1" smtClean="0">
                <a:solidFill>
                  <a:srgbClr val="000066"/>
                </a:solidFill>
              </a:rPr>
              <a:t>dâng</a:t>
            </a:r>
            <a:r>
              <a:rPr lang="en-US" dirty="0" smtClean="0">
                <a:solidFill>
                  <a:srgbClr val="000066"/>
                </a:solidFill>
              </a:rPr>
              <a:t> </a:t>
            </a:r>
            <a:r>
              <a:rPr lang="en-US" dirty="0" err="1" smtClean="0">
                <a:solidFill>
                  <a:srgbClr val="000066"/>
                </a:solidFill>
              </a:rPr>
              <a:t>Chúa</a:t>
            </a:r>
            <a:r>
              <a:rPr lang="en-US" dirty="0" smtClean="0">
                <a:solidFill>
                  <a:srgbClr val="000066"/>
                </a:solidFill>
              </a:rPr>
              <a:t> </a:t>
            </a:r>
            <a:r>
              <a:rPr lang="en-US" dirty="0" err="1" smtClean="0">
                <a:solidFill>
                  <a:srgbClr val="000066"/>
                </a:solidFill>
              </a:rPr>
              <a:t>đôi</a:t>
            </a:r>
            <a:r>
              <a:rPr lang="en-US" dirty="0" smtClean="0">
                <a:solidFill>
                  <a:srgbClr val="000066"/>
                </a:solidFill>
              </a:rPr>
              <a:t> </a:t>
            </a:r>
            <a:r>
              <a:rPr lang="en-US" dirty="0" err="1" smtClean="0">
                <a:solidFill>
                  <a:srgbClr val="000066"/>
                </a:solidFill>
              </a:rPr>
              <a:t>bàn</a:t>
            </a:r>
            <a:r>
              <a:rPr lang="en-US" dirty="0" smtClean="0">
                <a:solidFill>
                  <a:srgbClr val="000066"/>
                </a:solidFill>
              </a:rPr>
              <a:t> </a:t>
            </a:r>
            <a:r>
              <a:rPr lang="en-US" dirty="0" err="1" smtClean="0">
                <a:solidFill>
                  <a:srgbClr val="000066"/>
                </a:solidFill>
              </a:rPr>
              <a:t>tay</a:t>
            </a:r>
            <a:r>
              <a:rPr lang="en-US" dirty="0" smtClean="0">
                <a:solidFill>
                  <a:srgbClr val="000066"/>
                </a:solidFill>
              </a:rPr>
              <a:t> con </a:t>
            </a:r>
            <a:r>
              <a:rPr lang="en-US" dirty="0" err="1" smtClean="0">
                <a:solidFill>
                  <a:srgbClr val="000066"/>
                </a:solidFill>
              </a:rPr>
              <a:t>hiến</a:t>
            </a:r>
            <a:r>
              <a:rPr lang="en-US" dirty="0" smtClean="0">
                <a:solidFill>
                  <a:srgbClr val="000066"/>
                </a:solidFill>
              </a:rPr>
              <a:t>. </a:t>
            </a:r>
            <a:r>
              <a:rPr lang="en-US" dirty="0" err="1" smtClean="0">
                <a:solidFill>
                  <a:srgbClr val="000066"/>
                </a:solidFill>
              </a:rPr>
              <a:t>Chúa</a:t>
            </a:r>
            <a:r>
              <a:rPr lang="en-US" dirty="0" smtClean="0">
                <a:solidFill>
                  <a:srgbClr val="000066"/>
                </a:solidFill>
              </a:rPr>
              <a:t> </a:t>
            </a:r>
            <a:r>
              <a:rPr lang="en-US" dirty="0" err="1" smtClean="0">
                <a:solidFill>
                  <a:srgbClr val="000066"/>
                </a:solidFill>
              </a:rPr>
              <a:t>thương</a:t>
            </a:r>
            <a:r>
              <a:rPr lang="en-US" dirty="0" smtClean="0">
                <a:solidFill>
                  <a:srgbClr val="000066"/>
                </a:solidFill>
              </a:rPr>
              <a:t> </a:t>
            </a:r>
            <a:r>
              <a:rPr lang="en-US" dirty="0" err="1" smtClean="0">
                <a:solidFill>
                  <a:srgbClr val="000066"/>
                </a:solidFill>
              </a:rPr>
              <a:t>chấp</a:t>
            </a:r>
            <a:r>
              <a:rPr lang="en-US" dirty="0" smtClean="0">
                <a:solidFill>
                  <a:srgbClr val="000066"/>
                </a:solidFill>
              </a:rPr>
              <a:t> </a:t>
            </a:r>
            <a:r>
              <a:rPr lang="en-US" dirty="0" err="1" smtClean="0">
                <a:solidFill>
                  <a:srgbClr val="000066"/>
                </a:solidFill>
              </a:rPr>
              <a:t>nhận</a:t>
            </a:r>
            <a:r>
              <a:rPr lang="en-US" dirty="0" smtClean="0">
                <a:solidFill>
                  <a:srgbClr val="000066"/>
                </a:solidFill>
              </a:rPr>
              <a:t> ban </a:t>
            </a:r>
            <a:r>
              <a:rPr lang="en-US" dirty="0" err="1" smtClean="0">
                <a:solidFill>
                  <a:srgbClr val="000066"/>
                </a:solidFill>
              </a:rPr>
              <a:t>phúc</a:t>
            </a:r>
            <a:r>
              <a:rPr lang="en-US" dirty="0" smtClean="0">
                <a:solidFill>
                  <a:srgbClr val="000066"/>
                </a:solidFill>
              </a:rPr>
              <a:t> </a:t>
            </a:r>
            <a:r>
              <a:rPr lang="en-US" dirty="0" err="1" smtClean="0">
                <a:solidFill>
                  <a:srgbClr val="000066"/>
                </a:solidFill>
              </a:rPr>
              <a:t>lành</a:t>
            </a:r>
            <a:r>
              <a:rPr lang="en-US" dirty="0" smtClean="0">
                <a:solidFill>
                  <a:srgbClr val="000066"/>
                </a:solidFill>
              </a:rPr>
              <a:t> </a:t>
            </a:r>
            <a:r>
              <a:rPr lang="en-US" dirty="0" err="1" smtClean="0">
                <a:solidFill>
                  <a:srgbClr val="000066"/>
                </a:solidFill>
              </a:rPr>
              <a:t>tháng</a:t>
            </a:r>
            <a:r>
              <a:rPr lang="en-US" dirty="0" smtClean="0">
                <a:solidFill>
                  <a:srgbClr val="000066"/>
                </a:solidFill>
              </a:rPr>
              <a:t> </a:t>
            </a:r>
            <a:r>
              <a:rPr lang="en-US" dirty="0" err="1" smtClean="0">
                <a:solidFill>
                  <a:srgbClr val="000066"/>
                </a:solidFill>
              </a:rPr>
              <a:t>năm</a:t>
            </a:r>
            <a:r>
              <a:rPr lang="en-US" dirty="0" smtClean="0">
                <a:solidFill>
                  <a:srgbClr val="000066"/>
                </a:solidFill>
              </a:rPr>
              <a:t>. </a:t>
            </a:r>
            <a:endParaRPr lang="en-US" b="0" dirty="0">
              <a:solidFill>
                <a:srgbClr val="000066"/>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990000"/>
                </a:solidFill>
                <a:effectLst/>
              </a:rPr>
              <a:t>Đk</a:t>
            </a:r>
            <a:r>
              <a:rPr lang="en-US" sz="4800" b="0" u="sng" dirty="0">
                <a:solidFill>
                  <a:srgbClr val="990000"/>
                </a:solidFill>
                <a:effectLst/>
              </a:rPr>
              <a:t>:</a:t>
            </a:r>
            <a:r>
              <a:rPr lang="en-US" sz="4800" b="0" dirty="0">
                <a:solidFill>
                  <a:srgbClr val="000066"/>
                </a:solidFill>
                <a:effectLst/>
              </a:rPr>
              <a:t> </a:t>
            </a:r>
            <a:r>
              <a:rPr lang="en-US" sz="4800" dirty="0" err="1" smtClean="0">
                <a:solidFill>
                  <a:srgbClr val="000066"/>
                </a:solidFill>
              </a:rPr>
              <a:t>Nguyện</a:t>
            </a:r>
            <a:r>
              <a:rPr lang="en-US" sz="4800" dirty="0" smtClean="0">
                <a:solidFill>
                  <a:srgbClr val="000066"/>
                </a:solidFill>
              </a:rPr>
              <a:t> </a:t>
            </a:r>
            <a:r>
              <a:rPr lang="en-US" sz="4800" dirty="0" err="1" smtClean="0">
                <a:solidFill>
                  <a:srgbClr val="000066"/>
                </a:solidFill>
              </a:rPr>
              <a:t>dâng</a:t>
            </a:r>
            <a:r>
              <a:rPr lang="en-US" sz="4800" dirty="0" smtClean="0">
                <a:solidFill>
                  <a:srgbClr val="000066"/>
                </a:solidFill>
              </a:rPr>
              <a:t> </a:t>
            </a:r>
            <a:r>
              <a:rPr lang="en-US" sz="4800" dirty="0" err="1" smtClean="0">
                <a:solidFill>
                  <a:srgbClr val="000066"/>
                </a:solidFill>
              </a:rPr>
              <a:t>Chúa</a:t>
            </a:r>
            <a:r>
              <a:rPr lang="en-US" sz="4800" dirty="0" smtClean="0">
                <a:solidFill>
                  <a:srgbClr val="000066"/>
                </a:solidFill>
              </a:rPr>
              <a:t> </a:t>
            </a:r>
            <a:r>
              <a:rPr lang="en-US" sz="4800" dirty="0" err="1" smtClean="0">
                <a:solidFill>
                  <a:srgbClr val="000066"/>
                </a:solidFill>
              </a:rPr>
              <a:t>tâm</a:t>
            </a:r>
            <a:r>
              <a:rPr lang="en-US" sz="4800" dirty="0" smtClean="0">
                <a:solidFill>
                  <a:srgbClr val="000066"/>
                </a:solidFill>
              </a:rPr>
              <a:t> </a:t>
            </a:r>
            <a:r>
              <a:rPr lang="en-US" sz="4800" dirty="0" err="1" smtClean="0">
                <a:solidFill>
                  <a:srgbClr val="000066"/>
                </a:solidFill>
              </a:rPr>
              <a:t>tình</a:t>
            </a:r>
            <a:r>
              <a:rPr lang="en-US" sz="4800" dirty="0" smtClean="0">
                <a:solidFill>
                  <a:srgbClr val="000066"/>
                </a:solidFill>
              </a:rPr>
              <a:t> con </a:t>
            </a:r>
            <a:r>
              <a:rPr lang="en-US" sz="4800" dirty="0" err="1" smtClean="0">
                <a:solidFill>
                  <a:srgbClr val="000066"/>
                </a:solidFill>
              </a:rPr>
              <a:t>thiết</a:t>
            </a:r>
            <a:r>
              <a:rPr lang="en-US" sz="4800" dirty="0" smtClean="0">
                <a:solidFill>
                  <a:srgbClr val="000066"/>
                </a:solidFill>
              </a:rPr>
              <a:t> </a:t>
            </a:r>
            <a:r>
              <a:rPr lang="en-US" sz="4800" dirty="0" err="1" smtClean="0">
                <a:solidFill>
                  <a:srgbClr val="000066"/>
                </a:solidFill>
              </a:rPr>
              <a:t>tha</a:t>
            </a:r>
            <a:r>
              <a:rPr lang="en-US" sz="4800" dirty="0" smtClean="0">
                <a:solidFill>
                  <a:srgbClr val="000066"/>
                </a:solidFill>
              </a:rPr>
              <a:t>. Xin Cha </a:t>
            </a:r>
            <a:r>
              <a:rPr lang="en-US" sz="4800" dirty="0" err="1" smtClean="0">
                <a:solidFill>
                  <a:srgbClr val="000066"/>
                </a:solidFill>
              </a:rPr>
              <a:t>thương</a:t>
            </a:r>
            <a:r>
              <a:rPr lang="en-US" sz="4800" dirty="0" smtClean="0">
                <a:solidFill>
                  <a:srgbClr val="000066"/>
                </a:solidFill>
              </a:rPr>
              <a:t> ủ </a:t>
            </a:r>
            <a:r>
              <a:rPr lang="en-US" sz="4800" dirty="0" err="1" smtClean="0">
                <a:solidFill>
                  <a:srgbClr val="000066"/>
                </a:solidFill>
              </a:rPr>
              <a:t>ấp</a:t>
            </a:r>
            <a:r>
              <a:rPr lang="en-US" sz="4800" dirty="0" smtClean="0">
                <a:solidFill>
                  <a:srgbClr val="000066"/>
                </a:solidFill>
              </a:rPr>
              <a:t> </a:t>
            </a:r>
            <a:r>
              <a:rPr lang="en-US" sz="4800" dirty="0" err="1" smtClean="0">
                <a:solidFill>
                  <a:srgbClr val="000066"/>
                </a:solidFill>
              </a:rPr>
              <a:t>trái</a:t>
            </a:r>
            <a:r>
              <a:rPr lang="en-US" sz="4800" dirty="0" smtClean="0">
                <a:solidFill>
                  <a:srgbClr val="000066"/>
                </a:solidFill>
              </a:rPr>
              <a:t> </a:t>
            </a:r>
            <a:r>
              <a:rPr lang="en-US" sz="4800" dirty="0" err="1" smtClean="0">
                <a:solidFill>
                  <a:srgbClr val="000066"/>
                </a:solidFill>
              </a:rPr>
              <a:t>tim</a:t>
            </a:r>
            <a:r>
              <a:rPr lang="en-US" sz="4800" dirty="0" smtClean="0">
                <a:solidFill>
                  <a:srgbClr val="000066"/>
                </a:solidFill>
              </a:rPr>
              <a:t> </a:t>
            </a:r>
            <a:r>
              <a:rPr lang="en-US" sz="4800" dirty="0" err="1" smtClean="0">
                <a:solidFill>
                  <a:srgbClr val="000066"/>
                </a:solidFill>
              </a:rPr>
              <a:t>hồng</a:t>
            </a:r>
            <a:r>
              <a:rPr lang="en-US" sz="4800" dirty="0" smtClean="0">
                <a:solidFill>
                  <a:srgbClr val="000066"/>
                </a:solidFill>
              </a:rPr>
              <a:t>. </a:t>
            </a:r>
            <a:r>
              <a:rPr lang="en-US" sz="4800" dirty="0" err="1" smtClean="0">
                <a:solidFill>
                  <a:srgbClr val="000066"/>
                </a:solidFill>
              </a:rPr>
              <a:t>Nguyện</a:t>
            </a:r>
            <a:r>
              <a:rPr lang="en-US" sz="4800" dirty="0" smtClean="0">
                <a:solidFill>
                  <a:srgbClr val="000066"/>
                </a:solidFill>
              </a:rPr>
              <a:t> </a:t>
            </a:r>
            <a:r>
              <a:rPr lang="en-US" sz="4800" dirty="0" err="1" smtClean="0">
                <a:solidFill>
                  <a:srgbClr val="000066"/>
                </a:solidFill>
              </a:rPr>
              <a:t>dâng</a:t>
            </a:r>
            <a:r>
              <a:rPr lang="en-US" sz="4800" dirty="0" smtClean="0">
                <a:solidFill>
                  <a:srgbClr val="000066"/>
                </a:solidFill>
              </a:rPr>
              <a:t> </a:t>
            </a:r>
            <a:r>
              <a:rPr lang="en-US" sz="4800" dirty="0" err="1" smtClean="0">
                <a:solidFill>
                  <a:srgbClr val="000066"/>
                </a:solidFill>
              </a:rPr>
              <a:t>Chúa</a:t>
            </a:r>
            <a:r>
              <a:rPr lang="en-US" sz="4800" dirty="0" smtClean="0">
                <a:solidFill>
                  <a:srgbClr val="000066"/>
                </a:solidFill>
              </a:rPr>
              <a:t> </a:t>
            </a:r>
            <a:r>
              <a:rPr lang="en-US" sz="4800" dirty="0" err="1" smtClean="0">
                <a:solidFill>
                  <a:srgbClr val="000066"/>
                </a:solidFill>
              </a:rPr>
              <a:t>bánh</a:t>
            </a:r>
            <a:r>
              <a:rPr lang="en-US" sz="4800" dirty="0" smtClean="0">
                <a:solidFill>
                  <a:srgbClr val="000066"/>
                </a:solidFill>
              </a:rPr>
              <a:t> </a:t>
            </a:r>
            <a:r>
              <a:rPr lang="en-US" sz="4800" dirty="0" err="1" smtClean="0">
                <a:solidFill>
                  <a:srgbClr val="000066"/>
                </a:solidFill>
              </a:rPr>
              <a:t>rượu</a:t>
            </a:r>
            <a:r>
              <a:rPr lang="en-US" sz="4800" dirty="0" smtClean="0">
                <a:solidFill>
                  <a:srgbClr val="000066"/>
                </a:solidFill>
              </a:rPr>
              <a:t> </a:t>
            </a:r>
            <a:r>
              <a:rPr lang="en-US" sz="4800" dirty="0" err="1" smtClean="0">
                <a:solidFill>
                  <a:srgbClr val="000066"/>
                </a:solidFill>
              </a:rPr>
              <a:t>thơm</a:t>
            </a:r>
            <a:r>
              <a:rPr lang="en-US" sz="4800" dirty="0" smtClean="0">
                <a:solidFill>
                  <a:srgbClr val="000066"/>
                </a:solidFill>
              </a:rPr>
              <a:t> </a:t>
            </a:r>
            <a:r>
              <a:rPr lang="en-US" sz="4800" dirty="0" err="1" smtClean="0">
                <a:solidFill>
                  <a:srgbClr val="000066"/>
                </a:solidFill>
              </a:rPr>
              <a:t>trắng</a:t>
            </a:r>
            <a:r>
              <a:rPr lang="en-US" sz="4800" dirty="0" smtClean="0">
                <a:solidFill>
                  <a:srgbClr val="000066"/>
                </a:solidFill>
              </a:rPr>
              <a:t> </a:t>
            </a:r>
            <a:r>
              <a:rPr lang="en-US" sz="4800" dirty="0" err="1" smtClean="0">
                <a:solidFill>
                  <a:srgbClr val="000066"/>
                </a:solidFill>
              </a:rPr>
              <a:t>trong</a:t>
            </a:r>
            <a:r>
              <a:rPr lang="en-US" sz="4800" dirty="0" smtClean="0">
                <a:solidFill>
                  <a:srgbClr val="000066"/>
                </a:solidFill>
              </a:rPr>
              <a:t>. Xin </a:t>
            </a:r>
            <a:r>
              <a:rPr lang="en-US" sz="4800" dirty="0" err="1" smtClean="0">
                <a:solidFill>
                  <a:srgbClr val="000066"/>
                </a:solidFill>
              </a:rPr>
              <a:t>trung</a:t>
            </a:r>
            <a:r>
              <a:rPr lang="en-US" sz="4800" dirty="0" smtClean="0">
                <a:solidFill>
                  <a:srgbClr val="000066"/>
                </a:solidFill>
              </a:rPr>
              <a:t> </a:t>
            </a:r>
            <a:r>
              <a:rPr lang="en-US" sz="4800" dirty="0" err="1" smtClean="0">
                <a:solidFill>
                  <a:srgbClr val="000066"/>
                </a:solidFill>
              </a:rPr>
              <a:t>kiên</a:t>
            </a:r>
            <a:r>
              <a:rPr lang="en-US" sz="4800" dirty="0" smtClean="0">
                <a:solidFill>
                  <a:srgbClr val="000066"/>
                </a:solidFill>
              </a:rPr>
              <a:t> </a:t>
            </a:r>
            <a:r>
              <a:rPr lang="en-US" sz="4800" dirty="0" err="1" smtClean="0">
                <a:solidFill>
                  <a:srgbClr val="000066"/>
                </a:solidFill>
              </a:rPr>
              <a:t>mến</a:t>
            </a:r>
            <a:r>
              <a:rPr lang="en-US" sz="4800" dirty="0" smtClean="0">
                <a:solidFill>
                  <a:srgbClr val="000066"/>
                </a:solidFill>
              </a:rPr>
              <a:t> </a:t>
            </a:r>
            <a:r>
              <a:rPr lang="en-US" sz="4800" dirty="0" err="1" smtClean="0">
                <a:solidFill>
                  <a:srgbClr val="000066"/>
                </a:solidFill>
              </a:rPr>
              <a:t>yêu</a:t>
            </a:r>
            <a:r>
              <a:rPr lang="en-US" sz="4800" dirty="0" smtClean="0">
                <a:solidFill>
                  <a:srgbClr val="000066"/>
                </a:solidFill>
              </a:rPr>
              <a:t> </a:t>
            </a:r>
            <a:r>
              <a:rPr lang="en-US" sz="4800" dirty="0" err="1" smtClean="0">
                <a:solidFill>
                  <a:srgbClr val="000066"/>
                </a:solidFill>
              </a:rPr>
              <a:t>Ngài</a:t>
            </a:r>
            <a:r>
              <a:rPr lang="en-US" sz="4800" dirty="0" smtClean="0">
                <a:solidFill>
                  <a:srgbClr val="000066"/>
                </a:solidFill>
              </a:rPr>
              <a:t> </a:t>
            </a:r>
            <a:r>
              <a:rPr lang="en-US" sz="4800" dirty="0" err="1" smtClean="0">
                <a:solidFill>
                  <a:srgbClr val="000066"/>
                </a:solidFill>
              </a:rPr>
              <a:t>hết</a:t>
            </a:r>
            <a:r>
              <a:rPr lang="en-US" sz="4800" dirty="0" smtClean="0">
                <a:solidFill>
                  <a:srgbClr val="000066"/>
                </a:solidFill>
              </a:rPr>
              <a:t> </a:t>
            </a:r>
            <a:r>
              <a:rPr lang="en-US" sz="4800" dirty="0" err="1" smtClean="0">
                <a:solidFill>
                  <a:srgbClr val="000066"/>
                </a:solidFill>
              </a:rPr>
              <a:t>lòng</a:t>
            </a:r>
            <a:r>
              <a:rPr lang="en-US" sz="4800" dirty="0" smtClean="0">
                <a:solidFill>
                  <a:srgbClr val="000066"/>
                </a:solidFill>
              </a:rPr>
              <a:t>. </a:t>
            </a:r>
            <a:endParaRPr lang="en-US" sz="4800" b="0" dirty="0">
              <a:solidFill>
                <a:srgbClr val="000066"/>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smtClean="0">
                <a:solidFill>
                  <a:srgbClr val="990000"/>
                </a:solidFill>
                <a:effectLst/>
              </a:rPr>
              <a:t>Tk2:</a:t>
            </a:r>
            <a:r>
              <a:rPr lang="en-US" dirty="0" smtClean="0">
                <a:solidFill>
                  <a:srgbClr val="000066"/>
                </a:solidFill>
              </a:rPr>
              <a:t> </a:t>
            </a:r>
            <a:r>
              <a:rPr lang="vi-VN" dirty="0" smtClean="0">
                <a:solidFill>
                  <a:srgbClr val="000066"/>
                </a:solidFill>
              </a:rPr>
              <a:t> </a:t>
            </a:r>
            <a:r>
              <a:rPr lang="en-US" dirty="0" err="1" smtClean="0">
                <a:solidFill>
                  <a:srgbClr val="000066"/>
                </a:solidFill>
              </a:rPr>
              <a:t>Đoàn</a:t>
            </a:r>
            <a:r>
              <a:rPr lang="en-US" dirty="0" smtClean="0">
                <a:solidFill>
                  <a:srgbClr val="000066"/>
                </a:solidFill>
              </a:rPr>
              <a:t> con </a:t>
            </a:r>
            <a:r>
              <a:rPr lang="en-US" dirty="0" err="1" smtClean="0">
                <a:solidFill>
                  <a:srgbClr val="000066"/>
                </a:solidFill>
              </a:rPr>
              <a:t>cái</a:t>
            </a:r>
            <a:r>
              <a:rPr lang="en-US" dirty="0" smtClean="0">
                <a:solidFill>
                  <a:srgbClr val="000066"/>
                </a:solidFill>
              </a:rPr>
              <a:t> </a:t>
            </a:r>
            <a:r>
              <a:rPr lang="en-US" dirty="0" err="1" smtClean="0">
                <a:solidFill>
                  <a:srgbClr val="000066"/>
                </a:solidFill>
              </a:rPr>
              <a:t>đã</a:t>
            </a:r>
            <a:r>
              <a:rPr lang="en-US" dirty="0" smtClean="0">
                <a:solidFill>
                  <a:srgbClr val="000066"/>
                </a:solidFill>
              </a:rPr>
              <a:t> </a:t>
            </a:r>
            <a:r>
              <a:rPr lang="en-US" dirty="0" err="1" smtClean="0">
                <a:solidFill>
                  <a:srgbClr val="000066"/>
                </a:solidFill>
              </a:rPr>
              <a:t>về</a:t>
            </a:r>
            <a:r>
              <a:rPr lang="en-US" dirty="0" smtClean="0">
                <a:solidFill>
                  <a:srgbClr val="000066"/>
                </a:solidFill>
              </a:rPr>
              <a:t> </a:t>
            </a:r>
            <a:r>
              <a:rPr lang="en-US" dirty="0" err="1" smtClean="0">
                <a:solidFill>
                  <a:srgbClr val="000066"/>
                </a:solidFill>
              </a:rPr>
              <a:t>đây</a:t>
            </a:r>
            <a:r>
              <a:rPr lang="en-US" dirty="0" smtClean="0">
                <a:solidFill>
                  <a:srgbClr val="000066"/>
                </a:solidFill>
              </a:rPr>
              <a:t> </a:t>
            </a:r>
            <a:r>
              <a:rPr lang="en-US" dirty="0" err="1" smtClean="0">
                <a:solidFill>
                  <a:srgbClr val="000066"/>
                </a:solidFill>
              </a:rPr>
              <a:t>chung</a:t>
            </a:r>
            <a:r>
              <a:rPr lang="en-US" dirty="0" smtClean="0">
                <a:solidFill>
                  <a:srgbClr val="000066"/>
                </a:solidFill>
              </a:rPr>
              <a:t> </a:t>
            </a:r>
            <a:r>
              <a:rPr lang="en-US" dirty="0" err="1" smtClean="0">
                <a:solidFill>
                  <a:srgbClr val="000066"/>
                </a:solidFill>
              </a:rPr>
              <a:t>lời</a:t>
            </a:r>
            <a:r>
              <a:rPr lang="en-US" dirty="0" smtClean="0">
                <a:solidFill>
                  <a:srgbClr val="000066"/>
                </a:solidFill>
              </a:rPr>
              <a:t>. </a:t>
            </a:r>
            <a:r>
              <a:rPr lang="en-US" dirty="0" err="1" smtClean="0">
                <a:solidFill>
                  <a:srgbClr val="000066"/>
                </a:solidFill>
              </a:rPr>
              <a:t>Hợp</a:t>
            </a:r>
            <a:r>
              <a:rPr lang="en-US" dirty="0" smtClean="0">
                <a:solidFill>
                  <a:srgbClr val="000066"/>
                </a:solidFill>
              </a:rPr>
              <a:t> </a:t>
            </a:r>
            <a:r>
              <a:rPr lang="en-US" dirty="0" err="1" smtClean="0">
                <a:solidFill>
                  <a:srgbClr val="000066"/>
                </a:solidFill>
              </a:rPr>
              <a:t>dâng</a:t>
            </a:r>
            <a:r>
              <a:rPr lang="en-US" dirty="0" smtClean="0">
                <a:solidFill>
                  <a:srgbClr val="000066"/>
                </a:solidFill>
              </a:rPr>
              <a:t> </a:t>
            </a:r>
            <a:r>
              <a:rPr lang="en-US" dirty="0" err="1" smtClean="0">
                <a:solidFill>
                  <a:srgbClr val="000066"/>
                </a:solidFill>
              </a:rPr>
              <a:t>Chúa</a:t>
            </a:r>
            <a:r>
              <a:rPr lang="en-US" dirty="0" smtClean="0">
                <a:solidFill>
                  <a:srgbClr val="000066"/>
                </a:solidFill>
              </a:rPr>
              <a:t> </a:t>
            </a:r>
            <a:r>
              <a:rPr lang="en-US" dirty="0" err="1" smtClean="0">
                <a:solidFill>
                  <a:srgbClr val="000066"/>
                </a:solidFill>
              </a:rPr>
              <a:t>tâm</a:t>
            </a:r>
            <a:r>
              <a:rPr lang="en-US" dirty="0" smtClean="0">
                <a:solidFill>
                  <a:srgbClr val="000066"/>
                </a:solidFill>
              </a:rPr>
              <a:t> </a:t>
            </a:r>
            <a:r>
              <a:rPr lang="en-US" dirty="0" err="1" smtClean="0">
                <a:solidFill>
                  <a:srgbClr val="000066"/>
                </a:solidFill>
              </a:rPr>
              <a:t>hồn</a:t>
            </a:r>
            <a:r>
              <a:rPr lang="en-US" dirty="0" smtClean="0">
                <a:solidFill>
                  <a:srgbClr val="000066"/>
                </a:solidFill>
              </a:rPr>
              <a:t> </a:t>
            </a:r>
            <a:r>
              <a:rPr lang="en-US" dirty="0" err="1" smtClean="0">
                <a:solidFill>
                  <a:srgbClr val="000066"/>
                </a:solidFill>
              </a:rPr>
              <a:t>và</a:t>
            </a:r>
            <a:r>
              <a:rPr lang="en-US" dirty="0" smtClean="0">
                <a:solidFill>
                  <a:srgbClr val="000066"/>
                </a:solidFill>
              </a:rPr>
              <a:t> </a:t>
            </a:r>
            <a:r>
              <a:rPr lang="en-US" dirty="0" err="1" smtClean="0">
                <a:solidFill>
                  <a:srgbClr val="000066"/>
                </a:solidFill>
              </a:rPr>
              <a:t>thân</a:t>
            </a:r>
            <a:r>
              <a:rPr lang="en-US" dirty="0" smtClean="0">
                <a:solidFill>
                  <a:srgbClr val="000066"/>
                </a:solidFill>
              </a:rPr>
              <a:t> </a:t>
            </a:r>
            <a:r>
              <a:rPr lang="en-US" dirty="0" err="1" smtClean="0">
                <a:solidFill>
                  <a:srgbClr val="000066"/>
                </a:solidFill>
              </a:rPr>
              <a:t>xác</a:t>
            </a:r>
            <a:r>
              <a:rPr lang="en-US" dirty="0" smtClean="0">
                <a:solidFill>
                  <a:srgbClr val="000066"/>
                </a:solidFill>
              </a:rPr>
              <a:t>. </a:t>
            </a:r>
            <a:r>
              <a:rPr lang="en-US" dirty="0" err="1" smtClean="0">
                <a:solidFill>
                  <a:srgbClr val="000066"/>
                </a:solidFill>
              </a:rPr>
              <a:t>Nguyện</a:t>
            </a:r>
            <a:r>
              <a:rPr lang="en-US" dirty="0" smtClean="0">
                <a:solidFill>
                  <a:srgbClr val="000066"/>
                </a:solidFill>
              </a:rPr>
              <a:t> </a:t>
            </a:r>
            <a:r>
              <a:rPr lang="en-US" dirty="0" err="1" smtClean="0">
                <a:solidFill>
                  <a:srgbClr val="000066"/>
                </a:solidFill>
              </a:rPr>
              <a:t>mãi</a:t>
            </a:r>
            <a:r>
              <a:rPr lang="en-US" dirty="0" smtClean="0">
                <a:solidFill>
                  <a:srgbClr val="000066"/>
                </a:solidFill>
              </a:rPr>
              <a:t> </a:t>
            </a:r>
            <a:r>
              <a:rPr lang="en-US" dirty="0" err="1" smtClean="0">
                <a:solidFill>
                  <a:srgbClr val="000066"/>
                </a:solidFill>
              </a:rPr>
              <a:t>mãi</a:t>
            </a:r>
            <a:r>
              <a:rPr lang="en-US" dirty="0" smtClean="0">
                <a:solidFill>
                  <a:srgbClr val="000066"/>
                </a:solidFill>
              </a:rPr>
              <a:t> </a:t>
            </a:r>
            <a:r>
              <a:rPr lang="en-US" dirty="0" err="1" smtClean="0">
                <a:solidFill>
                  <a:srgbClr val="000066"/>
                </a:solidFill>
              </a:rPr>
              <a:t>suốt</a:t>
            </a:r>
            <a:r>
              <a:rPr lang="en-US" dirty="0" smtClean="0">
                <a:solidFill>
                  <a:srgbClr val="000066"/>
                </a:solidFill>
              </a:rPr>
              <a:t> </a:t>
            </a:r>
            <a:r>
              <a:rPr lang="en-US" dirty="0" err="1" smtClean="0">
                <a:solidFill>
                  <a:srgbClr val="000066"/>
                </a:solidFill>
              </a:rPr>
              <a:t>đời</a:t>
            </a:r>
            <a:r>
              <a:rPr lang="en-US" dirty="0" smtClean="0">
                <a:solidFill>
                  <a:srgbClr val="000066"/>
                </a:solidFill>
              </a:rPr>
              <a:t> </a:t>
            </a:r>
            <a:r>
              <a:rPr lang="en-US" dirty="0" err="1" smtClean="0">
                <a:solidFill>
                  <a:srgbClr val="000066"/>
                </a:solidFill>
              </a:rPr>
              <a:t>yêu</a:t>
            </a:r>
            <a:r>
              <a:rPr lang="en-US" dirty="0" smtClean="0">
                <a:solidFill>
                  <a:srgbClr val="000066"/>
                </a:solidFill>
              </a:rPr>
              <a:t> </a:t>
            </a:r>
            <a:r>
              <a:rPr lang="en-US" dirty="0" err="1" smtClean="0">
                <a:solidFill>
                  <a:srgbClr val="000066"/>
                </a:solidFill>
              </a:rPr>
              <a:t>nhau</a:t>
            </a:r>
            <a:r>
              <a:rPr lang="en-US" dirty="0" smtClean="0">
                <a:solidFill>
                  <a:srgbClr val="000066"/>
                </a:solidFill>
              </a:rPr>
              <a:t> </a:t>
            </a:r>
            <a:r>
              <a:rPr lang="en-US" dirty="0" err="1" smtClean="0">
                <a:solidFill>
                  <a:srgbClr val="000066"/>
                </a:solidFill>
              </a:rPr>
              <a:t>hơn</a:t>
            </a:r>
            <a:r>
              <a:rPr lang="en-US" dirty="0" smtClean="0">
                <a:solidFill>
                  <a:srgbClr val="000066"/>
                </a:solidFill>
              </a:rPr>
              <a:t>. </a:t>
            </a:r>
            <a:r>
              <a:rPr lang="en-US" dirty="0" err="1" smtClean="0">
                <a:solidFill>
                  <a:srgbClr val="000066"/>
                </a:solidFill>
              </a:rPr>
              <a:t>Chúa</a:t>
            </a:r>
            <a:r>
              <a:rPr lang="en-US" dirty="0" smtClean="0">
                <a:solidFill>
                  <a:srgbClr val="000066"/>
                </a:solidFill>
              </a:rPr>
              <a:t> </a:t>
            </a:r>
            <a:r>
              <a:rPr lang="en-US" dirty="0" err="1" smtClean="0">
                <a:solidFill>
                  <a:srgbClr val="000066"/>
                </a:solidFill>
              </a:rPr>
              <a:t>thương</a:t>
            </a:r>
            <a:r>
              <a:rPr lang="en-US" dirty="0" smtClean="0">
                <a:solidFill>
                  <a:srgbClr val="000066"/>
                </a:solidFill>
              </a:rPr>
              <a:t> </a:t>
            </a:r>
            <a:r>
              <a:rPr lang="en-US" dirty="0" err="1" smtClean="0">
                <a:solidFill>
                  <a:srgbClr val="000066"/>
                </a:solidFill>
              </a:rPr>
              <a:t>kết</a:t>
            </a:r>
            <a:r>
              <a:rPr lang="en-US" dirty="0" smtClean="0">
                <a:solidFill>
                  <a:srgbClr val="000066"/>
                </a:solidFill>
              </a:rPr>
              <a:t> </a:t>
            </a:r>
            <a:r>
              <a:rPr lang="en-US" dirty="0" err="1" smtClean="0">
                <a:solidFill>
                  <a:srgbClr val="000066"/>
                </a:solidFill>
              </a:rPr>
              <a:t>hiệp</a:t>
            </a:r>
            <a:r>
              <a:rPr lang="en-US" dirty="0" smtClean="0">
                <a:solidFill>
                  <a:srgbClr val="000066"/>
                </a:solidFill>
              </a:rPr>
              <a:t> </a:t>
            </a:r>
            <a:r>
              <a:rPr lang="en-US" dirty="0" err="1" smtClean="0">
                <a:solidFill>
                  <a:srgbClr val="000066"/>
                </a:solidFill>
              </a:rPr>
              <a:t>muôn</a:t>
            </a:r>
            <a:r>
              <a:rPr lang="en-US" dirty="0" smtClean="0">
                <a:solidFill>
                  <a:srgbClr val="000066"/>
                </a:solidFill>
              </a:rPr>
              <a:t> </a:t>
            </a:r>
            <a:r>
              <a:rPr lang="en-US" dirty="0" err="1" smtClean="0">
                <a:solidFill>
                  <a:srgbClr val="000066"/>
                </a:solidFill>
              </a:rPr>
              <a:t>tấm</a:t>
            </a:r>
            <a:r>
              <a:rPr lang="en-US" dirty="0" smtClean="0">
                <a:solidFill>
                  <a:srgbClr val="000066"/>
                </a:solidFill>
              </a:rPr>
              <a:t> long </a:t>
            </a:r>
            <a:r>
              <a:rPr lang="en-US" dirty="0" err="1" smtClean="0">
                <a:solidFill>
                  <a:srgbClr val="000066"/>
                </a:solidFill>
              </a:rPr>
              <a:t>chúng</a:t>
            </a:r>
            <a:r>
              <a:rPr lang="en-US" dirty="0" smtClean="0">
                <a:solidFill>
                  <a:srgbClr val="000066"/>
                </a:solidFill>
              </a:rPr>
              <a:t> con. </a:t>
            </a:r>
            <a:endParaRPr lang="en-US" b="0" dirty="0">
              <a:solidFill>
                <a:srgbClr val="000066"/>
              </a:solidFill>
              <a:effectLst/>
            </a:endParaRPr>
          </a:p>
        </p:txBody>
      </p:sp>
    </p:spTree>
    <p:extLst>
      <p:ext uri="{BB962C8B-B14F-4D97-AF65-F5344CB8AC3E}">
        <p14:creationId xmlns:p14="http://schemas.microsoft.com/office/powerpoint/2010/main" val="3462163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990000"/>
                </a:solidFill>
                <a:effectLst/>
              </a:rPr>
              <a:t>Đk</a:t>
            </a:r>
            <a:r>
              <a:rPr lang="en-US" sz="4800" b="0" u="sng" dirty="0">
                <a:solidFill>
                  <a:srgbClr val="990000"/>
                </a:solidFill>
                <a:effectLst/>
              </a:rPr>
              <a:t>:</a:t>
            </a:r>
            <a:r>
              <a:rPr lang="en-US" sz="4800" b="0" dirty="0">
                <a:solidFill>
                  <a:srgbClr val="000066"/>
                </a:solidFill>
                <a:effectLst/>
              </a:rPr>
              <a:t> </a:t>
            </a:r>
            <a:r>
              <a:rPr lang="en-US" sz="4800" dirty="0" err="1" smtClean="0">
                <a:solidFill>
                  <a:srgbClr val="000066"/>
                </a:solidFill>
              </a:rPr>
              <a:t>Nguyện</a:t>
            </a:r>
            <a:r>
              <a:rPr lang="en-US" sz="4800" dirty="0" smtClean="0">
                <a:solidFill>
                  <a:srgbClr val="000066"/>
                </a:solidFill>
              </a:rPr>
              <a:t> </a:t>
            </a:r>
            <a:r>
              <a:rPr lang="en-US" sz="4800" dirty="0" err="1" smtClean="0">
                <a:solidFill>
                  <a:srgbClr val="000066"/>
                </a:solidFill>
              </a:rPr>
              <a:t>dâng</a:t>
            </a:r>
            <a:r>
              <a:rPr lang="en-US" sz="4800" dirty="0" smtClean="0">
                <a:solidFill>
                  <a:srgbClr val="000066"/>
                </a:solidFill>
              </a:rPr>
              <a:t> </a:t>
            </a:r>
            <a:r>
              <a:rPr lang="en-US" sz="4800" dirty="0" err="1" smtClean="0">
                <a:solidFill>
                  <a:srgbClr val="000066"/>
                </a:solidFill>
              </a:rPr>
              <a:t>Chúa</a:t>
            </a:r>
            <a:r>
              <a:rPr lang="en-US" sz="4800" dirty="0" smtClean="0">
                <a:solidFill>
                  <a:srgbClr val="000066"/>
                </a:solidFill>
              </a:rPr>
              <a:t> </a:t>
            </a:r>
            <a:r>
              <a:rPr lang="en-US" sz="4800" dirty="0" err="1" smtClean="0">
                <a:solidFill>
                  <a:srgbClr val="000066"/>
                </a:solidFill>
              </a:rPr>
              <a:t>tâm</a:t>
            </a:r>
            <a:r>
              <a:rPr lang="en-US" sz="4800" dirty="0" smtClean="0">
                <a:solidFill>
                  <a:srgbClr val="000066"/>
                </a:solidFill>
              </a:rPr>
              <a:t> </a:t>
            </a:r>
            <a:r>
              <a:rPr lang="en-US" sz="4800" dirty="0" err="1" smtClean="0">
                <a:solidFill>
                  <a:srgbClr val="000066"/>
                </a:solidFill>
              </a:rPr>
              <a:t>tình</a:t>
            </a:r>
            <a:r>
              <a:rPr lang="en-US" sz="4800" dirty="0" smtClean="0">
                <a:solidFill>
                  <a:srgbClr val="000066"/>
                </a:solidFill>
              </a:rPr>
              <a:t> con </a:t>
            </a:r>
            <a:r>
              <a:rPr lang="en-US" sz="4800" dirty="0" err="1" smtClean="0">
                <a:solidFill>
                  <a:srgbClr val="000066"/>
                </a:solidFill>
              </a:rPr>
              <a:t>thiết</a:t>
            </a:r>
            <a:r>
              <a:rPr lang="en-US" sz="4800" dirty="0" smtClean="0">
                <a:solidFill>
                  <a:srgbClr val="000066"/>
                </a:solidFill>
              </a:rPr>
              <a:t> </a:t>
            </a:r>
            <a:r>
              <a:rPr lang="en-US" sz="4800" dirty="0" err="1" smtClean="0">
                <a:solidFill>
                  <a:srgbClr val="000066"/>
                </a:solidFill>
              </a:rPr>
              <a:t>tha</a:t>
            </a:r>
            <a:r>
              <a:rPr lang="en-US" sz="4800" dirty="0" smtClean="0">
                <a:solidFill>
                  <a:srgbClr val="000066"/>
                </a:solidFill>
              </a:rPr>
              <a:t>. Xin Cha </a:t>
            </a:r>
            <a:r>
              <a:rPr lang="en-US" sz="4800" dirty="0" err="1" smtClean="0">
                <a:solidFill>
                  <a:srgbClr val="000066"/>
                </a:solidFill>
              </a:rPr>
              <a:t>thương</a:t>
            </a:r>
            <a:r>
              <a:rPr lang="en-US" sz="4800" dirty="0" smtClean="0">
                <a:solidFill>
                  <a:srgbClr val="000066"/>
                </a:solidFill>
              </a:rPr>
              <a:t> ủ </a:t>
            </a:r>
            <a:r>
              <a:rPr lang="en-US" sz="4800" dirty="0" err="1" smtClean="0">
                <a:solidFill>
                  <a:srgbClr val="000066"/>
                </a:solidFill>
              </a:rPr>
              <a:t>ấp</a:t>
            </a:r>
            <a:r>
              <a:rPr lang="en-US" sz="4800" dirty="0" smtClean="0">
                <a:solidFill>
                  <a:srgbClr val="000066"/>
                </a:solidFill>
              </a:rPr>
              <a:t> </a:t>
            </a:r>
            <a:r>
              <a:rPr lang="en-US" sz="4800" dirty="0" err="1" smtClean="0">
                <a:solidFill>
                  <a:srgbClr val="000066"/>
                </a:solidFill>
              </a:rPr>
              <a:t>trái</a:t>
            </a:r>
            <a:r>
              <a:rPr lang="en-US" sz="4800" dirty="0" smtClean="0">
                <a:solidFill>
                  <a:srgbClr val="000066"/>
                </a:solidFill>
              </a:rPr>
              <a:t> </a:t>
            </a:r>
            <a:r>
              <a:rPr lang="en-US" sz="4800" dirty="0" err="1" smtClean="0">
                <a:solidFill>
                  <a:srgbClr val="000066"/>
                </a:solidFill>
              </a:rPr>
              <a:t>tim</a:t>
            </a:r>
            <a:r>
              <a:rPr lang="en-US" sz="4800" dirty="0" smtClean="0">
                <a:solidFill>
                  <a:srgbClr val="000066"/>
                </a:solidFill>
              </a:rPr>
              <a:t> </a:t>
            </a:r>
            <a:r>
              <a:rPr lang="en-US" sz="4800" dirty="0" err="1" smtClean="0">
                <a:solidFill>
                  <a:srgbClr val="000066"/>
                </a:solidFill>
              </a:rPr>
              <a:t>hồng</a:t>
            </a:r>
            <a:r>
              <a:rPr lang="en-US" sz="4800" dirty="0" smtClean="0">
                <a:solidFill>
                  <a:srgbClr val="000066"/>
                </a:solidFill>
              </a:rPr>
              <a:t>. </a:t>
            </a:r>
            <a:r>
              <a:rPr lang="en-US" sz="4800" dirty="0" err="1" smtClean="0">
                <a:solidFill>
                  <a:srgbClr val="000066"/>
                </a:solidFill>
              </a:rPr>
              <a:t>Nguyện</a:t>
            </a:r>
            <a:r>
              <a:rPr lang="en-US" sz="4800" dirty="0" smtClean="0">
                <a:solidFill>
                  <a:srgbClr val="000066"/>
                </a:solidFill>
              </a:rPr>
              <a:t> </a:t>
            </a:r>
            <a:r>
              <a:rPr lang="en-US" sz="4800" dirty="0" err="1" smtClean="0">
                <a:solidFill>
                  <a:srgbClr val="000066"/>
                </a:solidFill>
              </a:rPr>
              <a:t>dâng</a:t>
            </a:r>
            <a:r>
              <a:rPr lang="en-US" sz="4800" dirty="0" smtClean="0">
                <a:solidFill>
                  <a:srgbClr val="000066"/>
                </a:solidFill>
              </a:rPr>
              <a:t> </a:t>
            </a:r>
            <a:r>
              <a:rPr lang="en-US" sz="4800" dirty="0" err="1" smtClean="0">
                <a:solidFill>
                  <a:srgbClr val="000066"/>
                </a:solidFill>
              </a:rPr>
              <a:t>Chúa</a:t>
            </a:r>
            <a:r>
              <a:rPr lang="en-US" sz="4800" dirty="0" smtClean="0">
                <a:solidFill>
                  <a:srgbClr val="000066"/>
                </a:solidFill>
              </a:rPr>
              <a:t> </a:t>
            </a:r>
            <a:r>
              <a:rPr lang="en-US" sz="4800" dirty="0" err="1" smtClean="0">
                <a:solidFill>
                  <a:srgbClr val="000066"/>
                </a:solidFill>
              </a:rPr>
              <a:t>bánh</a:t>
            </a:r>
            <a:r>
              <a:rPr lang="en-US" sz="4800" dirty="0" smtClean="0">
                <a:solidFill>
                  <a:srgbClr val="000066"/>
                </a:solidFill>
              </a:rPr>
              <a:t> </a:t>
            </a:r>
            <a:r>
              <a:rPr lang="en-US" sz="4800" dirty="0" err="1" smtClean="0">
                <a:solidFill>
                  <a:srgbClr val="000066"/>
                </a:solidFill>
              </a:rPr>
              <a:t>rượu</a:t>
            </a:r>
            <a:r>
              <a:rPr lang="en-US" sz="4800" dirty="0" smtClean="0">
                <a:solidFill>
                  <a:srgbClr val="000066"/>
                </a:solidFill>
              </a:rPr>
              <a:t> </a:t>
            </a:r>
            <a:r>
              <a:rPr lang="en-US" sz="4800" dirty="0" err="1" smtClean="0">
                <a:solidFill>
                  <a:srgbClr val="000066"/>
                </a:solidFill>
              </a:rPr>
              <a:t>thơm</a:t>
            </a:r>
            <a:r>
              <a:rPr lang="en-US" sz="4800" dirty="0" smtClean="0">
                <a:solidFill>
                  <a:srgbClr val="000066"/>
                </a:solidFill>
              </a:rPr>
              <a:t> </a:t>
            </a:r>
            <a:r>
              <a:rPr lang="en-US" sz="4800" dirty="0" err="1" smtClean="0">
                <a:solidFill>
                  <a:srgbClr val="000066"/>
                </a:solidFill>
              </a:rPr>
              <a:t>trắng</a:t>
            </a:r>
            <a:r>
              <a:rPr lang="en-US" sz="4800" dirty="0" smtClean="0">
                <a:solidFill>
                  <a:srgbClr val="000066"/>
                </a:solidFill>
              </a:rPr>
              <a:t> </a:t>
            </a:r>
            <a:r>
              <a:rPr lang="en-US" sz="4800" dirty="0" err="1" smtClean="0">
                <a:solidFill>
                  <a:srgbClr val="000066"/>
                </a:solidFill>
              </a:rPr>
              <a:t>trong</a:t>
            </a:r>
            <a:r>
              <a:rPr lang="en-US" sz="4800" dirty="0" smtClean="0">
                <a:solidFill>
                  <a:srgbClr val="000066"/>
                </a:solidFill>
              </a:rPr>
              <a:t>. Xin </a:t>
            </a:r>
            <a:r>
              <a:rPr lang="en-US" sz="4800" dirty="0" err="1" smtClean="0">
                <a:solidFill>
                  <a:srgbClr val="000066"/>
                </a:solidFill>
              </a:rPr>
              <a:t>trung</a:t>
            </a:r>
            <a:r>
              <a:rPr lang="en-US" sz="4800" dirty="0" smtClean="0">
                <a:solidFill>
                  <a:srgbClr val="000066"/>
                </a:solidFill>
              </a:rPr>
              <a:t> </a:t>
            </a:r>
            <a:r>
              <a:rPr lang="en-US" sz="4800" dirty="0" err="1" smtClean="0">
                <a:solidFill>
                  <a:srgbClr val="000066"/>
                </a:solidFill>
              </a:rPr>
              <a:t>kiên</a:t>
            </a:r>
            <a:r>
              <a:rPr lang="en-US" sz="4800" dirty="0" smtClean="0">
                <a:solidFill>
                  <a:srgbClr val="000066"/>
                </a:solidFill>
              </a:rPr>
              <a:t> </a:t>
            </a:r>
            <a:r>
              <a:rPr lang="en-US" sz="4800" dirty="0" err="1" smtClean="0">
                <a:solidFill>
                  <a:srgbClr val="000066"/>
                </a:solidFill>
              </a:rPr>
              <a:t>mến</a:t>
            </a:r>
            <a:r>
              <a:rPr lang="en-US" sz="4800" dirty="0" smtClean="0">
                <a:solidFill>
                  <a:srgbClr val="000066"/>
                </a:solidFill>
              </a:rPr>
              <a:t> </a:t>
            </a:r>
            <a:r>
              <a:rPr lang="en-US" sz="4800" dirty="0" err="1" smtClean="0">
                <a:solidFill>
                  <a:srgbClr val="000066"/>
                </a:solidFill>
              </a:rPr>
              <a:t>yêu</a:t>
            </a:r>
            <a:r>
              <a:rPr lang="en-US" sz="4800" dirty="0" smtClean="0">
                <a:solidFill>
                  <a:srgbClr val="000066"/>
                </a:solidFill>
              </a:rPr>
              <a:t> </a:t>
            </a:r>
            <a:r>
              <a:rPr lang="en-US" sz="4800" dirty="0" err="1" smtClean="0">
                <a:solidFill>
                  <a:srgbClr val="000066"/>
                </a:solidFill>
              </a:rPr>
              <a:t>Ngài</a:t>
            </a:r>
            <a:r>
              <a:rPr lang="en-US" sz="4800" dirty="0" smtClean="0">
                <a:solidFill>
                  <a:srgbClr val="000066"/>
                </a:solidFill>
              </a:rPr>
              <a:t> </a:t>
            </a:r>
            <a:r>
              <a:rPr lang="en-US" sz="4800" dirty="0" err="1" smtClean="0">
                <a:solidFill>
                  <a:srgbClr val="000066"/>
                </a:solidFill>
              </a:rPr>
              <a:t>hết</a:t>
            </a:r>
            <a:r>
              <a:rPr lang="en-US" sz="4800" dirty="0" smtClean="0">
                <a:solidFill>
                  <a:srgbClr val="000066"/>
                </a:solidFill>
              </a:rPr>
              <a:t> </a:t>
            </a:r>
            <a:r>
              <a:rPr lang="en-US" sz="4800" dirty="0" err="1" smtClean="0">
                <a:solidFill>
                  <a:srgbClr val="000066"/>
                </a:solidFill>
              </a:rPr>
              <a:t>lòng</a:t>
            </a:r>
            <a:r>
              <a:rPr lang="en-US" sz="4800" dirty="0" smtClean="0">
                <a:solidFill>
                  <a:srgbClr val="000066"/>
                </a:solidFill>
              </a:rPr>
              <a:t>. </a:t>
            </a:r>
            <a:endParaRPr lang="en-US" sz="4800" b="0" dirty="0">
              <a:solidFill>
                <a:srgbClr val="000066"/>
              </a:solidFill>
              <a:effectLst/>
            </a:endParaRPr>
          </a:p>
        </p:txBody>
      </p:sp>
    </p:spTree>
    <p:extLst>
      <p:ext uri="{BB962C8B-B14F-4D97-AF65-F5344CB8AC3E}">
        <p14:creationId xmlns:p14="http://schemas.microsoft.com/office/powerpoint/2010/main" val="1238661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056233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990000"/>
                </a:solidFill>
                <a:effectLst/>
                <a:latin typeface="+mj-lt"/>
              </a:rPr>
              <a:t>Ca </a:t>
            </a:r>
            <a:r>
              <a:rPr lang="en-US" sz="5400" b="0" dirty="0" err="1">
                <a:solidFill>
                  <a:srgbClr val="990000"/>
                </a:solidFill>
                <a:effectLst/>
                <a:latin typeface="+mj-lt"/>
              </a:rPr>
              <a:t>Nguyện</a:t>
            </a:r>
            <a:r>
              <a:rPr lang="en-US" sz="5400" b="0" dirty="0">
                <a:solidFill>
                  <a:srgbClr val="990000"/>
                </a:solidFill>
                <a:effectLst/>
                <a:latin typeface="+mj-lt"/>
              </a:rPr>
              <a:t> </a:t>
            </a:r>
            <a:r>
              <a:rPr lang="en-US" sz="5400" b="0" dirty="0" err="1">
                <a:solidFill>
                  <a:srgbClr val="990000"/>
                </a:solidFill>
                <a:effectLst/>
                <a:latin typeface="+mj-lt"/>
              </a:rPr>
              <a:t>Hiệp</a:t>
            </a:r>
            <a:r>
              <a:rPr lang="en-US" sz="5400" b="0" dirty="0">
                <a:solidFill>
                  <a:srgbClr val="990000"/>
                </a:solidFill>
                <a:effectLst/>
                <a:latin typeface="+mj-lt"/>
              </a:rPr>
              <a:t> </a:t>
            </a:r>
            <a:r>
              <a:rPr lang="en-US" sz="5400" b="0" dirty="0" err="1">
                <a:solidFill>
                  <a:srgbClr val="990000"/>
                </a:solidFill>
                <a:effectLst/>
                <a:latin typeface="+mj-lt"/>
              </a:rPr>
              <a:t>Lễ</a:t>
            </a:r>
            <a:r>
              <a:rPr lang="en-US" sz="6600" b="0" dirty="0">
                <a:solidFill>
                  <a:srgbClr val="990000"/>
                </a:solidFill>
                <a:effectLst/>
                <a:latin typeface="+mj-lt"/>
              </a:rPr>
              <a:t/>
            </a:r>
            <a:br>
              <a:rPr lang="en-US" sz="6600" b="0" dirty="0">
                <a:solidFill>
                  <a:srgbClr val="990000"/>
                </a:solidFill>
                <a:effectLst/>
                <a:latin typeface="+mj-lt"/>
              </a:rPr>
            </a:br>
            <a:r>
              <a:rPr lang="en-US" sz="6000" dirty="0" err="1">
                <a:solidFill>
                  <a:srgbClr val="990000"/>
                </a:solidFill>
              </a:rPr>
              <a:t>Chúa</a:t>
            </a:r>
            <a:r>
              <a:rPr lang="en-US" sz="6000" dirty="0">
                <a:solidFill>
                  <a:srgbClr val="990000"/>
                </a:solidFill>
              </a:rPr>
              <a:t> </a:t>
            </a:r>
            <a:r>
              <a:rPr lang="en-US" sz="6000" dirty="0" err="1" smtClean="0">
                <a:solidFill>
                  <a:srgbClr val="990000"/>
                </a:solidFill>
              </a:rPr>
              <a:t>Trong</a:t>
            </a:r>
            <a:r>
              <a:rPr lang="en-US" sz="6000" dirty="0" smtClean="0">
                <a:solidFill>
                  <a:srgbClr val="990000"/>
                </a:solidFill>
              </a:rPr>
              <a:t> </a:t>
            </a:r>
            <a:r>
              <a:rPr lang="en-US" sz="6000" dirty="0" err="1" smtClean="0">
                <a:solidFill>
                  <a:srgbClr val="990000"/>
                </a:solidFill>
              </a:rPr>
              <a:t>Đời</a:t>
            </a:r>
            <a:r>
              <a:rPr lang="en-US" sz="6000" dirty="0" smtClean="0">
                <a:solidFill>
                  <a:srgbClr val="990000"/>
                </a:solidFill>
              </a:rPr>
              <a:t> Con</a:t>
            </a:r>
            <a:r>
              <a:rPr lang="en-US" sz="6000" dirty="0" smtClean="0">
                <a:solidFill>
                  <a:srgbClr val="990000"/>
                </a:solidFill>
              </a:rPr>
              <a:t/>
            </a:r>
            <a:br>
              <a:rPr lang="en-US" sz="6000" dirty="0" smtClean="0">
                <a:solidFill>
                  <a:srgbClr val="990000"/>
                </a:solidFill>
              </a:rPr>
            </a:br>
            <a:r>
              <a:rPr lang="en-US" sz="4800" i="1" dirty="0" smtClean="0">
                <a:solidFill>
                  <a:srgbClr val="000066"/>
                </a:solidFill>
              </a:rPr>
              <a:t>Lm. </a:t>
            </a:r>
            <a:r>
              <a:rPr lang="en-US" sz="4800" i="1" dirty="0" err="1" smtClean="0">
                <a:solidFill>
                  <a:srgbClr val="000066"/>
                </a:solidFill>
              </a:rPr>
              <a:t>Thái</a:t>
            </a:r>
            <a:r>
              <a:rPr lang="en-US" sz="4800" i="1" dirty="0" smtClean="0">
                <a:solidFill>
                  <a:srgbClr val="000066"/>
                </a:solidFill>
              </a:rPr>
              <a:t> </a:t>
            </a:r>
            <a:r>
              <a:rPr lang="en-US" sz="4800" i="1" dirty="0" err="1" smtClean="0">
                <a:solidFill>
                  <a:srgbClr val="000066"/>
                </a:solidFill>
              </a:rPr>
              <a:t>Nguyên</a:t>
            </a:r>
            <a:endParaRPr lang="en-US" sz="9600" b="0" i="1" dirty="0">
              <a:solidFill>
                <a:srgbClr val="000066"/>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smtClean="0">
                <a:solidFill>
                  <a:srgbClr val="990000"/>
                </a:solidFill>
                <a:effectLst/>
                <a:latin typeface="+mj-lt"/>
              </a:rPr>
              <a:t>Đk</a:t>
            </a:r>
            <a:r>
              <a:rPr lang="vi-VN" sz="4800" b="0" u="sng" dirty="0" smtClean="0">
                <a:solidFill>
                  <a:srgbClr val="990000"/>
                </a:solidFill>
                <a:effectLst/>
                <a:latin typeface="+mj-lt"/>
              </a:rPr>
              <a:t>:</a:t>
            </a:r>
            <a:r>
              <a:rPr lang="en-US" sz="4800" dirty="0">
                <a:solidFill>
                  <a:srgbClr val="000066"/>
                </a:solidFill>
                <a:latin typeface="+mj-lt"/>
              </a:rPr>
              <a:t> </a:t>
            </a:r>
            <a:r>
              <a:rPr lang="en-US" sz="4800" dirty="0" err="1" smtClean="0">
                <a:solidFill>
                  <a:srgbClr val="000066"/>
                </a:solidFill>
                <a:latin typeface="+mj-lt"/>
              </a:rPr>
              <a:t>Từ</a:t>
            </a:r>
            <a:r>
              <a:rPr lang="en-US" sz="4800" dirty="0" smtClean="0">
                <a:solidFill>
                  <a:srgbClr val="000066"/>
                </a:solidFill>
                <a:latin typeface="+mj-lt"/>
              </a:rPr>
              <a:t> </a:t>
            </a:r>
            <a:r>
              <a:rPr lang="en-US" sz="4800" dirty="0" err="1" smtClean="0">
                <a:solidFill>
                  <a:srgbClr val="000066"/>
                </a:solidFill>
                <a:latin typeface="+mj-lt"/>
              </a:rPr>
              <a:t>bình</a:t>
            </a:r>
            <a:r>
              <a:rPr lang="en-US" sz="4800" dirty="0" smtClean="0">
                <a:solidFill>
                  <a:srgbClr val="000066"/>
                </a:solidFill>
                <a:latin typeface="+mj-lt"/>
              </a:rPr>
              <a:t> minh con </a:t>
            </a:r>
            <a:r>
              <a:rPr lang="en-US" sz="4800" dirty="0" err="1" smtClean="0">
                <a:solidFill>
                  <a:srgbClr val="000066"/>
                </a:solidFill>
                <a:latin typeface="+mj-lt"/>
              </a:rPr>
              <a:t>dâng</a:t>
            </a:r>
            <a:r>
              <a:rPr lang="en-US" sz="4800" dirty="0" smtClean="0">
                <a:solidFill>
                  <a:srgbClr val="000066"/>
                </a:solidFill>
                <a:latin typeface="+mj-lt"/>
              </a:rPr>
              <a:t> </a:t>
            </a:r>
            <a:r>
              <a:rPr lang="en-US" sz="4800" dirty="0" err="1" smtClean="0">
                <a:solidFill>
                  <a:srgbClr val="000066"/>
                </a:solidFill>
                <a:latin typeface="+mj-lt"/>
              </a:rPr>
              <a:t>hết</a:t>
            </a:r>
            <a:r>
              <a:rPr lang="en-US" sz="4800" dirty="0" smtClean="0">
                <a:solidFill>
                  <a:srgbClr val="000066"/>
                </a:solidFill>
                <a:latin typeface="+mj-lt"/>
              </a:rPr>
              <a:t> </a:t>
            </a:r>
            <a:r>
              <a:rPr lang="en-US" sz="4800" dirty="0" err="1" smtClean="0">
                <a:solidFill>
                  <a:srgbClr val="000066"/>
                </a:solidFill>
                <a:latin typeface="+mj-lt"/>
              </a:rPr>
              <a:t>tâm</a:t>
            </a:r>
            <a:r>
              <a:rPr lang="en-US" sz="4800" dirty="0" smtClean="0">
                <a:solidFill>
                  <a:srgbClr val="000066"/>
                </a:solidFill>
                <a:latin typeface="+mj-lt"/>
              </a:rPr>
              <a:t> </a:t>
            </a:r>
            <a:r>
              <a:rPr lang="en-US" sz="4800" dirty="0" err="1" smtClean="0">
                <a:solidFill>
                  <a:srgbClr val="000066"/>
                </a:solidFill>
                <a:latin typeface="+mj-lt"/>
              </a:rPr>
              <a:t>tình</a:t>
            </a:r>
            <a:r>
              <a:rPr lang="en-US" sz="4800" dirty="0" smtClean="0">
                <a:solidFill>
                  <a:srgbClr val="000066"/>
                </a:solidFill>
                <a:latin typeface="+mj-lt"/>
              </a:rPr>
              <a:t>. </a:t>
            </a:r>
            <a:r>
              <a:rPr lang="en-US" sz="4800" dirty="0" err="1" smtClean="0">
                <a:solidFill>
                  <a:srgbClr val="000066"/>
                </a:solidFill>
                <a:latin typeface="+mj-lt"/>
              </a:rPr>
              <a:t>Tụng</a:t>
            </a:r>
            <a:r>
              <a:rPr lang="en-US" sz="4800" dirty="0" smtClean="0">
                <a:solidFill>
                  <a:srgbClr val="000066"/>
                </a:solidFill>
                <a:latin typeface="+mj-lt"/>
              </a:rPr>
              <a:t> ca </a:t>
            </a:r>
            <a:r>
              <a:rPr lang="en-US" sz="4800" dirty="0" err="1" smtClean="0">
                <a:solidFill>
                  <a:srgbClr val="000066"/>
                </a:solidFill>
                <a:latin typeface="+mj-lt"/>
              </a:rPr>
              <a:t>Chúa</a:t>
            </a:r>
            <a:r>
              <a:rPr lang="en-US" sz="4800" dirty="0" smtClean="0">
                <a:solidFill>
                  <a:srgbClr val="000066"/>
                </a:solidFill>
                <a:latin typeface="+mj-lt"/>
              </a:rPr>
              <a:t> </a:t>
            </a:r>
            <a:r>
              <a:rPr lang="en-US" sz="4800" dirty="0" err="1" smtClean="0">
                <a:solidFill>
                  <a:srgbClr val="000066"/>
                </a:solidFill>
                <a:latin typeface="+mj-lt"/>
              </a:rPr>
              <a:t>Thiên</a:t>
            </a:r>
            <a:r>
              <a:rPr lang="en-US" sz="4800" dirty="0" smtClean="0">
                <a:solidFill>
                  <a:srgbClr val="000066"/>
                </a:solidFill>
                <a:latin typeface="+mj-lt"/>
              </a:rPr>
              <a:t> </a:t>
            </a:r>
            <a:r>
              <a:rPr lang="en-US" sz="4800" dirty="0" err="1" smtClean="0">
                <a:solidFill>
                  <a:srgbClr val="000066"/>
                </a:solidFill>
                <a:latin typeface="+mj-lt"/>
              </a:rPr>
              <a:t>đình</a:t>
            </a:r>
            <a:r>
              <a:rPr lang="en-US" sz="4800" dirty="0" smtClean="0">
                <a:solidFill>
                  <a:srgbClr val="000066"/>
                </a:solidFill>
                <a:latin typeface="+mj-lt"/>
              </a:rPr>
              <a:t> </a:t>
            </a:r>
            <a:r>
              <a:rPr lang="en-US" sz="4800" dirty="0" err="1" smtClean="0">
                <a:solidFill>
                  <a:srgbClr val="000066"/>
                </a:solidFill>
                <a:latin typeface="+mj-lt"/>
              </a:rPr>
              <a:t>một</a:t>
            </a:r>
            <a:r>
              <a:rPr lang="en-US" sz="4800" dirty="0" smtClean="0">
                <a:solidFill>
                  <a:srgbClr val="000066"/>
                </a:solidFill>
                <a:latin typeface="+mj-lt"/>
              </a:rPr>
              <a:t> </a:t>
            </a:r>
            <a:r>
              <a:rPr lang="en-US" sz="4800" dirty="0" err="1" smtClean="0">
                <a:solidFill>
                  <a:srgbClr val="000066"/>
                </a:solidFill>
                <a:latin typeface="+mj-lt"/>
              </a:rPr>
              <a:t>bài</a:t>
            </a:r>
            <a:r>
              <a:rPr lang="en-US" sz="4800" dirty="0" smtClean="0">
                <a:solidFill>
                  <a:srgbClr val="000066"/>
                </a:solidFill>
                <a:latin typeface="+mj-lt"/>
              </a:rPr>
              <a:t> </a:t>
            </a:r>
            <a:r>
              <a:rPr lang="en-US" sz="4800" dirty="0" err="1" smtClean="0">
                <a:solidFill>
                  <a:srgbClr val="000066"/>
                </a:solidFill>
                <a:latin typeface="+mj-lt"/>
              </a:rPr>
              <a:t>thơ</a:t>
            </a:r>
            <a:r>
              <a:rPr lang="en-US" sz="4800" dirty="0" smtClean="0">
                <a:solidFill>
                  <a:srgbClr val="000066"/>
                </a:solidFill>
                <a:latin typeface="+mj-lt"/>
              </a:rPr>
              <a:t> </a:t>
            </a:r>
            <a:r>
              <a:rPr lang="en-US" sz="4800" dirty="0" err="1" smtClean="0">
                <a:solidFill>
                  <a:srgbClr val="000066"/>
                </a:solidFill>
                <a:latin typeface="+mj-lt"/>
              </a:rPr>
              <a:t>kính</a:t>
            </a:r>
            <a:r>
              <a:rPr lang="en-US" sz="4800" dirty="0" smtClean="0">
                <a:solidFill>
                  <a:srgbClr val="000066"/>
                </a:solidFill>
                <a:latin typeface="+mj-lt"/>
              </a:rPr>
              <a:t> tin. </a:t>
            </a:r>
            <a:r>
              <a:rPr lang="en-US" sz="4800" dirty="0" err="1" smtClean="0">
                <a:solidFill>
                  <a:srgbClr val="000066"/>
                </a:solidFill>
                <a:latin typeface="+mj-lt"/>
              </a:rPr>
              <a:t>Trọn</a:t>
            </a:r>
            <a:r>
              <a:rPr lang="en-US" sz="4800" dirty="0" smtClean="0">
                <a:solidFill>
                  <a:srgbClr val="000066"/>
                </a:solidFill>
                <a:latin typeface="+mj-lt"/>
              </a:rPr>
              <a:t> </a:t>
            </a:r>
            <a:r>
              <a:rPr lang="en-US" sz="4800" dirty="0" err="1" smtClean="0">
                <a:solidFill>
                  <a:srgbClr val="000066"/>
                </a:solidFill>
                <a:latin typeface="+mj-lt"/>
              </a:rPr>
              <a:t>tình</a:t>
            </a:r>
            <a:r>
              <a:rPr lang="en-US" sz="4800" dirty="0" smtClean="0">
                <a:solidFill>
                  <a:srgbClr val="000066"/>
                </a:solidFill>
                <a:latin typeface="+mj-lt"/>
              </a:rPr>
              <a:t> </a:t>
            </a:r>
            <a:r>
              <a:rPr lang="en-US" sz="4800" dirty="0" err="1" smtClean="0">
                <a:solidFill>
                  <a:srgbClr val="000066"/>
                </a:solidFill>
                <a:latin typeface="+mj-lt"/>
              </a:rPr>
              <a:t>yêu</a:t>
            </a:r>
            <a:r>
              <a:rPr lang="en-US" sz="4800" dirty="0" smtClean="0">
                <a:solidFill>
                  <a:srgbClr val="000066"/>
                </a:solidFill>
                <a:latin typeface="+mj-lt"/>
              </a:rPr>
              <a:t> </a:t>
            </a:r>
            <a:r>
              <a:rPr lang="en-US" sz="4800" dirty="0" err="1" smtClean="0">
                <a:solidFill>
                  <a:srgbClr val="000066"/>
                </a:solidFill>
                <a:latin typeface="+mj-lt"/>
              </a:rPr>
              <a:t>khi</a:t>
            </a:r>
            <a:r>
              <a:rPr lang="en-US" sz="4800" dirty="0" smtClean="0">
                <a:solidFill>
                  <a:srgbClr val="000066"/>
                </a:solidFill>
                <a:latin typeface="+mj-lt"/>
              </a:rPr>
              <a:t> </a:t>
            </a:r>
            <a:r>
              <a:rPr lang="en-US" sz="4800" dirty="0" err="1" smtClean="0">
                <a:solidFill>
                  <a:srgbClr val="000066"/>
                </a:solidFill>
                <a:latin typeface="+mj-lt"/>
              </a:rPr>
              <a:t>đêm</a:t>
            </a:r>
            <a:r>
              <a:rPr lang="en-US" sz="4800" dirty="0" smtClean="0">
                <a:solidFill>
                  <a:srgbClr val="000066"/>
                </a:solidFill>
                <a:latin typeface="+mj-lt"/>
              </a:rPr>
              <a:t> </a:t>
            </a:r>
            <a:r>
              <a:rPr lang="en-US" sz="4800" dirty="0" err="1" smtClean="0">
                <a:solidFill>
                  <a:srgbClr val="000066"/>
                </a:solidFill>
                <a:latin typeface="+mj-lt"/>
              </a:rPr>
              <a:t>về</a:t>
            </a:r>
            <a:r>
              <a:rPr lang="en-US" sz="4800" dirty="0" smtClean="0">
                <a:solidFill>
                  <a:srgbClr val="000066"/>
                </a:solidFill>
                <a:latin typeface="+mj-lt"/>
              </a:rPr>
              <a:t> </a:t>
            </a:r>
            <a:r>
              <a:rPr lang="en-US" sz="4800" dirty="0" err="1" smtClean="0">
                <a:solidFill>
                  <a:srgbClr val="000066"/>
                </a:solidFill>
                <a:latin typeface="+mj-lt"/>
              </a:rPr>
              <a:t>sao</a:t>
            </a:r>
            <a:r>
              <a:rPr lang="en-US" sz="4800" dirty="0" smtClean="0">
                <a:solidFill>
                  <a:srgbClr val="000066"/>
                </a:solidFill>
                <a:latin typeface="+mj-lt"/>
              </a:rPr>
              <a:t> sang. Con say </a:t>
            </a:r>
            <a:r>
              <a:rPr lang="en-US" sz="4800" dirty="0" err="1" smtClean="0">
                <a:solidFill>
                  <a:srgbClr val="000066"/>
                </a:solidFill>
                <a:latin typeface="+mj-lt"/>
              </a:rPr>
              <a:t>lời</a:t>
            </a:r>
            <a:r>
              <a:rPr lang="en-US" sz="4800" dirty="0" smtClean="0">
                <a:solidFill>
                  <a:srgbClr val="000066"/>
                </a:solidFill>
                <a:latin typeface="+mj-lt"/>
              </a:rPr>
              <a:t> </a:t>
            </a:r>
            <a:r>
              <a:rPr lang="en-US" sz="4800" dirty="0" err="1" smtClean="0">
                <a:solidFill>
                  <a:srgbClr val="000066"/>
                </a:solidFill>
                <a:latin typeface="+mj-lt"/>
              </a:rPr>
              <a:t>chúc</a:t>
            </a:r>
            <a:r>
              <a:rPr lang="en-US" sz="4800" dirty="0" smtClean="0">
                <a:solidFill>
                  <a:srgbClr val="000066"/>
                </a:solidFill>
                <a:latin typeface="+mj-lt"/>
              </a:rPr>
              <a:t> </a:t>
            </a:r>
            <a:r>
              <a:rPr lang="en-US" sz="4800" dirty="0" err="1" smtClean="0">
                <a:solidFill>
                  <a:srgbClr val="000066"/>
                </a:solidFill>
                <a:latin typeface="+mj-lt"/>
              </a:rPr>
              <a:t>tụng</a:t>
            </a:r>
            <a:r>
              <a:rPr lang="en-US" sz="4800" dirty="0" smtClean="0">
                <a:solidFill>
                  <a:srgbClr val="000066"/>
                </a:solidFill>
                <a:latin typeface="+mj-lt"/>
              </a:rPr>
              <a:t> </a:t>
            </a:r>
            <a:r>
              <a:rPr lang="en-US" sz="4800" dirty="0" err="1" smtClean="0">
                <a:solidFill>
                  <a:srgbClr val="000066"/>
                </a:solidFill>
                <a:latin typeface="+mj-lt"/>
              </a:rPr>
              <a:t>ngợi</a:t>
            </a:r>
            <a:r>
              <a:rPr lang="en-US" sz="4800" dirty="0" smtClean="0">
                <a:solidFill>
                  <a:srgbClr val="000066"/>
                </a:solidFill>
                <a:latin typeface="+mj-lt"/>
              </a:rPr>
              <a:t> ca </a:t>
            </a:r>
            <a:r>
              <a:rPr lang="en-US" sz="4800" dirty="0" err="1" smtClean="0">
                <a:solidFill>
                  <a:srgbClr val="000066"/>
                </a:solidFill>
                <a:latin typeface="+mj-lt"/>
              </a:rPr>
              <a:t>Danh</a:t>
            </a:r>
            <a:r>
              <a:rPr lang="en-US" sz="4800" dirty="0" smtClean="0">
                <a:solidFill>
                  <a:srgbClr val="000066"/>
                </a:solidFill>
                <a:latin typeface="+mj-lt"/>
              </a:rPr>
              <a:t> </a:t>
            </a:r>
            <a:r>
              <a:rPr lang="en-US" sz="4800" dirty="0" err="1" smtClean="0">
                <a:solidFill>
                  <a:srgbClr val="000066"/>
                </a:solidFill>
                <a:latin typeface="+mj-lt"/>
              </a:rPr>
              <a:t>Chúa</a:t>
            </a:r>
            <a:r>
              <a:rPr lang="en-US" sz="4800" dirty="0" smtClean="0">
                <a:solidFill>
                  <a:srgbClr val="000066"/>
                </a:solidFill>
                <a:latin typeface="+mj-lt"/>
              </a:rPr>
              <a:t> </a:t>
            </a:r>
            <a:r>
              <a:rPr lang="en-US" sz="4800" dirty="0" err="1" smtClean="0">
                <a:solidFill>
                  <a:srgbClr val="000066"/>
                </a:solidFill>
                <a:latin typeface="+mj-lt"/>
              </a:rPr>
              <a:t>thôi</a:t>
            </a:r>
            <a:r>
              <a:rPr lang="en-US" sz="4800" dirty="0" smtClean="0">
                <a:solidFill>
                  <a:srgbClr val="000066"/>
                </a:solidFill>
                <a:latin typeface="+mj-lt"/>
              </a:rPr>
              <a:t>. </a:t>
            </a:r>
            <a:endParaRPr lang="vi-VN" sz="4800" dirty="0">
              <a:solidFill>
                <a:srgbClr val="000066"/>
              </a:solidFill>
              <a:latin typeface="+mj-lt"/>
            </a:endParaRPr>
          </a:p>
        </p:txBody>
      </p:sp>
    </p:spTree>
    <p:extLst>
      <p:ext uri="{BB962C8B-B14F-4D97-AF65-F5344CB8AC3E}">
        <p14:creationId xmlns:p14="http://schemas.microsoft.com/office/powerpoint/2010/main" val="150469903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u="sng" dirty="0" smtClean="0">
                <a:solidFill>
                  <a:srgbClr val="990000"/>
                </a:solidFill>
              </a:rPr>
              <a:t>Tk1:</a:t>
            </a:r>
            <a:r>
              <a:rPr lang="en-US" sz="4000" b="0" dirty="0" smtClean="0">
                <a:solidFill>
                  <a:srgbClr val="000066"/>
                </a:solidFill>
                <a:effectLst/>
              </a:rPr>
              <a:t> </a:t>
            </a:r>
            <a:r>
              <a:rPr lang="vi-VN" sz="4000" dirty="0">
                <a:solidFill>
                  <a:srgbClr val="000066"/>
                </a:solidFill>
              </a:rPr>
              <a:t>Chúa </a:t>
            </a:r>
            <a:r>
              <a:rPr lang="en-US" sz="4000" dirty="0" err="1" smtClean="0">
                <a:solidFill>
                  <a:srgbClr val="000066"/>
                </a:solidFill>
              </a:rPr>
              <a:t>vẫn</a:t>
            </a:r>
            <a:r>
              <a:rPr lang="en-US" sz="4000" dirty="0" smtClean="0">
                <a:solidFill>
                  <a:srgbClr val="000066"/>
                </a:solidFill>
              </a:rPr>
              <a:t> </a:t>
            </a:r>
            <a:r>
              <a:rPr lang="en-US" sz="4000" dirty="0" err="1" smtClean="0">
                <a:solidFill>
                  <a:srgbClr val="000066"/>
                </a:solidFill>
              </a:rPr>
              <a:t>âm</a:t>
            </a:r>
            <a:r>
              <a:rPr lang="en-US" sz="4000" dirty="0" smtClean="0">
                <a:solidFill>
                  <a:srgbClr val="000066"/>
                </a:solidFill>
              </a:rPr>
              <a:t> </a:t>
            </a:r>
            <a:r>
              <a:rPr lang="en-US" sz="4000" dirty="0" err="1" smtClean="0">
                <a:solidFill>
                  <a:srgbClr val="000066"/>
                </a:solidFill>
              </a:rPr>
              <a:t>thầm</a:t>
            </a:r>
            <a:r>
              <a:rPr lang="en-US" sz="4000" dirty="0" smtClean="0">
                <a:solidFill>
                  <a:srgbClr val="000066"/>
                </a:solidFill>
              </a:rPr>
              <a:t> </a:t>
            </a:r>
            <a:r>
              <a:rPr lang="en-US" sz="4000" dirty="0" err="1" smtClean="0">
                <a:solidFill>
                  <a:srgbClr val="000066"/>
                </a:solidFill>
              </a:rPr>
              <a:t>từng</a:t>
            </a:r>
            <a:r>
              <a:rPr lang="en-US" sz="4000" dirty="0" smtClean="0">
                <a:solidFill>
                  <a:srgbClr val="000066"/>
                </a:solidFill>
              </a:rPr>
              <a:t> </a:t>
            </a:r>
            <a:r>
              <a:rPr lang="en-US" sz="4000" dirty="0" err="1" smtClean="0">
                <a:solidFill>
                  <a:srgbClr val="000066"/>
                </a:solidFill>
              </a:rPr>
              <a:t>ngày</a:t>
            </a:r>
            <a:r>
              <a:rPr lang="en-US" sz="4000" dirty="0" smtClean="0">
                <a:solidFill>
                  <a:srgbClr val="000066"/>
                </a:solidFill>
              </a:rPr>
              <a:t> </a:t>
            </a:r>
            <a:r>
              <a:rPr lang="en-US" sz="4000" dirty="0" err="1" smtClean="0">
                <a:solidFill>
                  <a:srgbClr val="000066"/>
                </a:solidFill>
              </a:rPr>
              <a:t>trong</a:t>
            </a:r>
            <a:r>
              <a:rPr lang="en-US" sz="4000" dirty="0" smtClean="0">
                <a:solidFill>
                  <a:srgbClr val="000066"/>
                </a:solidFill>
              </a:rPr>
              <a:t> con, </a:t>
            </a:r>
            <a:r>
              <a:rPr lang="en-US" sz="4000" dirty="0" err="1" smtClean="0">
                <a:solidFill>
                  <a:srgbClr val="000066"/>
                </a:solidFill>
              </a:rPr>
              <a:t>với</a:t>
            </a:r>
            <a:r>
              <a:rPr lang="en-US" sz="4000" dirty="0" smtClean="0">
                <a:solidFill>
                  <a:srgbClr val="000066"/>
                </a:solidFill>
              </a:rPr>
              <a:t> </a:t>
            </a:r>
            <a:r>
              <a:rPr lang="en-US" sz="4000" dirty="0" err="1" smtClean="0">
                <a:solidFill>
                  <a:srgbClr val="000066"/>
                </a:solidFill>
              </a:rPr>
              <a:t>những</a:t>
            </a:r>
            <a:r>
              <a:rPr lang="en-US" sz="4000" dirty="0" smtClean="0">
                <a:solidFill>
                  <a:srgbClr val="000066"/>
                </a:solidFill>
              </a:rPr>
              <a:t> </a:t>
            </a:r>
            <a:r>
              <a:rPr lang="en-US" sz="4000" dirty="0" err="1" smtClean="0">
                <a:solidFill>
                  <a:srgbClr val="000066"/>
                </a:solidFill>
              </a:rPr>
              <a:t>vui</a:t>
            </a:r>
            <a:r>
              <a:rPr lang="en-US" sz="4000" dirty="0" smtClean="0">
                <a:solidFill>
                  <a:srgbClr val="000066"/>
                </a:solidFill>
              </a:rPr>
              <a:t> </a:t>
            </a:r>
            <a:r>
              <a:rPr lang="en-US" sz="4000" dirty="0" err="1" smtClean="0">
                <a:solidFill>
                  <a:srgbClr val="000066"/>
                </a:solidFill>
              </a:rPr>
              <a:t>buồn</a:t>
            </a:r>
            <a:r>
              <a:rPr lang="en-US" sz="4000" dirty="0" smtClean="0">
                <a:solidFill>
                  <a:srgbClr val="000066"/>
                </a:solidFill>
              </a:rPr>
              <a:t> </a:t>
            </a:r>
            <a:r>
              <a:rPr lang="en-US" sz="4000" dirty="0" err="1" smtClean="0">
                <a:solidFill>
                  <a:srgbClr val="000066"/>
                </a:solidFill>
              </a:rPr>
              <a:t>cuộc</a:t>
            </a:r>
            <a:r>
              <a:rPr lang="en-US" sz="4000" dirty="0" smtClean="0">
                <a:solidFill>
                  <a:srgbClr val="000066"/>
                </a:solidFill>
              </a:rPr>
              <a:t> </a:t>
            </a:r>
            <a:r>
              <a:rPr lang="en-US" sz="4000" dirty="0" err="1" smtClean="0">
                <a:solidFill>
                  <a:srgbClr val="000066"/>
                </a:solidFill>
              </a:rPr>
              <a:t>đời</a:t>
            </a:r>
            <a:r>
              <a:rPr lang="en-US" sz="4000" dirty="0" smtClean="0">
                <a:solidFill>
                  <a:srgbClr val="000066"/>
                </a:solidFill>
              </a:rPr>
              <a:t> </a:t>
            </a:r>
            <a:r>
              <a:rPr lang="en-US" sz="4000" dirty="0" err="1" smtClean="0">
                <a:solidFill>
                  <a:srgbClr val="000066"/>
                </a:solidFill>
              </a:rPr>
              <a:t>nhân</a:t>
            </a:r>
            <a:r>
              <a:rPr lang="en-US" sz="4000" dirty="0" smtClean="0">
                <a:solidFill>
                  <a:srgbClr val="000066"/>
                </a:solidFill>
              </a:rPr>
              <a:t> </a:t>
            </a:r>
            <a:r>
              <a:rPr lang="en-US" sz="4000" dirty="0" err="1" smtClean="0">
                <a:solidFill>
                  <a:srgbClr val="000066"/>
                </a:solidFill>
              </a:rPr>
              <a:t>gian</a:t>
            </a:r>
            <a:r>
              <a:rPr lang="en-US" sz="4000" dirty="0" smtClean="0">
                <a:solidFill>
                  <a:srgbClr val="000066"/>
                </a:solidFill>
              </a:rPr>
              <a:t>, </a:t>
            </a:r>
            <a:r>
              <a:rPr lang="en-US" sz="4000" dirty="0" err="1" smtClean="0">
                <a:solidFill>
                  <a:srgbClr val="000066"/>
                </a:solidFill>
              </a:rPr>
              <a:t>bước</a:t>
            </a:r>
            <a:r>
              <a:rPr lang="en-US" sz="4000" dirty="0" smtClean="0">
                <a:solidFill>
                  <a:srgbClr val="000066"/>
                </a:solidFill>
              </a:rPr>
              <a:t> con </a:t>
            </a:r>
            <a:r>
              <a:rPr lang="en-US" sz="4000" dirty="0" err="1" smtClean="0">
                <a:solidFill>
                  <a:srgbClr val="000066"/>
                </a:solidFill>
              </a:rPr>
              <a:t>lầm</a:t>
            </a:r>
            <a:r>
              <a:rPr lang="en-US" sz="4000" dirty="0" smtClean="0">
                <a:solidFill>
                  <a:srgbClr val="000066"/>
                </a:solidFill>
              </a:rPr>
              <a:t> than </a:t>
            </a:r>
            <a:r>
              <a:rPr lang="en-US" sz="4000" dirty="0" err="1" smtClean="0">
                <a:solidFill>
                  <a:srgbClr val="000066"/>
                </a:solidFill>
              </a:rPr>
              <a:t>tình</a:t>
            </a:r>
            <a:r>
              <a:rPr lang="en-US" sz="4000" dirty="0" smtClean="0">
                <a:solidFill>
                  <a:srgbClr val="000066"/>
                </a:solidFill>
              </a:rPr>
              <a:t> </a:t>
            </a:r>
            <a:r>
              <a:rPr lang="en-US" sz="4000" dirty="0" err="1" smtClean="0">
                <a:solidFill>
                  <a:srgbClr val="000066"/>
                </a:solidFill>
              </a:rPr>
              <a:t>Chúa</a:t>
            </a:r>
            <a:r>
              <a:rPr lang="en-US" sz="4000" dirty="0" smtClean="0">
                <a:solidFill>
                  <a:srgbClr val="000066"/>
                </a:solidFill>
              </a:rPr>
              <a:t> </a:t>
            </a:r>
            <a:r>
              <a:rPr lang="en-US" sz="4000" dirty="0" err="1" smtClean="0">
                <a:solidFill>
                  <a:srgbClr val="000066"/>
                </a:solidFill>
              </a:rPr>
              <a:t>vẫn</a:t>
            </a:r>
            <a:r>
              <a:rPr lang="en-US" sz="4000" dirty="0" smtClean="0">
                <a:solidFill>
                  <a:srgbClr val="000066"/>
                </a:solidFill>
              </a:rPr>
              <a:t> </a:t>
            </a:r>
            <a:r>
              <a:rPr lang="en-US" sz="4000" dirty="0" err="1" smtClean="0">
                <a:solidFill>
                  <a:srgbClr val="000066"/>
                </a:solidFill>
              </a:rPr>
              <a:t>dâng</a:t>
            </a:r>
            <a:r>
              <a:rPr lang="en-US" sz="4000" dirty="0" smtClean="0">
                <a:solidFill>
                  <a:srgbClr val="000066"/>
                </a:solidFill>
              </a:rPr>
              <a:t> </a:t>
            </a:r>
            <a:r>
              <a:rPr lang="en-US" sz="4000" dirty="0" err="1" smtClean="0">
                <a:solidFill>
                  <a:srgbClr val="000066"/>
                </a:solidFill>
              </a:rPr>
              <a:t>tràn</a:t>
            </a:r>
            <a:r>
              <a:rPr lang="en-US" sz="4000" dirty="0" smtClean="0">
                <a:solidFill>
                  <a:srgbClr val="000066"/>
                </a:solidFill>
              </a:rPr>
              <a:t>. </a:t>
            </a:r>
            <a:r>
              <a:rPr lang="en-US" sz="4000" dirty="0" err="1" smtClean="0">
                <a:solidFill>
                  <a:srgbClr val="000066"/>
                </a:solidFill>
              </a:rPr>
              <a:t>Tình</a:t>
            </a:r>
            <a:r>
              <a:rPr lang="en-US" sz="4000" dirty="0" smtClean="0">
                <a:solidFill>
                  <a:srgbClr val="000066"/>
                </a:solidFill>
              </a:rPr>
              <a:t> </a:t>
            </a:r>
            <a:r>
              <a:rPr lang="en-US" sz="4000" dirty="0" err="1" smtClean="0">
                <a:solidFill>
                  <a:srgbClr val="000066"/>
                </a:solidFill>
              </a:rPr>
              <a:t>yêu</a:t>
            </a:r>
            <a:r>
              <a:rPr lang="en-US" sz="4000" dirty="0" smtClean="0">
                <a:solidFill>
                  <a:srgbClr val="000066"/>
                </a:solidFill>
              </a:rPr>
              <a:t> </a:t>
            </a:r>
            <a:r>
              <a:rPr lang="en-US" sz="4000" dirty="0" err="1" smtClean="0">
                <a:solidFill>
                  <a:srgbClr val="000066"/>
                </a:solidFill>
              </a:rPr>
              <a:t>của</a:t>
            </a:r>
            <a:r>
              <a:rPr lang="en-US" sz="4000" dirty="0" smtClean="0">
                <a:solidFill>
                  <a:srgbClr val="000066"/>
                </a:solidFill>
              </a:rPr>
              <a:t> </a:t>
            </a:r>
            <a:r>
              <a:rPr lang="en-US" sz="4000" dirty="0" err="1" smtClean="0">
                <a:solidFill>
                  <a:srgbClr val="000066"/>
                </a:solidFill>
              </a:rPr>
              <a:t>Chúa</a:t>
            </a:r>
            <a:r>
              <a:rPr lang="en-US" sz="4000" dirty="0" smtClean="0">
                <a:solidFill>
                  <a:srgbClr val="000066"/>
                </a:solidFill>
              </a:rPr>
              <a:t> </a:t>
            </a:r>
            <a:r>
              <a:rPr lang="en-US" sz="4000" dirty="0" err="1" smtClean="0">
                <a:solidFill>
                  <a:srgbClr val="000066"/>
                </a:solidFill>
              </a:rPr>
              <a:t>ví</a:t>
            </a:r>
            <a:r>
              <a:rPr lang="en-US" sz="4000" dirty="0" smtClean="0">
                <a:solidFill>
                  <a:srgbClr val="000066"/>
                </a:solidFill>
              </a:rPr>
              <a:t> </a:t>
            </a:r>
            <a:r>
              <a:rPr lang="en-US" sz="4000" dirty="0" err="1" smtClean="0">
                <a:solidFill>
                  <a:srgbClr val="000066"/>
                </a:solidFill>
              </a:rPr>
              <a:t>như</a:t>
            </a:r>
            <a:r>
              <a:rPr lang="en-US" sz="4000" dirty="0" smtClean="0">
                <a:solidFill>
                  <a:srgbClr val="000066"/>
                </a:solidFill>
              </a:rPr>
              <a:t> </a:t>
            </a:r>
            <a:r>
              <a:rPr lang="en-US" sz="4000" dirty="0" err="1" smtClean="0">
                <a:solidFill>
                  <a:srgbClr val="000066"/>
                </a:solidFill>
              </a:rPr>
              <a:t>khung</a:t>
            </a:r>
            <a:r>
              <a:rPr lang="en-US" sz="4000" dirty="0" smtClean="0">
                <a:solidFill>
                  <a:srgbClr val="000066"/>
                </a:solidFill>
              </a:rPr>
              <a:t> </a:t>
            </a:r>
            <a:r>
              <a:rPr lang="en-US" sz="4000" dirty="0" err="1" smtClean="0">
                <a:solidFill>
                  <a:srgbClr val="000066"/>
                </a:solidFill>
              </a:rPr>
              <a:t>trời</a:t>
            </a:r>
            <a:r>
              <a:rPr lang="en-US" sz="4000" dirty="0" smtClean="0">
                <a:solidFill>
                  <a:srgbClr val="000066"/>
                </a:solidFill>
              </a:rPr>
              <a:t> </a:t>
            </a:r>
            <a:r>
              <a:rPr lang="en-US" sz="4000" dirty="0" err="1" smtClean="0">
                <a:solidFill>
                  <a:srgbClr val="000066"/>
                </a:solidFill>
              </a:rPr>
              <a:t>xanh</a:t>
            </a:r>
            <a:r>
              <a:rPr lang="en-US" sz="4000" dirty="0" smtClean="0">
                <a:solidFill>
                  <a:srgbClr val="000066"/>
                </a:solidFill>
              </a:rPr>
              <a:t>, </a:t>
            </a:r>
            <a:r>
              <a:rPr lang="en-US" sz="4000" dirty="0" err="1" smtClean="0">
                <a:solidFill>
                  <a:srgbClr val="000066"/>
                </a:solidFill>
              </a:rPr>
              <a:t>ngày</a:t>
            </a:r>
            <a:r>
              <a:rPr lang="en-US" sz="4000" dirty="0" smtClean="0">
                <a:solidFill>
                  <a:srgbClr val="000066"/>
                </a:solidFill>
              </a:rPr>
              <a:t> </a:t>
            </a:r>
            <a:r>
              <a:rPr lang="en-US" sz="4000" dirty="0" err="1" smtClean="0">
                <a:solidFill>
                  <a:srgbClr val="000066"/>
                </a:solidFill>
              </a:rPr>
              <a:t>đêm</a:t>
            </a:r>
            <a:r>
              <a:rPr lang="en-US" sz="4000" dirty="0" smtClean="0">
                <a:solidFill>
                  <a:srgbClr val="000066"/>
                </a:solidFill>
              </a:rPr>
              <a:t> </a:t>
            </a:r>
            <a:r>
              <a:rPr lang="en-US" sz="4000" dirty="0" err="1" smtClean="0">
                <a:solidFill>
                  <a:srgbClr val="000066"/>
                </a:solidFill>
              </a:rPr>
              <a:t>lặng</a:t>
            </a:r>
            <a:r>
              <a:rPr lang="en-US" sz="4000" dirty="0" smtClean="0">
                <a:solidFill>
                  <a:srgbClr val="000066"/>
                </a:solidFill>
              </a:rPr>
              <a:t> </a:t>
            </a:r>
            <a:r>
              <a:rPr lang="en-US" sz="4000" dirty="0" err="1" smtClean="0">
                <a:solidFill>
                  <a:srgbClr val="000066"/>
                </a:solidFill>
              </a:rPr>
              <a:t>lẽ</a:t>
            </a:r>
            <a:r>
              <a:rPr lang="en-US" sz="4000" dirty="0" smtClean="0">
                <a:solidFill>
                  <a:srgbClr val="000066"/>
                </a:solidFill>
              </a:rPr>
              <a:t> </a:t>
            </a:r>
            <a:r>
              <a:rPr lang="en-US" sz="4000" dirty="0" err="1" smtClean="0">
                <a:solidFill>
                  <a:srgbClr val="000066"/>
                </a:solidFill>
              </a:rPr>
              <a:t>vẫn</a:t>
            </a:r>
            <a:r>
              <a:rPr lang="en-US" sz="4000" dirty="0" smtClean="0">
                <a:solidFill>
                  <a:srgbClr val="000066"/>
                </a:solidFill>
              </a:rPr>
              <a:t> </a:t>
            </a:r>
            <a:r>
              <a:rPr lang="en-US" sz="4000" dirty="0" err="1" smtClean="0">
                <a:solidFill>
                  <a:srgbClr val="000066"/>
                </a:solidFill>
              </a:rPr>
              <a:t>chở</a:t>
            </a:r>
            <a:r>
              <a:rPr lang="en-US" sz="4000" dirty="0" smtClean="0">
                <a:solidFill>
                  <a:srgbClr val="000066"/>
                </a:solidFill>
              </a:rPr>
              <a:t> </a:t>
            </a:r>
            <a:r>
              <a:rPr lang="en-US" sz="4000" dirty="0" err="1" smtClean="0">
                <a:solidFill>
                  <a:srgbClr val="000066"/>
                </a:solidFill>
              </a:rPr>
              <a:t>che</a:t>
            </a:r>
            <a:r>
              <a:rPr lang="en-US" sz="4000" dirty="0" smtClean="0">
                <a:solidFill>
                  <a:srgbClr val="000066"/>
                </a:solidFill>
              </a:rPr>
              <a:t> </a:t>
            </a:r>
            <a:r>
              <a:rPr lang="en-US" sz="4000" dirty="0" err="1" smtClean="0">
                <a:solidFill>
                  <a:srgbClr val="000066"/>
                </a:solidFill>
              </a:rPr>
              <a:t>mọi</a:t>
            </a:r>
            <a:r>
              <a:rPr lang="en-US" sz="4000" dirty="0" smtClean="0">
                <a:solidFill>
                  <a:srgbClr val="000066"/>
                </a:solidFill>
              </a:rPr>
              <a:t> </a:t>
            </a:r>
            <a:r>
              <a:rPr lang="en-US" sz="4000" dirty="0" err="1" smtClean="0">
                <a:solidFill>
                  <a:srgbClr val="000066"/>
                </a:solidFill>
              </a:rPr>
              <a:t>lúc</a:t>
            </a:r>
            <a:r>
              <a:rPr lang="en-US" sz="4000" dirty="0" smtClean="0">
                <a:solidFill>
                  <a:srgbClr val="000066"/>
                </a:solidFill>
              </a:rPr>
              <a:t>, </a:t>
            </a:r>
            <a:r>
              <a:rPr lang="en-US" sz="4000" dirty="0" err="1" smtClean="0">
                <a:solidFill>
                  <a:srgbClr val="000066"/>
                </a:solidFill>
              </a:rPr>
              <a:t>bước</a:t>
            </a:r>
            <a:r>
              <a:rPr lang="en-US" sz="4000" dirty="0" smtClean="0">
                <a:solidFill>
                  <a:srgbClr val="000066"/>
                </a:solidFill>
              </a:rPr>
              <a:t> con an </a:t>
            </a:r>
            <a:r>
              <a:rPr lang="en-US" sz="4000" dirty="0" err="1" smtClean="0">
                <a:solidFill>
                  <a:srgbClr val="000066"/>
                </a:solidFill>
              </a:rPr>
              <a:t>bình</a:t>
            </a:r>
            <a:r>
              <a:rPr lang="en-US" sz="4000" dirty="0" smtClean="0">
                <a:solidFill>
                  <a:srgbClr val="000066"/>
                </a:solidFill>
              </a:rPr>
              <a:t> </a:t>
            </a:r>
            <a:r>
              <a:rPr lang="en-US" sz="4000" dirty="0" err="1" smtClean="0">
                <a:solidFill>
                  <a:srgbClr val="000066"/>
                </a:solidFill>
              </a:rPr>
              <a:t>đời</a:t>
            </a:r>
            <a:r>
              <a:rPr lang="en-US" sz="4000" dirty="0" smtClean="0">
                <a:solidFill>
                  <a:srgbClr val="000066"/>
                </a:solidFill>
              </a:rPr>
              <a:t> </a:t>
            </a:r>
            <a:r>
              <a:rPr lang="en-US" sz="4000" dirty="0" err="1" smtClean="0">
                <a:solidFill>
                  <a:srgbClr val="000066"/>
                </a:solidFill>
              </a:rPr>
              <a:t>thắm</a:t>
            </a:r>
            <a:r>
              <a:rPr lang="en-US" sz="4000" dirty="0" smtClean="0">
                <a:solidFill>
                  <a:srgbClr val="000066"/>
                </a:solidFill>
              </a:rPr>
              <a:t> </a:t>
            </a:r>
            <a:r>
              <a:rPr lang="en-US" sz="4000" dirty="0" err="1" smtClean="0">
                <a:solidFill>
                  <a:srgbClr val="000066"/>
                </a:solidFill>
              </a:rPr>
              <a:t>tuoi</a:t>
            </a:r>
            <a:r>
              <a:rPr lang="en-US" sz="4000" dirty="0" smtClean="0">
                <a:solidFill>
                  <a:srgbClr val="000066"/>
                </a:solidFill>
              </a:rPr>
              <a:t> </a:t>
            </a:r>
            <a:r>
              <a:rPr lang="en-US" sz="4000" dirty="0" err="1" smtClean="0">
                <a:solidFill>
                  <a:srgbClr val="000066"/>
                </a:solidFill>
              </a:rPr>
              <a:t>đẹp</a:t>
            </a:r>
            <a:r>
              <a:rPr lang="en-US" sz="4000" dirty="0" smtClean="0">
                <a:solidFill>
                  <a:srgbClr val="000066"/>
                </a:solidFill>
              </a:rPr>
              <a:t> </a:t>
            </a:r>
            <a:r>
              <a:rPr lang="en-US" sz="4000" dirty="0" err="1" smtClean="0">
                <a:solidFill>
                  <a:srgbClr val="000066"/>
                </a:solidFill>
              </a:rPr>
              <a:t>tình</a:t>
            </a:r>
            <a:r>
              <a:rPr lang="en-US" sz="4000" dirty="0" smtClean="0">
                <a:solidFill>
                  <a:srgbClr val="000066"/>
                </a:solidFill>
              </a:rPr>
              <a:t>. </a:t>
            </a:r>
            <a:endParaRPr lang="en-US" sz="4000" b="0" dirty="0">
              <a:solidFill>
                <a:srgbClr val="000066"/>
              </a:solidFill>
              <a:effectLst/>
            </a:endParaRPr>
          </a:p>
        </p:txBody>
      </p:sp>
    </p:spTree>
    <p:extLst>
      <p:ext uri="{BB962C8B-B14F-4D97-AF65-F5344CB8AC3E}">
        <p14:creationId xmlns:p14="http://schemas.microsoft.com/office/powerpoint/2010/main" val="20688054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990000"/>
                </a:solidFill>
                <a:effectLst/>
              </a:rPr>
              <a:t>Đk</a:t>
            </a:r>
            <a:r>
              <a:rPr lang="en-US" b="0" u="sng" dirty="0">
                <a:solidFill>
                  <a:srgbClr val="990000"/>
                </a:solidFill>
                <a:effectLst/>
              </a:rPr>
              <a:t>:</a:t>
            </a:r>
            <a:r>
              <a:rPr lang="en-US" b="0" dirty="0">
                <a:solidFill>
                  <a:srgbClr val="000066"/>
                </a:solidFill>
                <a:effectLst/>
              </a:rPr>
              <a:t> </a:t>
            </a:r>
            <a:r>
              <a:rPr lang="en-US" dirty="0" err="1" smtClean="0">
                <a:solidFill>
                  <a:srgbClr val="000066"/>
                </a:solidFill>
              </a:rPr>
              <a:t>Chúa</a:t>
            </a:r>
            <a:r>
              <a:rPr lang="en-US" dirty="0" smtClean="0">
                <a:solidFill>
                  <a:srgbClr val="000066"/>
                </a:solidFill>
              </a:rPr>
              <a:t> ở </a:t>
            </a:r>
            <a:r>
              <a:rPr lang="en-US" dirty="0" err="1" smtClean="0">
                <a:solidFill>
                  <a:srgbClr val="000066"/>
                </a:solidFill>
              </a:rPr>
              <a:t>cùng</a:t>
            </a:r>
            <a:r>
              <a:rPr lang="en-US" dirty="0" smtClean="0">
                <a:solidFill>
                  <a:srgbClr val="000066"/>
                </a:solidFill>
              </a:rPr>
              <a:t> con </a:t>
            </a:r>
            <a:r>
              <a:rPr lang="en-US" dirty="0" err="1" smtClean="0">
                <a:solidFill>
                  <a:srgbClr val="000066"/>
                </a:solidFill>
              </a:rPr>
              <a:t>với</a:t>
            </a:r>
            <a:r>
              <a:rPr lang="en-US" dirty="0" smtClean="0">
                <a:solidFill>
                  <a:srgbClr val="000066"/>
                </a:solidFill>
              </a:rPr>
              <a:t> </a:t>
            </a:r>
            <a:r>
              <a:rPr lang="en-US" dirty="0" err="1" smtClean="0">
                <a:solidFill>
                  <a:srgbClr val="000066"/>
                </a:solidFill>
              </a:rPr>
              <a:t>tấm</a:t>
            </a:r>
            <a:r>
              <a:rPr lang="en-US" dirty="0" smtClean="0">
                <a:solidFill>
                  <a:srgbClr val="000066"/>
                </a:solidFill>
              </a:rPr>
              <a:t> </a:t>
            </a:r>
            <a:r>
              <a:rPr lang="en-US" dirty="0" err="1" smtClean="0">
                <a:solidFill>
                  <a:srgbClr val="000066"/>
                </a:solidFill>
              </a:rPr>
              <a:t>lòng</a:t>
            </a:r>
            <a:r>
              <a:rPr lang="en-US" dirty="0" smtClean="0">
                <a:solidFill>
                  <a:srgbClr val="000066"/>
                </a:solidFill>
              </a:rPr>
              <a:t> son </a:t>
            </a:r>
            <a:r>
              <a:rPr lang="en-US" dirty="0" err="1" smtClean="0">
                <a:solidFill>
                  <a:srgbClr val="000066"/>
                </a:solidFill>
              </a:rPr>
              <a:t>sống</a:t>
            </a:r>
            <a:r>
              <a:rPr lang="en-US" dirty="0" smtClean="0">
                <a:solidFill>
                  <a:srgbClr val="000066"/>
                </a:solidFill>
              </a:rPr>
              <a:t> </a:t>
            </a:r>
            <a:r>
              <a:rPr lang="en-US" dirty="0" err="1" smtClean="0">
                <a:solidFill>
                  <a:srgbClr val="000066"/>
                </a:solidFill>
              </a:rPr>
              <a:t>cho</a:t>
            </a:r>
            <a:r>
              <a:rPr lang="en-US" dirty="0" smtClean="0">
                <a:solidFill>
                  <a:srgbClr val="000066"/>
                </a:solidFill>
              </a:rPr>
              <a:t> </a:t>
            </a:r>
            <a:r>
              <a:rPr lang="en-US" dirty="0" err="1" smtClean="0">
                <a:solidFill>
                  <a:srgbClr val="000066"/>
                </a:solidFill>
              </a:rPr>
              <a:t>đời</a:t>
            </a:r>
            <a:r>
              <a:rPr lang="en-US" dirty="0" smtClean="0">
                <a:solidFill>
                  <a:srgbClr val="000066"/>
                </a:solidFill>
              </a:rPr>
              <a:t> con </a:t>
            </a:r>
            <a:r>
              <a:rPr lang="en-US" dirty="0" err="1" smtClean="0">
                <a:solidFill>
                  <a:srgbClr val="000066"/>
                </a:solidFill>
              </a:rPr>
              <a:t>chan</a:t>
            </a:r>
            <a:r>
              <a:rPr lang="en-US" dirty="0" smtClean="0">
                <a:solidFill>
                  <a:srgbClr val="000066"/>
                </a:solidFill>
              </a:rPr>
              <a:t> </a:t>
            </a:r>
            <a:r>
              <a:rPr lang="en-US" dirty="0" err="1" smtClean="0">
                <a:solidFill>
                  <a:srgbClr val="000066"/>
                </a:solidFill>
              </a:rPr>
              <a:t>chứa</a:t>
            </a:r>
            <a:r>
              <a:rPr lang="en-US" dirty="0" smtClean="0">
                <a:solidFill>
                  <a:srgbClr val="000066"/>
                </a:solidFill>
              </a:rPr>
              <a:t> </a:t>
            </a:r>
            <a:r>
              <a:rPr lang="en-US" dirty="0" err="1" smtClean="0">
                <a:solidFill>
                  <a:srgbClr val="000066"/>
                </a:solidFill>
              </a:rPr>
              <a:t>khôn</a:t>
            </a:r>
            <a:r>
              <a:rPr lang="en-US" dirty="0" smtClean="0">
                <a:solidFill>
                  <a:srgbClr val="000066"/>
                </a:solidFill>
              </a:rPr>
              <a:t> </a:t>
            </a:r>
            <a:r>
              <a:rPr lang="en-US" dirty="0" err="1" smtClean="0">
                <a:solidFill>
                  <a:srgbClr val="000066"/>
                </a:solidFill>
              </a:rPr>
              <a:t>vơi</a:t>
            </a:r>
            <a:r>
              <a:rPr lang="en-US" dirty="0" smtClean="0">
                <a:solidFill>
                  <a:srgbClr val="000066"/>
                </a:solidFill>
              </a:rPr>
              <a:t> </a:t>
            </a:r>
            <a:r>
              <a:rPr lang="en-US" dirty="0" err="1" smtClean="0">
                <a:solidFill>
                  <a:srgbClr val="000066"/>
                </a:solidFill>
              </a:rPr>
              <a:t>tình</a:t>
            </a:r>
            <a:r>
              <a:rPr lang="en-US" dirty="0" smtClean="0">
                <a:solidFill>
                  <a:srgbClr val="000066"/>
                </a:solidFill>
              </a:rPr>
              <a:t> </a:t>
            </a:r>
            <a:r>
              <a:rPr lang="en-US" dirty="0" err="1" smtClean="0">
                <a:solidFill>
                  <a:srgbClr val="000066"/>
                </a:solidFill>
              </a:rPr>
              <a:t>thương</a:t>
            </a:r>
            <a:r>
              <a:rPr lang="en-US" dirty="0" smtClean="0">
                <a:solidFill>
                  <a:srgbClr val="000066"/>
                </a:solidFill>
              </a:rPr>
              <a:t> </a:t>
            </a:r>
            <a:r>
              <a:rPr lang="en-US" dirty="0" err="1" smtClean="0">
                <a:solidFill>
                  <a:srgbClr val="000066"/>
                </a:solidFill>
              </a:rPr>
              <a:t>Chúa</a:t>
            </a:r>
            <a:r>
              <a:rPr lang="en-US" dirty="0" smtClean="0">
                <a:solidFill>
                  <a:srgbClr val="000066"/>
                </a:solidFill>
              </a:rPr>
              <a:t> sang </a:t>
            </a:r>
            <a:r>
              <a:rPr lang="en-US" dirty="0" err="1" smtClean="0">
                <a:solidFill>
                  <a:srgbClr val="000066"/>
                </a:solidFill>
              </a:rPr>
              <a:t>ngời</a:t>
            </a:r>
            <a:r>
              <a:rPr lang="en-US" dirty="0" smtClean="0">
                <a:solidFill>
                  <a:srgbClr val="000066"/>
                </a:solidFill>
              </a:rPr>
              <a:t>. </a:t>
            </a:r>
            <a:r>
              <a:rPr lang="en-US" dirty="0" err="1" smtClean="0">
                <a:solidFill>
                  <a:srgbClr val="000066"/>
                </a:solidFill>
              </a:rPr>
              <a:t>Tình</a:t>
            </a:r>
            <a:r>
              <a:rPr lang="en-US" dirty="0" smtClean="0">
                <a:solidFill>
                  <a:srgbClr val="000066"/>
                </a:solidFill>
              </a:rPr>
              <a:t> con </a:t>
            </a:r>
            <a:r>
              <a:rPr lang="en-US" dirty="0" err="1" smtClean="0">
                <a:solidFill>
                  <a:srgbClr val="000066"/>
                </a:solidFill>
              </a:rPr>
              <a:t>dâng</a:t>
            </a:r>
            <a:r>
              <a:rPr lang="en-US" dirty="0" smtClean="0">
                <a:solidFill>
                  <a:srgbClr val="000066"/>
                </a:solidFill>
              </a:rPr>
              <a:t> </a:t>
            </a:r>
            <a:r>
              <a:rPr lang="en-US" dirty="0" err="1" smtClean="0">
                <a:solidFill>
                  <a:srgbClr val="000066"/>
                </a:solidFill>
              </a:rPr>
              <a:t>Chúa</a:t>
            </a:r>
            <a:r>
              <a:rPr lang="en-US" dirty="0" smtClean="0">
                <a:solidFill>
                  <a:srgbClr val="000066"/>
                </a:solidFill>
              </a:rPr>
              <a:t> </a:t>
            </a:r>
            <a:r>
              <a:rPr lang="en-US" dirty="0" err="1" smtClean="0">
                <a:solidFill>
                  <a:srgbClr val="000066"/>
                </a:solidFill>
              </a:rPr>
              <a:t>quyết</a:t>
            </a:r>
            <a:r>
              <a:rPr lang="en-US" dirty="0" smtClean="0">
                <a:solidFill>
                  <a:srgbClr val="000066"/>
                </a:solidFill>
              </a:rPr>
              <a:t> </a:t>
            </a:r>
            <a:r>
              <a:rPr lang="en-US" dirty="0" err="1" smtClean="0">
                <a:solidFill>
                  <a:srgbClr val="000066"/>
                </a:solidFill>
              </a:rPr>
              <a:t>tâm</a:t>
            </a:r>
            <a:r>
              <a:rPr lang="en-US" dirty="0" smtClean="0">
                <a:solidFill>
                  <a:srgbClr val="000066"/>
                </a:solidFill>
              </a:rPr>
              <a:t> </a:t>
            </a:r>
            <a:r>
              <a:rPr lang="en-US" dirty="0" err="1" smtClean="0">
                <a:solidFill>
                  <a:srgbClr val="000066"/>
                </a:solidFill>
              </a:rPr>
              <a:t>từ</a:t>
            </a:r>
            <a:r>
              <a:rPr lang="en-US" dirty="0" smtClean="0">
                <a:solidFill>
                  <a:srgbClr val="000066"/>
                </a:solidFill>
              </a:rPr>
              <a:t> </a:t>
            </a:r>
            <a:r>
              <a:rPr lang="en-US" dirty="0" err="1" smtClean="0">
                <a:solidFill>
                  <a:srgbClr val="000066"/>
                </a:solidFill>
              </a:rPr>
              <a:t>đây</a:t>
            </a:r>
            <a:r>
              <a:rPr lang="en-US" dirty="0" smtClean="0">
                <a:solidFill>
                  <a:srgbClr val="000066"/>
                </a:solidFill>
              </a:rPr>
              <a:t> </a:t>
            </a:r>
            <a:r>
              <a:rPr lang="en-US" dirty="0" err="1" smtClean="0">
                <a:solidFill>
                  <a:srgbClr val="000066"/>
                </a:solidFill>
              </a:rPr>
              <a:t>mến</a:t>
            </a:r>
            <a:r>
              <a:rPr lang="en-US" dirty="0" smtClean="0">
                <a:solidFill>
                  <a:srgbClr val="000066"/>
                </a:solidFill>
              </a:rPr>
              <a:t> </a:t>
            </a:r>
            <a:r>
              <a:rPr lang="en-US" dirty="0" err="1" smtClean="0">
                <a:solidFill>
                  <a:srgbClr val="000066"/>
                </a:solidFill>
              </a:rPr>
              <a:t>yêu</a:t>
            </a:r>
            <a:r>
              <a:rPr lang="en-US" dirty="0" smtClean="0">
                <a:solidFill>
                  <a:srgbClr val="000066"/>
                </a:solidFill>
              </a:rPr>
              <a:t> </a:t>
            </a:r>
            <a:r>
              <a:rPr lang="en-US" dirty="0" err="1" smtClean="0">
                <a:solidFill>
                  <a:srgbClr val="000066"/>
                </a:solidFill>
              </a:rPr>
              <a:t>nồng</a:t>
            </a:r>
            <a:r>
              <a:rPr lang="en-US" dirty="0" smtClean="0">
                <a:solidFill>
                  <a:srgbClr val="000066"/>
                </a:solidFill>
              </a:rPr>
              <a:t> </a:t>
            </a:r>
            <a:r>
              <a:rPr lang="en-US" dirty="0" err="1" smtClean="0">
                <a:solidFill>
                  <a:srgbClr val="000066"/>
                </a:solidFill>
              </a:rPr>
              <a:t>saydaan</a:t>
            </a:r>
            <a:r>
              <a:rPr lang="en-US" dirty="0" smtClean="0">
                <a:solidFill>
                  <a:srgbClr val="000066"/>
                </a:solidFill>
              </a:rPr>
              <a:t> </a:t>
            </a:r>
            <a:r>
              <a:rPr lang="en-US" dirty="0" err="1" smtClean="0">
                <a:solidFill>
                  <a:srgbClr val="000066"/>
                </a:solidFill>
              </a:rPr>
              <a:t>thân</a:t>
            </a:r>
            <a:r>
              <a:rPr lang="en-US" dirty="0" smtClean="0">
                <a:solidFill>
                  <a:srgbClr val="000066"/>
                </a:solidFill>
              </a:rPr>
              <a:t> </a:t>
            </a:r>
            <a:r>
              <a:rPr lang="en-US" dirty="0" err="1" smtClean="0">
                <a:solidFill>
                  <a:srgbClr val="000066"/>
                </a:solidFill>
              </a:rPr>
              <a:t>dựng</a:t>
            </a:r>
            <a:r>
              <a:rPr lang="en-US" dirty="0" smtClean="0">
                <a:solidFill>
                  <a:srgbClr val="000066"/>
                </a:solidFill>
              </a:rPr>
              <a:t> </a:t>
            </a:r>
            <a:r>
              <a:rPr lang="en-US" dirty="0" err="1" smtClean="0">
                <a:solidFill>
                  <a:srgbClr val="000066"/>
                </a:solidFill>
              </a:rPr>
              <a:t>xây</a:t>
            </a:r>
            <a:r>
              <a:rPr lang="en-US" dirty="0" smtClean="0">
                <a:solidFill>
                  <a:srgbClr val="000066"/>
                </a:solidFill>
              </a:rPr>
              <a:t> </a:t>
            </a:r>
            <a:r>
              <a:rPr lang="en-US" dirty="0" err="1" smtClean="0">
                <a:solidFill>
                  <a:srgbClr val="000066"/>
                </a:solidFill>
              </a:rPr>
              <a:t>trọn</a:t>
            </a:r>
            <a:r>
              <a:rPr lang="en-US" dirty="0" smtClean="0">
                <a:solidFill>
                  <a:srgbClr val="000066"/>
                </a:solidFill>
              </a:rPr>
              <a:t> </a:t>
            </a:r>
            <a:r>
              <a:rPr lang="en-US" dirty="0" err="1" smtClean="0">
                <a:solidFill>
                  <a:srgbClr val="000066"/>
                </a:solidFill>
              </a:rPr>
              <a:t>cả</a:t>
            </a:r>
            <a:r>
              <a:rPr lang="en-US" dirty="0" smtClean="0">
                <a:solidFill>
                  <a:srgbClr val="000066"/>
                </a:solidFill>
              </a:rPr>
              <a:t> </a:t>
            </a:r>
            <a:r>
              <a:rPr lang="en-US" dirty="0" err="1" smtClean="0">
                <a:solidFill>
                  <a:srgbClr val="000066"/>
                </a:solidFill>
              </a:rPr>
              <a:t>cuộc</a:t>
            </a:r>
            <a:r>
              <a:rPr lang="en-US" dirty="0" smtClean="0">
                <a:solidFill>
                  <a:srgbClr val="000066"/>
                </a:solidFill>
              </a:rPr>
              <a:t> </a:t>
            </a:r>
            <a:r>
              <a:rPr lang="en-US" dirty="0" err="1" smtClean="0">
                <a:solidFill>
                  <a:srgbClr val="000066"/>
                </a:solidFill>
              </a:rPr>
              <a:t>đời</a:t>
            </a:r>
            <a:r>
              <a:rPr lang="en-US" dirty="0" smtClean="0">
                <a:solidFill>
                  <a:srgbClr val="000066"/>
                </a:solidFill>
              </a:rPr>
              <a:t> </a:t>
            </a:r>
            <a:r>
              <a:rPr lang="en-US" dirty="0" err="1" smtClean="0">
                <a:solidFill>
                  <a:srgbClr val="000066"/>
                </a:solidFill>
              </a:rPr>
              <a:t>này</a:t>
            </a:r>
            <a:r>
              <a:rPr lang="en-US" dirty="0" smtClean="0">
                <a:solidFill>
                  <a:srgbClr val="000066"/>
                </a:solidFill>
              </a:rPr>
              <a:t>. </a:t>
            </a:r>
            <a:endParaRPr lang="en-US" b="0" dirty="0">
              <a:solidFill>
                <a:srgbClr val="000066"/>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u="sng" dirty="0" smtClean="0">
                <a:solidFill>
                  <a:srgbClr val="990000"/>
                </a:solidFill>
              </a:rPr>
              <a:t>Tk2:</a:t>
            </a:r>
            <a:r>
              <a:rPr lang="en-US" sz="4000" b="0" dirty="0" smtClean="0">
                <a:solidFill>
                  <a:srgbClr val="000066"/>
                </a:solidFill>
                <a:effectLst/>
              </a:rPr>
              <a:t> </a:t>
            </a:r>
            <a:r>
              <a:rPr lang="vi-VN" sz="4000" dirty="0">
                <a:solidFill>
                  <a:srgbClr val="000066"/>
                </a:solidFill>
              </a:rPr>
              <a:t>Chúa </a:t>
            </a:r>
            <a:r>
              <a:rPr lang="en-US" sz="4000" dirty="0" err="1" smtClean="0">
                <a:solidFill>
                  <a:srgbClr val="000066"/>
                </a:solidFill>
              </a:rPr>
              <a:t>vẫn</a:t>
            </a:r>
            <a:r>
              <a:rPr lang="en-US" sz="4000" dirty="0" smtClean="0">
                <a:solidFill>
                  <a:srgbClr val="000066"/>
                </a:solidFill>
              </a:rPr>
              <a:t> </a:t>
            </a:r>
            <a:r>
              <a:rPr lang="en-US" sz="4000" dirty="0" err="1" smtClean="0">
                <a:solidFill>
                  <a:srgbClr val="000066"/>
                </a:solidFill>
              </a:rPr>
              <a:t>âm</a:t>
            </a:r>
            <a:r>
              <a:rPr lang="en-US" sz="4000" dirty="0" smtClean="0">
                <a:solidFill>
                  <a:srgbClr val="000066"/>
                </a:solidFill>
              </a:rPr>
              <a:t> </a:t>
            </a:r>
            <a:r>
              <a:rPr lang="en-US" sz="4000" dirty="0" err="1" smtClean="0">
                <a:solidFill>
                  <a:srgbClr val="000066"/>
                </a:solidFill>
              </a:rPr>
              <a:t>thầm</a:t>
            </a:r>
            <a:r>
              <a:rPr lang="en-US" sz="4000" dirty="0" smtClean="0">
                <a:solidFill>
                  <a:srgbClr val="000066"/>
                </a:solidFill>
              </a:rPr>
              <a:t> </a:t>
            </a:r>
            <a:r>
              <a:rPr lang="en-US" sz="4000" dirty="0" err="1" smtClean="0">
                <a:solidFill>
                  <a:srgbClr val="000066"/>
                </a:solidFill>
              </a:rPr>
              <a:t>lặng</a:t>
            </a:r>
            <a:r>
              <a:rPr lang="en-US" sz="4000" dirty="0" smtClean="0">
                <a:solidFill>
                  <a:srgbClr val="000066"/>
                </a:solidFill>
              </a:rPr>
              <a:t> </a:t>
            </a:r>
            <a:r>
              <a:rPr lang="en-US" sz="4000" dirty="0" err="1" smtClean="0">
                <a:solidFill>
                  <a:srgbClr val="000066"/>
                </a:solidFill>
              </a:rPr>
              <a:t>nhìn</a:t>
            </a:r>
            <a:r>
              <a:rPr lang="en-US" sz="4000" dirty="0" smtClean="0">
                <a:solidFill>
                  <a:srgbClr val="000066"/>
                </a:solidFill>
              </a:rPr>
              <a:t> con </a:t>
            </a:r>
            <a:r>
              <a:rPr lang="en-US" sz="4000" dirty="0" err="1" smtClean="0">
                <a:solidFill>
                  <a:srgbClr val="000066"/>
                </a:solidFill>
              </a:rPr>
              <a:t>đi</a:t>
            </a:r>
            <a:r>
              <a:rPr lang="en-US" sz="4000" dirty="0" smtClean="0">
                <a:solidFill>
                  <a:srgbClr val="000066"/>
                </a:solidFill>
              </a:rPr>
              <a:t>, </a:t>
            </a:r>
            <a:r>
              <a:rPr lang="en-US" sz="4000" dirty="0" err="1" smtClean="0">
                <a:solidFill>
                  <a:srgbClr val="000066"/>
                </a:solidFill>
              </a:rPr>
              <a:t>ánh</a:t>
            </a:r>
            <a:r>
              <a:rPr lang="en-US" sz="4000" dirty="0" smtClean="0">
                <a:solidFill>
                  <a:srgbClr val="000066"/>
                </a:solidFill>
              </a:rPr>
              <a:t> </a:t>
            </a:r>
            <a:r>
              <a:rPr lang="en-US" sz="4000" dirty="0" err="1" smtClean="0">
                <a:solidFill>
                  <a:srgbClr val="000066"/>
                </a:solidFill>
              </a:rPr>
              <a:t>mắt</a:t>
            </a:r>
            <a:r>
              <a:rPr lang="en-US" sz="4000" dirty="0" smtClean="0">
                <a:solidFill>
                  <a:srgbClr val="000066"/>
                </a:solidFill>
              </a:rPr>
              <a:t> </a:t>
            </a:r>
            <a:r>
              <a:rPr lang="en-US" sz="4000" dirty="0" err="1" smtClean="0">
                <a:solidFill>
                  <a:srgbClr val="000066"/>
                </a:solidFill>
              </a:rPr>
              <a:t>nhân</a:t>
            </a:r>
            <a:r>
              <a:rPr lang="en-US" sz="4000" dirty="0" smtClean="0">
                <a:solidFill>
                  <a:srgbClr val="000066"/>
                </a:solidFill>
              </a:rPr>
              <a:t> </a:t>
            </a:r>
            <a:r>
              <a:rPr lang="en-US" sz="4000" dirty="0" err="1" smtClean="0">
                <a:solidFill>
                  <a:srgbClr val="000066"/>
                </a:solidFill>
              </a:rPr>
              <a:t>từ</a:t>
            </a:r>
            <a:r>
              <a:rPr lang="en-US" sz="4000" dirty="0" smtClean="0">
                <a:solidFill>
                  <a:srgbClr val="000066"/>
                </a:solidFill>
              </a:rPr>
              <a:t> </a:t>
            </a:r>
            <a:r>
              <a:rPr lang="en-US" sz="4000" dirty="0" err="1" smtClean="0">
                <a:solidFill>
                  <a:srgbClr val="000066"/>
                </a:solidFill>
              </a:rPr>
              <a:t>dịu</a:t>
            </a:r>
            <a:r>
              <a:rPr lang="en-US" sz="4000" dirty="0" smtClean="0">
                <a:solidFill>
                  <a:srgbClr val="000066"/>
                </a:solidFill>
              </a:rPr>
              <a:t> </a:t>
            </a:r>
            <a:r>
              <a:rPr lang="en-US" sz="4000" dirty="0" err="1" smtClean="0">
                <a:solidFill>
                  <a:srgbClr val="000066"/>
                </a:solidFill>
              </a:rPr>
              <a:t>dàng</a:t>
            </a:r>
            <a:r>
              <a:rPr lang="en-US" sz="4000" dirty="0" smtClean="0">
                <a:solidFill>
                  <a:srgbClr val="000066"/>
                </a:solidFill>
              </a:rPr>
              <a:t> </a:t>
            </a:r>
            <a:r>
              <a:rPr lang="en-US" sz="4000" dirty="0" err="1" smtClean="0">
                <a:solidFill>
                  <a:srgbClr val="000066"/>
                </a:solidFill>
              </a:rPr>
              <a:t>yêu</a:t>
            </a:r>
            <a:r>
              <a:rPr lang="en-US" sz="4000" dirty="0" smtClean="0">
                <a:solidFill>
                  <a:srgbClr val="000066"/>
                </a:solidFill>
              </a:rPr>
              <a:t> </a:t>
            </a:r>
            <a:r>
              <a:rPr lang="en-US" sz="4000" dirty="0" err="1" smtClean="0">
                <a:solidFill>
                  <a:srgbClr val="000066"/>
                </a:solidFill>
              </a:rPr>
              <a:t>thương</a:t>
            </a:r>
            <a:r>
              <a:rPr lang="en-US" sz="4000" dirty="0" smtClean="0">
                <a:solidFill>
                  <a:srgbClr val="000066"/>
                </a:solidFill>
              </a:rPr>
              <a:t>, </a:t>
            </a:r>
            <a:r>
              <a:rPr lang="en-US" sz="4000" dirty="0" err="1" smtClean="0">
                <a:solidFill>
                  <a:srgbClr val="000066"/>
                </a:solidFill>
              </a:rPr>
              <a:t>bước</a:t>
            </a:r>
            <a:r>
              <a:rPr lang="en-US" sz="4000" dirty="0" smtClean="0">
                <a:solidFill>
                  <a:srgbClr val="000066"/>
                </a:solidFill>
              </a:rPr>
              <a:t> </a:t>
            </a:r>
            <a:r>
              <a:rPr lang="en-US" sz="4000" dirty="0" err="1" smtClean="0">
                <a:solidFill>
                  <a:srgbClr val="000066"/>
                </a:solidFill>
              </a:rPr>
              <a:t>đi</a:t>
            </a:r>
            <a:r>
              <a:rPr lang="en-US" sz="4000" dirty="0" smtClean="0">
                <a:solidFill>
                  <a:srgbClr val="000066"/>
                </a:solidFill>
              </a:rPr>
              <a:t> </a:t>
            </a:r>
            <a:r>
              <a:rPr lang="en-US" sz="4000" dirty="0" err="1" smtClean="0">
                <a:solidFill>
                  <a:srgbClr val="000066"/>
                </a:solidFill>
              </a:rPr>
              <a:t>ngàn</a:t>
            </a:r>
            <a:r>
              <a:rPr lang="en-US" sz="4000" dirty="0" smtClean="0">
                <a:solidFill>
                  <a:srgbClr val="000066"/>
                </a:solidFill>
              </a:rPr>
              <a:t> </a:t>
            </a:r>
            <a:r>
              <a:rPr lang="en-US" sz="4000" dirty="0" err="1" smtClean="0">
                <a:solidFill>
                  <a:srgbClr val="000066"/>
                </a:solidFill>
              </a:rPr>
              <a:t>phương</a:t>
            </a:r>
            <a:r>
              <a:rPr lang="en-US" sz="4000" dirty="0" smtClean="0">
                <a:solidFill>
                  <a:srgbClr val="000066"/>
                </a:solidFill>
              </a:rPr>
              <a:t> </a:t>
            </a:r>
            <a:r>
              <a:rPr lang="en-US" sz="4000" dirty="0" err="1" smtClean="0">
                <a:solidFill>
                  <a:srgbClr val="000066"/>
                </a:solidFill>
              </a:rPr>
              <a:t>cùng</a:t>
            </a:r>
            <a:r>
              <a:rPr lang="en-US" sz="4000" dirty="0" smtClean="0">
                <a:solidFill>
                  <a:srgbClr val="000066"/>
                </a:solidFill>
              </a:rPr>
              <a:t> </a:t>
            </a:r>
            <a:r>
              <a:rPr lang="en-US" sz="4000" dirty="0" err="1" smtClean="0">
                <a:solidFill>
                  <a:srgbClr val="000066"/>
                </a:solidFill>
              </a:rPr>
              <a:t>với</a:t>
            </a:r>
            <a:r>
              <a:rPr lang="en-US" sz="4000" dirty="0" smtClean="0">
                <a:solidFill>
                  <a:srgbClr val="000066"/>
                </a:solidFill>
              </a:rPr>
              <a:t> con </a:t>
            </a:r>
            <a:r>
              <a:rPr lang="en-US" sz="4000" dirty="0" err="1" smtClean="0">
                <a:solidFill>
                  <a:srgbClr val="000066"/>
                </a:solidFill>
              </a:rPr>
              <a:t>trên</a:t>
            </a:r>
            <a:r>
              <a:rPr lang="en-US" sz="4000" dirty="0" smtClean="0">
                <a:solidFill>
                  <a:srgbClr val="000066"/>
                </a:solidFill>
              </a:rPr>
              <a:t> </a:t>
            </a:r>
            <a:r>
              <a:rPr lang="en-US" sz="4000" dirty="0" err="1" smtClean="0">
                <a:solidFill>
                  <a:srgbClr val="000066"/>
                </a:solidFill>
              </a:rPr>
              <a:t>đường</a:t>
            </a:r>
            <a:r>
              <a:rPr lang="en-US" sz="4000" dirty="0" smtClean="0">
                <a:solidFill>
                  <a:srgbClr val="000066"/>
                </a:solidFill>
              </a:rPr>
              <a:t>. </a:t>
            </a:r>
            <a:r>
              <a:rPr lang="en-US" sz="4000" dirty="0" err="1" smtClean="0">
                <a:solidFill>
                  <a:srgbClr val="000066"/>
                </a:solidFill>
              </a:rPr>
              <a:t>Tình</a:t>
            </a:r>
            <a:r>
              <a:rPr lang="en-US" sz="4000" dirty="0" smtClean="0">
                <a:solidFill>
                  <a:srgbClr val="000066"/>
                </a:solidFill>
              </a:rPr>
              <a:t> </a:t>
            </a:r>
            <a:r>
              <a:rPr lang="en-US" sz="4000" dirty="0" err="1" smtClean="0">
                <a:solidFill>
                  <a:srgbClr val="000066"/>
                </a:solidFill>
              </a:rPr>
              <a:t>yêu</a:t>
            </a:r>
            <a:r>
              <a:rPr lang="en-US" sz="4000" dirty="0" smtClean="0">
                <a:solidFill>
                  <a:srgbClr val="000066"/>
                </a:solidFill>
              </a:rPr>
              <a:t> </a:t>
            </a:r>
            <a:r>
              <a:rPr lang="en-US" sz="4000" dirty="0" err="1" smtClean="0">
                <a:solidFill>
                  <a:srgbClr val="000066"/>
                </a:solidFill>
              </a:rPr>
              <a:t>của</a:t>
            </a:r>
            <a:r>
              <a:rPr lang="en-US" sz="4000" dirty="0" smtClean="0">
                <a:solidFill>
                  <a:srgbClr val="000066"/>
                </a:solidFill>
              </a:rPr>
              <a:t> </a:t>
            </a:r>
            <a:r>
              <a:rPr lang="en-US" sz="4000" dirty="0" err="1" smtClean="0">
                <a:solidFill>
                  <a:srgbClr val="000066"/>
                </a:solidFill>
              </a:rPr>
              <a:t>Chúa</a:t>
            </a:r>
            <a:r>
              <a:rPr lang="en-US" sz="4000" dirty="0" smtClean="0">
                <a:solidFill>
                  <a:srgbClr val="000066"/>
                </a:solidFill>
              </a:rPr>
              <a:t> </a:t>
            </a:r>
            <a:r>
              <a:rPr lang="en-US" sz="4000" dirty="0" err="1" smtClean="0">
                <a:solidFill>
                  <a:srgbClr val="000066"/>
                </a:solidFill>
              </a:rPr>
              <a:t>thắm</a:t>
            </a:r>
            <a:r>
              <a:rPr lang="en-US" sz="4000" dirty="0" smtClean="0">
                <a:solidFill>
                  <a:srgbClr val="000066"/>
                </a:solidFill>
              </a:rPr>
              <a:t> </a:t>
            </a:r>
            <a:r>
              <a:rPr lang="en-US" sz="4000" dirty="0" err="1" smtClean="0">
                <a:solidFill>
                  <a:srgbClr val="000066"/>
                </a:solidFill>
              </a:rPr>
              <a:t>tô</a:t>
            </a:r>
            <a:r>
              <a:rPr lang="en-US" sz="4000" dirty="0" smtClean="0">
                <a:solidFill>
                  <a:srgbClr val="000066"/>
                </a:solidFill>
              </a:rPr>
              <a:t> </a:t>
            </a:r>
            <a:r>
              <a:rPr lang="en-US" sz="4000" dirty="0" err="1" smtClean="0">
                <a:solidFill>
                  <a:srgbClr val="000066"/>
                </a:solidFill>
              </a:rPr>
              <a:t>cho</a:t>
            </a:r>
            <a:r>
              <a:rPr lang="en-US" sz="4000" dirty="0" smtClean="0">
                <a:solidFill>
                  <a:srgbClr val="000066"/>
                </a:solidFill>
              </a:rPr>
              <a:t> </a:t>
            </a:r>
            <a:r>
              <a:rPr lang="en-US" sz="4000" dirty="0" err="1" smtClean="0">
                <a:solidFill>
                  <a:srgbClr val="000066"/>
                </a:solidFill>
              </a:rPr>
              <a:t>đời</a:t>
            </a:r>
            <a:r>
              <a:rPr lang="en-US" sz="4000" dirty="0" smtClean="0">
                <a:solidFill>
                  <a:srgbClr val="000066"/>
                </a:solidFill>
              </a:rPr>
              <a:t> con, </a:t>
            </a:r>
            <a:r>
              <a:rPr lang="en-US" sz="4000" dirty="0" err="1" smtClean="0">
                <a:solidFill>
                  <a:srgbClr val="000066"/>
                </a:solidFill>
              </a:rPr>
              <a:t>làm</a:t>
            </a:r>
            <a:r>
              <a:rPr lang="en-US" sz="4000" dirty="0" smtClean="0">
                <a:solidFill>
                  <a:srgbClr val="000066"/>
                </a:solidFill>
              </a:rPr>
              <a:t> </a:t>
            </a:r>
            <a:r>
              <a:rPr lang="en-US" sz="4000" dirty="0" err="1" smtClean="0">
                <a:solidFill>
                  <a:srgbClr val="000066"/>
                </a:solidFill>
              </a:rPr>
              <a:t>nên</a:t>
            </a:r>
            <a:r>
              <a:rPr lang="en-US" sz="4000" dirty="0" smtClean="0">
                <a:solidFill>
                  <a:srgbClr val="000066"/>
                </a:solidFill>
              </a:rPr>
              <a:t> </a:t>
            </a:r>
            <a:r>
              <a:rPr lang="en-US" sz="4000" dirty="0" err="1" smtClean="0">
                <a:solidFill>
                  <a:srgbClr val="000066"/>
                </a:solidFill>
              </a:rPr>
              <a:t>cuộc</a:t>
            </a:r>
            <a:r>
              <a:rPr lang="en-US" sz="4000" dirty="0" smtClean="0">
                <a:solidFill>
                  <a:srgbClr val="000066"/>
                </a:solidFill>
              </a:rPr>
              <a:t> </a:t>
            </a:r>
            <a:r>
              <a:rPr lang="en-US" sz="4000" dirty="0" err="1" smtClean="0">
                <a:solidFill>
                  <a:srgbClr val="000066"/>
                </a:solidFill>
              </a:rPr>
              <a:t>sống</a:t>
            </a:r>
            <a:r>
              <a:rPr lang="en-US" sz="4000" dirty="0" smtClean="0">
                <a:solidFill>
                  <a:srgbClr val="000066"/>
                </a:solidFill>
              </a:rPr>
              <a:t> sang </a:t>
            </a:r>
            <a:r>
              <a:rPr lang="en-US" sz="4000" dirty="0" err="1" smtClean="0">
                <a:solidFill>
                  <a:srgbClr val="000066"/>
                </a:solidFill>
              </a:rPr>
              <a:t>ngời</a:t>
            </a:r>
            <a:r>
              <a:rPr lang="en-US" sz="4000" dirty="0" smtClean="0">
                <a:solidFill>
                  <a:srgbClr val="000066"/>
                </a:solidFill>
              </a:rPr>
              <a:t> </a:t>
            </a:r>
            <a:r>
              <a:rPr lang="en-US" sz="4000" dirty="0" err="1" smtClean="0">
                <a:solidFill>
                  <a:srgbClr val="000066"/>
                </a:solidFill>
              </a:rPr>
              <a:t>trong</a:t>
            </a:r>
            <a:r>
              <a:rPr lang="en-US" sz="4000" dirty="0" smtClean="0">
                <a:solidFill>
                  <a:srgbClr val="000066"/>
                </a:solidFill>
              </a:rPr>
              <a:t> </a:t>
            </a:r>
            <a:r>
              <a:rPr lang="en-US" sz="4000" dirty="0" err="1" smtClean="0">
                <a:solidFill>
                  <a:srgbClr val="000066"/>
                </a:solidFill>
              </a:rPr>
              <a:t>tình</a:t>
            </a:r>
            <a:r>
              <a:rPr lang="en-US" sz="4000" dirty="0" smtClean="0">
                <a:solidFill>
                  <a:srgbClr val="000066"/>
                </a:solidFill>
              </a:rPr>
              <a:t> </a:t>
            </a:r>
            <a:r>
              <a:rPr lang="en-US" sz="4000" dirty="0" err="1" smtClean="0">
                <a:solidFill>
                  <a:srgbClr val="000066"/>
                </a:solidFill>
              </a:rPr>
              <a:t>mến</a:t>
            </a:r>
            <a:r>
              <a:rPr lang="en-US" sz="4000" dirty="0" smtClean="0">
                <a:solidFill>
                  <a:srgbClr val="000066"/>
                </a:solidFill>
              </a:rPr>
              <a:t>, </a:t>
            </a:r>
            <a:r>
              <a:rPr lang="en-US" sz="4000" dirty="0" err="1" smtClean="0">
                <a:solidFill>
                  <a:srgbClr val="000066"/>
                </a:solidFill>
              </a:rPr>
              <a:t>mãi</a:t>
            </a:r>
            <a:r>
              <a:rPr lang="en-US" sz="4000" dirty="0" smtClean="0">
                <a:solidFill>
                  <a:srgbClr val="000066"/>
                </a:solidFill>
              </a:rPr>
              <a:t> </a:t>
            </a:r>
            <a:r>
              <a:rPr lang="en-US" sz="4000" dirty="0" err="1" smtClean="0">
                <a:solidFill>
                  <a:srgbClr val="000066"/>
                </a:solidFill>
              </a:rPr>
              <a:t>luôn</a:t>
            </a:r>
            <a:r>
              <a:rPr lang="en-US" sz="4000" dirty="0" smtClean="0">
                <a:solidFill>
                  <a:srgbClr val="000066"/>
                </a:solidFill>
              </a:rPr>
              <a:t> </a:t>
            </a:r>
            <a:r>
              <a:rPr lang="en-US" sz="4000" dirty="0" err="1" smtClean="0">
                <a:solidFill>
                  <a:srgbClr val="000066"/>
                </a:solidFill>
              </a:rPr>
              <a:t>vững</a:t>
            </a:r>
            <a:r>
              <a:rPr lang="en-US" sz="4000" dirty="0" smtClean="0">
                <a:solidFill>
                  <a:srgbClr val="000066"/>
                </a:solidFill>
              </a:rPr>
              <a:t> </a:t>
            </a:r>
            <a:r>
              <a:rPr lang="en-US" sz="4000" dirty="0" err="1" smtClean="0">
                <a:solidFill>
                  <a:srgbClr val="000066"/>
                </a:solidFill>
              </a:rPr>
              <a:t>bền</a:t>
            </a:r>
            <a:r>
              <a:rPr lang="en-US" sz="4000" dirty="0" smtClean="0">
                <a:solidFill>
                  <a:srgbClr val="000066"/>
                </a:solidFill>
              </a:rPr>
              <a:t> </a:t>
            </a:r>
            <a:r>
              <a:rPr lang="en-US" sz="4000" dirty="0" err="1" smtClean="0">
                <a:solidFill>
                  <a:srgbClr val="000066"/>
                </a:solidFill>
              </a:rPr>
              <a:t>tình</a:t>
            </a:r>
            <a:r>
              <a:rPr lang="en-US" sz="4000" dirty="0" smtClean="0">
                <a:solidFill>
                  <a:srgbClr val="000066"/>
                </a:solidFill>
              </a:rPr>
              <a:t> </a:t>
            </a:r>
            <a:r>
              <a:rPr lang="en-US" sz="4000" dirty="0" err="1" smtClean="0">
                <a:solidFill>
                  <a:srgbClr val="000066"/>
                </a:solidFill>
              </a:rPr>
              <a:t>Chúa</a:t>
            </a:r>
            <a:r>
              <a:rPr lang="en-US" sz="4000" dirty="0" smtClean="0">
                <a:solidFill>
                  <a:srgbClr val="000066"/>
                </a:solidFill>
              </a:rPr>
              <a:t> </a:t>
            </a:r>
            <a:r>
              <a:rPr lang="en-US" sz="4000" dirty="0" err="1" smtClean="0">
                <a:solidFill>
                  <a:srgbClr val="000066"/>
                </a:solidFill>
              </a:rPr>
              <a:t>ôi</a:t>
            </a:r>
            <a:r>
              <a:rPr lang="en-US" sz="4000" dirty="0" smtClean="0">
                <a:solidFill>
                  <a:srgbClr val="000066"/>
                </a:solidFill>
              </a:rPr>
              <a:t> </a:t>
            </a:r>
            <a:r>
              <a:rPr lang="en-US" sz="4000" dirty="0" err="1" smtClean="0">
                <a:solidFill>
                  <a:srgbClr val="000066"/>
                </a:solidFill>
              </a:rPr>
              <a:t>ngọt</a:t>
            </a:r>
            <a:r>
              <a:rPr lang="en-US" sz="4000" dirty="0" smtClean="0">
                <a:solidFill>
                  <a:srgbClr val="000066"/>
                </a:solidFill>
              </a:rPr>
              <a:t> </a:t>
            </a:r>
            <a:r>
              <a:rPr lang="en-US" sz="4000" dirty="0" err="1" smtClean="0">
                <a:solidFill>
                  <a:srgbClr val="000066"/>
                </a:solidFill>
              </a:rPr>
              <a:t>mềm</a:t>
            </a:r>
            <a:r>
              <a:rPr lang="en-US" sz="4000" dirty="0" smtClean="0">
                <a:solidFill>
                  <a:srgbClr val="000066"/>
                </a:solidFill>
              </a:rPr>
              <a:t>. </a:t>
            </a:r>
            <a:endParaRPr lang="en-US" sz="4000" b="0" dirty="0">
              <a:solidFill>
                <a:srgbClr val="000066"/>
              </a:solidFill>
              <a:effectLst/>
            </a:endParaRPr>
          </a:p>
        </p:txBody>
      </p:sp>
    </p:spTree>
    <p:extLst>
      <p:ext uri="{BB962C8B-B14F-4D97-AF65-F5344CB8AC3E}">
        <p14:creationId xmlns:p14="http://schemas.microsoft.com/office/powerpoint/2010/main" val="38368833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990000"/>
                </a:solidFill>
                <a:effectLst/>
              </a:rPr>
              <a:t>Đk</a:t>
            </a:r>
            <a:r>
              <a:rPr lang="en-US" b="0" u="sng" dirty="0">
                <a:solidFill>
                  <a:srgbClr val="990000"/>
                </a:solidFill>
                <a:effectLst/>
              </a:rPr>
              <a:t>:</a:t>
            </a:r>
            <a:r>
              <a:rPr lang="en-US" b="0" dirty="0">
                <a:solidFill>
                  <a:srgbClr val="000066"/>
                </a:solidFill>
                <a:effectLst/>
              </a:rPr>
              <a:t> </a:t>
            </a:r>
            <a:r>
              <a:rPr lang="en-US" dirty="0" err="1" smtClean="0">
                <a:solidFill>
                  <a:srgbClr val="000066"/>
                </a:solidFill>
              </a:rPr>
              <a:t>Chúa</a:t>
            </a:r>
            <a:r>
              <a:rPr lang="en-US" dirty="0" smtClean="0">
                <a:solidFill>
                  <a:srgbClr val="000066"/>
                </a:solidFill>
              </a:rPr>
              <a:t> ở </a:t>
            </a:r>
            <a:r>
              <a:rPr lang="en-US" dirty="0" err="1" smtClean="0">
                <a:solidFill>
                  <a:srgbClr val="000066"/>
                </a:solidFill>
              </a:rPr>
              <a:t>cùng</a:t>
            </a:r>
            <a:r>
              <a:rPr lang="en-US" dirty="0" smtClean="0">
                <a:solidFill>
                  <a:srgbClr val="000066"/>
                </a:solidFill>
              </a:rPr>
              <a:t> con </a:t>
            </a:r>
            <a:r>
              <a:rPr lang="en-US" dirty="0" err="1" smtClean="0">
                <a:solidFill>
                  <a:srgbClr val="000066"/>
                </a:solidFill>
              </a:rPr>
              <a:t>với</a:t>
            </a:r>
            <a:r>
              <a:rPr lang="en-US" dirty="0" smtClean="0">
                <a:solidFill>
                  <a:srgbClr val="000066"/>
                </a:solidFill>
              </a:rPr>
              <a:t> </a:t>
            </a:r>
            <a:r>
              <a:rPr lang="en-US" dirty="0" err="1" smtClean="0">
                <a:solidFill>
                  <a:srgbClr val="000066"/>
                </a:solidFill>
              </a:rPr>
              <a:t>tấm</a:t>
            </a:r>
            <a:r>
              <a:rPr lang="en-US" dirty="0" smtClean="0">
                <a:solidFill>
                  <a:srgbClr val="000066"/>
                </a:solidFill>
              </a:rPr>
              <a:t> </a:t>
            </a:r>
            <a:r>
              <a:rPr lang="en-US" dirty="0" err="1" smtClean="0">
                <a:solidFill>
                  <a:srgbClr val="000066"/>
                </a:solidFill>
              </a:rPr>
              <a:t>lòng</a:t>
            </a:r>
            <a:r>
              <a:rPr lang="en-US" dirty="0" smtClean="0">
                <a:solidFill>
                  <a:srgbClr val="000066"/>
                </a:solidFill>
              </a:rPr>
              <a:t> son </a:t>
            </a:r>
            <a:r>
              <a:rPr lang="en-US" dirty="0" err="1" smtClean="0">
                <a:solidFill>
                  <a:srgbClr val="000066"/>
                </a:solidFill>
              </a:rPr>
              <a:t>sống</a:t>
            </a:r>
            <a:r>
              <a:rPr lang="en-US" dirty="0" smtClean="0">
                <a:solidFill>
                  <a:srgbClr val="000066"/>
                </a:solidFill>
              </a:rPr>
              <a:t> </a:t>
            </a:r>
            <a:r>
              <a:rPr lang="en-US" dirty="0" err="1" smtClean="0">
                <a:solidFill>
                  <a:srgbClr val="000066"/>
                </a:solidFill>
              </a:rPr>
              <a:t>cho</a:t>
            </a:r>
            <a:r>
              <a:rPr lang="en-US" dirty="0" smtClean="0">
                <a:solidFill>
                  <a:srgbClr val="000066"/>
                </a:solidFill>
              </a:rPr>
              <a:t> </a:t>
            </a:r>
            <a:r>
              <a:rPr lang="en-US" dirty="0" err="1" smtClean="0">
                <a:solidFill>
                  <a:srgbClr val="000066"/>
                </a:solidFill>
              </a:rPr>
              <a:t>đời</a:t>
            </a:r>
            <a:r>
              <a:rPr lang="en-US" dirty="0" smtClean="0">
                <a:solidFill>
                  <a:srgbClr val="000066"/>
                </a:solidFill>
              </a:rPr>
              <a:t> con </a:t>
            </a:r>
            <a:r>
              <a:rPr lang="en-US" dirty="0" err="1" smtClean="0">
                <a:solidFill>
                  <a:srgbClr val="000066"/>
                </a:solidFill>
              </a:rPr>
              <a:t>chan</a:t>
            </a:r>
            <a:r>
              <a:rPr lang="en-US" dirty="0" smtClean="0">
                <a:solidFill>
                  <a:srgbClr val="000066"/>
                </a:solidFill>
              </a:rPr>
              <a:t> </a:t>
            </a:r>
            <a:r>
              <a:rPr lang="en-US" dirty="0" err="1" smtClean="0">
                <a:solidFill>
                  <a:srgbClr val="000066"/>
                </a:solidFill>
              </a:rPr>
              <a:t>chứa</a:t>
            </a:r>
            <a:r>
              <a:rPr lang="en-US" dirty="0" smtClean="0">
                <a:solidFill>
                  <a:srgbClr val="000066"/>
                </a:solidFill>
              </a:rPr>
              <a:t> </a:t>
            </a:r>
            <a:r>
              <a:rPr lang="en-US" dirty="0" err="1" smtClean="0">
                <a:solidFill>
                  <a:srgbClr val="000066"/>
                </a:solidFill>
              </a:rPr>
              <a:t>khôn</a:t>
            </a:r>
            <a:r>
              <a:rPr lang="en-US" dirty="0" smtClean="0">
                <a:solidFill>
                  <a:srgbClr val="000066"/>
                </a:solidFill>
              </a:rPr>
              <a:t> </a:t>
            </a:r>
            <a:r>
              <a:rPr lang="en-US" dirty="0" err="1" smtClean="0">
                <a:solidFill>
                  <a:srgbClr val="000066"/>
                </a:solidFill>
              </a:rPr>
              <a:t>vơi</a:t>
            </a:r>
            <a:r>
              <a:rPr lang="en-US" dirty="0" smtClean="0">
                <a:solidFill>
                  <a:srgbClr val="000066"/>
                </a:solidFill>
              </a:rPr>
              <a:t> </a:t>
            </a:r>
            <a:r>
              <a:rPr lang="en-US" dirty="0" err="1" smtClean="0">
                <a:solidFill>
                  <a:srgbClr val="000066"/>
                </a:solidFill>
              </a:rPr>
              <a:t>tình</a:t>
            </a:r>
            <a:r>
              <a:rPr lang="en-US" dirty="0" smtClean="0">
                <a:solidFill>
                  <a:srgbClr val="000066"/>
                </a:solidFill>
              </a:rPr>
              <a:t> </a:t>
            </a:r>
            <a:r>
              <a:rPr lang="en-US" dirty="0" err="1" smtClean="0">
                <a:solidFill>
                  <a:srgbClr val="000066"/>
                </a:solidFill>
              </a:rPr>
              <a:t>thương</a:t>
            </a:r>
            <a:r>
              <a:rPr lang="en-US" dirty="0" smtClean="0">
                <a:solidFill>
                  <a:srgbClr val="000066"/>
                </a:solidFill>
              </a:rPr>
              <a:t> </a:t>
            </a:r>
            <a:r>
              <a:rPr lang="en-US" dirty="0" err="1" smtClean="0">
                <a:solidFill>
                  <a:srgbClr val="000066"/>
                </a:solidFill>
              </a:rPr>
              <a:t>Chúa</a:t>
            </a:r>
            <a:r>
              <a:rPr lang="en-US" dirty="0" smtClean="0">
                <a:solidFill>
                  <a:srgbClr val="000066"/>
                </a:solidFill>
              </a:rPr>
              <a:t> sang </a:t>
            </a:r>
            <a:r>
              <a:rPr lang="en-US" dirty="0" err="1" smtClean="0">
                <a:solidFill>
                  <a:srgbClr val="000066"/>
                </a:solidFill>
              </a:rPr>
              <a:t>ngời</a:t>
            </a:r>
            <a:r>
              <a:rPr lang="en-US" dirty="0" smtClean="0">
                <a:solidFill>
                  <a:srgbClr val="000066"/>
                </a:solidFill>
              </a:rPr>
              <a:t>. </a:t>
            </a:r>
            <a:r>
              <a:rPr lang="en-US" dirty="0" err="1" smtClean="0">
                <a:solidFill>
                  <a:srgbClr val="000066"/>
                </a:solidFill>
              </a:rPr>
              <a:t>Tình</a:t>
            </a:r>
            <a:r>
              <a:rPr lang="en-US" dirty="0" smtClean="0">
                <a:solidFill>
                  <a:srgbClr val="000066"/>
                </a:solidFill>
              </a:rPr>
              <a:t> con </a:t>
            </a:r>
            <a:r>
              <a:rPr lang="en-US" dirty="0" err="1" smtClean="0">
                <a:solidFill>
                  <a:srgbClr val="000066"/>
                </a:solidFill>
              </a:rPr>
              <a:t>dâng</a:t>
            </a:r>
            <a:r>
              <a:rPr lang="en-US" dirty="0" smtClean="0">
                <a:solidFill>
                  <a:srgbClr val="000066"/>
                </a:solidFill>
              </a:rPr>
              <a:t> </a:t>
            </a:r>
            <a:r>
              <a:rPr lang="en-US" dirty="0" err="1" smtClean="0">
                <a:solidFill>
                  <a:srgbClr val="000066"/>
                </a:solidFill>
              </a:rPr>
              <a:t>Chúa</a:t>
            </a:r>
            <a:r>
              <a:rPr lang="en-US" dirty="0" smtClean="0">
                <a:solidFill>
                  <a:srgbClr val="000066"/>
                </a:solidFill>
              </a:rPr>
              <a:t> </a:t>
            </a:r>
            <a:r>
              <a:rPr lang="en-US" dirty="0" err="1" smtClean="0">
                <a:solidFill>
                  <a:srgbClr val="000066"/>
                </a:solidFill>
              </a:rPr>
              <a:t>quyết</a:t>
            </a:r>
            <a:r>
              <a:rPr lang="en-US" dirty="0" smtClean="0">
                <a:solidFill>
                  <a:srgbClr val="000066"/>
                </a:solidFill>
              </a:rPr>
              <a:t> </a:t>
            </a:r>
            <a:r>
              <a:rPr lang="en-US" dirty="0" err="1" smtClean="0">
                <a:solidFill>
                  <a:srgbClr val="000066"/>
                </a:solidFill>
              </a:rPr>
              <a:t>tâm</a:t>
            </a:r>
            <a:r>
              <a:rPr lang="en-US" dirty="0" smtClean="0">
                <a:solidFill>
                  <a:srgbClr val="000066"/>
                </a:solidFill>
              </a:rPr>
              <a:t> </a:t>
            </a:r>
            <a:r>
              <a:rPr lang="en-US" dirty="0" err="1" smtClean="0">
                <a:solidFill>
                  <a:srgbClr val="000066"/>
                </a:solidFill>
              </a:rPr>
              <a:t>từ</a:t>
            </a:r>
            <a:r>
              <a:rPr lang="en-US" dirty="0" smtClean="0">
                <a:solidFill>
                  <a:srgbClr val="000066"/>
                </a:solidFill>
              </a:rPr>
              <a:t> </a:t>
            </a:r>
            <a:r>
              <a:rPr lang="en-US" dirty="0" err="1" smtClean="0">
                <a:solidFill>
                  <a:srgbClr val="000066"/>
                </a:solidFill>
              </a:rPr>
              <a:t>đây</a:t>
            </a:r>
            <a:r>
              <a:rPr lang="en-US" dirty="0" smtClean="0">
                <a:solidFill>
                  <a:srgbClr val="000066"/>
                </a:solidFill>
              </a:rPr>
              <a:t> </a:t>
            </a:r>
            <a:r>
              <a:rPr lang="en-US" dirty="0" err="1" smtClean="0">
                <a:solidFill>
                  <a:srgbClr val="000066"/>
                </a:solidFill>
              </a:rPr>
              <a:t>mến</a:t>
            </a:r>
            <a:r>
              <a:rPr lang="en-US" dirty="0" smtClean="0">
                <a:solidFill>
                  <a:srgbClr val="000066"/>
                </a:solidFill>
              </a:rPr>
              <a:t> </a:t>
            </a:r>
            <a:r>
              <a:rPr lang="en-US" dirty="0" err="1" smtClean="0">
                <a:solidFill>
                  <a:srgbClr val="000066"/>
                </a:solidFill>
              </a:rPr>
              <a:t>yêu</a:t>
            </a:r>
            <a:r>
              <a:rPr lang="en-US" dirty="0" smtClean="0">
                <a:solidFill>
                  <a:srgbClr val="000066"/>
                </a:solidFill>
              </a:rPr>
              <a:t> </a:t>
            </a:r>
            <a:r>
              <a:rPr lang="en-US" dirty="0" err="1" smtClean="0">
                <a:solidFill>
                  <a:srgbClr val="000066"/>
                </a:solidFill>
              </a:rPr>
              <a:t>nồng</a:t>
            </a:r>
            <a:r>
              <a:rPr lang="en-US" dirty="0" smtClean="0">
                <a:solidFill>
                  <a:srgbClr val="000066"/>
                </a:solidFill>
              </a:rPr>
              <a:t> </a:t>
            </a:r>
            <a:r>
              <a:rPr lang="en-US" dirty="0" err="1" smtClean="0">
                <a:solidFill>
                  <a:srgbClr val="000066"/>
                </a:solidFill>
              </a:rPr>
              <a:t>saydaan</a:t>
            </a:r>
            <a:r>
              <a:rPr lang="en-US" dirty="0" smtClean="0">
                <a:solidFill>
                  <a:srgbClr val="000066"/>
                </a:solidFill>
              </a:rPr>
              <a:t> </a:t>
            </a:r>
            <a:r>
              <a:rPr lang="en-US" dirty="0" err="1" smtClean="0">
                <a:solidFill>
                  <a:srgbClr val="000066"/>
                </a:solidFill>
              </a:rPr>
              <a:t>thân</a:t>
            </a:r>
            <a:r>
              <a:rPr lang="en-US" dirty="0" smtClean="0">
                <a:solidFill>
                  <a:srgbClr val="000066"/>
                </a:solidFill>
              </a:rPr>
              <a:t> </a:t>
            </a:r>
            <a:r>
              <a:rPr lang="en-US" dirty="0" err="1" smtClean="0">
                <a:solidFill>
                  <a:srgbClr val="000066"/>
                </a:solidFill>
              </a:rPr>
              <a:t>dựng</a:t>
            </a:r>
            <a:r>
              <a:rPr lang="en-US" dirty="0" smtClean="0">
                <a:solidFill>
                  <a:srgbClr val="000066"/>
                </a:solidFill>
              </a:rPr>
              <a:t> </a:t>
            </a:r>
            <a:r>
              <a:rPr lang="en-US" dirty="0" err="1" smtClean="0">
                <a:solidFill>
                  <a:srgbClr val="000066"/>
                </a:solidFill>
              </a:rPr>
              <a:t>xây</a:t>
            </a:r>
            <a:r>
              <a:rPr lang="en-US" dirty="0" smtClean="0">
                <a:solidFill>
                  <a:srgbClr val="000066"/>
                </a:solidFill>
              </a:rPr>
              <a:t> </a:t>
            </a:r>
            <a:r>
              <a:rPr lang="en-US" dirty="0" err="1" smtClean="0">
                <a:solidFill>
                  <a:srgbClr val="000066"/>
                </a:solidFill>
              </a:rPr>
              <a:t>trọn</a:t>
            </a:r>
            <a:r>
              <a:rPr lang="en-US" dirty="0" smtClean="0">
                <a:solidFill>
                  <a:srgbClr val="000066"/>
                </a:solidFill>
              </a:rPr>
              <a:t> </a:t>
            </a:r>
            <a:r>
              <a:rPr lang="en-US" dirty="0" err="1" smtClean="0">
                <a:solidFill>
                  <a:srgbClr val="000066"/>
                </a:solidFill>
              </a:rPr>
              <a:t>cả</a:t>
            </a:r>
            <a:r>
              <a:rPr lang="en-US" dirty="0" smtClean="0">
                <a:solidFill>
                  <a:srgbClr val="000066"/>
                </a:solidFill>
              </a:rPr>
              <a:t> </a:t>
            </a:r>
            <a:r>
              <a:rPr lang="en-US" dirty="0" err="1" smtClean="0">
                <a:solidFill>
                  <a:srgbClr val="000066"/>
                </a:solidFill>
              </a:rPr>
              <a:t>cuộc</a:t>
            </a:r>
            <a:r>
              <a:rPr lang="en-US" dirty="0" smtClean="0">
                <a:solidFill>
                  <a:srgbClr val="000066"/>
                </a:solidFill>
              </a:rPr>
              <a:t> </a:t>
            </a:r>
            <a:r>
              <a:rPr lang="en-US" dirty="0" err="1" smtClean="0">
                <a:solidFill>
                  <a:srgbClr val="000066"/>
                </a:solidFill>
              </a:rPr>
              <a:t>đời</a:t>
            </a:r>
            <a:r>
              <a:rPr lang="en-US" dirty="0" smtClean="0">
                <a:solidFill>
                  <a:srgbClr val="000066"/>
                </a:solidFill>
              </a:rPr>
              <a:t> </a:t>
            </a:r>
            <a:r>
              <a:rPr lang="en-US" dirty="0" err="1" smtClean="0">
                <a:solidFill>
                  <a:srgbClr val="000066"/>
                </a:solidFill>
              </a:rPr>
              <a:t>này</a:t>
            </a:r>
            <a:r>
              <a:rPr lang="en-US" dirty="0" smtClean="0">
                <a:solidFill>
                  <a:srgbClr val="000066"/>
                </a:solidFill>
              </a:rPr>
              <a:t>. </a:t>
            </a:r>
            <a:endParaRPr lang="en-US" b="0" dirty="0">
              <a:solidFill>
                <a:srgbClr val="000066"/>
              </a:solidFill>
              <a:effectLst/>
            </a:endParaRPr>
          </a:p>
        </p:txBody>
      </p:sp>
    </p:spTree>
    <p:extLst>
      <p:ext uri="{BB962C8B-B14F-4D97-AF65-F5344CB8AC3E}">
        <p14:creationId xmlns:p14="http://schemas.microsoft.com/office/powerpoint/2010/main" val="28792758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0066"/>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056233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990000"/>
                </a:solidFill>
                <a:effectLst/>
                <a:latin typeface="+mj-lt"/>
              </a:rPr>
              <a:t>Ca </a:t>
            </a:r>
            <a:r>
              <a:rPr lang="en-US" sz="8000" b="0" dirty="0" err="1">
                <a:solidFill>
                  <a:srgbClr val="990000"/>
                </a:solidFill>
                <a:effectLst/>
                <a:latin typeface="+mj-lt"/>
              </a:rPr>
              <a:t>Kết</a:t>
            </a:r>
            <a:r>
              <a:rPr lang="en-US" sz="8000" b="0" dirty="0">
                <a:solidFill>
                  <a:srgbClr val="990000"/>
                </a:solidFill>
                <a:effectLst/>
                <a:latin typeface="+mj-lt"/>
              </a:rPr>
              <a:t> </a:t>
            </a:r>
            <a:r>
              <a:rPr lang="en-US" sz="8000" b="0" dirty="0" err="1">
                <a:solidFill>
                  <a:srgbClr val="990000"/>
                </a:solidFill>
                <a:effectLst/>
                <a:latin typeface="+mj-lt"/>
              </a:rPr>
              <a:t>Lễ</a:t>
            </a:r>
            <a:r>
              <a:rPr lang="en-US" sz="8000" b="0" dirty="0">
                <a:solidFill>
                  <a:srgbClr val="990000"/>
                </a:solidFill>
                <a:effectLst/>
                <a:latin typeface="+mj-lt"/>
              </a:rPr>
              <a:t/>
            </a:r>
            <a:br>
              <a:rPr lang="en-US" sz="8000" b="0" dirty="0">
                <a:solidFill>
                  <a:srgbClr val="990000"/>
                </a:solidFill>
                <a:effectLst/>
                <a:latin typeface="+mj-lt"/>
              </a:rPr>
            </a:br>
            <a:r>
              <a:rPr lang="vi-VN" sz="6000" dirty="0">
                <a:solidFill>
                  <a:srgbClr val="990000"/>
                </a:solidFill>
              </a:rPr>
              <a:t>Cung Chúc Trinh Vương</a:t>
            </a:r>
            <a:r>
              <a:rPr lang="en-US" sz="6000" b="0" dirty="0" smtClean="0">
                <a:solidFill>
                  <a:srgbClr val="990000"/>
                </a:solidFill>
                <a:effectLst/>
              </a:rPr>
              <a:t/>
            </a:r>
            <a:br>
              <a:rPr lang="en-US" sz="6000" b="0" dirty="0" smtClean="0">
                <a:solidFill>
                  <a:srgbClr val="990000"/>
                </a:solidFill>
                <a:effectLst/>
              </a:rPr>
            </a:br>
            <a:r>
              <a:rPr lang="en-US" sz="5400" i="1" dirty="0" err="1" smtClean="0">
                <a:solidFill>
                  <a:srgbClr val="000066"/>
                </a:solidFill>
              </a:rPr>
              <a:t>Hoài</a:t>
            </a:r>
            <a:r>
              <a:rPr lang="en-US" sz="5400" i="1" dirty="0" smtClean="0">
                <a:solidFill>
                  <a:srgbClr val="000066"/>
                </a:solidFill>
              </a:rPr>
              <a:t> </a:t>
            </a:r>
            <a:r>
              <a:rPr lang="en-US" sz="5400" i="1" dirty="0" err="1" smtClean="0">
                <a:solidFill>
                  <a:srgbClr val="000066"/>
                </a:solidFill>
              </a:rPr>
              <a:t>Đức</a:t>
            </a:r>
            <a:endParaRPr lang="en-US" sz="6000" b="0" i="1" dirty="0">
              <a:solidFill>
                <a:srgbClr val="000066"/>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990000"/>
                </a:solidFill>
              </a:rPr>
              <a:t>Tk</a:t>
            </a:r>
            <a:r>
              <a:rPr lang="en-US" sz="4800" b="0" u="sng" dirty="0" smtClean="0">
                <a:solidFill>
                  <a:srgbClr val="990000"/>
                </a:solidFill>
                <a:effectLst/>
              </a:rPr>
              <a:t>1:</a:t>
            </a:r>
            <a:r>
              <a:rPr lang="en-US" sz="4800" b="0" dirty="0" smtClean="0">
                <a:solidFill>
                  <a:srgbClr val="990000"/>
                </a:solidFill>
                <a:effectLst/>
              </a:rPr>
              <a:t> </a:t>
            </a:r>
            <a:r>
              <a:rPr lang="vi-VN" sz="4800" dirty="0">
                <a:solidFill>
                  <a:srgbClr val="000066"/>
                </a:solidFill>
              </a:rPr>
              <a:t>Cung chúc Trinh Vương không hề nhiễm tội truyền, thật Mẹ là Mẹ Thiên Chúa, Mẹ khiết trinh trọn đời. Cung chúc Trinh Vương là kho tích ơn thiêng, Mẹ đã hy sinh hiệp thông để cứu chuộc nhân loài.</a:t>
            </a:r>
            <a:endParaRPr lang="en-US" sz="4800" b="0" dirty="0">
              <a:solidFill>
                <a:srgbClr val="000066"/>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990000"/>
                </a:solidFill>
                <a:effectLst/>
              </a:rPr>
              <a:t>Đk</a:t>
            </a:r>
            <a:r>
              <a:rPr lang="en-US" sz="4800" b="0" u="sng" dirty="0">
                <a:solidFill>
                  <a:srgbClr val="990000"/>
                </a:solidFill>
                <a:effectLst/>
              </a:rPr>
              <a:t>:</a:t>
            </a:r>
            <a:r>
              <a:rPr lang="en-US" sz="4800" b="0" dirty="0">
                <a:solidFill>
                  <a:srgbClr val="000066"/>
                </a:solidFill>
                <a:effectLst/>
              </a:rPr>
              <a:t> </a:t>
            </a:r>
            <a:r>
              <a:rPr lang="vi-VN" sz="4800" dirty="0">
                <a:solidFill>
                  <a:srgbClr val="000066"/>
                </a:solidFill>
              </a:rPr>
              <a:t>Mẹ Maria! Ai là không được Mẹ thương đến, khốn thay nhân loại mê đắm nên lãng quên. Mẹ Fatima! Con nguyện xin đền tạ yêu mến, muốn hy sinh nhiều, yên ủi Mẹ khỏi ưu phiền.</a:t>
            </a:r>
            <a:endParaRPr lang="vi-VN" sz="4800" b="0" dirty="0">
              <a:solidFill>
                <a:srgbClr val="000066"/>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05623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4144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0066"/>
                </a:solidFill>
                <a:effectLst/>
                <a:latin typeface="+mj-lt"/>
              </a:rPr>
              <a:t/>
            </a:r>
            <a:br>
              <a:rPr lang="en-US" b="0" dirty="0">
                <a:solidFill>
                  <a:srgbClr val="000066"/>
                </a:solidFill>
                <a:effectLst/>
                <a:latin typeface="+mj-lt"/>
              </a:rPr>
            </a:br>
            <a:endParaRPr lang="en-US" b="0" dirty="0">
              <a:solidFill>
                <a:srgbClr val="000066"/>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990000"/>
              </a:solidFill>
              <a:effectLst/>
              <a:latin typeface="+mj-lt"/>
              <a:cs typeface="Times New Roman" panose="02020603050405020304" pitchFamily="18" charset="0"/>
            </a:endParaRPr>
          </a:p>
          <a:p>
            <a:pPr eaLnBrk="1" hangingPunct="1">
              <a:lnSpc>
                <a:spcPct val="150000"/>
              </a:lnSpc>
            </a:pPr>
            <a:r>
              <a:rPr lang="en-US" sz="7200" b="0" dirty="0">
                <a:solidFill>
                  <a:srgbClr val="990000"/>
                </a:solidFill>
                <a:effectLst/>
                <a:latin typeface="+mj-lt"/>
                <a:cs typeface="Times New Roman" panose="02020603050405020304" pitchFamily="18" charset="0"/>
              </a:rPr>
              <a:t>KINH VINH DANH</a:t>
            </a:r>
            <a:endParaRPr lang="vi-VN" sz="7200" b="0" dirty="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0066"/>
                </a:solidFill>
                <a:effectLst/>
                <a:latin typeface="+mj-lt"/>
              </a:rPr>
              <a:t/>
            </a:r>
            <a:br>
              <a:rPr lang="en-US" b="0" dirty="0">
                <a:solidFill>
                  <a:srgbClr val="000066"/>
                </a:solidFill>
                <a:effectLst/>
                <a:latin typeface="+mj-lt"/>
              </a:rPr>
            </a:br>
            <a:endParaRPr lang="en-US" b="0" dirty="0">
              <a:solidFill>
                <a:srgbClr val="000066"/>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990000"/>
                </a:solidFill>
                <a:effectLst/>
                <a:latin typeface="+mj-lt"/>
                <a:cs typeface="Times New Roman" panose="02020603050405020304" pitchFamily="18" charset="0"/>
              </a:rPr>
              <a:t>Chủ</a:t>
            </a:r>
            <a:r>
              <a:rPr lang="en-US" sz="4000" b="0" u="sng" dirty="0">
                <a:solidFill>
                  <a:srgbClr val="990000"/>
                </a:solidFill>
                <a:effectLst/>
                <a:latin typeface="+mj-lt"/>
                <a:cs typeface="Times New Roman" panose="02020603050405020304" pitchFamily="18" charset="0"/>
              </a:rPr>
              <a:t> </a:t>
            </a:r>
            <a:r>
              <a:rPr lang="en-US" sz="4000" b="0" u="sng" dirty="0" err="1">
                <a:solidFill>
                  <a:srgbClr val="990000"/>
                </a:solidFill>
                <a:effectLst/>
                <a:latin typeface="+mj-lt"/>
                <a:cs typeface="Times New Roman" panose="02020603050405020304" pitchFamily="18" charset="0"/>
              </a:rPr>
              <a:t>tế</a:t>
            </a:r>
            <a:r>
              <a:rPr lang="en-US" sz="4000" b="0" u="sng" dirty="0">
                <a:solidFill>
                  <a:srgbClr val="990000"/>
                </a:solidFill>
                <a:effectLst/>
                <a:latin typeface="+mj-lt"/>
                <a:cs typeface="Times New Roman" panose="02020603050405020304" pitchFamily="18" charset="0"/>
              </a:rPr>
              <a:t>:</a:t>
            </a:r>
            <a:r>
              <a:rPr lang="en-US" sz="4000" b="0" dirty="0">
                <a:solidFill>
                  <a:srgbClr val="990000"/>
                </a:solidFill>
                <a:effectLst/>
                <a:latin typeface="+mj-lt"/>
                <a:cs typeface="Times New Roman" panose="02020603050405020304" pitchFamily="18" charset="0"/>
              </a:rPr>
              <a:t> </a:t>
            </a:r>
            <a:r>
              <a:rPr lang="en-US" sz="5400" b="0" i="1" dirty="0" err="1">
                <a:solidFill>
                  <a:srgbClr val="990000"/>
                </a:solidFill>
                <a:effectLst/>
                <a:latin typeface="+mj-lt"/>
                <a:cs typeface="Times New Roman" panose="02020603050405020304" pitchFamily="18" charset="0"/>
              </a:rPr>
              <a:t>Vinh</a:t>
            </a:r>
            <a:r>
              <a:rPr lang="en-US" sz="5400" b="0" i="1" dirty="0">
                <a:solidFill>
                  <a:srgbClr val="990000"/>
                </a:solidFill>
                <a:effectLst/>
                <a:latin typeface="+mj-lt"/>
                <a:cs typeface="Times New Roman" panose="02020603050405020304" pitchFamily="18" charset="0"/>
              </a:rPr>
              <a:t> </a:t>
            </a:r>
            <a:r>
              <a:rPr lang="en-US" sz="5400" b="0" i="1" dirty="0" err="1">
                <a:solidFill>
                  <a:srgbClr val="990000"/>
                </a:solidFill>
                <a:effectLst/>
                <a:latin typeface="+mj-lt"/>
                <a:cs typeface="Times New Roman" panose="02020603050405020304" pitchFamily="18" charset="0"/>
              </a:rPr>
              <a:t>danh</a:t>
            </a:r>
            <a:r>
              <a:rPr lang="en-US" sz="5400" b="0" i="1" dirty="0">
                <a:solidFill>
                  <a:srgbClr val="990000"/>
                </a:solidFill>
                <a:effectLst/>
                <a:latin typeface="+mj-lt"/>
                <a:cs typeface="Times New Roman" panose="02020603050405020304" pitchFamily="18" charset="0"/>
              </a:rPr>
              <a:t> </a:t>
            </a:r>
            <a:r>
              <a:rPr lang="en-US" sz="5400" b="0" i="1" dirty="0" err="1">
                <a:solidFill>
                  <a:srgbClr val="990000"/>
                </a:solidFill>
                <a:effectLst/>
                <a:latin typeface="+mj-lt"/>
                <a:cs typeface="Times New Roman" panose="02020603050405020304" pitchFamily="18" charset="0"/>
              </a:rPr>
              <a:t>Thiên</a:t>
            </a:r>
            <a:r>
              <a:rPr lang="en-US" sz="5400" b="0" i="1" dirty="0">
                <a:solidFill>
                  <a:srgbClr val="990000"/>
                </a:solidFill>
                <a:effectLst/>
                <a:latin typeface="+mj-lt"/>
                <a:cs typeface="Times New Roman" panose="02020603050405020304" pitchFamily="18" charset="0"/>
              </a:rPr>
              <a:t> </a:t>
            </a:r>
            <a:r>
              <a:rPr lang="en-US" sz="5400" b="0" i="1" dirty="0" err="1">
                <a:solidFill>
                  <a:srgbClr val="990000"/>
                </a:solidFill>
                <a:effectLst/>
                <a:latin typeface="+mj-lt"/>
                <a:cs typeface="Times New Roman" panose="02020603050405020304" pitchFamily="18" charset="0"/>
              </a:rPr>
              <a:t>Chúa</a:t>
            </a:r>
            <a:r>
              <a:rPr lang="en-US" sz="5400" b="0" i="1" dirty="0">
                <a:solidFill>
                  <a:srgbClr val="990000"/>
                </a:solidFill>
                <a:effectLst/>
                <a:latin typeface="+mj-lt"/>
                <a:cs typeface="Times New Roman" panose="02020603050405020304" pitchFamily="18" charset="0"/>
              </a:rPr>
              <a:t> </a:t>
            </a:r>
            <a:r>
              <a:rPr lang="en-US" sz="5400" b="0" i="1" dirty="0" err="1">
                <a:solidFill>
                  <a:srgbClr val="990000"/>
                </a:solidFill>
                <a:effectLst/>
                <a:latin typeface="+mj-lt"/>
                <a:cs typeface="Times New Roman" panose="02020603050405020304" pitchFamily="18" charset="0"/>
              </a:rPr>
              <a:t>trên</a:t>
            </a:r>
            <a:r>
              <a:rPr lang="en-US" sz="5400" b="0" i="1" dirty="0">
                <a:solidFill>
                  <a:srgbClr val="990000"/>
                </a:solidFill>
                <a:effectLst/>
                <a:latin typeface="+mj-lt"/>
                <a:cs typeface="Times New Roman" panose="02020603050405020304" pitchFamily="18" charset="0"/>
              </a:rPr>
              <a:t> </a:t>
            </a:r>
            <a:r>
              <a:rPr lang="en-US" sz="5400" b="0" i="1" dirty="0" err="1">
                <a:solidFill>
                  <a:srgbClr val="990000"/>
                </a:solidFill>
                <a:effectLst/>
                <a:latin typeface="+mj-lt"/>
                <a:cs typeface="Times New Roman" panose="02020603050405020304" pitchFamily="18" charset="0"/>
              </a:rPr>
              <a:t>các</a:t>
            </a:r>
            <a:r>
              <a:rPr lang="en-US" sz="5400" b="0" i="1" dirty="0">
                <a:solidFill>
                  <a:srgbClr val="990000"/>
                </a:solidFill>
                <a:effectLst/>
                <a:latin typeface="+mj-lt"/>
                <a:cs typeface="Times New Roman" panose="02020603050405020304" pitchFamily="18" charset="0"/>
              </a:rPr>
              <a:t> </a:t>
            </a:r>
            <a:r>
              <a:rPr lang="en-US" sz="5400" b="0" i="1" dirty="0" err="1">
                <a:solidFill>
                  <a:srgbClr val="990000"/>
                </a:solidFill>
                <a:effectLst/>
                <a:latin typeface="+mj-lt"/>
                <a:cs typeface="Times New Roman" panose="02020603050405020304" pitchFamily="18" charset="0"/>
              </a:rPr>
              <a:t>tầng</a:t>
            </a:r>
            <a:r>
              <a:rPr lang="en-US" sz="5400" b="0" i="1" dirty="0">
                <a:solidFill>
                  <a:srgbClr val="990000"/>
                </a:solidFill>
                <a:effectLst/>
                <a:latin typeface="+mj-lt"/>
                <a:cs typeface="Times New Roman" panose="02020603050405020304" pitchFamily="18" charset="0"/>
              </a:rPr>
              <a:t> </a:t>
            </a:r>
            <a:r>
              <a:rPr lang="en-US" sz="5400" b="0" i="1" dirty="0" err="1">
                <a:solidFill>
                  <a:srgbClr val="990000"/>
                </a:solidFill>
                <a:effectLst/>
                <a:latin typeface="+mj-lt"/>
                <a:cs typeface="Times New Roman" panose="02020603050405020304" pitchFamily="18" charset="0"/>
              </a:rPr>
              <a:t>trời</a:t>
            </a:r>
            <a:r>
              <a:rPr lang="en-US" sz="5400" b="0" i="1" dirty="0">
                <a:solidFill>
                  <a:srgbClr val="990000"/>
                </a:solidFill>
                <a:effectLst/>
                <a:latin typeface="+mj-lt"/>
                <a:cs typeface="Times New Roman" panose="02020603050405020304" pitchFamily="18" charset="0"/>
              </a:rPr>
              <a:t>.</a:t>
            </a:r>
            <a:br>
              <a:rPr lang="en-US" sz="5400" b="0" i="1" dirty="0">
                <a:solidFill>
                  <a:srgbClr val="990000"/>
                </a:solidFill>
                <a:effectLst/>
                <a:latin typeface="+mj-lt"/>
                <a:cs typeface="Times New Roman" panose="02020603050405020304" pitchFamily="18" charset="0"/>
              </a:rPr>
            </a:br>
            <a:r>
              <a:rPr lang="vi-VN" sz="5400" b="0" dirty="0">
                <a:solidFill>
                  <a:srgbClr val="990000"/>
                </a:solidFill>
                <a:effectLst/>
                <a:latin typeface="+mj-lt"/>
                <a:cs typeface="Times New Roman" panose="02020603050405020304" pitchFamily="18" charset="0"/>
              </a:rPr>
              <a:t>A+B:</a:t>
            </a:r>
            <a:r>
              <a:rPr lang="vi-VN" sz="5400" b="0" dirty="0">
                <a:solidFill>
                  <a:srgbClr val="000066"/>
                </a:solidFill>
                <a:effectLst/>
                <a:latin typeface="+mj-lt"/>
                <a:cs typeface="Times New Roman" panose="02020603050405020304" pitchFamily="18" charset="0"/>
              </a:rPr>
              <a:t> Và bình an dưới thế cho người thiện tâm</a:t>
            </a:r>
            <a:r>
              <a:rPr lang="en-US" sz="5400" b="0" dirty="0">
                <a:solidFill>
                  <a:srgbClr val="000066"/>
                </a:solidFill>
                <a:effectLst/>
                <a:latin typeface="+mj-lt"/>
                <a:cs typeface="Times New Roman" panose="02020603050405020304" pitchFamily="18" charset="0"/>
              </a:rPr>
              <a:t>.</a:t>
            </a:r>
            <a:endParaRPr lang="vi-VN" sz="5400" b="0" dirty="0">
              <a:solidFill>
                <a:srgbClr val="000066"/>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0066"/>
                </a:solidFill>
                <a:effectLst/>
                <a:latin typeface="+mj-lt"/>
              </a:rPr>
              <a:t/>
            </a:r>
            <a:br>
              <a:rPr lang="en-US" b="0" dirty="0">
                <a:solidFill>
                  <a:srgbClr val="000066"/>
                </a:solidFill>
                <a:effectLst/>
                <a:latin typeface="+mj-lt"/>
              </a:rPr>
            </a:br>
            <a:endParaRPr lang="en-US" b="0" dirty="0">
              <a:solidFill>
                <a:srgbClr val="000066"/>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990000"/>
                </a:solidFill>
                <a:effectLst/>
                <a:latin typeface="+mj-lt"/>
                <a:cs typeface="Times New Roman" panose="02020603050405020304" pitchFamily="18" charset="0"/>
              </a:rPr>
              <a:t>A:</a:t>
            </a:r>
            <a:r>
              <a:rPr lang="en-US" sz="5000" b="0" dirty="0">
                <a:solidFill>
                  <a:srgbClr val="990000"/>
                </a:solidFill>
                <a:effectLst/>
                <a:latin typeface="+mj-lt"/>
                <a:cs typeface="Times New Roman" panose="02020603050405020304" pitchFamily="18" charset="0"/>
              </a:rPr>
              <a:t> </a:t>
            </a:r>
            <a:r>
              <a:rPr lang="en-US" sz="5000" b="0" dirty="0" err="1">
                <a:solidFill>
                  <a:srgbClr val="000066"/>
                </a:solidFill>
                <a:effectLst/>
                <a:latin typeface="+mj-lt"/>
                <a:cs typeface="Times New Roman" panose="02020603050405020304" pitchFamily="18" charset="0"/>
              </a:rPr>
              <a:t>Chúng</a:t>
            </a:r>
            <a:r>
              <a:rPr lang="en-US" sz="5000" b="0" dirty="0">
                <a:solidFill>
                  <a:srgbClr val="000066"/>
                </a:solidFill>
                <a:effectLst/>
                <a:latin typeface="+mj-lt"/>
                <a:cs typeface="Times New Roman" panose="02020603050405020304" pitchFamily="18" charset="0"/>
              </a:rPr>
              <a:t> con </a:t>
            </a:r>
            <a:r>
              <a:rPr lang="en-US" sz="5000" b="0" dirty="0" err="1">
                <a:solidFill>
                  <a:srgbClr val="000066"/>
                </a:solidFill>
                <a:effectLst/>
                <a:latin typeface="+mj-lt"/>
                <a:cs typeface="Times New Roman" panose="02020603050405020304" pitchFamily="18" charset="0"/>
              </a:rPr>
              <a:t>ca</a:t>
            </a:r>
            <a:r>
              <a:rPr lang="en-US" sz="5000" b="0" dirty="0">
                <a:solidFill>
                  <a:srgbClr val="000066"/>
                </a:solidFill>
                <a:effectLst/>
                <a:latin typeface="+mj-lt"/>
                <a:cs typeface="Times New Roman" panose="02020603050405020304" pitchFamily="18" charset="0"/>
              </a:rPr>
              <a:t> </a:t>
            </a:r>
            <a:r>
              <a:rPr lang="en-US" sz="5000" b="0" dirty="0" err="1">
                <a:solidFill>
                  <a:srgbClr val="000066"/>
                </a:solidFill>
                <a:effectLst/>
                <a:latin typeface="+mj-lt"/>
                <a:cs typeface="Times New Roman" panose="02020603050405020304" pitchFamily="18" charset="0"/>
              </a:rPr>
              <a:t>ngợi</a:t>
            </a:r>
            <a:r>
              <a:rPr lang="en-US" sz="5000" b="0" dirty="0">
                <a:solidFill>
                  <a:srgbClr val="000066"/>
                </a:solidFill>
                <a:effectLst/>
                <a:latin typeface="+mj-lt"/>
                <a:cs typeface="Times New Roman" panose="02020603050405020304" pitchFamily="18" charset="0"/>
              </a:rPr>
              <a:t> </a:t>
            </a:r>
            <a:r>
              <a:rPr lang="en-US" sz="5000" b="0" dirty="0" err="1">
                <a:solidFill>
                  <a:srgbClr val="000066"/>
                </a:solidFill>
                <a:effectLst/>
                <a:latin typeface="+mj-lt"/>
                <a:cs typeface="Times New Roman" panose="02020603050405020304" pitchFamily="18" charset="0"/>
              </a:rPr>
              <a:t>Chúa</a:t>
            </a:r>
            <a:r>
              <a:rPr lang="en-US" sz="5000" b="0" dirty="0">
                <a:solidFill>
                  <a:srgbClr val="000066"/>
                </a:solidFill>
                <a:effectLst/>
                <a:latin typeface="+mj-lt"/>
                <a:cs typeface="Times New Roman" panose="02020603050405020304" pitchFamily="18" charset="0"/>
              </a:rPr>
              <a:t>.</a:t>
            </a:r>
          </a:p>
          <a:p>
            <a:pPr algn="l" eaLnBrk="1" hangingPunct="1">
              <a:lnSpc>
                <a:spcPct val="140000"/>
              </a:lnSpc>
            </a:pPr>
            <a:r>
              <a:rPr lang="en-US" sz="5000" b="0" u="sng" dirty="0">
                <a:solidFill>
                  <a:srgbClr val="990000"/>
                </a:solidFill>
                <a:effectLst/>
                <a:latin typeface="+mj-lt"/>
                <a:cs typeface="Times New Roman" panose="02020603050405020304" pitchFamily="18" charset="0"/>
              </a:rPr>
              <a:t>B:</a:t>
            </a:r>
            <a:r>
              <a:rPr lang="en-US" sz="5000" b="0" dirty="0">
                <a:solidFill>
                  <a:srgbClr val="000066"/>
                </a:solidFill>
                <a:effectLst/>
                <a:latin typeface="+mj-lt"/>
                <a:cs typeface="Times New Roman" panose="02020603050405020304" pitchFamily="18" charset="0"/>
              </a:rPr>
              <a:t> </a:t>
            </a:r>
            <a:r>
              <a:rPr lang="en-US" sz="5000" b="0" dirty="0" err="1">
                <a:solidFill>
                  <a:srgbClr val="000066"/>
                </a:solidFill>
                <a:effectLst/>
                <a:latin typeface="+mj-lt"/>
                <a:cs typeface="Times New Roman" panose="02020603050405020304" pitchFamily="18" charset="0"/>
              </a:rPr>
              <a:t>Chúng</a:t>
            </a:r>
            <a:r>
              <a:rPr lang="en-US" sz="5000" b="0" dirty="0">
                <a:solidFill>
                  <a:srgbClr val="000066"/>
                </a:solidFill>
                <a:effectLst/>
                <a:latin typeface="+mj-lt"/>
                <a:cs typeface="Times New Roman" panose="02020603050405020304" pitchFamily="18" charset="0"/>
              </a:rPr>
              <a:t> con </a:t>
            </a:r>
            <a:r>
              <a:rPr lang="en-US" sz="5000" b="0" dirty="0" err="1">
                <a:solidFill>
                  <a:srgbClr val="000066"/>
                </a:solidFill>
                <a:effectLst/>
                <a:latin typeface="+mj-lt"/>
                <a:cs typeface="Times New Roman" panose="02020603050405020304" pitchFamily="18" charset="0"/>
              </a:rPr>
              <a:t>chúc</a:t>
            </a:r>
            <a:r>
              <a:rPr lang="en-US" sz="5000" b="0" dirty="0">
                <a:solidFill>
                  <a:srgbClr val="000066"/>
                </a:solidFill>
                <a:effectLst/>
                <a:latin typeface="+mj-lt"/>
                <a:cs typeface="Times New Roman" panose="02020603050405020304" pitchFamily="18" charset="0"/>
              </a:rPr>
              <a:t> </a:t>
            </a:r>
            <a:r>
              <a:rPr lang="en-US" sz="5000" b="0" dirty="0" err="1">
                <a:solidFill>
                  <a:srgbClr val="000066"/>
                </a:solidFill>
                <a:effectLst/>
                <a:latin typeface="+mj-lt"/>
                <a:cs typeface="Times New Roman" panose="02020603050405020304" pitchFamily="18" charset="0"/>
              </a:rPr>
              <a:t>tụng</a:t>
            </a:r>
            <a:r>
              <a:rPr lang="en-US" sz="5000" b="0" dirty="0">
                <a:solidFill>
                  <a:srgbClr val="000066"/>
                </a:solidFill>
                <a:effectLst/>
                <a:latin typeface="+mj-lt"/>
                <a:cs typeface="Times New Roman" panose="02020603050405020304" pitchFamily="18" charset="0"/>
              </a:rPr>
              <a:t> </a:t>
            </a:r>
            <a:r>
              <a:rPr lang="en-US" sz="5000" b="0" dirty="0" err="1">
                <a:solidFill>
                  <a:srgbClr val="000066"/>
                </a:solidFill>
                <a:effectLst/>
                <a:latin typeface="+mj-lt"/>
                <a:cs typeface="Times New Roman" panose="02020603050405020304" pitchFamily="18" charset="0"/>
              </a:rPr>
              <a:t>Chúa</a:t>
            </a:r>
            <a:r>
              <a:rPr lang="en-US" sz="5000" b="0" dirty="0">
                <a:solidFill>
                  <a:srgbClr val="000066"/>
                </a:solidFill>
                <a:effectLst/>
                <a:latin typeface="+mj-lt"/>
                <a:cs typeface="Times New Roman" panose="02020603050405020304" pitchFamily="18" charset="0"/>
              </a:rPr>
              <a:t>. </a:t>
            </a:r>
            <a:br>
              <a:rPr lang="en-US" sz="5000" b="0" dirty="0">
                <a:solidFill>
                  <a:srgbClr val="000066"/>
                </a:solidFill>
                <a:effectLst/>
                <a:latin typeface="+mj-lt"/>
                <a:cs typeface="Times New Roman" panose="02020603050405020304" pitchFamily="18" charset="0"/>
              </a:rPr>
            </a:br>
            <a:r>
              <a:rPr lang="en-US" sz="5000" b="0" dirty="0">
                <a:solidFill>
                  <a:srgbClr val="990000"/>
                </a:solidFill>
                <a:effectLst/>
                <a:latin typeface="+mj-lt"/>
                <a:cs typeface="Times New Roman" panose="02020603050405020304" pitchFamily="18" charset="0"/>
              </a:rPr>
              <a:t>A:</a:t>
            </a:r>
            <a:r>
              <a:rPr lang="en-US" sz="5000" b="0" dirty="0">
                <a:solidFill>
                  <a:srgbClr val="000066"/>
                </a:solidFill>
                <a:effectLst/>
                <a:latin typeface="+mj-lt"/>
                <a:cs typeface="Times New Roman" panose="02020603050405020304" pitchFamily="18" charset="0"/>
              </a:rPr>
              <a:t> </a:t>
            </a:r>
            <a:r>
              <a:rPr lang="en-US" sz="5000" b="0" dirty="0" err="1">
                <a:solidFill>
                  <a:srgbClr val="000066"/>
                </a:solidFill>
                <a:effectLst/>
                <a:latin typeface="+mj-lt"/>
                <a:cs typeface="Times New Roman" panose="02020603050405020304" pitchFamily="18" charset="0"/>
              </a:rPr>
              <a:t>Chúng</a:t>
            </a:r>
            <a:r>
              <a:rPr lang="en-US" sz="5000" b="0" dirty="0">
                <a:solidFill>
                  <a:srgbClr val="000066"/>
                </a:solidFill>
                <a:effectLst/>
                <a:latin typeface="+mj-lt"/>
                <a:cs typeface="Times New Roman" panose="02020603050405020304" pitchFamily="18" charset="0"/>
              </a:rPr>
              <a:t> con </a:t>
            </a:r>
            <a:r>
              <a:rPr lang="en-US" sz="5000" b="0" dirty="0" err="1">
                <a:solidFill>
                  <a:srgbClr val="000066"/>
                </a:solidFill>
                <a:effectLst/>
                <a:latin typeface="+mj-lt"/>
                <a:cs typeface="Times New Roman" panose="02020603050405020304" pitchFamily="18" charset="0"/>
              </a:rPr>
              <a:t>thờ</a:t>
            </a:r>
            <a:r>
              <a:rPr lang="en-US" sz="5000" b="0" dirty="0">
                <a:solidFill>
                  <a:srgbClr val="000066"/>
                </a:solidFill>
                <a:effectLst/>
                <a:latin typeface="+mj-lt"/>
                <a:cs typeface="Times New Roman" panose="02020603050405020304" pitchFamily="18" charset="0"/>
              </a:rPr>
              <a:t> </a:t>
            </a:r>
            <a:r>
              <a:rPr lang="en-US" sz="5000" b="0" dirty="0" err="1">
                <a:solidFill>
                  <a:srgbClr val="000066"/>
                </a:solidFill>
                <a:effectLst/>
                <a:latin typeface="+mj-lt"/>
                <a:cs typeface="Times New Roman" panose="02020603050405020304" pitchFamily="18" charset="0"/>
              </a:rPr>
              <a:t>lạy</a:t>
            </a:r>
            <a:r>
              <a:rPr lang="en-US" sz="5000" b="0" dirty="0">
                <a:solidFill>
                  <a:srgbClr val="000066"/>
                </a:solidFill>
                <a:effectLst/>
                <a:latin typeface="+mj-lt"/>
                <a:cs typeface="Times New Roman" panose="02020603050405020304" pitchFamily="18" charset="0"/>
              </a:rPr>
              <a:t> </a:t>
            </a:r>
            <a:r>
              <a:rPr lang="en-US" sz="5000" b="0" dirty="0" err="1">
                <a:solidFill>
                  <a:srgbClr val="000066"/>
                </a:solidFill>
                <a:effectLst/>
                <a:latin typeface="+mj-lt"/>
                <a:cs typeface="Times New Roman" panose="02020603050405020304" pitchFamily="18" charset="0"/>
              </a:rPr>
              <a:t>Chúa</a:t>
            </a:r>
            <a:r>
              <a:rPr lang="en-US" sz="5000" b="0" dirty="0">
                <a:solidFill>
                  <a:srgbClr val="000066"/>
                </a:solidFill>
                <a:effectLst/>
                <a:latin typeface="+mj-lt"/>
                <a:cs typeface="Times New Roman" panose="02020603050405020304" pitchFamily="18" charset="0"/>
              </a:rPr>
              <a:t>. </a:t>
            </a:r>
          </a:p>
          <a:p>
            <a:pPr algn="l" eaLnBrk="1" hangingPunct="1">
              <a:lnSpc>
                <a:spcPct val="140000"/>
              </a:lnSpc>
            </a:pPr>
            <a:r>
              <a:rPr lang="en-US" sz="5000" b="0" dirty="0">
                <a:solidFill>
                  <a:srgbClr val="990000"/>
                </a:solidFill>
                <a:effectLst/>
                <a:latin typeface="+mj-lt"/>
                <a:cs typeface="Times New Roman" panose="02020603050405020304" pitchFamily="18" charset="0"/>
              </a:rPr>
              <a:t>B:</a:t>
            </a:r>
            <a:r>
              <a:rPr lang="en-US" sz="5000" b="0" dirty="0">
                <a:solidFill>
                  <a:srgbClr val="000066"/>
                </a:solidFill>
                <a:effectLst/>
                <a:latin typeface="+mj-lt"/>
                <a:cs typeface="Times New Roman" panose="02020603050405020304" pitchFamily="18" charset="0"/>
              </a:rPr>
              <a:t> </a:t>
            </a:r>
            <a:r>
              <a:rPr lang="en-US" sz="5000" b="0" dirty="0" err="1">
                <a:solidFill>
                  <a:srgbClr val="000066"/>
                </a:solidFill>
                <a:effectLst/>
                <a:latin typeface="+mj-lt"/>
                <a:cs typeface="Times New Roman" panose="02020603050405020304" pitchFamily="18" charset="0"/>
              </a:rPr>
              <a:t>Chúng</a:t>
            </a:r>
            <a:r>
              <a:rPr lang="en-US" sz="5000" b="0" dirty="0">
                <a:solidFill>
                  <a:srgbClr val="000066"/>
                </a:solidFill>
                <a:effectLst/>
                <a:latin typeface="+mj-lt"/>
                <a:cs typeface="Times New Roman" panose="02020603050405020304" pitchFamily="18" charset="0"/>
              </a:rPr>
              <a:t> con </a:t>
            </a:r>
            <a:r>
              <a:rPr lang="en-US" sz="5000" b="0" dirty="0" err="1">
                <a:solidFill>
                  <a:srgbClr val="000066"/>
                </a:solidFill>
                <a:effectLst/>
                <a:latin typeface="+mj-lt"/>
                <a:cs typeface="Times New Roman" panose="02020603050405020304" pitchFamily="18" charset="0"/>
              </a:rPr>
              <a:t>tôn</a:t>
            </a:r>
            <a:r>
              <a:rPr lang="en-US" sz="5000" b="0" dirty="0">
                <a:solidFill>
                  <a:srgbClr val="000066"/>
                </a:solidFill>
                <a:effectLst/>
                <a:latin typeface="+mj-lt"/>
                <a:cs typeface="Times New Roman" panose="02020603050405020304" pitchFamily="18" charset="0"/>
              </a:rPr>
              <a:t> </a:t>
            </a:r>
            <a:r>
              <a:rPr lang="en-US" sz="5000" b="0" dirty="0" err="1">
                <a:solidFill>
                  <a:srgbClr val="000066"/>
                </a:solidFill>
                <a:effectLst/>
                <a:latin typeface="+mj-lt"/>
                <a:cs typeface="Times New Roman" panose="02020603050405020304" pitchFamily="18" charset="0"/>
              </a:rPr>
              <a:t>vinh</a:t>
            </a:r>
            <a:r>
              <a:rPr lang="en-US" sz="5000" b="0" dirty="0">
                <a:solidFill>
                  <a:srgbClr val="000066"/>
                </a:solidFill>
                <a:effectLst/>
                <a:latin typeface="+mj-lt"/>
                <a:cs typeface="Times New Roman" panose="02020603050405020304" pitchFamily="18" charset="0"/>
              </a:rPr>
              <a:t> </a:t>
            </a:r>
            <a:r>
              <a:rPr lang="en-US" sz="5000" b="0" dirty="0" err="1">
                <a:solidFill>
                  <a:srgbClr val="000066"/>
                </a:solidFill>
                <a:effectLst/>
                <a:latin typeface="+mj-lt"/>
                <a:cs typeface="Times New Roman" panose="02020603050405020304" pitchFamily="18" charset="0"/>
              </a:rPr>
              <a:t>Chúa</a:t>
            </a:r>
            <a:r>
              <a:rPr lang="en-US" sz="5000" b="0" dirty="0">
                <a:solidFill>
                  <a:srgbClr val="000066"/>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1458</TotalTime>
  <Words>1378</Words>
  <Application>Microsoft Office PowerPoint</Application>
  <PresentationFormat>On-screen Show (16:9)</PresentationFormat>
  <Paragraphs>70</Paragraphs>
  <Slides>59</Slides>
  <Notes>0</Notes>
  <HiddenSlides>0</HiddenSlides>
  <MMClips>0</MMClips>
  <ScaleCrop>false</ScaleCrop>
  <HeadingPairs>
    <vt:vector size="6" baseType="variant">
      <vt:variant>
        <vt:lpstr>Fonts Used</vt:lpstr>
      </vt:variant>
      <vt:variant>
        <vt:i4>4</vt:i4>
      </vt:variant>
      <vt:variant>
        <vt:lpstr>Theme</vt:lpstr>
      </vt:variant>
      <vt:variant>
        <vt:i4>11</vt:i4>
      </vt:variant>
      <vt:variant>
        <vt:lpstr>Slide Titles</vt:lpstr>
      </vt:variant>
      <vt:variant>
        <vt:i4>59</vt:i4>
      </vt:variant>
    </vt:vector>
  </HeadingPairs>
  <TitlesOfParts>
    <vt:vector size="74" baseType="lpstr">
      <vt:lpstr>Arial</vt:lpstr>
      <vt:lpstr>Calibri</vt:lpstr>
      <vt:lpstr>Times New Roman</vt:lpstr>
      <vt:lpstr>UTM American Sans</vt:lpstr>
      <vt:lpstr>Office Theme</vt:lpstr>
      <vt:lpstr>36_Default Design</vt:lpstr>
      <vt:lpstr>10_Office Theme</vt:lpstr>
      <vt:lpstr>37_Default Design</vt:lpstr>
      <vt:lpstr>6_Office Theme</vt:lpstr>
      <vt:lpstr>28_Office Theme</vt:lpstr>
      <vt:lpstr>7_Office Theme</vt:lpstr>
      <vt:lpstr>30_Office Theme</vt:lpstr>
      <vt:lpstr>11_Office Theme</vt:lpstr>
      <vt:lpstr>1_Office Theme</vt:lpstr>
      <vt:lpstr>4_Office Theme</vt:lpstr>
      <vt:lpstr>PowerPoint Presentation</vt:lpstr>
      <vt:lpstr>Ca Nhập Lễ Ngợi Ca  Nguyễn Duy</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Thánh Vịnh 97 Lễ Đức Maria Vô Nhiễm  Nguyên Tội Lm. Kim Long</vt:lpstr>
      <vt:lpstr>Đk: Hát lên khúc tân ca mừng Thiên Chúa vì Ngài đã thực hiện biết bao kỳ công.</vt:lpstr>
      <vt:lpstr>Tk1: Hát lên một khúc tân ca ngợi khen Chúa Trời, vì Chúa đã tạo tác biết bao kỳ công. Nhờ tay thực uy dũng Ngài đã vinh thắng, vinh thắng nhờ cánh tay thánh thiện của Ngài.</vt:lpstr>
      <vt:lpstr>Đk: Hát lên khúc tân ca mừng Thiên Chúa vì Ngài đã thực hiện biết bao kỳ công.</vt:lpstr>
      <vt:lpstr>Tk2: Chúa nay dọi chiếu trên ta hồng ân cứu độ. Mạc khải cùng vạn quốc đức công bình đây. Tình thương, lòng trung tín rầy Ngài đã nhớ, ban xuống nhà Ích-diên, chính dân riêng Ngài.</vt:lpstr>
      <vt:lpstr>Đk: Hát lên khúc tân ca mừng Thiên Chúa vì Ngài đã thực hiện biết bao kỳ công.</vt:lpstr>
      <vt:lpstr>Tk3: Khắp nơi toàn cõi dương gian rầy đã ngắm nhìn. Nhìn Chúa dùng quyền phép cứu độ trần gian. Nào mau ngợi khen Chúa, địa cầu muôn nơi, vui sướng đàn hát lên, hỉ hoan reo hò.</vt:lpstr>
      <vt:lpstr>Đk: Hát lên khúc tân ca mừng Thiên Chúa vì Ngài đã thực hiện biết bao kỳ công.</vt:lpstr>
      <vt:lpstr>PowerPoint Presentation</vt:lpstr>
      <vt:lpstr>Kính mừng Ma-ri-a đầy ơn phúc, Chúa ở cùng Mẹ, Mẹ diễm phúc hơn các phụ nữ.</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Nguyện dâng Chúa lễ tình yêu chân thành. Này tấm bánh đây rượu nho thơm ngát. Nguyện dâng Chúa đôi bàn tay con hiến. Chúa thương chấp nhận ban phúc lành tháng năm. </vt:lpstr>
      <vt:lpstr>Đk: Nguyện dâng Chúa tâm tình con thiết tha. Xin Cha thương ủ ấp trái tim hồng. Nguyện dâng Chúa bánh rượu thơm trắng trong. Xin trung kiên mến yêu Ngài hết lòng. </vt:lpstr>
      <vt:lpstr>Tk2:  Đoàn con cái đã về đây chung lời. Hợp dâng Chúa tâm hồn và thân xác. Nguyện mãi mãi suốt đời yêu nhau hơn. Chúa thương kết hiệp muôn tấm long chúng con. </vt:lpstr>
      <vt:lpstr>Đk: Nguyện dâng Chúa tâm tình con thiết tha. Xin Cha thương ủ ấp trái tim hồng. Nguyện dâng Chúa bánh rượu thơm trắng trong. Xin trung kiên mến yêu Ngài hết lòng. </vt:lpstr>
      <vt:lpstr>PowerPoint Presentation</vt:lpstr>
      <vt:lpstr>PowerPoint Presentation</vt:lpstr>
      <vt:lpstr>Ca Nguyện Hiệp Lễ Chúa Trong Đời Con Lm. Thái Nguyên</vt:lpstr>
      <vt:lpstr>Tk1: Chúa vẫn âm thầm từng ngày trong con, với những vui buồn cuộc đời nhân gian, bước con lầm than tình Chúa vẫn dâng tràn. Tình yêu của Chúa ví như khung trời xanh, ngày đêm lặng lẽ vẫn chở che mọi lúc, bước con an bình đời thắm tuoi đẹp tình. </vt:lpstr>
      <vt:lpstr>Đk: Chúa ở cùng con với tấm lòng son sống cho đời con chan chứa khôn vơi tình thương Chúa sang ngời. Tình con dâng Chúa quyết tâm từ đây mến yêu nồng saydaan thân dựng xây trọn cả cuộc đời này. </vt:lpstr>
      <vt:lpstr>Tk2: Chúa vẫn âm thầm lặng nhìn con đi, ánh mắt nhân từ dịu dàng yêu thương, bước đi ngàn phương cùng với con trên đường. Tình yêu của Chúa thắm tô cho đời con, làm nên cuộc sống sang ngời trong tình mến, mãi luôn vững bền tình Chúa ôi ngọt mềm. </vt:lpstr>
      <vt:lpstr>Đk: Chúa ở cùng con với tấm lòng son sống cho đời con chan chứa khôn vơi tình thương Chúa sang ngời. Tình con dâng Chúa quyết tâm từ đây mến yêu nồng saydaan thân dựng xây trọn cả cuộc đời này. </vt:lpstr>
      <vt:lpstr>PowerPoint Presentation</vt:lpstr>
      <vt:lpstr>PowerPoint Presentation</vt:lpstr>
      <vt:lpstr>Ca Kết Lễ Cung Chúc Trinh Vương Hoài Đức</vt:lpstr>
      <vt:lpstr>Tk1: Cung chúc Trinh Vương không hề nhiễm tội truyền, thật Mẹ là Mẹ Thiên Chúa, Mẹ khiết trinh trọn đời. Cung chúc Trinh Vương là kho tích ơn thiêng, Mẹ đã hy sinh hiệp thông để cứu chuộc nhân loài.</vt:lpstr>
      <vt:lpstr>Đk: Mẹ Maria! Ai là không được Mẹ thương đến, khốn thay nhân loại mê đắm nên lãng quên. Mẹ Fatima! Con nguyện xin đền tạ yêu mến, muốn hy sinh nhiều, yên ủi Mẹ khỏi ưu phiền.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DELL</cp:lastModifiedBy>
  <cp:revision>171</cp:revision>
  <dcterms:created xsi:type="dcterms:W3CDTF">2023-05-21T07:25:42Z</dcterms:created>
  <dcterms:modified xsi:type="dcterms:W3CDTF">2024-12-05T12:47:25Z</dcterms:modified>
</cp:coreProperties>
</file>