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44" r:id="rId5"/>
    <p:sldMasterId id="2147483780" r:id="rId6"/>
    <p:sldMasterId id="2147483864" r:id="rId7"/>
    <p:sldMasterId id="2147483876" r:id="rId8"/>
    <p:sldMasterId id="2147483924" r:id="rId9"/>
    <p:sldMasterId id="2147483948" r:id="rId10"/>
    <p:sldMasterId id="2147483960" r:id="rId11"/>
    <p:sldMasterId id="2147483972" r:id="rId12"/>
    <p:sldMasterId id="2147483980" r:id="rId13"/>
  </p:sldMasterIdLst>
  <p:notesMasterIdLst>
    <p:notesMasterId r:id="rId105"/>
  </p:notesMasterIdLst>
  <p:sldIdLst>
    <p:sldId id="365" r:id="rId14"/>
    <p:sldId id="359" r:id="rId15"/>
    <p:sldId id="9800" r:id="rId16"/>
    <p:sldId id="9777" r:id="rId17"/>
    <p:sldId id="9754" r:id="rId18"/>
    <p:sldId id="373" r:id="rId19"/>
    <p:sldId id="9617" r:id="rId20"/>
    <p:sldId id="9724" r:id="rId21"/>
    <p:sldId id="9801" r:id="rId22"/>
    <p:sldId id="9778" r:id="rId23"/>
    <p:sldId id="9802" r:id="rId24"/>
    <p:sldId id="9779" r:id="rId25"/>
    <p:sldId id="9803" r:id="rId26"/>
    <p:sldId id="9811" r:id="rId27"/>
    <p:sldId id="9827" r:id="rId28"/>
    <p:sldId id="9828" r:id="rId29"/>
    <p:sldId id="9829" r:id="rId30"/>
    <p:sldId id="9826" r:id="rId31"/>
    <p:sldId id="9820" r:id="rId32"/>
    <p:sldId id="9821" r:id="rId33"/>
    <p:sldId id="9822" r:id="rId34"/>
    <p:sldId id="9823" r:id="rId35"/>
    <p:sldId id="9824" r:id="rId36"/>
    <p:sldId id="9825" r:id="rId37"/>
    <p:sldId id="9593" r:id="rId38"/>
    <p:sldId id="9329" r:id="rId39"/>
    <p:sldId id="9701" r:id="rId40"/>
    <p:sldId id="8578" r:id="rId41"/>
    <p:sldId id="9804" r:id="rId42"/>
    <p:sldId id="9772" r:id="rId43"/>
    <p:sldId id="9805" r:id="rId44"/>
    <p:sldId id="9702" r:id="rId45"/>
    <p:sldId id="9806" r:id="rId46"/>
    <p:sldId id="9773" r:id="rId47"/>
    <p:sldId id="9807" r:id="rId48"/>
    <p:sldId id="8788" r:id="rId49"/>
    <p:sldId id="9808" r:id="rId50"/>
    <p:sldId id="9714" r:id="rId51"/>
    <p:sldId id="9758" r:id="rId52"/>
    <p:sldId id="9759" r:id="rId53"/>
    <p:sldId id="9760" r:id="rId54"/>
    <p:sldId id="9761" r:id="rId55"/>
    <p:sldId id="9762" r:id="rId56"/>
    <p:sldId id="9763" r:id="rId57"/>
    <p:sldId id="9764" r:id="rId58"/>
    <p:sldId id="9765" r:id="rId59"/>
    <p:sldId id="9766" r:id="rId60"/>
    <p:sldId id="9767" r:id="rId61"/>
    <p:sldId id="9768" r:id="rId62"/>
    <p:sldId id="9769" r:id="rId63"/>
    <p:sldId id="9770" r:id="rId64"/>
    <p:sldId id="9706" r:id="rId65"/>
    <p:sldId id="8757" r:id="rId66"/>
    <p:sldId id="9797" r:id="rId67"/>
    <p:sldId id="8794" r:id="rId68"/>
    <p:sldId id="9727" r:id="rId69"/>
    <p:sldId id="9809" r:id="rId70"/>
    <p:sldId id="8759" r:id="rId71"/>
    <p:sldId id="9810" r:id="rId72"/>
    <p:sldId id="8359" r:id="rId73"/>
    <p:sldId id="9715" r:id="rId74"/>
    <p:sldId id="2166" r:id="rId75"/>
    <p:sldId id="2187" r:id="rId76"/>
    <p:sldId id="9667" r:id="rId77"/>
    <p:sldId id="9830" r:id="rId78"/>
    <p:sldId id="9832" r:id="rId79"/>
    <p:sldId id="9831" r:id="rId80"/>
    <p:sldId id="9833" r:id="rId81"/>
    <p:sldId id="9834" r:id="rId82"/>
    <p:sldId id="9835" r:id="rId83"/>
    <p:sldId id="9836" r:id="rId84"/>
    <p:sldId id="9837" r:id="rId85"/>
    <p:sldId id="9838" r:id="rId86"/>
    <p:sldId id="9532" r:id="rId87"/>
    <p:sldId id="9716" r:id="rId88"/>
    <p:sldId id="8508" r:id="rId89"/>
    <p:sldId id="9117" r:id="rId90"/>
    <p:sldId id="9745" r:id="rId91"/>
    <p:sldId id="9746" r:id="rId92"/>
    <p:sldId id="9688" r:id="rId93"/>
    <p:sldId id="9610" r:id="rId94"/>
    <p:sldId id="9747" r:id="rId95"/>
    <p:sldId id="9748" r:id="rId96"/>
    <p:sldId id="9840" r:id="rId97"/>
    <p:sldId id="9841" r:id="rId98"/>
    <p:sldId id="9839" r:id="rId99"/>
    <p:sldId id="9842" r:id="rId100"/>
    <p:sldId id="9843" r:id="rId101"/>
    <p:sldId id="9844" r:id="rId102"/>
    <p:sldId id="9845" r:id="rId103"/>
    <p:sldId id="9756" r:id="rId10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FF"/>
    <a:srgbClr val="000066"/>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733" autoAdjust="0"/>
  </p:normalViewPr>
  <p:slideViewPr>
    <p:cSldViewPr>
      <p:cViewPr varScale="1">
        <p:scale>
          <a:sx n="84" d="100"/>
          <a:sy n="84" d="100"/>
        </p:scale>
        <p:origin x="96" y="942"/>
      </p:cViewPr>
      <p:guideLst>
        <p:guide orient="horz" pos="1620"/>
        <p:guide pos="2880"/>
      </p:guideLst>
    </p:cSldViewPr>
  </p:slideViewPr>
  <p:outlineViewPr>
    <p:cViewPr>
      <p:scale>
        <a:sx n="33" d="100"/>
        <a:sy n="33" d="100"/>
      </p:scale>
      <p:origin x="0" y="129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theme" Target="theme/theme1.xml"/><Relationship Id="rId54" Type="http://schemas.openxmlformats.org/officeDocument/2006/relationships/slide" Target="slides/slide41.xml"/><Relationship Id="rId70" Type="http://schemas.openxmlformats.org/officeDocument/2006/relationships/slide" Target="slides/slide57.xml"/><Relationship Id="rId75" Type="http://schemas.openxmlformats.org/officeDocument/2006/relationships/slide" Target="slides/slide62.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109" Type="http://schemas.openxmlformats.org/officeDocument/2006/relationships/tableStyles" Target="tableStyles.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slide" Target="slides/slide9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 Id="rId20" Type="http://schemas.openxmlformats.org/officeDocument/2006/relationships/slide" Target="slides/slide7.xml"/><Relationship Id="rId41" Type="http://schemas.openxmlformats.org/officeDocument/2006/relationships/slide" Target="slides/slide28.xml"/><Relationship Id="rId62" Type="http://schemas.openxmlformats.org/officeDocument/2006/relationships/slide" Target="slides/slide49.xml"/><Relationship Id="rId83" Type="http://schemas.openxmlformats.org/officeDocument/2006/relationships/slide" Target="slides/slide70.xml"/><Relationship Id="rId88" Type="http://schemas.openxmlformats.org/officeDocument/2006/relationships/slide" Target="slides/slide7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E28BD-B587-4973-9E9F-11A53EFF7A64}" type="datetimeFigureOut">
              <a:rPr lang="en-US" smtClean="0"/>
              <a:t>12/20/2024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A64B27-77E3-4813-A8F1-2A76335C3BEB}" type="slidenum">
              <a:rPr lang="en-US" smtClean="0"/>
              <a:t>‹#›</a:t>
            </a:fld>
            <a:endParaRPr lang="en-US"/>
          </a:p>
        </p:txBody>
      </p:sp>
    </p:spTree>
    <p:extLst>
      <p:ext uri="{BB962C8B-B14F-4D97-AF65-F5344CB8AC3E}">
        <p14:creationId xmlns:p14="http://schemas.microsoft.com/office/powerpoint/2010/main" val="160702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365914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21229928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10949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792972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33875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89285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574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6170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3761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764522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0857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31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83755420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59141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614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968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131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5122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29913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45355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565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3846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828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86098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19186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47492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5800601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81907034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8689228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1792453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5443654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7451981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91607541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559478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797447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514836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7238518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515780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997504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781853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16092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3853383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2152678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1885777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2478985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425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843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7814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35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396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7313572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1713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9943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6790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6748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15476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636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170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8185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3724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24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t>12/20/2024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4910868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2871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3112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7850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198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37982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7270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65199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986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7362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184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098620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112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3830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937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107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61732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037757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54548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303040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36144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5888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t>12/20/2024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4361358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67479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16218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5749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6225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1434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82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090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02590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9471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894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t>12/20/2024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983299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03452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5917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9560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69052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2751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61654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11285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395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43790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748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t>12/20/2024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97795426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47501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4032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02517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3199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0505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211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94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9306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8464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1330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1689110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126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42930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72695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66832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3213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63195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276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044498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3785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9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t>12/20/2024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D94259-B4C3-4BF0-AABA-28B4D95568F8}" type="slidenum">
              <a:rPr lang="en-US" smtClean="0"/>
              <a:t>‹#›</a:t>
            </a:fld>
            <a:endParaRPr lang="en-US"/>
          </a:p>
        </p:txBody>
      </p:sp>
    </p:spTree>
    <p:extLst>
      <p:ext uri="{BB962C8B-B14F-4D97-AF65-F5344CB8AC3E}">
        <p14:creationId xmlns:p14="http://schemas.microsoft.com/office/powerpoint/2010/main" val="224055793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87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7555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477911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14314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5513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503304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1155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2483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343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984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5" Type="http://schemas.openxmlformats.org/officeDocument/2006/relationships/slideLayout" Target="../slideLayouts/slideLayout126.xml"/><Relationship Id="rId4" Type="http://schemas.openxmlformats.org/officeDocument/2006/relationships/slideLayout" Target="../slideLayouts/slideLayout125.xml"/><Relationship Id="rId9" Type="http://schemas.openxmlformats.org/officeDocument/2006/relationships/image" Target="../media/image1.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t>12/20/2024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t>‹#›</a:t>
            </a:fld>
            <a:endParaRPr lang="en-US"/>
          </a:p>
        </p:txBody>
      </p:sp>
    </p:spTree>
    <p:extLst>
      <p:ext uri="{BB962C8B-B14F-4D97-AF65-F5344CB8AC3E}">
        <p14:creationId xmlns:p14="http://schemas.microsoft.com/office/powerpoint/2010/main" val="1699087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3235525"/>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0112878"/>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129150091"/>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rgbClr val="FBD9B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780D3A-F9B1-4E06-8497-5FDA6DAD9F39}" type="datetimeFigureOut">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12/20/2024</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5D94259-B4C3-4BF0-AABA-28B4D95568F8}" type="slidenum">
              <a:rPr kumimoji="0" lang="en-US" sz="1200" b="0" i="0" u="none" strike="noStrike" kern="1200" cap="none" spc="0" normalizeH="0" baseline="0" noProof="0" smtClean="0">
                <a:ln>
                  <a:noFill/>
                </a:ln>
                <a:solidFill>
                  <a:prstClr val="black">
                    <a:tint val="75000"/>
                  </a:prstClr>
                </a:solidFill>
                <a:effectLst/>
                <a:uLnTx/>
                <a:uFillTx/>
                <a:latin typeface="UTM America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UTM American Sans"/>
              <a:ea typeface="+mn-ea"/>
              <a:cs typeface="+mn-cs"/>
            </a:endParaRPr>
          </a:p>
        </p:txBody>
      </p:sp>
    </p:spTree>
    <p:extLst>
      <p:ext uri="{BB962C8B-B14F-4D97-AF65-F5344CB8AC3E}">
        <p14:creationId xmlns:p14="http://schemas.microsoft.com/office/powerpoint/2010/main" val="98521810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2107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43630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865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634473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026241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54080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47034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B780D3A-F9B1-4E06-8497-5FDA6DAD9F39}" type="datetimeFigureOut">
              <a:rPr lang="en-US" smtClean="0">
                <a:solidFill>
                  <a:prstClr val="black">
                    <a:tint val="75000"/>
                  </a:prstClr>
                </a:solidFill>
              </a:rPr>
              <a:pPr/>
              <a:t>12/20/2024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D94259-B4C3-4BF0-AABA-28B4D95568F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86594"/>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8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5443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4647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endParaRPr lang="en-US" sz="800" b="1" u="sng" dirty="0">
              <a:solidFill>
                <a:schemeClr val="bg1"/>
              </a:solidFill>
              <a:effectLst>
                <a:outerShdw blurRad="38100" dist="38100" dir="2700000" algn="tl">
                  <a:srgbClr val="000000">
                    <a:alpha val="43137"/>
                  </a:srgbClr>
                </a:outerShdw>
              </a:effectLst>
              <a:latin typeface="+mj-lt"/>
            </a:endParaRPr>
          </a:p>
          <a:p>
            <a:pPr algn="just">
              <a:lnSpc>
                <a:spcPct val="120000"/>
              </a:lnSpc>
              <a:spcBef>
                <a:spcPct val="0"/>
              </a:spcBef>
              <a:buFontTx/>
              <a:buNone/>
            </a:pPr>
            <a:r>
              <a:rPr lang="en-US" altLang="en-US" sz="4800" u="sng" dirty="0">
                <a:solidFill>
                  <a:srgbClr val="FFFF00"/>
                </a:solidFill>
                <a:cs typeface="Times New Roman" panose="02020603050405020304" pitchFamily="18" charset="0"/>
              </a:rPr>
              <a:t>Tk2:</a:t>
            </a:r>
            <a:r>
              <a:rPr lang="en-US" altLang="en-US" sz="4800" dirty="0">
                <a:solidFill>
                  <a:schemeClr val="bg1"/>
                </a:solidFill>
                <a:cs typeface="Times New Roman" panose="02020603050405020304" pitchFamily="18" charset="0"/>
              </a:rPr>
              <a:t> </a:t>
            </a:r>
            <a:r>
              <a:rPr lang="vi-VN" sz="4800" dirty="0">
                <a:solidFill>
                  <a:schemeClr val="bg1"/>
                </a:solidFill>
                <a:cs typeface="Times New Roman" panose="02020603050405020304" pitchFamily="18" charset="0"/>
              </a:rPr>
              <a:t>Trong nôi mọn hèn Chúa ngự đến, đêm đông sương </a:t>
            </a:r>
            <a:r>
              <a:rPr lang="en-US" sz="4800" dirty="0" err="1" smtClean="0">
                <a:solidFill>
                  <a:schemeClr val="bg1"/>
                </a:solidFill>
                <a:cs typeface="Times New Roman" panose="02020603050405020304" pitchFamily="18" charset="0"/>
              </a:rPr>
              <a:t>dầy</a:t>
            </a:r>
            <a:r>
              <a:rPr lang="vi-VN" sz="4800" dirty="0" smtClean="0">
                <a:solidFill>
                  <a:schemeClr val="bg1"/>
                </a:solidFill>
                <a:cs typeface="Times New Roman" panose="02020603050405020304" pitchFamily="18" charset="0"/>
              </a:rPr>
              <a:t> </a:t>
            </a:r>
            <a:r>
              <a:rPr lang="vi-VN" sz="4800" dirty="0">
                <a:solidFill>
                  <a:schemeClr val="bg1"/>
                </a:solidFill>
                <a:cs typeface="Times New Roman" panose="02020603050405020304" pitchFamily="18" charset="0"/>
              </a:rPr>
              <a:t>gió lên chỉ vì tình yêu không mong đáp đền, mà Người đành quên ấm êm.</a:t>
            </a:r>
          </a:p>
        </p:txBody>
      </p:sp>
    </p:spTree>
    <p:extLst>
      <p:ext uri="{BB962C8B-B14F-4D97-AF65-F5344CB8AC3E}">
        <p14:creationId xmlns:p14="http://schemas.microsoft.com/office/powerpoint/2010/main" val="137032384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ts val="0"/>
              </a:spcAft>
              <a:buClrTx/>
              <a:buSzTx/>
              <a:buFontTx/>
              <a:buNone/>
              <a:tabLst/>
              <a:defRPr/>
            </a:pPr>
            <a:r>
              <a:rPr kumimoji="0" lang="en-US" altLang="en-US" sz="4800" b="0" i="0" u="sng" strike="noStrike" kern="1200" cap="none" spc="0" normalizeH="0" baseline="0" noProof="0" dirty="0" err="1">
                <a:ln>
                  <a:noFill/>
                </a:ln>
                <a:solidFill>
                  <a:srgbClr val="FFFF00"/>
                </a:solidFill>
                <a:effectLst/>
                <a:uLnTx/>
                <a:uFillTx/>
                <a:latin typeface="Arial" panose="020B0604020202020204" pitchFamily="34" charset="0"/>
                <a:ea typeface="+mn-ea"/>
                <a:cs typeface="Times New Roman" panose="02020603050405020304" pitchFamily="18" charset="0"/>
              </a:rPr>
              <a:t>Đk</a:t>
            </a:r>
            <a:r>
              <a:rPr kumimoji="0" lang="en-US" altLang="en-US" sz="4800" b="0" i="0" u="sng"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a:t>
            </a:r>
            <a:r>
              <a:rPr kumimoji="0" lang="en-US" alt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Nhịp đàn vang lên hỡi các dân xa gần, tung hô Vua Trời xuống làm người. Cùng hoà ngâm theo tiếng ca thiên thần, thương nhân gian nên Người giáng trần.</a:t>
            </a: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139762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FontTx/>
              <a:buNone/>
            </a:pPr>
            <a:r>
              <a:rPr lang="en-US" altLang="en-US" sz="4800" u="sng" dirty="0">
                <a:solidFill>
                  <a:srgbClr val="FFFF00"/>
                </a:solidFill>
                <a:cs typeface="Times New Roman" panose="02020603050405020304" pitchFamily="18" charset="0"/>
              </a:rPr>
              <a:t>Tk3:</a:t>
            </a:r>
            <a:r>
              <a:rPr lang="en-US" altLang="en-US" sz="4800" dirty="0">
                <a:solidFill>
                  <a:schemeClr val="bg1"/>
                </a:solidFill>
                <a:cs typeface="Times New Roman" panose="02020603050405020304" pitchFamily="18" charset="0"/>
              </a:rPr>
              <a:t> </a:t>
            </a:r>
            <a:r>
              <a:rPr lang="vi-VN" sz="4800" dirty="0">
                <a:solidFill>
                  <a:schemeClr val="bg1"/>
                </a:solidFill>
                <a:cs typeface="Times New Roman" panose="02020603050405020304" pitchFamily="18" charset="0"/>
              </a:rPr>
              <a:t>Đêm nay toả hiện ánh sao sáng, đưa Ba Vua tìm tới hang, này lễ vật đây xin dâng tiến Người, ngào ngạt trầm hương khắp nơi.</a:t>
            </a:r>
          </a:p>
        </p:txBody>
      </p:sp>
    </p:spTree>
    <p:extLst>
      <p:ext uri="{BB962C8B-B14F-4D97-AF65-F5344CB8AC3E}">
        <p14:creationId xmlns:p14="http://schemas.microsoft.com/office/powerpoint/2010/main" val="100378113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ts val="0"/>
              </a:spcAft>
              <a:buClrTx/>
              <a:buSzTx/>
              <a:buFontTx/>
              <a:buNone/>
              <a:tabLst/>
              <a:defRPr/>
            </a:pPr>
            <a:r>
              <a:rPr kumimoji="0" lang="en-US" altLang="en-US" sz="4800" b="0" i="0" u="sng" strike="noStrike" kern="1200" cap="none" spc="0" normalizeH="0" baseline="0" noProof="0" dirty="0" err="1">
                <a:ln>
                  <a:noFill/>
                </a:ln>
                <a:solidFill>
                  <a:srgbClr val="FFFF00"/>
                </a:solidFill>
                <a:effectLst/>
                <a:uLnTx/>
                <a:uFillTx/>
                <a:latin typeface="Arial" panose="020B0604020202020204" pitchFamily="34" charset="0"/>
                <a:ea typeface="+mn-ea"/>
                <a:cs typeface="Times New Roman" panose="02020603050405020304" pitchFamily="18" charset="0"/>
              </a:rPr>
              <a:t>Đk</a:t>
            </a:r>
            <a:r>
              <a:rPr kumimoji="0" lang="en-US" altLang="en-US" sz="4800" b="0" i="0" u="sng"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a:t>
            </a:r>
            <a:r>
              <a:rPr kumimoji="0" lang="en-US" alt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Nhịp đàn vang lên hỡi các dân xa gần, tung hô Vua Trời xuống làm người. Cùng hoà ngâm theo tiếng ca thiên thần, thương nhân gian nên Người giáng trần.</a:t>
            </a: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79885806"/>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79091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50000"/>
              </a:lnSpc>
              <a:spcBef>
                <a:spcPct val="20000"/>
              </a:spcBef>
              <a:spcAft>
                <a:spcPts val="0"/>
              </a:spcAft>
              <a:buClrTx/>
              <a:buSzTx/>
              <a:buFontTx/>
              <a:buNone/>
              <a:tabLst/>
              <a:defRPr/>
            </a:pPr>
            <a:r>
              <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KINH </a:t>
            </a:r>
            <a:r>
              <a:rPr lang="en-US" sz="5400" dirty="0" smtClean="0">
                <a:solidFill>
                  <a:prstClr val="white"/>
                </a:solidFill>
                <a:cs typeface="Times New Roman" panose="02020603050405020304" pitchFamily="18" charset="0"/>
              </a:rPr>
              <a:t>THƯƠNG XÓT</a:t>
            </a:r>
            <a:endParaRPr kumimoji="0" lang="en-US" sz="54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a:p>
            <a:pPr marL="0" marR="0" lvl="0" indent="0" algn="ctr" defTabSz="914400" rtl="0" eaLnBrk="1" fontAlgn="auto" latinLnBrk="0" hangingPunct="1">
              <a:lnSpc>
                <a:spcPct val="150000"/>
              </a:lnSpc>
              <a:spcBef>
                <a:spcPct val="20000"/>
              </a:spcBef>
              <a:spcAft>
                <a:spcPts val="0"/>
              </a:spcAft>
              <a:buClrTx/>
              <a:buSzTx/>
              <a:buFontTx/>
              <a:buNone/>
              <a:tabLst/>
              <a:defRPr/>
            </a:pPr>
            <a:r>
              <a:rPr kumimoji="0" lang="en-US" sz="72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rPr>
              <a:t>Ca Lên Đi 2</a:t>
            </a:r>
            <a:endParaRPr kumimoji="0" lang="vi-VN" sz="7200" b="0" i="0" u="none" strike="noStrike" kern="1200" cap="none" spc="0" normalizeH="0" baseline="0" noProof="0" dirty="0">
              <a:ln>
                <a:noFill/>
              </a:ln>
              <a:solidFill>
                <a:srgbClr val="FF0000"/>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4201223581"/>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24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0" algn="just">
              <a:lnSpc>
                <a:spcPct val="150000"/>
              </a:lnSpc>
              <a:buNone/>
            </a:pPr>
            <a:r>
              <a:rPr lang="en-US" sz="4400" dirty="0" smtClean="0">
                <a:solidFill>
                  <a:prstClr val="white"/>
                </a:solidFill>
                <a:cs typeface="Times New Roman" panose="02020603050405020304" pitchFamily="18" charset="0"/>
              </a:rPr>
              <a:t>Xin Chúa thương xót chúng con. Xin Chúa thương (nguyện) xin Chúa thương, xin thương xót chúng con</a:t>
            </a:r>
            <a:r>
              <a:rPr kumimoji="0" lang="vi-VN" sz="4400" b="0" i="0" u="none" strike="noStrike" kern="1200" cap="none" spc="0" normalizeH="0" baseline="0" noProof="0" dirty="0" smtClean="0">
                <a:ln>
                  <a:noFill/>
                </a:ln>
                <a:solidFill>
                  <a:prstClr val="white"/>
                </a:solidFill>
                <a:effectLst/>
                <a:uLnTx/>
                <a:uFillTx/>
                <a:cs typeface="Times New Roman" panose="02020603050405020304" pitchFamily="18" charset="0"/>
              </a:rPr>
              <a:t>. </a:t>
            </a:r>
            <a:r>
              <a:rPr kumimoji="0" lang="en-US" sz="4400" b="0" i="0" u="none" strike="noStrike" kern="1200" cap="none" spc="0" normalizeH="0" baseline="0" noProof="0" dirty="0" smtClean="0">
                <a:ln>
                  <a:noFill/>
                </a:ln>
                <a:solidFill>
                  <a:prstClr val="white"/>
                </a:solidFill>
                <a:effectLst/>
                <a:uLnTx/>
                <a:uFillTx/>
                <a:cs typeface="Times New Roman" panose="02020603050405020304" pitchFamily="18" charset="0"/>
              </a:rPr>
              <a:t>Xin Chúa</a:t>
            </a:r>
            <a:r>
              <a:rPr kumimoji="0" lang="en-US" sz="4400" b="0" i="0" u="none" strike="noStrike" kern="1200" cap="none" spc="0" normalizeH="0" noProof="0" dirty="0" smtClean="0">
                <a:ln>
                  <a:noFill/>
                </a:ln>
                <a:solidFill>
                  <a:prstClr val="white"/>
                </a:solidFill>
                <a:effectLst/>
                <a:uLnTx/>
                <a:uFillTx/>
                <a:cs typeface="Times New Roman" panose="02020603050405020304" pitchFamily="18" charset="0"/>
              </a:rPr>
              <a:t> Ki tô (02 lần) </a:t>
            </a:r>
            <a:r>
              <a:rPr lang="en-US" sz="4800" dirty="0">
                <a:solidFill>
                  <a:prstClr val="white"/>
                </a:solidFill>
                <a:cs typeface="Times New Roman" panose="02020603050405020304" pitchFamily="18" charset="0"/>
              </a:rPr>
              <a:t>thương xót chúng con</a:t>
            </a:r>
            <a:endParaRPr kumimoji="0" lang="vi-VN" sz="6000" b="0" i="0" u="none" strike="noStrike" kern="1200" cap="none" spc="0" normalizeH="0" baseline="0" noProof="0" dirty="0">
              <a:ln>
                <a:noFill/>
              </a:ln>
              <a:solidFill>
                <a:prstClr val="white"/>
              </a:solidFill>
              <a:effectLst/>
              <a:uLnTx/>
              <a:uFillTx/>
              <a:cs typeface="Times New Roman" panose="02020603050405020304" pitchFamily="18" charset="0"/>
            </a:endParaRPr>
          </a:p>
        </p:txBody>
      </p:sp>
    </p:spTree>
    <p:extLst>
      <p:ext uri="{BB962C8B-B14F-4D97-AF65-F5344CB8AC3E}">
        <p14:creationId xmlns:p14="http://schemas.microsoft.com/office/powerpoint/2010/main" val="21654289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645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buNone/>
            </a:pPr>
            <a:r>
              <a:rPr kumimoji="0" lang="en-US"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Xin Chúa Ki</a:t>
            </a:r>
            <a:r>
              <a:rPr kumimoji="0" lang="en-US" sz="4400" b="0"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tô (02 lần)</a:t>
            </a:r>
            <a:r>
              <a:rPr kumimoji="0" lang="en-US"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thương xót chúng con, xin Chúa</a:t>
            </a:r>
            <a:r>
              <a:rPr kumimoji="0" lang="en-US" sz="4400" b="0" i="0" u="none" strike="noStrike" kern="1200" cap="none" spc="0" normalizeH="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en-US" sz="4400" b="0" i="0" u="none" strike="noStrike" kern="1200" cap="none" spc="0" normalizeH="0" baseline="0" noProof="0" dirty="0" smtClean="0">
                <a:ln>
                  <a:noFill/>
                </a:ln>
                <a:solidFill>
                  <a:prstClr val="white"/>
                </a:solidFill>
                <a:effectLst/>
                <a:uLnTx/>
                <a:uFillTx/>
                <a:latin typeface="Arial" panose="020B0604020202020204" pitchFamily="34" charset="0"/>
                <a:ea typeface="+mn-ea"/>
                <a:cs typeface="Times New Roman" panose="02020603050405020304" pitchFamily="18" charset="0"/>
              </a:rPr>
              <a:t>thương xót chúng con</a:t>
            </a:r>
            <a:r>
              <a:rPr lang="en-US" sz="4400" dirty="0" smtClean="0">
                <a:solidFill>
                  <a:prstClr val="white"/>
                </a:solidFill>
                <a:cs typeface="Times New Roman" panose="02020603050405020304" pitchFamily="18" charset="0"/>
              </a:rPr>
              <a:t>, xin thương xót chúng con. </a:t>
            </a:r>
            <a:r>
              <a:rPr lang="en-US" sz="4800" dirty="0" smtClean="0">
                <a:solidFill>
                  <a:prstClr val="white"/>
                </a:solidFill>
                <a:cs typeface="Times New Roman" panose="02020603050405020304" pitchFamily="18" charset="0"/>
              </a:rPr>
              <a:t>Xin </a:t>
            </a:r>
            <a:r>
              <a:rPr lang="en-US" sz="4800" dirty="0">
                <a:solidFill>
                  <a:prstClr val="white"/>
                </a:solidFill>
                <a:cs typeface="Times New Roman" panose="02020603050405020304" pitchFamily="18" charset="0"/>
              </a:rPr>
              <a:t>thương xót chúng con. </a:t>
            </a:r>
            <a:endParaRPr lang="vi-VN" sz="6600" dirty="0">
              <a:solidFill>
                <a:prstClr val="white"/>
              </a:solidFill>
              <a:cs typeface="Times New Roman" panose="02020603050405020304" pitchFamily="18" charset="0"/>
            </a:endParaRPr>
          </a:p>
          <a:p>
            <a:pPr marL="0" marR="0" lvl="0" indent="0" algn="just" defTabSz="914400" rtl="0" eaLnBrk="1" fontAlgn="auto" latinLnBrk="0" hangingPunct="1">
              <a:lnSpc>
                <a:spcPct val="150000"/>
              </a:lnSpc>
              <a:spcBef>
                <a:spcPct val="20000"/>
              </a:spcBef>
              <a:spcAft>
                <a:spcPts val="0"/>
              </a:spcAft>
              <a:buClrTx/>
              <a:buSzTx/>
              <a:buFontTx/>
              <a:buNone/>
              <a:tabLst/>
              <a:defRPr/>
            </a:pPr>
            <a:endParaRPr kumimoji="0" lang="vi-VN" sz="60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3911492301"/>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322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50000"/>
              </a:lnSpc>
              <a:buNone/>
            </a:pPr>
            <a:r>
              <a:rPr lang="en-US" sz="5400" dirty="0">
                <a:solidFill>
                  <a:schemeClr val="bg1"/>
                </a:solidFill>
                <a:cs typeface="Times New Roman" panose="02020603050405020304" pitchFamily="18" charset="0"/>
              </a:rPr>
              <a:t>KINH VINH DANH</a:t>
            </a:r>
          </a:p>
          <a:p>
            <a:pPr algn="ctr">
              <a:lnSpc>
                <a:spcPct val="150000"/>
              </a:lnSpc>
              <a:buNone/>
            </a:pPr>
            <a:r>
              <a:rPr lang="en-US" sz="7200" dirty="0">
                <a:solidFill>
                  <a:srgbClr val="FF0000"/>
                </a:solidFill>
                <a:cs typeface="Times New Roman" panose="02020603050405020304" pitchFamily="18" charset="0"/>
              </a:rPr>
              <a:t>Ca Lên Đi 2</a:t>
            </a:r>
            <a:endParaRPr lang="vi-VN" sz="7200"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3456018826"/>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4387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50000"/>
              </a:lnSpc>
            </a:pPr>
            <a:r>
              <a:rPr lang="vi-VN" sz="4800" i="1" u="sng" dirty="0">
                <a:solidFill>
                  <a:srgbClr val="FF0000"/>
                </a:solidFill>
                <a:cs typeface="Times New Roman" panose="02020603050405020304" pitchFamily="18" charset="0"/>
              </a:rPr>
              <a:t>Chủ tế: </a:t>
            </a:r>
            <a:r>
              <a:rPr lang="vi-VN" sz="4800" i="1" dirty="0">
                <a:solidFill>
                  <a:srgbClr val="FF0000"/>
                </a:solidFill>
                <a:cs typeface="Times New Roman" panose="02020603050405020304" pitchFamily="18" charset="0"/>
              </a:rPr>
              <a:t>Vinh danh Thiên Chúa trên các tầng trời. </a:t>
            </a:r>
            <a:r>
              <a:rPr lang="vi-VN" sz="4800" dirty="0">
                <a:solidFill>
                  <a:schemeClr val="bg1"/>
                </a:solidFill>
                <a:cs typeface="Times New Roman" panose="02020603050405020304" pitchFamily="18" charset="0"/>
              </a:rPr>
              <a:t>Và bình an dưới thế, bình an dưới thế cho người thiện tâm. </a:t>
            </a:r>
            <a:endParaRPr lang="vi-VN" sz="66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549849921"/>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FF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32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pPr>
            <a:r>
              <a:rPr lang="en-US" sz="4800" dirty="0">
                <a:solidFill>
                  <a:schemeClr val="bg1"/>
                </a:solidFill>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400397498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3833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buNone/>
            </a:pPr>
            <a:r>
              <a:rPr lang="vi-VN" sz="4800" dirty="0">
                <a:solidFill>
                  <a:schemeClr val="bg1"/>
                </a:solidFill>
                <a:cs typeface="Times New Roman" panose="02020603050405020304" pitchFamily="18" charset="0"/>
              </a:rPr>
              <a:t>Lạy Chúa là Thiên Chúa, là Vua trên trời, là Chúa Cha toàn năng. Lạy Con Một Thiên Chúa, Chúa Giê-su Ki-tô. </a:t>
            </a:r>
          </a:p>
        </p:txBody>
      </p:sp>
    </p:spTree>
    <p:extLst>
      <p:ext uri="{BB962C8B-B14F-4D97-AF65-F5344CB8AC3E}">
        <p14:creationId xmlns:p14="http://schemas.microsoft.com/office/powerpoint/2010/main" val="119030199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4442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buNone/>
            </a:pPr>
            <a:r>
              <a:rPr lang="vi-VN" sz="4800" dirty="0">
                <a:solidFill>
                  <a:schemeClr val="bg1"/>
                </a:solidFill>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681612380"/>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4793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30000"/>
              </a:lnSpc>
              <a:buNone/>
            </a:pPr>
            <a:r>
              <a:rPr lang="vi-VN" sz="4800" dirty="0">
                <a:solidFill>
                  <a:schemeClr val="bg1"/>
                </a:solidFill>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75989054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32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buNone/>
            </a:pPr>
            <a:r>
              <a:rPr lang="en-US" sz="4800" dirty="0">
                <a:solidFill>
                  <a:srgbClr val="FF0000"/>
                </a:solidFill>
                <a:cs typeface="Times New Roman" panose="02020603050405020304" pitchFamily="18" charset="0"/>
              </a:rPr>
              <a:t>Vì lạy Chúa Giê-su Ki-tô,</a:t>
            </a:r>
            <a:r>
              <a:rPr lang="en-US" sz="4800" dirty="0">
                <a:solidFill>
                  <a:srgbClr val="C00000"/>
                </a:solidFill>
                <a:cs typeface="Times New Roman" panose="02020603050405020304" pitchFamily="18" charset="0"/>
              </a:rPr>
              <a:t> </a:t>
            </a:r>
            <a:r>
              <a:rPr lang="en-US" sz="4800" dirty="0">
                <a:solidFill>
                  <a:schemeClr val="bg1"/>
                </a:solidFill>
                <a:cs typeface="Times New Roman" panose="02020603050405020304" pitchFamily="18" charset="0"/>
              </a:rPr>
              <a:t>chỉ có Chúa là Đấng Thánh, chỉ có Chúa là Chúa, chỉ có Chúa là Đấng Tối Cao, cùng Đức Chúa Thánh Thần trong vinh quang Đức Chúa </a:t>
            </a:r>
            <a:r>
              <a:rPr lang="en-US" sz="4800" dirty="0" smtClean="0">
                <a:solidFill>
                  <a:schemeClr val="bg1"/>
                </a:solidFill>
                <a:cs typeface="Times New Roman" panose="02020603050405020304" pitchFamily="18" charset="0"/>
              </a:rPr>
              <a:t>Cha</a:t>
            </a:r>
            <a:r>
              <a:rPr lang="en-US" sz="4800" dirty="0" smtClean="0">
                <a:solidFill>
                  <a:srgbClr val="003399"/>
                </a:solidFill>
                <a:cs typeface="Times New Roman" panose="02020603050405020304" pitchFamily="18" charset="0"/>
              </a:rPr>
              <a:t>.</a:t>
            </a:r>
            <a:r>
              <a:rPr lang="en-US" sz="4800" dirty="0" smtClean="0">
                <a:solidFill>
                  <a:schemeClr val="accent5">
                    <a:lumMod val="25000"/>
                  </a:schemeClr>
                </a:solidFill>
                <a:cs typeface="Times New Roman" panose="02020603050405020304" pitchFamily="18" charset="0"/>
              </a:rPr>
              <a:t> </a:t>
            </a:r>
            <a:r>
              <a:rPr lang="en-US" sz="4800" u="sng" dirty="0">
                <a:solidFill>
                  <a:srgbClr val="FF0000"/>
                </a:solidFill>
                <a:cs typeface="Times New Roman" panose="02020603050405020304" pitchFamily="18" charset="0"/>
              </a:rPr>
              <a:t>A-men. A-men. </a:t>
            </a:r>
            <a:endParaRPr lang="vi-VN" sz="4800" u="sng"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5080564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14800" y="57150"/>
            <a:ext cx="4693647" cy="5143500"/>
          </a:xfrm>
          <a:prstGeom prst="rect">
            <a:avLst/>
          </a:prstGeom>
        </p:spPr>
      </p:pic>
      <p:sp>
        <p:nvSpPr>
          <p:cNvPr id="4" name="TextBox 3"/>
          <p:cNvSpPr txBox="1"/>
          <p:nvPr/>
        </p:nvSpPr>
        <p:spPr>
          <a:xfrm>
            <a:off x="152400" y="361950"/>
            <a:ext cx="5181600" cy="954107"/>
          </a:xfrm>
          <a:prstGeom prst="rect">
            <a:avLst/>
          </a:prstGeom>
          <a:noFill/>
        </p:spPr>
        <p:txBody>
          <a:bodyPr wrap="square" rtlCol="0">
            <a:spAutoFit/>
          </a:bodyPr>
          <a:lstStyle/>
          <a:p>
            <a:r>
              <a:rPr lang="en-US" sz="2800" dirty="0">
                <a:solidFill>
                  <a:srgbClr val="FFFF00"/>
                </a:solidFill>
                <a:latin typeface="UTM American Sans" pitchFamily="18" charset="0"/>
              </a:rPr>
              <a:t>THÁNH LỄ VỌNG </a:t>
            </a:r>
          </a:p>
          <a:p>
            <a:r>
              <a:rPr lang="en-US" sz="2800" dirty="0">
                <a:solidFill>
                  <a:srgbClr val="FFFF00"/>
                </a:solidFill>
                <a:latin typeface="UTM American Sans" pitchFamily="18" charset="0"/>
              </a:rPr>
              <a:t>MỪNG CHÚA GIÁNG SINH</a:t>
            </a:r>
          </a:p>
        </p:txBody>
      </p:sp>
      <p:sp>
        <p:nvSpPr>
          <p:cNvPr id="6" name="Rectangle 5"/>
          <p:cNvSpPr/>
          <p:nvPr/>
        </p:nvSpPr>
        <p:spPr>
          <a:xfrm>
            <a:off x="0" y="1657350"/>
            <a:ext cx="5824030" cy="1077218"/>
          </a:xfrm>
          <a:prstGeom prst="rect">
            <a:avLst/>
          </a:prstGeom>
          <a:noFill/>
        </p:spPr>
        <p:txBody>
          <a:bodyPr wrap="none" lIns="91440" tIns="45720" rIns="91440" bIns="45720">
            <a:spAutoFit/>
          </a:bodyPr>
          <a:lstStyle/>
          <a:p>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THIÊN CHÚA TỪ TRỜI CAO</a:t>
            </a:r>
          </a:p>
          <a:p>
            <a:r>
              <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UTM American Sans" pitchFamily="18" charset="0"/>
              </a:rPr>
              <a:t>ĐÃ ĐẾN, VÀ Ở VỚI CON NGƯỜI</a:t>
            </a:r>
            <a:endParaRPr lang="en-US" sz="3200"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Tree>
    <p:extLst>
      <p:ext uri="{BB962C8B-B14F-4D97-AF65-F5344CB8AC3E}">
        <p14:creationId xmlns:p14="http://schemas.microsoft.com/office/powerpoint/2010/main" val="24117902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3943350" y="133350"/>
            <a:ext cx="2413000" cy="1809750"/>
          </a:xfrm>
        </p:spPr>
        <p:txBody>
          <a:bodyPr>
            <a:normAutofit/>
          </a:bodyPr>
          <a:lstStyle/>
          <a:p>
            <a:pPr marL="0" indent="0" algn="ctr">
              <a:lnSpc>
                <a:spcPct val="140000"/>
              </a:lnSpc>
              <a:buNone/>
              <a:defRPr/>
            </a:pPr>
            <a:endParaRPr lang="en-US" sz="39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endParaRPr lang="en-US" sz="1575"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
        <p:nvSpPr>
          <p:cNvPr id="2" name="TextBox 1">
            <a:extLst>
              <a:ext uri="{FF2B5EF4-FFF2-40B4-BE49-F238E27FC236}">
                <a16:creationId xmlns:a16="http://schemas.microsoft.com/office/drawing/2014/main" id="{638C0CE3-496A-4B28-94BA-319EA670BBA5}"/>
              </a:ext>
            </a:extLst>
          </p:cNvPr>
          <p:cNvSpPr txBox="1"/>
          <p:nvPr/>
        </p:nvSpPr>
        <p:spPr>
          <a:xfrm>
            <a:off x="304800" y="2343150"/>
            <a:ext cx="5041392" cy="2462213"/>
          </a:xfrm>
          <a:prstGeom prst="rect">
            <a:avLst/>
          </a:prstGeom>
          <a:noFill/>
        </p:spPr>
        <p:txBody>
          <a:bodyPr wrap="square" rtlCol="0">
            <a:spAutoFit/>
          </a:bodyPr>
          <a:lstStyle/>
          <a:p>
            <a:pPr algn="ct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Thánh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Vịnh</a:t>
            </a:r>
            <a:r>
              <a:rPr lang="en-US"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95</a:t>
            </a:r>
          </a:p>
          <a:p>
            <a:pPr algn="ctr"/>
            <a:r>
              <a:rPr lang="en-US" sz="4000" b="1" i="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Lm. Kim Long</a:t>
            </a:r>
            <a:endParaRPr lang="en-US" sz="40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ctr"/>
            <a:r>
              <a:rPr lang="en-US" sz="6000" b="1" dirty="0">
                <a:solidFill>
                  <a:srgbClr val="FFFF00"/>
                </a:solidFill>
                <a:effectLst>
                  <a:outerShdw blurRad="38100" dist="38100" dir="2700000" algn="tl">
                    <a:srgbClr val="000000">
                      <a:alpha val="43137"/>
                    </a:srgbClr>
                  </a:outerShdw>
                </a:effectLst>
                <a:cs typeface="Times New Roman" panose="02020603050405020304" pitchFamily="18" charset="0"/>
              </a:rPr>
              <a:t>4 </a:t>
            </a:r>
            <a:r>
              <a:rPr lang="en-US" sz="6000" b="1" dirty="0" err="1">
                <a:solidFill>
                  <a:srgbClr val="FFFF00"/>
                </a:solidFill>
                <a:effectLst>
                  <a:outerShdw blurRad="38100" dist="38100" dir="2700000" algn="tl">
                    <a:srgbClr val="000000">
                      <a:alpha val="43137"/>
                    </a:srgbClr>
                  </a:outerShdw>
                </a:effectLst>
                <a:cs typeface="Times New Roman" panose="02020603050405020304" pitchFamily="18" charset="0"/>
              </a:rPr>
              <a:t>câu</a:t>
            </a:r>
            <a:endParaRPr lang="en-US" sz="6000" b="1" dirty="0">
              <a:solidFill>
                <a:srgbClr val="FFFF00"/>
              </a:solidFill>
              <a:effectLst>
                <a:outerShdw blurRad="38100" dist="38100" dir="2700000" algn="tl">
                  <a:srgbClr val="000000">
                    <a:alpha val="43137"/>
                  </a:srgbClr>
                </a:outerShdw>
              </a:effectLst>
              <a:cs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572000" y="1017270"/>
            <a:ext cx="4221480" cy="310896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133350"/>
            <a:ext cx="2867980" cy="187757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133350"/>
            <a:ext cx="1809750" cy="1809750"/>
          </a:xfrm>
          <a:prstGeom prst="rect">
            <a:avLst/>
          </a:prstGeom>
        </p:spPr>
      </p:pic>
    </p:spTree>
    <p:extLst>
      <p:ext uri="{BB962C8B-B14F-4D97-AF65-F5344CB8AC3E}">
        <p14:creationId xmlns:p14="http://schemas.microsoft.com/office/powerpoint/2010/main" val="3481580832"/>
      </p:ext>
    </p:extLst>
  </p:cSld>
  <p:clrMapOvr>
    <a:masterClrMapping/>
  </p:clrMapOvr>
  <p:transition advClick="0" advTm="3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Ki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71450"/>
            <a:ext cx="9144000" cy="5143500"/>
          </a:xfrm>
        </p:spPr>
        <p:txBody>
          <a:bodyPr>
            <a:noAutofit/>
          </a:bodyPr>
          <a:lstStyle/>
          <a:p>
            <a:pPr marL="0" indent="0" algn="just">
              <a:buNone/>
              <a:defRPr/>
            </a:pPr>
            <a:r>
              <a:rPr lang="en-US" sz="54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Tk1:</a:t>
            </a:r>
            <a:r>
              <a:rPr lang="en-US" sz="54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Hát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mừng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một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bài</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ca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mới</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Hát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mừng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hỡi</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tất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địa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cầu</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Hát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mừng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hãy</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chúc</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tụng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Thánh</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Danh</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411968570"/>
      </p:ext>
    </p:extLst>
  </p:cSld>
  <p:clrMapOvr>
    <a:masterClrMapping/>
  </p:clrMapOvr>
  <p:transition advClick="0" advTm="3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Ki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830636193"/>
      </p:ext>
    </p:extLst>
  </p:cSld>
  <p:clrMapOvr>
    <a:masterClrMapping/>
  </p:clrMapOvr>
  <p:transition advClick="0" advTm="3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181" y="0"/>
            <a:ext cx="9144000" cy="5086350"/>
          </a:xfrm>
        </p:spPr>
        <p:txBody>
          <a:bodyPr>
            <a:noAutofit/>
          </a:bodyPr>
          <a:lstStyle/>
          <a:p>
            <a:pPr marL="0" indent="0" algn="just">
              <a:buNone/>
              <a:defRPr/>
            </a:pPr>
            <a:r>
              <a:rPr lang="vi-VN" sz="50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endPar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r>
              <a:rPr lang="en-US" sz="5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ĐK: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Ki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948450840"/>
      </p:ext>
    </p:extLst>
  </p:cSld>
  <p:clrMapOvr>
    <a:masterClrMapping/>
  </p:clrMapOvr>
  <p:transition advClick="0" advTm="3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0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Tk2:</a:t>
            </a:r>
            <a:r>
              <a:rPr lang="en-US" sz="6000" b="1" dirty="0">
                <a:solidFill>
                  <a:srgbClr val="003399"/>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Phúc</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ân</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độ</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loan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báo</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Nói</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cho</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vạn</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biết</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rõ</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vinh</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hiển</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Ngài</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dân</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đều</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thấy</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những</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vĩ</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nghiệp</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tay</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60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Ngài</a:t>
            </a:r>
            <a:r>
              <a:rPr lang="en-US" sz="60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38211659"/>
      </p:ext>
    </p:extLst>
  </p:cSld>
  <p:clrMapOvr>
    <a:masterClrMapping/>
  </p:clrMapOvr>
  <p:transition advClick="0" advTm="3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Ki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959829315"/>
      </p:ext>
    </p:extLst>
  </p:cSld>
  <p:clrMapOvr>
    <a:masterClrMapping/>
  </p:clrMapOvr>
  <p:transition advClick="0" advTm="3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57150"/>
            <a:ext cx="9144000" cy="5143500"/>
          </a:xfrm>
        </p:spPr>
        <p:txBody>
          <a:bodyPr>
            <a:normAutofit fontScale="70000" lnSpcReduction="20000"/>
          </a:bodyPr>
          <a:lstStyle/>
          <a:p>
            <a:pPr marL="0" indent="0" algn="just" fontAlgn="base">
              <a:lnSpc>
                <a:spcPct val="120000"/>
              </a:lnSpc>
              <a:buNone/>
            </a:pPr>
            <a:r>
              <a:rPr lang="en-US" sz="88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Tk3:</a:t>
            </a:r>
            <a:r>
              <a:rPr lang="en-US" sz="88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Đất</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mau</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nhảy</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múa</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trời</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nào</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vui</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biển</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khơi</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gầm</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thét</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với</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tất</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cả</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hải</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vật</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cây</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rừng</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hãy</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hát</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xướng</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cùng</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nương</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88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đồng</a:t>
            </a:r>
            <a:r>
              <a:rPr lang="en-US" sz="88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8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271382761"/>
      </p:ext>
    </p:extLst>
  </p:cSld>
  <p:clrMapOvr>
    <a:masterClrMapping/>
  </p:clrMapOvr>
  <p:transition advClick="0" advTm="3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Ki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577224324"/>
      </p:ext>
    </p:extLst>
  </p:cSld>
  <p:clrMapOvr>
    <a:masterClrMapping/>
  </p:clrMapOvr>
  <p:transition advClick="0" advTm="3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54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Tk4:</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Hát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lên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mừng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Chúa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vì</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Ngài</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ngự</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đến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xét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xử</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trần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thế</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đúng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phép</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minh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Ngài</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Xét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xử</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vạn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quốc</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phán</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quyết</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Ngài</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công</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bình</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endPar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5641162"/>
      </p:ext>
    </p:extLst>
  </p:cSld>
  <p:clrMapOvr>
    <a:masterClrMapping/>
  </p:clrMapOvr>
  <p:transition advClick="0" advTm="3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19050"/>
            <a:ext cx="9144000" cy="5143500"/>
          </a:xfrm>
        </p:spPr>
        <p:txBody>
          <a:bodyPr>
            <a:noAutofit/>
          </a:bodyPr>
          <a:lstStyle/>
          <a:p>
            <a:pPr marL="0" indent="0" algn="just" fontAlgn="base">
              <a:buNone/>
            </a:pPr>
            <a:r>
              <a:rPr lang="en-US"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Đ</a:t>
            </a:r>
            <a:r>
              <a:rPr lang="vi-VN" sz="6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a:t>
            </a:r>
            <a:r>
              <a:rPr lang="vi-VN" sz="6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Ki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tô</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6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endPar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97724372"/>
      </p:ext>
    </p:extLst>
  </p:cSld>
  <p:clrMapOvr>
    <a:masterClrMapping/>
  </p:clrMapOvr>
  <p:transition advClick="0" advTm="3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schemeClr val="bg1"/>
                </a:solidFill>
                <a:latin typeface="UTM American Sans" pitchFamily="18" charset="0"/>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0658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181" y="0"/>
            <a:ext cx="9144000" cy="5086350"/>
          </a:xfrm>
        </p:spPr>
        <p:txBody>
          <a:bodyPr>
            <a:noAutofit/>
          </a:bodyPr>
          <a:lstStyle/>
          <a:p>
            <a:pPr marL="0" indent="0" algn="just">
              <a:buNone/>
              <a:defRPr/>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Ta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trọng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FFFF00"/>
                </a:solidFill>
                <a:effectLst>
                  <a:outerShdw blurRad="38100" dist="38100" dir="2700000" algn="tl">
                    <a:srgbClr val="000000">
                      <a:alpha val="43137"/>
                    </a:srgbClr>
                  </a:outerShdw>
                </a:effectLst>
                <a:cs typeface="Times New Roman" panose="02020603050405020304" pitchFamily="18" charset="0"/>
              </a:rPr>
              <a:t>Alleluia</a:t>
            </a:r>
            <a:r>
              <a:rPr lang="en-US" sz="5000" b="1" dirty="0">
                <a:solidFill>
                  <a:srgbClr val="FFFF00"/>
                </a:solidFill>
                <a:effectLst>
                  <a:outerShdw blurRad="38100" dist="38100" dir="2700000" algn="tl">
                    <a:srgbClr val="000000">
                      <a:alpha val="43137"/>
                    </a:srgbClr>
                  </a:outerShdw>
                </a:effectLst>
                <a:cs typeface="Times New Roman" panose="02020603050405020304" pitchFamily="18" charset="0"/>
              </a:rPr>
              <a:t>.</a:t>
            </a:r>
            <a:endPar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5157483"/>
      </p:ext>
    </p:extLst>
  </p:cSld>
  <p:clrMapOvr>
    <a:masterClrMapping/>
  </p:clrMapOvr>
  <p:transition advClick="0" advTm="3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3962400" y="2952750"/>
            <a:ext cx="5181600" cy="707886"/>
          </a:xfrm>
          <a:prstGeom prst="rect">
            <a:avLst/>
          </a:prstGeom>
          <a:noFill/>
        </p:spPr>
        <p:txBody>
          <a:bodyPr wrap="square" rtlCol="0">
            <a:spAutoFit/>
          </a:bodyPr>
          <a:lstStyle/>
          <a:p>
            <a:r>
              <a:rPr lang="en-US" sz="4000" b="1" dirty="0">
                <a:solidFill>
                  <a:srgbClr val="FFFF00"/>
                </a:solidFill>
                <a:latin typeface="UTM American Sans" pitchFamily="18" charset="0"/>
              </a:rPr>
              <a:t>PHÚT THINH LẶNG</a:t>
            </a:r>
          </a:p>
        </p:txBody>
      </p:sp>
    </p:spTree>
    <p:extLst>
      <p:ext uri="{BB962C8B-B14F-4D97-AF65-F5344CB8AC3E}">
        <p14:creationId xmlns:p14="http://schemas.microsoft.com/office/powerpoint/2010/main" val="13427490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41528011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181" y="0"/>
            <a:ext cx="9144000" cy="5086350"/>
          </a:xfrm>
        </p:spPr>
        <p:txBody>
          <a:bodyPr>
            <a:noAutofit/>
          </a:bodyPr>
          <a:lstStyle/>
          <a:p>
            <a:pPr marL="0" indent="0" algn="just">
              <a:buNone/>
              <a:defRPr/>
            </a:pPr>
            <a:r>
              <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Alleluia...Alleluia </a:t>
            </a:r>
          </a:p>
          <a:p>
            <a:pPr marL="0" indent="0" algn="just">
              <a:buNone/>
              <a:defRPr/>
            </a:pP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Ta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báo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trọng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Hôm</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nay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Cứu</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Thế</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đã</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giáng</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sinh</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1" dirty="0" err="1"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ngươi</a:t>
            </a:r>
            <a:r>
              <a:rPr lang="en-US" sz="5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000" b="1" dirty="0">
                <a:solidFill>
                  <a:srgbClr val="FFFF00"/>
                </a:solidFill>
                <a:effectLst>
                  <a:outerShdw blurRad="38100" dist="38100" dir="2700000" algn="tl">
                    <a:srgbClr val="000000">
                      <a:alpha val="43137"/>
                    </a:srgbClr>
                  </a:outerShdw>
                </a:effectLst>
                <a:cs typeface="Times New Roman" panose="02020603050405020304" pitchFamily="18" charset="0"/>
              </a:rPr>
              <a:t>Alleluia</a:t>
            </a:r>
            <a:r>
              <a:rPr lang="en-US" sz="5000" b="1" dirty="0">
                <a:solidFill>
                  <a:srgbClr val="FFFF00"/>
                </a:solidFill>
                <a:effectLst>
                  <a:outerShdw blurRad="38100" dist="38100" dir="2700000" algn="tl">
                    <a:srgbClr val="000000">
                      <a:alpha val="43137"/>
                    </a:srgbClr>
                  </a:outerShdw>
                </a:effectLst>
                <a:cs typeface="Times New Roman" panose="02020603050405020304" pitchFamily="18" charset="0"/>
              </a:rPr>
              <a:t>.</a:t>
            </a:r>
            <a:endParaRPr lang="vi-VN" sz="5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defRPr/>
            </a:pP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lnSpc>
                <a:spcPct val="140000"/>
              </a:lnSpc>
              <a:buNone/>
              <a:defRPr/>
            </a:pPr>
            <a:r>
              <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a:p>
            <a:pPr marL="0" indent="0" algn="just">
              <a:lnSpc>
                <a:spcPct val="140000"/>
              </a:lnSpc>
              <a:buNone/>
              <a:defRPr/>
            </a:pPr>
            <a:endParaRPr lang="en-US" sz="48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803875129"/>
      </p:ext>
    </p:extLst>
  </p:cSld>
  <p:clrMapOvr>
    <a:masterClrMapping/>
  </p:clrMapOvr>
  <p:transition advClick="0" advTm="3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1180287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40099301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1120370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205925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8632745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4309097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5008389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823442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8718827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066156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101945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45246076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3122475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5149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90550"/>
            <a:ext cx="6248400" cy="3771900"/>
          </a:xfrm>
        </p:spPr>
        <p:txBody>
          <a:bodyPr>
            <a:normAutofit/>
          </a:bodyPr>
          <a:lstStyle/>
          <a:p>
            <a:pPr eaLnBrk="1" hangingPunct="1"/>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Ca</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r>
              <a:rPr lang="en-US" sz="48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Lễ</a:t>
            </a:r>
            <a:r>
              <a:rPr lang="en-US"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Vật</a:t>
            </a:r>
            <a:r>
              <a:rPr lang="en-US"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Giáng</a:t>
            </a:r>
            <a:r>
              <a:rPr lang="en-US" sz="48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800" b="1" dirty="0" err="1" smtClean="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Sinh</a:t>
            </a:r>
            <a:endParaRPr lang="en-US"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endParaRPr>
          </a:p>
          <a:p>
            <a:pPr eaLnBrk="1" hangingPunct="1">
              <a:lnSpc>
                <a:spcPct val="120000"/>
              </a:lnSpc>
            </a:pPr>
            <a:r>
              <a:rPr lang="en-US" sz="44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Giang</a:t>
            </a:r>
            <a:r>
              <a:rPr lang="en-US" sz="44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44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Ân</a:t>
            </a:r>
            <a:endParaRPr lang="en-US" sz="4400" b="1" i="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562600" y="666750"/>
            <a:ext cx="3665218" cy="4002103"/>
          </a:xfrm>
          <a:prstGeom prst="rect">
            <a:avLst/>
          </a:prstGeom>
        </p:spPr>
      </p:pic>
    </p:spTree>
    <p:extLst>
      <p:ext uri="{BB962C8B-B14F-4D97-AF65-F5344CB8AC3E}">
        <p14:creationId xmlns:p14="http://schemas.microsoft.com/office/powerpoint/2010/main" val="18221936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endParaRPr lang="en-US" sz="1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4400" b="1" u="sng"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Tk1:</a:t>
            </a:r>
            <a:r>
              <a:rPr lang="en-US" sz="4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Lễ vật Giáng sinh năm nay, con dâng lên Chúa biết bao tâm tình. Này là lú</a:t>
            </a:r>
            <a:r>
              <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vi-V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trên nương xanh, này là trái nho thơm ngon. Con dâng lên Ngài đời con vất vả, dâng Ngài tình yêu đơn sơ, bên máng cỏ con tôn thờ.</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itchFamily="18" charset="0"/>
            </a:endParaRPr>
          </a:p>
        </p:txBody>
      </p:sp>
    </p:spTree>
    <p:extLst>
      <p:ext uri="{BB962C8B-B14F-4D97-AF65-F5344CB8AC3E}">
        <p14:creationId xmlns:p14="http://schemas.microsoft.com/office/powerpoint/2010/main" val="14933486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a:t>
            </a:r>
            <a:r>
              <a:rPr lang="en-US"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xin dâng lên tâm tình cảm mến, ôi Thiên Chúa yêu con người mà sinh xuống trong cõi đời để cứu độ muôn người.</a:t>
            </a:r>
            <a:endParaRPr lang="en-US" sz="6000" b="1" dirty="0">
              <a:solidFill>
                <a:schemeClr val="bg1"/>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spTree>
    <p:extLst>
      <p:ext uri="{BB962C8B-B14F-4D97-AF65-F5344CB8AC3E}">
        <p14:creationId xmlns:p14="http://schemas.microsoft.com/office/powerpoint/2010/main" val="31549786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57150"/>
            <a:ext cx="9144000" cy="5143500"/>
          </a:xfrm>
        </p:spPr>
        <p:txBody>
          <a:bodyPr>
            <a:noAutofit/>
          </a:bodyPr>
          <a:lstStyle/>
          <a:p>
            <a:pPr algn="just"/>
            <a:r>
              <a:rPr lang="en-US" sz="4400" b="1" u="sng"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Tk2 </a:t>
            </a:r>
            <a:r>
              <a:rPr lang="en-US" sz="4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Lễ vật Giáng sinh hôm nay, con dâng lên Chúa biết bao tâm tình. Rộn ràng khắp trên dương gian, ngọt ngào tiếng ca ngân vang. Xin dâng lên Ngài buồn vui sướng khổ, dâng Ngài đời con gian nan: khi nắng đổ khi mưa về.</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itchFamily="18" charset="0"/>
            </a:endParaRPr>
          </a:p>
        </p:txBody>
      </p:sp>
    </p:spTree>
    <p:extLst>
      <p:ext uri="{BB962C8B-B14F-4D97-AF65-F5344CB8AC3E}">
        <p14:creationId xmlns:p14="http://schemas.microsoft.com/office/powerpoint/2010/main" val="23984525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a:t>
            </a:r>
            <a:r>
              <a:rPr lang="en-US"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xin dâng lên tâm tình cảm mến, ôi Thiên Chúa yêu con người mà sinh xuống trong cõi đời để cứu độ muôn người.</a:t>
            </a:r>
            <a:endParaRPr lang="en-US" sz="6000" b="1" dirty="0">
              <a:solidFill>
                <a:schemeClr val="bg1"/>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spTree>
    <p:extLst>
      <p:ext uri="{BB962C8B-B14F-4D97-AF65-F5344CB8AC3E}">
        <p14:creationId xmlns:p14="http://schemas.microsoft.com/office/powerpoint/2010/main" val="37997003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53050"/>
          </a:xfrm>
        </p:spPr>
        <p:txBody>
          <a:bodyPr>
            <a:noAutofit/>
          </a:bodyPr>
          <a:lstStyle/>
          <a:p>
            <a:pPr algn="just"/>
            <a:endParaRPr lang="en-US" sz="8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a:p>
            <a:pPr algn="just"/>
            <a:r>
              <a:rPr lang="en-US" sz="4400" b="1" u="sng"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Tk3</a:t>
            </a:r>
            <a:r>
              <a:rPr lang="en-US" sz="4400" b="1" u="sng"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t>
            </a:r>
            <a:r>
              <a:rPr lang="en-US" sz="4400" b="1" dirty="0" smtClean="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vi-V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Lễ vật Giáng sinh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đêm</a:t>
            </a:r>
            <a:r>
              <a:rPr lang="vi-VN"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vi-VN" sz="4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nay, con dâng lên Chúa biết bao tâm tình.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Bạn</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bè</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khắp</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nơi</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phương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xa</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giờ</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này</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cũng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đang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ngân</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nga</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Daangcaau</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ca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tụng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ngợi</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khen</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muôn</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thuở</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Ngài</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Việt</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Nam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thân</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yêu</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xứ</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sở</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dâng</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gia</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err="1"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đình</a:t>
            </a:r>
            <a:r>
              <a:rPr lang="en-US" sz="4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4400" b="1" dirty="0">
              <a:solidFill>
                <a:schemeClr val="bg1"/>
              </a:solidFill>
              <a:effectLst>
                <a:outerShdw blurRad="38100" dist="38100" dir="2700000" algn="tl">
                  <a:srgbClr val="000000">
                    <a:alpha val="43137"/>
                  </a:srgbClr>
                </a:outerShdw>
              </a:effectLst>
              <a:latin typeface="Times New Roman" panose="02020603050405020304" pitchFamily="18" charset="0"/>
              <a:ea typeface="SimHei" pitchFamily="49" charset="-122"/>
              <a:cs typeface="Times New Roman" pitchFamily="18" charset="0"/>
            </a:endParaRPr>
          </a:p>
        </p:txBody>
      </p:sp>
    </p:spTree>
    <p:extLst>
      <p:ext uri="{BB962C8B-B14F-4D97-AF65-F5344CB8AC3E}">
        <p14:creationId xmlns:p14="http://schemas.microsoft.com/office/powerpoint/2010/main" val="33263724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0" y="0"/>
            <a:ext cx="9144000" cy="5391150"/>
          </a:xfrm>
        </p:spPr>
        <p:txBody>
          <a:bodyPr>
            <a:noAutofit/>
          </a:bodyPr>
          <a:lstStyle/>
          <a:p>
            <a:pPr algn="just"/>
            <a:r>
              <a:rPr lang="en-US" sz="6000" b="1" u="sng"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a:t>
            </a:r>
            <a:r>
              <a:rPr lang="en-US" sz="6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itchFamily="18" charset="0"/>
              </a:rPr>
              <a:t> </a:t>
            </a:r>
            <a:r>
              <a:rPr lang="vi-VN" sz="60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Con xin dâng lên tâm tình cảm mến, ôi Thiên Chúa yêu con người mà sinh xuống trong cõi đời để cứu độ muôn người.</a:t>
            </a:r>
            <a:endParaRPr lang="en-US" sz="6000" b="1" dirty="0">
              <a:solidFill>
                <a:schemeClr val="bg1"/>
              </a:solidFill>
              <a:effectLst>
                <a:outerShdw blurRad="38100" dist="38100" dir="2700000" algn="tl">
                  <a:srgbClr val="000000">
                    <a:alpha val="43137"/>
                  </a:srgbClr>
                </a:outerShdw>
              </a:effectLst>
              <a:latin typeface="Times New Roman" pitchFamily="18" charset="0"/>
              <a:ea typeface="SimHei" pitchFamily="49" charset="-122"/>
              <a:cs typeface="Times New Roman" pitchFamily="18" charset="0"/>
            </a:endParaRPr>
          </a:p>
        </p:txBody>
      </p:sp>
    </p:spTree>
    <p:extLst>
      <p:ext uri="{BB962C8B-B14F-4D97-AF65-F5344CB8AC3E}">
        <p14:creationId xmlns:p14="http://schemas.microsoft.com/office/powerpoint/2010/main" val="3712487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33800" y="1352550"/>
            <a:ext cx="5181600" cy="2628899"/>
          </a:xfrm>
        </p:spPr>
        <p:txBody>
          <a:bodyPr>
            <a:normAutofit/>
          </a:bodyPr>
          <a:lstStyle/>
          <a:p>
            <a:r>
              <a:rPr lang="en-US"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60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3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Tiếng</a:t>
            </a:r>
            <a:r>
              <a:rPr lang="en-US" sz="3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Chuông</a:t>
            </a:r>
            <a:r>
              <a:rPr lang="en-US" sz="36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Thanh </a:t>
            </a:r>
            <a:r>
              <a:rPr lang="en-US" sz="36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Bình</a:t>
            </a:r>
            <a:r>
              <a:rPr lang="en-US" sz="3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r>
            <a:br>
              <a:rPr lang="en-US" sz="3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br>
            <a:r>
              <a:rPr lang="en-US" sz="28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2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28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Ngọc</a:t>
            </a:r>
            <a:r>
              <a:rPr lang="en-US" sz="28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28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Tiến</a:t>
            </a:r>
            <a:endParaRPr lang="en-US"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 y="1221088"/>
            <a:ext cx="3998976" cy="3922412"/>
          </a:xfrm>
          <a:prstGeom prst="rect">
            <a:avLst/>
          </a:prstGeom>
        </p:spPr>
      </p:pic>
    </p:spTree>
    <p:extLst>
      <p:ext uri="{BB962C8B-B14F-4D97-AF65-F5344CB8AC3E}">
        <p14:creationId xmlns:p14="http://schemas.microsoft.com/office/powerpoint/2010/main" val="28546332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latin typeface="UTM American Sans" pitchFamily="18" charset="0"/>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20480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7865"/>
            <a:ext cx="9144000" cy="4145750"/>
          </a:xfrm>
          <a:prstGeom prst="rect">
            <a:avLst/>
          </a:prstGeom>
        </p:spPr>
        <p:txBody>
          <a:bodyPr wrap="square">
            <a:spAutoFit/>
          </a:bodyPr>
          <a:lstStyle/>
          <a:p>
            <a:pPr algn="just">
              <a:lnSpc>
                <a:spcPct val="120000"/>
              </a:lnSpc>
            </a:pPr>
            <a:endParaRPr lang="en-US" sz="210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a:p>
            <a:pPr algn="ctr">
              <a:lnSpc>
                <a:spcPct val="120000"/>
              </a:lnSpc>
            </a:pP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Ca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Nguyện</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Hiệp</a:t>
            </a:r>
            <a:r>
              <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6600" b="1" dirty="0" err="1">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Lễ</a:t>
            </a:r>
            <a:endParaRPr lang="en-US" sz="66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5400" b="1" dirty="0" smtClean="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Noel, Đêm Hân Hoan</a:t>
            </a:r>
            <a:endParaRPr lang="en-US" sz="54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r>
              <a:rPr lang="en-US" sz="3200" b="1" i="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Nguyễn</a:t>
            </a:r>
            <a:r>
              <a:rPr lang="en-US" sz="3200" b="1" i="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Ngọc Tiến</a:t>
            </a:r>
            <a:endParaRPr lang="en-US" sz="32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ctr">
              <a:lnSpc>
                <a:spcPct val="120000"/>
              </a:lnSpc>
            </a:pPr>
            <a:endParaRPr lang="en-US" sz="3600" b="1" i="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lnSpc>
                <a:spcPct val="120000"/>
              </a:lnSpc>
            </a:pPr>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ahoma" pitchFamily="34" charset="0"/>
            </a:endParaRPr>
          </a:p>
        </p:txBody>
      </p:sp>
    </p:spTree>
    <p:extLst>
      <p:ext uri="{BB962C8B-B14F-4D97-AF65-F5344CB8AC3E}">
        <p14:creationId xmlns:p14="http://schemas.microsoft.com/office/powerpoint/2010/main" val="2368547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algn="just"/>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4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T</a:t>
            </a:r>
            <a:r>
              <a:rPr lang="vi-VN" sz="4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k1:</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Bê- lem Giu- đê vào một đêm giá lạnh, đồng hoang vu Thần sứ báo Tin Mừng Vui. Đêm nay Ngôi Hai giáng sinh thế trần. Ngàn vạn thiên binh vang tiếng hát cung đàn chúc vinh.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522808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algn="just"/>
            <a:endParaRPr lang="en-US" sz="105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algn="just"/>
            <a:r>
              <a:rPr lang="en-US" sz="4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a:t>
            </a:r>
            <a:r>
              <a:rPr lang="vi-VN" sz="4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k:</a:t>
            </a:r>
            <a:r>
              <a:rPr lang="vi-VN" sz="4800" b="1" dirty="0">
                <a:solidFill>
                  <a:srgbClr val="FFFF00"/>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a:t>
            </a:r>
            <a:r>
              <a:rPr lang="en-US"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Vinh danh Thiên Chúa trên các tầng trời. Bình an dưới thế cho người Chúa thương. Mau </a:t>
            </a:r>
            <a:r>
              <a:rPr lang="en-US" sz="4800" b="1" dirty="0" err="1"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mau</a:t>
            </a:r>
            <a:r>
              <a:rPr lang="en-US" sz="4800" b="1" dirty="0" smtClean="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 hãy đến chúc tụng con Chúa. Đấng đem an bình đem hồng ân Thiên Chúa đến cho trần gian. </a:t>
            </a:r>
            <a:endParaRPr lang="en-US" sz="48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37943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T</a:t>
            </a:r>
            <a:r>
              <a:rPr kumimoji="0" lang="vi-VN" sz="48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a:t>
            </a:r>
            <a:r>
              <a:rPr kumimoji="0" lang="en-US" sz="48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2</a:t>
            </a:r>
            <a:r>
              <a:rPr kumimoji="0" lang="vi-VN" sz="48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a:t>
            </a:r>
            <a:r>
              <a:rPr kumimoji="0" lang="vi-VN" sz="4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Hân</a:t>
            </a:r>
            <a:r>
              <a:rPr kumimoji="0" lang="en-US" sz="4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hoan hân hoan mừng Noel đã về. Hồn tôi ơi mở ra đón Vua bình an. Tim yêu reo vui ngất ngây dâng tràn, điệu nhạc du dương dâng lên Chúa cung đàn chúc vinh. </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4425418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Đ</a:t>
            </a:r>
            <a:r>
              <a:rPr kumimoji="0" lang="vi-VN" sz="4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a:t>
            </a:r>
            <a:r>
              <a:rPr kumimoji="0" lang="vi-VN"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Vinh danh Thiên Chúa trên các tầng trời. Bình an dưới thế cho người Chúa thương. Mau </a:t>
            </a:r>
            <a:r>
              <a:rPr kumimoji="0" lang="en-US" sz="4800" b="1"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mau</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hãy đến chúc tụng con Chúa. Đấng đem an bình đem hồng ân Thiên Chúa đến cho trần gian. </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113628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T</a:t>
            </a:r>
            <a:r>
              <a:rPr kumimoji="0" lang="vi-VN" sz="48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a:t>
            </a:r>
            <a:r>
              <a:rPr lang="en-US" sz="4800" b="1" u="sng" dirty="0">
                <a:solidFill>
                  <a:srgbClr val="FFFF00"/>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3</a:t>
            </a:r>
            <a:r>
              <a:rPr kumimoji="0" lang="vi-VN" sz="48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a:t>
            </a:r>
            <a:r>
              <a:rPr kumimoji="0" lang="vi-VN" sz="4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Noel </a:t>
            </a:r>
            <a:r>
              <a:rPr kumimoji="0" lang="en-US" sz="4800" b="1"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Noel</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từng</a:t>
            </a:r>
            <a:r>
              <a:rPr kumimoji="0" lang="en-US" sz="4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hồi chuông thái bình, một mùa xuân ơn cứu rỗi cho trần gian. Ôi đêm linh thiêng thánh ân tuôn tràn nhạc lòng dâng lên muôn tiếng hát cung đàn chúc vinh. </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047077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Đ</a:t>
            </a:r>
            <a:r>
              <a:rPr kumimoji="0" lang="vi-VN" sz="48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a:t>
            </a:r>
            <a:r>
              <a:rPr kumimoji="0" lang="vi-VN" sz="4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Vinh danh Thiên Chúa trên các tầng trời. Bình an dưới thế cho người Chúa thương. Mau </a:t>
            </a:r>
            <a:r>
              <a:rPr kumimoji="0" lang="en-US" sz="4800" b="1" i="0" u="none" strike="noStrike" kern="1200" cap="none" spc="0" normalizeH="0" baseline="0" noProof="0" dirty="0" err="1"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mau</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hãy đến chúc tụng con Chúa. Đấng đem an bình đem hồng ân Thiên Chúa đến cho trần gian. </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035925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6858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5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b="1" u="sng" dirty="0" smtClean="0">
                <a:solidFill>
                  <a:srgbClr val="FFFF00"/>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a:t>
            </a:r>
            <a:r>
              <a:rPr kumimoji="0" lang="vi-VN" sz="48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a:t>
            </a:r>
            <a:r>
              <a:rPr kumimoji="0" lang="vi-VN" sz="48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kumimoji="0" lang="en-US" sz="48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Nào</a:t>
            </a:r>
            <a:r>
              <a:rPr kumimoji="0" lang="en-US" sz="48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hãy đến xem Hài Nhi Cứu Tinh Ngài là Thiên Chúa muôn dân luôn đợi mong. Trần hoàn khắp nơi triều thần trên trời, cất lên muôn lời mừng Con Chúa Vua tình yêu. </a:t>
            </a:r>
            <a:endParaRPr kumimoji="0" lang="en-US" sz="4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605623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buNone/>
            </a:pPr>
            <a:r>
              <a:rPr lang="en-US" altLang="en-US" sz="4800" u="sng" dirty="0" err="1">
                <a:solidFill>
                  <a:srgbClr val="FFFF00"/>
                </a:solidFill>
                <a:cs typeface="Times New Roman" panose="02020603050405020304" pitchFamily="18" charset="0"/>
              </a:rPr>
              <a:t>Đk</a:t>
            </a:r>
            <a:r>
              <a:rPr lang="en-US" altLang="en-US" sz="4800" u="sng" dirty="0">
                <a:solidFill>
                  <a:srgbClr val="FFFF00"/>
                </a:solidFill>
                <a:cs typeface="Times New Roman" panose="02020603050405020304" pitchFamily="18" charset="0"/>
              </a:rPr>
              <a:t>:</a:t>
            </a:r>
            <a:r>
              <a:rPr lang="en-US" altLang="en-US" sz="4800" dirty="0">
                <a:solidFill>
                  <a:schemeClr val="bg1"/>
                </a:solidFill>
                <a:cs typeface="Times New Roman" panose="02020603050405020304" pitchFamily="18" charset="0"/>
              </a:rPr>
              <a:t> </a:t>
            </a:r>
            <a:r>
              <a:rPr lang="vi-VN" sz="5400" dirty="0">
                <a:solidFill>
                  <a:schemeClr val="bg1"/>
                </a:solidFill>
              </a:rPr>
              <a:t> Nhịp đàn vang lên hỡi các dân xa gần, tung hô Vua Trời xuống làm người. Cùng hoà ngâm theo tiếng ca thiên thần, thương nhân gian nên Người giáng trần.</a:t>
            </a:r>
            <a:endParaRPr lang="vi-VN" sz="2800" dirty="0">
              <a:solidFill>
                <a:schemeClr val="bg1"/>
              </a:solidFill>
            </a:endParaRPr>
          </a:p>
        </p:txBody>
      </p:sp>
    </p:spTree>
    <p:extLst>
      <p:ext uri="{BB962C8B-B14F-4D97-AF65-F5344CB8AC3E}">
        <p14:creationId xmlns:p14="http://schemas.microsoft.com/office/powerpoint/2010/main" val="1149635192"/>
      </p:ext>
    </p:extLst>
  </p:cSld>
  <p:clrMapOvr>
    <a:masterClrMapping/>
  </p:clrMapOvr>
  <p:transition spd="slow"/>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7865"/>
            <a:ext cx="9144000" cy="4145750"/>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21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ahoma" pitchFamily="34"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Ca </a:t>
            </a:r>
            <a:r>
              <a:rPr kumimoji="0" lang="en-US" sz="66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Nguyện</a:t>
            </a:r>
            <a:r>
              <a:rPr kumimoji="0" lang="en-US"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a:t>
            </a:r>
            <a:r>
              <a:rPr kumimoji="0" lang="en-US" sz="66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Hiệp</a:t>
            </a:r>
            <a:r>
              <a:rPr kumimoji="0" lang="en-US"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a:t>
            </a:r>
            <a:r>
              <a:rPr kumimoji="0" lang="en-US" sz="6600" b="1"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Lễ</a:t>
            </a:r>
            <a:endParaRPr kumimoji="0" lang="en-US" sz="66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sz="5400" b="1" noProof="0" dirty="0" smtClean="0">
                <a:solidFill>
                  <a:srgbClr val="FFFF00"/>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Đêm Thánh Vô Cùng</a:t>
            </a:r>
            <a:endParaRPr kumimoji="0" lang="en-US" sz="5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r>
              <a:rPr lang="en-US" sz="3200" b="1" i="1" dirty="0"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FRANZ GRUBER- HÙNG LÂN</a:t>
            </a:r>
            <a:endParaRPr kumimoji="0" lang="en-US" sz="32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sz="3600" b="1"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kumimoji="0" lang="en-US" sz="105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ahoma" pitchFamily="34" charset="0"/>
            </a:endParaRPr>
          </a:p>
        </p:txBody>
      </p:sp>
    </p:spTree>
    <p:extLst>
      <p:ext uri="{BB962C8B-B14F-4D97-AF65-F5344CB8AC3E}">
        <p14:creationId xmlns:p14="http://schemas.microsoft.com/office/powerpoint/2010/main" val="24054341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30887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T</a:t>
            </a:r>
            <a:r>
              <a:rPr kumimoji="0" lang="vi-VN" sz="44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k1:</a:t>
            </a:r>
            <a:r>
              <a:rPr kumimoji="0" lang="vi-VN" sz="4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lang="en-US" sz="4400" b="1" dirty="0"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Đêm Thánh vô cùng! Giây phút tưng bừng. Đất với trời xe chữ </a:t>
            </a:r>
            <a:r>
              <a:rPr lang="en-US" sz="4400" b="1" dirty="0" err="1"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dồng</a:t>
            </a:r>
            <a:r>
              <a:rPr lang="en-US" sz="4400" b="1" dirty="0"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 Đêm nay Chúa Con thần thánh tôn thờ. Canh khuya giáng sinh trong chốn hang lừa. </a:t>
            </a:r>
            <a:r>
              <a:rPr lang="vi-VN" sz="4400" b="1" dirty="0"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Ơ</a:t>
            </a:r>
            <a:r>
              <a:rPr lang="en-US" sz="4400" b="1" dirty="0"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n châu báu không bờ bến. Biết tìm kiếm của chi đền. </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511477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98598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T</a:t>
            </a:r>
            <a:r>
              <a:rPr kumimoji="0" lang="vi-VN" sz="44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a:t>
            </a:r>
            <a:r>
              <a:rPr kumimoji="0" lang="en-US" sz="44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2</a:t>
            </a:r>
            <a:r>
              <a:rPr kumimoji="0" lang="vi-VN" sz="44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a:t>
            </a:r>
            <a:r>
              <a:rPr kumimoji="0" lang="vi-VN"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lang="en-US" sz="4400" b="1" dirty="0" smtClean="0">
                <a:solidFill>
                  <a:prstClr val="white"/>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Ôi Chúa Thiên Đàng! Cam nếm cơ hàn. Nhắp chén phiền vương phong trần. Than ôi Chúa thương người đến quên mình. Bơ vơ chốn quê nhà lúc sinh thành. Ai ham sống trong lạc thú. Nhớ rằng Chúa đang đền bù. </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8936983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7150"/>
            <a:ext cx="9144000" cy="430887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0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T</a:t>
            </a:r>
            <a:r>
              <a:rPr kumimoji="0" lang="vi-VN" sz="44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k</a:t>
            </a:r>
            <a:r>
              <a:rPr lang="en-US" sz="4400" b="1" u="sng" dirty="0">
                <a:solidFill>
                  <a:srgbClr val="FFFF00"/>
                </a:solidFill>
                <a:effectLst>
                  <a:outerShdw blurRad="38100" dist="38100" dir="2700000" algn="tl">
                    <a:srgbClr val="000000">
                      <a:alpha val="43137"/>
                    </a:srgbClr>
                  </a:outerShdw>
                </a:effectLst>
                <a:latin typeface="UTM American Sans"/>
                <a:ea typeface="SimHei" pitchFamily="49" charset="-122"/>
                <a:cs typeface="Times New Roman" panose="02020603050405020304" pitchFamily="18" charset="0"/>
              </a:rPr>
              <a:t>3</a:t>
            </a:r>
            <a:r>
              <a:rPr kumimoji="0" lang="vi-VN" sz="4400" b="1" i="0" u="sng"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a:t>
            </a:r>
            <a:r>
              <a:rPr kumimoji="0" lang="vi-VN" sz="4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mj-lt"/>
                <a:ea typeface="SimHei" pitchFamily="49" charset="-122"/>
                <a:cs typeface="Times New Roman" panose="02020603050405020304" pitchFamily="18" charset="0"/>
              </a:rPr>
              <a:t> </a:t>
            </a:r>
            <a:r>
              <a:rPr kumimoji="0" lang="en-US" sz="44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Tinh tú</a:t>
            </a:r>
            <a:r>
              <a:rPr kumimoji="0" lang="en-US" sz="4400" b="1" i="0" u="none" strike="noStrike" kern="1200" cap="none" spc="0" normalizeH="0" noProof="0" dirty="0" smtClean="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rPr>
              <a:t> trên trời. Sông núi trên đời. Với thánh thần mau kết lời. Cao rao hóa công đã khéo an bài. Sai Con hiến thân mong cứu nhân loài. Hang chiên, máng rêu tạm trú. Bốn bề tuyết sương mịt mù!</a:t>
            </a:r>
            <a:endPar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UTM American Sans"/>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6645392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1" u="sng"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a:p>
            <a:pPr marL="27432" indent="0" algn="ctr">
              <a:lnSpc>
                <a:spcPct val="120000"/>
              </a:lnSpc>
              <a:buNone/>
            </a:pPr>
            <a:endParaRPr lang="en-US" sz="495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0" indent="0" algn="just">
              <a:lnSpc>
                <a:spcPct val="120000"/>
              </a:lnSpc>
              <a:buNone/>
            </a:pPr>
            <a:endPar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438150"/>
            <a:ext cx="3962400" cy="3921899"/>
          </a:xfrm>
          <a:prstGeom prst="rect">
            <a:avLst/>
          </a:prstGeom>
        </p:spPr>
      </p:pic>
      <p:sp>
        <p:nvSpPr>
          <p:cNvPr id="4" name="TextBox 3"/>
          <p:cNvSpPr txBox="1"/>
          <p:nvPr/>
        </p:nvSpPr>
        <p:spPr>
          <a:xfrm>
            <a:off x="4191000" y="2724150"/>
            <a:ext cx="5181600" cy="830997"/>
          </a:xfrm>
          <a:prstGeom prst="rect">
            <a:avLst/>
          </a:prstGeom>
          <a:noFill/>
        </p:spPr>
        <p:txBody>
          <a:bodyPr wrap="square" rtlCol="0">
            <a:spAutoFit/>
          </a:bodyPr>
          <a:lstStyle/>
          <a:p>
            <a:r>
              <a:rPr lang="en-US" sz="4800" b="1" dirty="0">
                <a:solidFill>
                  <a:srgbClr val="FFFF00"/>
                </a:solidFill>
                <a:latin typeface="UTM American Sans" pitchFamily="18" charset="0"/>
              </a:rPr>
              <a:t>PHÚT THINH LẶNG</a:t>
            </a:r>
          </a:p>
        </p:txBody>
      </p:sp>
    </p:spTree>
    <p:extLst>
      <p:ext uri="{BB962C8B-B14F-4D97-AF65-F5344CB8AC3E}">
        <p14:creationId xmlns:p14="http://schemas.microsoft.com/office/powerpoint/2010/main" val="9470905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latin typeface="UTM American Sans" pitchFamily="18" charset="0"/>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269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fontScale="25000" lnSpcReduction="20000"/>
          </a:bodyPr>
          <a:lstStyle/>
          <a:p>
            <a:pPr marL="0" indent="0" algn="ctr">
              <a:lnSpc>
                <a:spcPct val="120000"/>
              </a:lnSpc>
              <a:buNone/>
            </a:pPr>
            <a:endParaRPr lang="en-US" sz="2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Ca</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Kết</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ctr">
              <a:lnSpc>
                <a:spcPct val="120000"/>
              </a:lnSpc>
              <a:buNone/>
            </a:pP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Hang </a:t>
            </a:r>
            <a:r>
              <a:rPr lang="en-US" sz="24000" b="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Bê</a:t>
            </a:r>
            <a:r>
              <a:rPr lang="en-US" sz="240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Len</a:t>
            </a:r>
          </a:p>
          <a:p>
            <a:pPr marL="0" indent="0" algn="ctr">
              <a:lnSpc>
                <a:spcPct val="120000"/>
              </a:lnSpc>
              <a:buNone/>
            </a:pPr>
            <a:r>
              <a:rPr lang="en-US" sz="192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Hải</a:t>
            </a:r>
            <a:r>
              <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19200" b="1" i="1"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Linh</a:t>
            </a:r>
            <a:endParaRPr lang="en-US" sz="192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129524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476250"/>
            <a:ext cx="9144000" cy="5143500"/>
          </a:xfrm>
        </p:spPr>
        <p:txBody>
          <a:bodyPr>
            <a:noAutofit/>
          </a:bodyPr>
          <a:lstStyle/>
          <a:p>
            <a:pPr marL="0" indent="0" algn="just">
              <a:buNone/>
            </a:pPr>
            <a:r>
              <a:rPr lang="en-US" sz="6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000" b="1" u="sng"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Đêm đông </a:t>
            </a:r>
            <a:r>
              <a:rPr lang="en-US"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lạnh lẽo Chúa sinh ra đời,</a:t>
            </a:r>
            <a:r>
              <a:rPr lang="vi-VN" sz="60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sinh ra đời nằm trong hang đá nơi máng lừa…</a:t>
            </a:r>
            <a:r>
              <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6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6853879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endParaRPr lang="en-US" sz="10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a:t>
            </a:r>
            <a:r>
              <a:rPr lang="en-US"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o</a:t>
            </a:r>
            <a:r>
              <a:rPr lang="vi-VN" sz="4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 </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B</a:t>
            </a:r>
            <a:r>
              <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 Ánh sáng tỏa lan tưng bừng. Nghe trên không trung, tiếng hát Thiên Thần vang lừng. Đàn hát (</a:t>
            </a:r>
            <a:r>
              <a:rPr lang="vi-VN" sz="4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réo rắt tiếng hát</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Xướng ca, (</a:t>
            </a:r>
            <a:r>
              <a:rPr lang="vi-VN" sz="4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âm vang xa</a:t>
            </a:r>
            <a:r>
              <a:rPr lang="vi-VN"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Chúa Thiên Tòa giáng sinh vì ta. </a:t>
            </a:r>
            <a:endParaRPr lang="en-US" sz="4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9272929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772150"/>
          </a:xfrm>
        </p:spPr>
        <p:txBody>
          <a:bodyPr>
            <a:noAutofit/>
          </a:bodyPr>
          <a:lstStyle/>
          <a:p>
            <a:pPr marL="0" indent="0" algn="just">
              <a:buNone/>
            </a:pPr>
            <a:endParaRPr lang="en-US" sz="1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hỡi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kíp bước tới</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Đến xem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Ôi Chúa giáng sinh khó khăn thấp hèn. </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4238066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361950"/>
            <a:ext cx="9144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lnSpc>
                <a:spcPct val="120000"/>
              </a:lnSpc>
              <a:spcBef>
                <a:spcPct val="0"/>
              </a:spcBef>
              <a:buNone/>
            </a:pPr>
            <a:r>
              <a:rPr lang="en-US" altLang="en-US" sz="4800" b="1" u="sng" dirty="0">
                <a:solidFill>
                  <a:srgbClr val="FFFF00"/>
                </a:solidFill>
                <a:cs typeface="Times New Roman" panose="02020603050405020304" pitchFamily="18" charset="0"/>
              </a:rPr>
              <a:t>Tk1:</a:t>
            </a:r>
            <a:r>
              <a:rPr lang="en-US" altLang="en-US" sz="4800" b="1" dirty="0">
                <a:solidFill>
                  <a:schemeClr val="bg1"/>
                </a:solidFill>
                <a:cs typeface="Times New Roman" panose="02020603050405020304" pitchFamily="18" charset="0"/>
              </a:rPr>
              <a:t> </a:t>
            </a:r>
            <a:r>
              <a:rPr lang="vi-VN" sz="4800" b="1" dirty="0">
                <a:solidFill>
                  <a:schemeClr val="bg1"/>
                </a:solidFill>
                <a:cs typeface="Times New Roman" panose="02020603050405020304" pitchFamily="18" charset="0"/>
              </a:rPr>
              <a:t>Chuông ngân nhịp nhàng giữa đêm vắng, thinh không sứ thần hát vang, mời gọi toàn dân mau mau đến chầu, hoà lời tụng ca Chúa ta.</a:t>
            </a:r>
          </a:p>
        </p:txBody>
      </p:sp>
    </p:spTree>
    <p:extLst>
      <p:ext uri="{BB962C8B-B14F-4D97-AF65-F5344CB8AC3E}">
        <p14:creationId xmlns:p14="http://schemas.microsoft.com/office/powerpoint/2010/main" val="4088553993"/>
      </p:ext>
    </p:extLst>
  </p:cSld>
  <p:clrMapOvr>
    <a:masterClrMapping/>
  </p:clrMapOvr>
  <p:transition spd="slow"/>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22034" y="0"/>
            <a:ext cx="9144000" cy="4972050"/>
          </a:xfrm>
        </p:spPr>
        <p:txBody>
          <a:bodyPr>
            <a:noAutofit/>
          </a:bodyPr>
          <a:lstStyle/>
          <a:p>
            <a:pPr marL="0" indent="0" algn="just">
              <a:buNone/>
            </a:pPr>
            <a:endParaRPr lang="en-US" sz="1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en-US" sz="62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6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Nửa đêm mừng Chúa, giáng sinh ra chốn gian trần. </a:t>
            </a:r>
            <a:r>
              <a:rPr lang="vi-VN" sz="62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Người đem ân phúc, xuống cho muôn dân lầm than.</a:t>
            </a:r>
            <a:endParaRPr lang="en-US" sz="62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713565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819150"/>
            <a:ext cx="9144000" cy="5143500"/>
          </a:xfrm>
        </p:spPr>
        <p:txBody>
          <a:bodyPr>
            <a:noAutofit/>
          </a:bodyPr>
          <a:lstStyle/>
          <a:p>
            <a:pPr marL="0" indent="0" algn="just">
              <a:buNone/>
            </a:pP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k1:</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 Thiên Thần xướng ca. Thiên Chúa vinh danh chúng nhân an hoà.</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10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endParaRPr lang="en-US" sz="41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4290551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endParaRPr lang="en-US" sz="1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just">
              <a:buNone/>
            </a:pPr>
            <a:r>
              <a:rPr lang="vi-VN"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Tr</a:t>
            </a:r>
            <a:r>
              <a:rPr lang="en-US"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o</a:t>
            </a:r>
            <a:r>
              <a:rPr lang="vi-VN" sz="47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ng </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hang B</a:t>
            </a:r>
            <a:r>
              <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 Ánh sáng tỏa lan tưng bừng. Nghe trên không trung, tiếng hát Thiên Thần vang lừng. Đàn hát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réo rắt tiếng hát</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Xướng ca (</a:t>
            </a:r>
            <a:r>
              <a:rPr lang="vi-VN" sz="47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dư âm vang xa</a:t>
            </a:r>
            <a:r>
              <a:rPr lang="vi-VN"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Đây Chúa Thiên Tòa giáng sinh vì ta. </a:t>
            </a:r>
            <a:endParaRPr lang="en-US" sz="47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07343144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Người hỡi</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hãy kíp bước tới</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Đến xem (</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nơi hang B</a:t>
            </a:r>
            <a:r>
              <a:rPr lang="en-US"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ê</a:t>
            </a:r>
            <a:r>
              <a:rPr lang="vi-VN" sz="5400" b="1" i="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-lem</a:t>
            </a:r>
            <a:r>
              <a:rPr lang="vi-VN"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Ôi Chúa giáng sinh khó khăn thấp hèn. </a:t>
            </a:r>
            <a:r>
              <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p>
        </p:txBody>
      </p:sp>
    </p:spTree>
    <p:extLst>
      <p:ext uri="{BB962C8B-B14F-4D97-AF65-F5344CB8AC3E}">
        <p14:creationId xmlns:p14="http://schemas.microsoft.com/office/powerpoint/2010/main" val="12072200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UTM American Sans"/>
                <a:ea typeface="+mn-ea"/>
                <a:cs typeface="+mn-cs"/>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184851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628650"/>
            <a:ext cx="9144000" cy="5143500"/>
          </a:xfrm>
        </p:spPr>
        <p:txBody>
          <a:bodyPr>
            <a:noAutofit/>
          </a:bodyPr>
          <a:lstStyle/>
          <a:p>
            <a:pPr marL="0" indent="0" algn="just">
              <a:buNone/>
            </a:pPr>
            <a:r>
              <a:rPr lang="en-US" sz="5400" b="1"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Cha chúc mừng Giáng sinh xin các anh mở bài này!</a:t>
            </a:r>
            <a:endParaRPr lang="en-US" sz="54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400647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514350"/>
            <a:ext cx="4800600" cy="2647950"/>
          </a:xfrm>
        </p:spPr>
        <p:txBody>
          <a:bodyPr>
            <a:normAutofit/>
          </a:bodyPr>
          <a:lstStyle/>
          <a:p>
            <a:pPr marL="0" indent="0" algn="ctr">
              <a:lnSpc>
                <a:spcPct val="120000"/>
              </a:lnSpc>
              <a:buNone/>
            </a:pPr>
            <a:r>
              <a:rPr lang="en-US" sz="4800" b="1" dirty="0" smtClean="0">
                <a:solidFill>
                  <a:srgbClr val="FFFF00"/>
                </a:solidFill>
                <a:effectLst>
                  <a:outerShdw blurRad="38100" dist="38100" dir="2700000" algn="tl">
                    <a:srgbClr val="000000">
                      <a:alpha val="43137"/>
                    </a:srgbClr>
                  </a:outerShdw>
                </a:effectLst>
                <a:latin typeface="+mj-lt"/>
                <a:cs typeface="Times New Roman" panose="02020603050405020304" pitchFamily="18" charset="0"/>
              </a:rPr>
              <a:t>We wish you a Merry Christmas</a:t>
            </a:r>
            <a:endParaRPr lang="en-US" sz="48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0" y="-171450"/>
            <a:ext cx="4693647" cy="5143500"/>
          </a:xfrm>
          <a:prstGeom prst="rect">
            <a:avLst/>
          </a:prstGeom>
        </p:spPr>
      </p:pic>
    </p:spTree>
    <p:extLst>
      <p:ext uri="{BB962C8B-B14F-4D97-AF65-F5344CB8AC3E}">
        <p14:creationId xmlns:p14="http://schemas.microsoft.com/office/powerpoint/2010/main" val="6273713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endParaRPr lang="en-US" sz="1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We wish you a Merry </a:t>
            </a:r>
            <a:r>
              <a:rPr lang="en-US"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Christmas</a:t>
            </a:r>
          </a:p>
          <a:p>
            <a:pPr marL="0" indent="0" algn="ctr">
              <a:lnSpc>
                <a:spcPct val="120000"/>
              </a:lnSpc>
              <a:buNone/>
            </a:pP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We wish you a Merry Christmas</a:t>
            </a:r>
          </a:p>
          <a:p>
            <a:pPr marL="0" indent="0" algn="ctr">
              <a:lnSpc>
                <a:spcPct val="120000"/>
              </a:lnSpc>
              <a:buNone/>
            </a:pP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We wish you a Merry Christmas</a:t>
            </a:r>
          </a:p>
          <a:p>
            <a:pPr marL="0" indent="0" algn="ctr">
              <a:lnSpc>
                <a:spcPct val="120000"/>
              </a:lnSpc>
              <a:buNone/>
            </a:pPr>
            <a:r>
              <a:rPr lang="en-US"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And a Happy New Year</a:t>
            </a:r>
            <a:endParaRPr lang="en-US" sz="4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31558673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20000"/>
              </a:lnSpc>
              <a:spcBef>
                <a:spcPts val="0"/>
              </a:spcBef>
              <a:buNone/>
            </a:pPr>
            <a:r>
              <a:rPr lang="en-US" sz="4300" b="1" dirty="0" smtClean="0">
                <a:solidFill>
                  <a:schemeClr val="bg1"/>
                </a:solidFill>
                <a:effectLst>
                  <a:outerShdw blurRad="38100" dist="38100" dir="2700000" algn="tl">
                    <a:srgbClr val="000000">
                      <a:alpha val="43137"/>
                    </a:srgbClr>
                  </a:outerShdw>
                </a:effectLst>
                <a:cs typeface="Times New Roman" panose="02020603050405020304" pitchFamily="18" charset="0"/>
              </a:rPr>
              <a:t>Nguyện xin ơn phúc trên ban tràn đầy</a:t>
            </a:r>
          </a:p>
          <a:p>
            <a:pPr marL="0" indent="0" algn="just">
              <a:lnSpc>
                <a:spcPct val="120000"/>
              </a:lnSpc>
              <a:spcBef>
                <a:spcPts val="0"/>
              </a:spcBef>
              <a:buNone/>
            </a:pPr>
            <a:r>
              <a:rPr lang="en-US" sz="4300" b="1" dirty="0" smtClean="0">
                <a:solidFill>
                  <a:schemeClr val="bg1"/>
                </a:solidFill>
                <a:effectLst>
                  <a:outerShdw blurRad="38100" dist="38100" dir="2700000" algn="tl">
                    <a:srgbClr val="000000">
                      <a:alpha val="43137"/>
                    </a:srgbClr>
                  </a:outerShdw>
                </a:effectLst>
                <a:cs typeface="Times New Roman" panose="02020603050405020304" pitchFamily="18" charset="0"/>
              </a:rPr>
              <a:t>Bình an đêm Giáng Sinh cho nhân trần</a:t>
            </a:r>
          </a:p>
          <a:p>
            <a:pPr marL="0" indent="0" algn="just">
              <a:lnSpc>
                <a:spcPct val="120000"/>
              </a:lnSpc>
              <a:spcBef>
                <a:spcPts val="0"/>
              </a:spcBef>
              <a:buNone/>
            </a:pPr>
            <a:r>
              <a:rPr lang="en-US" sz="4300" b="1" dirty="0" smtClean="0">
                <a:solidFill>
                  <a:schemeClr val="bg1"/>
                </a:solidFill>
                <a:effectLst>
                  <a:outerShdw blurRad="38100" dist="38100" dir="2700000" algn="tl">
                    <a:srgbClr val="000000">
                      <a:alpha val="43137"/>
                    </a:srgbClr>
                  </a:outerShdw>
                </a:effectLst>
                <a:cs typeface="Times New Roman" panose="02020603050405020304" pitchFamily="18" charset="0"/>
              </a:rPr>
              <a:t>Hạnh phúc chan chứa trong muôn tâm hồn</a:t>
            </a:r>
          </a:p>
          <a:p>
            <a:pPr marL="0" indent="0" algn="just">
              <a:lnSpc>
                <a:spcPct val="120000"/>
              </a:lnSpc>
              <a:spcBef>
                <a:spcPts val="0"/>
              </a:spcBef>
              <a:buNone/>
            </a:pPr>
            <a:r>
              <a:rPr lang="en-US" sz="4300" b="1" dirty="0" smtClean="0">
                <a:solidFill>
                  <a:schemeClr val="bg1"/>
                </a:solidFill>
                <a:effectLst>
                  <a:outerShdw blurRad="38100" dist="38100" dir="2700000" algn="tl">
                    <a:srgbClr val="000000">
                      <a:alpha val="43137"/>
                    </a:srgbClr>
                  </a:outerShdw>
                </a:effectLst>
                <a:cs typeface="Times New Roman" panose="02020603050405020304" pitchFamily="18" charset="0"/>
              </a:rPr>
              <a:t>Và một năm mới bình an</a:t>
            </a:r>
            <a:endParaRPr lang="en-US" sz="43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2360898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lnSpc>
                <a:spcPct val="120000"/>
              </a:lnSpc>
              <a:spcBef>
                <a:spcPts val="0"/>
              </a:spcBef>
              <a:buNone/>
            </a:pP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Hạnh phúc đến chứa chan</a:t>
            </a:r>
          </a:p>
          <a:p>
            <a:pPr marL="0" indent="0" algn="just">
              <a:lnSpc>
                <a:spcPct val="120000"/>
              </a:lnSpc>
              <a:spcBef>
                <a:spcPts val="0"/>
              </a:spcBef>
              <a:buNone/>
            </a:pP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Chan chứa trong tâm hồn</a:t>
            </a:r>
          </a:p>
          <a:p>
            <a:pPr marL="0" indent="0" algn="just">
              <a:lnSpc>
                <a:spcPct val="120000"/>
              </a:lnSpc>
              <a:spcBef>
                <a:spcPts val="0"/>
              </a:spcBef>
              <a:buNone/>
            </a:pP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Mong ước luôn dược phước lành</a:t>
            </a:r>
          </a:p>
          <a:p>
            <a:pPr marL="0" indent="0" algn="just">
              <a:lnSpc>
                <a:spcPct val="120000"/>
              </a:lnSpc>
              <a:spcBef>
                <a:spcPts val="0"/>
              </a:spcBef>
              <a:buNone/>
            </a:pPr>
            <a:r>
              <a:rPr lang="en-US" sz="5400" b="1" dirty="0" smtClean="0">
                <a:solidFill>
                  <a:schemeClr val="bg1"/>
                </a:solidFill>
                <a:effectLst>
                  <a:outerShdw blurRad="38100" dist="38100" dir="2700000" algn="tl">
                    <a:srgbClr val="000000">
                      <a:alpha val="43137"/>
                    </a:srgbClr>
                  </a:outerShdw>
                </a:effectLst>
                <a:cs typeface="Times New Roman" panose="02020603050405020304" pitchFamily="18" charset="0"/>
              </a:rPr>
              <a:t>Và một năm mới bình an</a:t>
            </a:r>
            <a:endParaRPr lang="en-US" sz="54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137236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a:extLst>
              <a:ext uri="{FF2B5EF4-FFF2-40B4-BE49-F238E27FC236}">
                <a16:creationId xmlns:a16="http://schemas.microsoft.com/office/drawing/2014/main" id="{8E0E371E-C08E-4EB7-9772-F0D5B7B361E4}"/>
              </a:ext>
            </a:extLst>
          </p:cNvPr>
          <p:cNvSpPr>
            <a:spLocks noChangeArrowheads="1"/>
          </p:cNvSpPr>
          <p:nvPr/>
        </p:nvSpPr>
        <p:spPr bwMode="auto">
          <a:xfrm>
            <a:off x="0" y="1"/>
            <a:ext cx="9144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20000"/>
              </a:spcBef>
              <a:spcAft>
                <a:spcPts val="0"/>
              </a:spcAft>
              <a:buClrTx/>
              <a:buSzTx/>
              <a:buFontTx/>
              <a:buNone/>
              <a:tabLst/>
              <a:defRPr/>
            </a:pPr>
            <a:r>
              <a:rPr kumimoji="0" lang="en-US" altLang="en-US" sz="4800" b="0" i="0" u="sng" strike="noStrike" kern="1200" cap="none" spc="0" normalizeH="0" baseline="0" noProof="0" dirty="0" err="1">
                <a:ln>
                  <a:noFill/>
                </a:ln>
                <a:solidFill>
                  <a:srgbClr val="FFFF00"/>
                </a:solidFill>
                <a:effectLst/>
                <a:uLnTx/>
                <a:uFillTx/>
                <a:latin typeface="Arial" panose="020B0604020202020204" pitchFamily="34" charset="0"/>
                <a:ea typeface="+mn-ea"/>
                <a:cs typeface="Times New Roman" panose="02020603050405020304" pitchFamily="18" charset="0"/>
              </a:rPr>
              <a:t>Đk</a:t>
            </a:r>
            <a:r>
              <a:rPr kumimoji="0" lang="en-US" altLang="en-US" sz="4800" b="0" i="0" u="sng" strike="noStrike" kern="1200" cap="none" spc="0" normalizeH="0" baseline="0" noProof="0" dirty="0">
                <a:ln>
                  <a:noFill/>
                </a:ln>
                <a:solidFill>
                  <a:srgbClr val="FFFF00"/>
                </a:solidFill>
                <a:effectLst/>
                <a:uLnTx/>
                <a:uFillTx/>
                <a:latin typeface="Arial" panose="020B0604020202020204" pitchFamily="34" charset="0"/>
                <a:ea typeface="+mn-ea"/>
                <a:cs typeface="Times New Roman" panose="02020603050405020304" pitchFamily="18" charset="0"/>
              </a:rPr>
              <a:t>:</a:t>
            </a:r>
            <a:r>
              <a:rPr kumimoji="0" lang="en-US" altLang="en-US" sz="4800" b="0" i="0" u="none" strike="noStrike" kern="1200" cap="none" spc="0" normalizeH="0" baseline="0" noProof="0" dirty="0">
                <a:ln>
                  <a:noFill/>
                </a:ln>
                <a:solidFill>
                  <a:prstClr val="white"/>
                </a:solidFill>
                <a:effectLst/>
                <a:uLnTx/>
                <a:uFillTx/>
                <a:latin typeface="Arial" panose="020B0604020202020204" pitchFamily="34" charset="0"/>
                <a:ea typeface="+mn-ea"/>
                <a:cs typeface="Times New Roman" panose="02020603050405020304" pitchFamily="18" charset="0"/>
              </a:rPr>
              <a:t> </a:t>
            </a:r>
            <a:r>
              <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rPr>
              <a:t> Nhịp đàn vang lên hỡi các dân xa gần, tung hô Vua Trời xuống làm người. Cùng hoà ngâm theo tiếng ca thiên thần, thương nhân gian nên Người giáng trần.</a:t>
            </a:r>
            <a:endParaRPr kumimoji="0" lang="vi-VN" sz="2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44361298"/>
      </p:ext>
    </p:extLst>
  </p:cSld>
  <p:clrMapOvr>
    <a:masterClrMapping/>
  </p:clrMapOvr>
  <p:transition spd="slow"/>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Autofit/>
          </a:bodyPr>
          <a:lstStyle/>
          <a:p>
            <a:pPr marL="0" indent="0" algn="just">
              <a:buNone/>
            </a:pPr>
            <a:endParaRPr lang="en-US" sz="16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marL="0" indent="0" algn="ctr">
              <a:lnSpc>
                <a:spcPct val="120000"/>
              </a:lnSpc>
              <a:buNone/>
            </a:pP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We wish you a Merry </a:t>
            </a:r>
            <a:r>
              <a:rPr lang="en-US"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Christmas</a:t>
            </a:r>
          </a:p>
          <a:p>
            <a:pPr marL="0" indent="0" algn="ctr">
              <a:lnSpc>
                <a:spcPct val="120000"/>
              </a:lnSpc>
              <a:buNone/>
            </a:pP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We wish you a Merry Christmas</a:t>
            </a:r>
          </a:p>
          <a:p>
            <a:pPr marL="0" indent="0" algn="ctr">
              <a:lnSpc>
                <a:spcPct val="120000"/>
              </a:lnSpc>
              <a:buNone/>
            </a:pPr>
            <a:r>
              <a:rPr lang="en-US" sz="4800" b="1" dirty="0">
                <a:solidFill>
                  <a:schemeClr val="bg1"/>
                </a:solidFill>
                <a:effectLst>
                  <a:outerShdw blurRad="38100" dist="38100" dir="2700000" algn="tl">
                    <a:srgbClr val="000000">
                      <a:alpha val="43137"/>
                    </a:srgbClr>
                  </a:outerShdw>
                </a:effectLst>
                <a:cs typeface="Times New Roman" panose="02020603050405020304" pitchFamily="18" charset="0"/>
              </a:rPr>
              <a:t>We wish you a Merry Christmas</a:t>
            </a:r>
          </a:p>
          <a:p>
            <a:pPr marL="0" indent="0" algn="ctr">
              <a:lnSpc>
                <a:spcPct val="120000"/>
              </a:lnSpc>
              <a:buNone/>
            </a:pPr>
            <a:r>
              <a:rPr lang="en-US" sz="4800" b="1" dirty="0" smtClean="0">
                <a:solidFill>
                  <a:schemeClr val="bg1"/>
                </a:solidFill>
                <a:effectLst>
                  <a:outerShdw blurRad="38100" dist="38100" dir="2700000" algn="tl">
                    <a:srgbClr val="000000">
                      <a:alpha val="43137"/>
                    </a:srgbClr>
                  </a:outerShdw>
                </a:effectLst>
                <a:cs typeface="Times New Roman" panose="02020603050405020304" pitchFamily="18" charset="0"/>
              </a:rPr>
              <a:t>And a Happy New Year</a:t>
            </a:r>
            <a:endParaRPr lang="en-US" sz="4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135737837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86200" y="297180"/>
            <a:ext cx="4114800" cy="584775"/>
          </a:xfrm>
          <a:prstGeom prst="rect">
            <a:avLst/>
          </a:prstGeom>
          <a:noFill/>
        </p:spPr>
        <p:txBody>
          <a:bodyPr wrap="square" rtlCol="0">
            <a:spAutoFit/>
          </a:bodyPr>
          <a:lstStyle/>
          <a:p>
            <a:r>
              <a:rPr lang="en-US" sz="3200" b="1">
                <a:solidFill>
                  <a:prstClr val="white"/>
                </a:solidFill>
              </a:rPr>
              <a:t>THÁNH LỄ VỌNG</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851886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1087</TotalTime>
  <Words>2345</Words>
  <Application>Microsoft Office PowerPoint</Application>
  <PresentationFormat>On-screen Show (16:9)</PresentationFormat>
  <Paragraphs>147</Paragraphs>
  <Slides>91</Slides>
  <Notes>0</Notes>
  <HiddenSlides>0</HiddenSlides>
  <MMClips>0</MMClips>
  <ScaleCrop>false</ScaleCrop>
  <HeadingPairs>
    <vt:vector size="6" baseType="variant">
      <vt:variant>
        <vt:lpstr>Fonts Used</vt:lpstr>
      </vt:variant>
      <vt:variant>
        <vt:i4>6</vt:i4>
      </vt:variant>
      <vt:variant>
        <vt:lpstr>Theme</vt:lpstr>
      </vt:variant>
      <vt:variant>
        <vt:i4>13</vt:i4>
      </vt:variant>
      <vt:variant>
        <vt:lpstr>Slide Titles</vt:lpstr>
      </vt:variant>
      <vt:variant>
        <vt:i4>91</vt:i4>
      </vt:variant>
    </vt:vector>
  </HeadingPairs>
  <TitlesOfParts>
    <vt:vector size="110" baseType="lpstr">
      <vt:lpstr>SimHei</vt:lpstr>
      <vt:lpstr>Arial</vt:lpstr>
      <vt:lpstr>Calibri</vt:lpstr>
      <vt:lpstr>Tahoma</vt:lpstr>
      <vt:lpstr>Times New Roman</vt:lpstr>
      <vt:lpstr>UTM American Sans</vt:lpstr>
      <vt:lpstr>Office Theme</vt:lpstr>
      <vt:lpstr>1_Office Theme</vt:lpstr>
      <vt:lpstr>3_Office Theme</vt:lpstr>
      <vt:lpstr>4_Office Theme</vt:lpstr>
      <vt:lpstr>8_Office Theme</vt:lpstr>
      <vt:lpstr>11_Office Theme</vt:lpstr>
      <vt:lpstr>18_Office Theme</vt:lpstr>
      <vt:lpstr>19_Office Theme</vt:lpstr>
      <vt:lpstr>17_Office Theme</vt:lpstr>
      <vt:lpstr>2_Office Theme</vt:lpstr>
      <vt:lpstr>23_Office Theme</vt:lpstr>
      <vt:lpstr>37_Default Design</vt:lpstr>
      <vt:lpstr>5_Office Theme</vt:lpstr>
      <vt:lpstr>PowerPoint Presentation</vt:lpstr>
      <vt:lpstr>Tập Hát Cộng Đoàn</vt:lpstr>
      <vt:lpstr>PowerPoint Presentation</vt:lpstr>
      <vt:lpstr>PowerPoint Presentation</vt:lpstr>
      <vt:lpstr>PowerPoint Presentation</vt:lpstr>
      <vt:lpstr>Ca Nhập Lễ Tiếng Chuông Thanh Bình Nguyễn Ngọc Tiến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MAYTINH</cp:lastModifiedBy>
  <cp:revision>149</cp:revision>
  <dcterms:created xsi:type="dcterms:W3CDTF">2021-10-24T03:59:42Z</dcterms:created>
  <dcterms:modified xsi:type="dcterms:W3CDTF">2024-12-20T08:18:43Z</dcterms:modified>
</cp:coreProperties>
</file>