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3" r:id="rId1"/>
  </p:sldMasterIdLst>
  <p:notesMasterIdLst>
    <p:notesMasterId r:id="rId69"/>
  </p:notesMasterIdLst>
  <p:sldIdLst>
    <p:sldId id="8816" r:id="rId2"/>
    <p:sldId id="8782" r:id="rId3"/>
    <p:sldId id="8796" r:id="rId4"/>
    <p:sldId id="8792" r:id="rId5"/>
    <p:sldId id="8794" r:id="rId6"/>
    <p:sldId id="8812" r:id="rId7"/>
    <p:sldId id="8728" r:id="rId8"/>
    <p:sldId id="8318" r:id="rId9"/>
    <p:sldId id="8319" r:id="rId10"/>
    <p:sldId id="8787" r:id="rId11"/>
    <p:sldId id="8726" r:id="rId12"/>
    <p:sldId id="8788" r:id="rId13"/>
    <p:sldId id="8783" r:id="rId14"/>
    <p:sldId id="8789" r:id="rId15"/>
    <p:sldId id="8801" r:id="rId16"/>
    <p:sldId id="8578" r:id="rId17"/>
    <p:sldId id="8339" r:id="rId18"/>
    <p:sldId id="8337" r:id="rId19"/>
    <p:sldId id="8776" r:id="rId20"/>
    <p:sldId id="8659" r:id="rId21"/>
    <p:sldId id="8620" r:id="rId22"/>
    <p:sldId id="8777" r:id="rId23"/>
    <p:sldId id="8347" r:id="rId24"/>
    <p:sldId id="8661" r:id="rId25"/>
    <p:sldId id="8778" r:id="rId26"/>
    <p:sldId id="8791" r:id="rId27"/>
    <p:sldId id="8795" r:id="rId28"/>
    <p:sldId id="8785" r:id="rId29"/>
    <p:sldId id="8797" r:id="rId30"/>
    <p:sldId id="8800" r:id="rId31"/>
    <p:sldId id="8737" r:id="rId32"/>
    <p:sldId id="8738" r:id="rId33"/>
    <p:sldId id="8739" r:id="rId34"/>
    <p:sldId id="8740" r:id="rId35"/>
    <p:sldId id="8741" r:id="rId36"/>
    <p:sldId id="8742" r:id="rId37"/>
    <p:sldId id="8743" r:id="rId38"/>
    <p:sldId id="8744" r:id="rId39"/>
    <p:sldId id="8745" r:id="rId40"/>
    <p:sldId id="8746" r:id="rId41"/>
    <p:sldId id="8747" r:id="rId42"/>
    <p:sldId id="8786" r:id="rId43"/>
    <p:sldId id="8712" r:id="rId44"/>
    <p:sldId id="8803" r:id="rId45"/>
    <p:sldId id="8716" r:id="rId46"/>
    <p:sldId id="8717" r:id="rId47"/>
    <p:sldId id="8736" r:id="rId48"/>
    <p:sldId id="8805" r:id="rId49"/>
    <p:sldId id="8802" r:id="rId50"/>
    <p:sldId id="8804" r:id="rId51"/>
    <p:sldId id="8806" r:id="rId52"/>
    <p:sldId id="8813" r:id="rId53"/>
    <p:sldId id="8814" r:id="rId54"/>
    <p:sldId id="8807" r:id="rId55"/>
    <p:sldId id="8360" r:id="rId56"/>
    <p:sldId id="8362" r:id="rId57"/>
    <p:sldId id="8363" r:id="rId58"/>
    <p:sldId id="8453" r:id="rId59"/>
    <p:sldId id="8455" r:id="rId60"/>
    <p:sldId id="8808" r:id="rId61"/>
    <p:sldId id="8815" r:id="rId62"/>
    <p:sldId id="8810" r:id="rId63"/>
    <p:sldId id="8385" r:id="rId64"/>
    <p:sldId id="8386" r:id="rId65"/>
    <p:sldId id="8711" r:id="rId66"/>
    <p:sldId id="8731" r:id="rId67"/>
    <p:sldId id="8811" r:id="rId68"/>
  </p:sldIdLst>
  <p:sldSz cx="9144000" cy="5143500" type="screen16x9"/>
  <p:notesSz cx="6858000" cy="9144000"/>
  <p:defaultTextStyle>
    <a:defPPr>
      <a:defRPr lang="en-US"/>
    </a:defPPr>
    <a:lvl1pPr algn="l" rtl="0" eaLnBrk="0" fontAlgn="base" hangingPunct="0">
      <a:spcBef>
        <a:spcPct val="0"/>
      </a:spcBef>
      <a:spcAft>
        <a:spcPct val="0"/>
      </a:spcAft>
      <a:defRPr sz="7400" b="1" kern="1200">
        <a:solidFill>
          <a:schemeClr val="tx2"/>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sz="7400" b="1" kern="1200">
        <a:solidFill>
          <a:schemeClr val="tx2"/>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sz="7400" b="1" kern="1200">
        <a:solidFill>
          <a:schemeClr val="tx2"/>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sz="7400" b="1" kern="1200">
        <a:solidFill>
          <a:schemeClr val="tx2"/>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sz="7400" b="1" kern="1200">
        <a:solidFill>
          <a:schemeClr val="tx2"/>
        </a:solidFill>
        <a:latin typeface="Tahoma" panose="020B0604030504040204" pitchFamily="34" charset="0"/>
        <a:ea typeface="+mn-ea"/>
        <a:cs typeface="Arial" panose="020B0604020202020204" pitchFamily="34" charset="0"/>
      </a:defRPr>
    </a:lvl5pPr>
    <a:lvl6pPr marL="2286000" algn="l" defTabSz="914400" rtl="0" eaLnBrk="1" latinLnBrk="0" hangingPunct="1">
      <a:defRPr sz="7400" b="1" kern="1200">
        <a:solidFill>
          <a:schemeClr val="tx2"/>
        </a:solidFill>
        <a:latin typeface="Tahoma" panose="020B0604030504040204" pitchFamily="34" charset="0"/>
        <a:ea typeface="+mn-ea"/>
        <a:cs typeface="Arial" panose="020B0604020202020204" pitchFamily="34" charset="0"/>
      </a:defRPr>
    </a:lvl6pPr>
    <a:lvl7pPr marL="2743200" algn="l" defTabSz="914400" rtl="0" eaLnBrk="1" latinLnBrk="0" hangingPunct="1">
      <a:defRPr sz="7400" b="1" kern="1200">
        <a:solidFill>
          <a:schemeClr val="tx2"/>
        </a:solidFill>
        <a:latin typeface="Tahoma" panose="020B0604030504040204" pitchFamily="34" charset="0"/>
        <a:ea typeface="+mn-ea"/>
        <a:cs typeface="Arial" panose="020B0604020202020204" pitchFamily="34" charset="0"/>
      </a:defRPr>
    </a:lvl7pPr>
    <a:lvl8pPr marL="3200400" algn="l" defTabSz="914400" rtl="0" eaLnBrk="1" latinLnBrk="0" hangingPunct="1">
      <a:defRPr sz="7400" b="1" kern="1200">
        <a:solidFill>
          <a:schemeClr val="tx2"/>
        </a:solidFill>
        <a:latin typeface="Tahoma" panose="020B0604030504040204" pitchFamily="34" charset="0"/>
        <a:ea typeface="+mn-ea"/>
        <a:cs typeface="Arial" panose="020B0604020202020204" pitchFamily="34" charset="0"/>
      </a:defRPr>
    </a:lvl8pPr>
    <a:lvl9pPr marL="3657600" algn="l" defTabSz="914400" rtl="0" eaLnBrk="1" latinLnBrk="0" hangingPunct="1">
      <a:defRPr sz="7400" b="1" kern="1200">
        <a:solidFill>
          <a:schemeClr val="tx2"/>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5F2987"/>
    <a:srgbClr val="660066"/>
    <a:srgbClr val="006600"/>
    <a:srgbClr val="FF66CC"/>
    <a:srgbClr val="CC99FF"/>
    <a:srgbClr val="CCECFF"/>
    <a:srgbClr val="CCFFFF"/>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3766" autoAdjust="0"/>
  </p:normalViewPr>
  <p:slideViewPr>
    <p:cSldViewPr>
      <p:cViewPr varScale="1">
        <p:scale>
          <a:sx n="140" d="100"/>
          <a:sy n="140" d="100"/>
        </p:scale>
        <p:origin x="396" y="114"/>
      </p:cViewPr>
      <p:guideLst>
        <p:guide orient="horz" pos="2160"/>
        <p:guide pos="2880"/>
        <p:guide orient="horz" pos="1620"/>
      </p:guideLst>
    </p:cSldViewPr>
  </p:slideViewPr>
  <p:outlineViewPr>
    <p:cViewPr>
      <p:scale>
        <a:sx n="33" d="100"/>
        <a:sy n="33" d="100"/>
      </p:scale>
      <p:origin x="0" y="1272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6845F6DF-176D-44E4-8805-E38E7059AB7E}" type="datetimeFigureOut">
              <a:rPr lang="en-US"/>
              <a:pPr>
                <a:defRPr/>
              </a:pPr>
              <a:t>12/19/2024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4948C3CB-3830-4556-BDE8-77C661528884}" type="slidenum">
              <a:rPr lang="en-US"/>
              <a:pPr>
                <a:defRPr/>
              </a:pPr>
              <a:t>‹#›</a:t>
            </a:fld>
            <a:endParaRPr lang="en-US"/>
          </a:p>
        </p:txBody>
      </p:sp>
    </p:spTree>
    <p:extLst>
      <p:ext uri="{BB962C8B-B14F-4D97-AF65-F5344CB8AC3E}">
        <p14:creationId xmlns:p14="http://schemas.microsoft.com/office/powerpoint/2010/main" val="40559157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43</a:t>
            </a:fld>
            <a:endParaRPr lang="en-US">
              <a:solidFill>
                <a:srgbClr val="44546A"/>
              </a:solidFill>
            </a:endParaRPr>
          </a:p>
        </p:txBody>
      </p:sp>
    </p:spTree>
    <p:extLst>
      <p:ext uri="{BB962C8B-B14F-4D97-AF65-F5344CB8AC3E}">
        <p14:creationId xmlns:p14="http://schemas.microsoft.com/office/powerpoint/2010/main" val="2178922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44</a:t>
            </a:fld>
            <a:endParaRPr lang="en-US">
              <a:solidFill>
                <a:srgbClr val="44546A"/>
              </a:solidFill>
            </a:endParaRPr>
          </a:p>
        </p:txBody>
      </p:sp>
    </p:spTree>
    <p:extLst>
      <p:ext uri="{BB962C8B-B14F-4D97-AF65-F5344CB8AC3E}">
        <p14:creationId xmlns:p14="http://schemas.microsoft.com/office/powerpoint/2010/main" val="1886327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46</a:t>
            </a:fld>
            <a:endParaRPr lang="en-US">
              <a:solidFill>
                <a:srgbClr val="44546A"/>
              </a:solidFill>
            </a:endParaRPr>
          </a:p>
        </p:txBody>
      </p:sp>
    </p:spTree>
    <p:extLst>
      <p:ext uri="{BB962C8B-B14F-4D97-AF65-F5344CB8AC3E}">
        <p14:creationId xmlns:p14="http://schemas.microsoft.com/office/powerpoint/2010/main" val="1024322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55</a:t>
            </a:fld>
            <a:endParaRPr lang="en-US">
              <a:solidFill>
                <a:srgbClr val="44546A"/>
              </a:solidFill>
            </a:endParaRPr>
          </a:p>
        </p:txBody>
      </p:sp>
    </p:spTree>
    <p:extLst>
      <p:ext uri="{BB962C8B-B14F-4D97-AF65-F5344CB8AC3E}">
        <p14:creationId xmlns:p14="http://schemas.microsoft.com/office/powerpoint/2010/main" val="4199010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58</a:t>
            </a:fld>
            <a:endParaRPr lang="en-US">
              <a:solidFill>
                <a:srgbClr val="44546A"/>
              </a:solidFill>
            </a:endParaRPr>
          </a:p>
        </p:txBody>
      </p:sp>
    </p:spTree>
    <p:extLst>
      <p:ext uri="{BB962C8B-B14F-4D97-AF65-F5344CB8AC3E}">
        <p14:creationId xmlns:p14="http://schemas.microsoft.com/office/powerpoint/2010/main" val="14397727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pPr>
                <a:defRPr/>
              </a:pPr>
              <a:t>59</a:t>
            </a:fld>
            <a:endParaRPr lang="en-US"/>
          </a:p>
        </p:txBody>
      </p:sp>
    </p:spTree>
    <p:extLst>
      <p:ext uri="{BB962C8B-B14F-4D97-AF65-F5344CB8AC3E}">
        <p14:creationId xmlns:p14="http://schemas.microsoft.com/office/powerpoint/2010/main" val="819694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pPr>
                <a:defRPr/>
              </a:pPr>
              <a:t>63</a:t>
            </a:fld>
            <a:endParaRPr lang="en-US"/>
          </a:p>
        </p:txBody>
      </p:sp>
    </p:spTree>
    <p:extLst>
      <p:ext uri="{BB962C8B-B14F-4D97-AF65-F5344CB8AC3E}">
        <p14:creationId xmlns:p14="http://schemas.microsoft.com/office/powerpoint/2010/main" val="760073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EA4971-2119-4045-84C1-22CD8FA6C133}" type="slidenum">
              <a:rPr lang="en-US"/>
              <a:pPr>
                <a:defRPr/>
              </a:pPr>
              <a:t>‹#›</a:t>
            </a:fld>
            <a:endParaRPr lang="en-US"/>
          </a:p>
        </p:txBody>
      </p:sp>
    </p:spTree>
    <p:extLst>
      <p:ext uri="{BB962C8B-B14F-4D97-AF65-F5344CB8AC3E}">
        <p14:creationId xmlns:p14="http://schemas.microsoft.com/office/powerpoint/2010/main" val="4248813635"/>
      </p:ext>
    </p:extLst>
  </p:cSld>
  <p:clrMapOvr>
    <a:masterClrMapping/>
  </p:clrMapOvr>
  <p:transition advClick="0" advTm="3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5" name="Footer Placeholder 18"/>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CB23AA19-C3AE-452A-82BE-7D0EB1A0A684}" type="slidenum">
              <a:rPr lang="en-US"/>
              <a:pPr>
                <a:defRPr/>
              </a:pPr>
              <a:t>‹#›</a:t>
            </a:fld>
            <a:endParaRPr lang="en-US"/>
          </a:p>
        </p:txBody>
      </p:sp>
    </p:spTree>
    <p:extLst>
      <p:ext uri="{BB962C8B-B14F-4D97-AF65-F5344CB8AC3E}">
        <p14:creationId xmlns:p14="http://schemas.microsoft.com/office/powerpoint/2010/main" val="2906686017"/>
      </p:ext>
    </p:extLst>
  </p:cSld>
  <p:clrMapOvr>
    <a:overrideClrMapping bg1="dk1" tx1="lt1" bg2="dk2" tx2="lt2" accent1="accent1" accent2="accent2" accent3="accent3" accent4="accent4" accent5="accent5" accent6="accent6" hlink="hlink" folHlink="folHlink"/>
  </p:clrMapOvr>
  <p:transition advClick="0" advTm="30"/>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94D215B-83F6-470F-978F-3FBD5E775802}" type="slidenum">
              <a:rPr lang="en-US"/>
              <a:pPr>
                <a:defRPr/>
              </a:pPr>
              <a:t>‹#›</a:t>
            </a:fld>
            <a:endParaRPr lang="en-US"/>
          </a:p>
        </p:txBody>
      </p:sp>
    </p:spTree>
    <p:extLst>
      <p:ext uri="{BB962C8B-B14F-4D97-AF65-F5344CB8AC3E}">
        <p14:creationId xmlns:p14="http://schemas.microsoft.com/office/powerpoint/2010/main" val="1126646112"/>
      </p:ext>
    </p:extLst>
  </p:cSld>
  <p:clrMapOvr>
    <a:masterClrMapping/>
  </p:clrMapOvr>
  <p:transition advClick="0" advTm="30"/>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60CF404-2638-4C38-8582-032E53A567E0}" type="slidenum">
              <a:rPr lang="en-US"/>
              <a:pPr>
                <a:defRPr/>
              </a:pPr>
              <a:t>‹#›</a:t>
            </a:fld>
            <a:endParaRPr lang="en-US"/>
          </a:p>
        </p:txBody>
      </p:sp>
    </p:spTree>
    <p:extLst>
      <p:ext uri="{BB962C8B-B14F-4D97-AF65-F5344CB8AC3E}">
        <p14:creationId xmlns:p14="http://schemas.microsoft.com/office/powerpoint/2010/main" val="1229683996"/>
      </p:ext>
    </p:extLst>
  </p:cSld>
  <p:clrMapOvr>
    <a:masterClrMapping/>
  </p:clrMapOvr>
  <p:transition advClick="0" advTm="30"/>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194CC14-1263-47E0-AE22-F8670A184A0D}" type="slidenum">
              <a:rPr lang="en-US"/>
              <a:pPr>
                <a:defRPr/>
              </a:pPr>
              <a:t>‹#›</a:t>
            </a:fld>
            <a:endParaRPr lang="en-US"/>
          </a:p>
        </p:txBody>
      </p:sp>
    </p:spTree>
    <p:extLst>
      <p:ext uri="{BB962C8B-B14F-4D97-AF65-F5344CB8AC3E}">
        <p14:creationId xmlns:p14="http://schemas.microsoft.com/office/powerpoint/2010/main" val="2924248487"/>
      </p:ext>
    </p:extLst>
  </p:cSld>
  <p:clrMapOvr>
    <a:masterClrMapping/>
  </p:clrMapOvr>
  <p:transition advClick="0" advTm="30"/>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2638C4C-7C9E-494A-88AB-CB489F58A990}" type="slidenum">
              <a:rPr lang="en-US"/>
              <a:pPr>
                <a:defRPr/>
              </a:pPr>
              <a:t>‹#›</a:t>
            </a:fld>
            <a:endParaRPr lang="en-US"/>
          </a:p>
        </p:txBody>
      </p:sp>
    </p:spTree>
    <p:extLst>
      <p:ext uri="{BB962C8B-B14F-4D97-AF65-F5344CB8AC3E}">
        <p14:creationId xmlns:p14="http://schemas.microsoft.com/office/powerpoint/2010/main" val="2729713797"/>
      </p:ext>
    </p:extLst>
  </p:cSld>
  <p:clrMapOvr>
    <a:masterClrMapping/>
  </p:clrMapOvr>
  <p:transition advClick="0" advTm="30"/>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FF15D7-D547-48CE-ACAC-1E8F40607E5C}" type="slidenum">
              <a:rPr lang="en-US"/>
              <a:pPr>
                <a:defRPr/>
              </a:pPr>
              <a:t>‹#›</a:t>
            </a:fld>
            <a:endParaRPr lang="en-US"/>
          </a:p>
        </p:txBody>
      </p:sp>
    </p:spTree>
    <p:extLst>
      <p:ext uri="{BB962C8B-B14F-4D97-AF65-F5344CB8AC3E}">
        <p14:creationId xmlns:p14="http://schemas.microsoft.com/office/powerpoint/2010/main" val="3193637456"/>
      </p:ext>
    </p:extLst>
  </p:cSld>
  <p:clrMapOvr>
    <a:masterClrMapping/>
  </p:clrMapOvr>
  <p:transition advClick="0" advTm="30"/>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7AE0103-8BB0-48BD-BA1C-2FD585A08ADE}" type="slidenum">
              <a:rPr lang="en-US"/>
              <a:pPr>
                <a:defRPr/>
              </a:pPr>
              <a:t>‹#›</a:t>
            </a:fld>
            <a:endParaRPr lang="en-US"/>
          </a:p>
        </p:txBody>
      </p:sp>
    </p:spTree>
    <p:extLst>
      <p:ext uri="{BB962C8B-B14F-4D97-AF65-F5344CB8AC3E}">
        <p14:creationId xmlns:p14="http://schemas.microsoft.com/office/powerpoint/2010/main" val="2072248190"/>
      </p:ext>
    </p:extLst>
  </p:cSld>
  <p:clrMapOvr>
    <a:masterClrMapping/>
  </p:clrMapOvr>
  <p:transition advClick="0" advTm="3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7F2BF81-7DF2-4D0B-AF84-F7D0635D75C2}" type="slidenum">
              <a:rPr lang="en-US"/>
              <a:pPr>
                <a:defRPr/>
              </a:pPr>
              <a:t>‹#›</a:t>
            </a:fld>
            <a:endParaRPr lang="en-US"/>
          </a:p>
        </p:txBody>
      </p:sp>
    </p:spTree>
    <p:extLst>
      <p:ext uri="{BB962C8B-B14F-4D97-AF65-F5344CB8AC3E}">
        <p14:creationId xmlns:p14="http://schemas.microsoft.com/office/powerpoint/2010/main" val="2107846619"/>
      </p:ext>
    </p:extLst>
  </p:cSld>
  <p:clrMapOvr>
    <a:masterClrMapping/>
  </p:clrMapOvr>
  <p:transition advClick="0" advTm="3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2A6B4F-9306-4DF8-9812-C50FA06658D4}" type="slidenum">
              <a:rPr lang="en-US"/>
              <a:pPr>
                <a:defRPr/>
              </a:pPr>
              <a:t>‹#›</a:t>
            </a:fld>
            <a:endParaRPr lang="en-US"/>
          </a:p>
        </p:txBody>
      </p:sp>
    </p:spTree>
    <p:extLst>
      <p:ext uri="{BB962C8B-B14F-4D97-AF65-F5344CB8AC3E}">
        <p14:creationId xmlns:p14="http://schemas.microsoft.com/office/powerpoint/2010/main" val="861393398"/>
      </p:ext>
    </p:extLst>
  </p:cSld>
  <p:clrMapOvr>
    <a:masterClrMapping/>
  </p:clrMapOvr>
  <p:transition advClick="0" advTm="3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4"/>
          <p:cNvSpPr>
            <a:spLocks noGrp="1" noChangeArrowheads="1"/>
          </p:cNvSpPr>
          <p:nvPr>
            <p:ph type="dt" sz="half" idx="2"/>
          </p:nvPr>
        </p:nvSpPr>
        <p:spPr bwMode="auto">
          <a:xfrm>
            <a:off x="457200" y="4683919"/>
            <a:ext cx="2133600" cy="35718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1" fontAlgn="auto" hangingPunct="1">
              <a:lnSpc>
                <a:spcPct val="100000"/>
              </a:lnSpc>
              <a:spcBef>
                <a:spcPts val="0"/>
              </a:spcBef>
              <a:spcAft>
                <a:spcPts val="0"/>
              </a:spcAft>
              <a:defRPr sz="1400" b="0">
                <a:solidFill>
                  <a:srgbClr val="000000"/>
                </a:solidFill>
                <a:latin typeface="+mn-lt"/>
                <a:cs typeface="+mn-cs"/>
              </a:defRPr>
            </a:lvl1pPr>
          </a:lstStyle>
          <a:p>
            <a:pPr>
              <a:defRPr/>
            </a:pPr>
            <a:endParaRPr lang="en-US"/>
          </a:p>
        </p:txBody>
      </p:sp>
      <p:sp>
        <p:nvSpPr>
          <p:cNvPr id="8" name="Rectangle 5"/>
          <p:cNvSpPr>
            <a:spLocks noGrp="1" noChangeArrowheads="1"/>
          </p:cNvSpPr>
          <p:nvPr>
            <p:ph type="ftr" sz="quarter" idx="3"/>
          </p:nvPr>
        </p:nvSpPr>
        <p:spPr bwMode="auto">
          <a:xfrm>
            <a:off x="3124200" y="4683919"/>
            <a:ext cx="2895600" cy="35718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fontAlgn="auto" hangingPunct="1">
              <a:lnSpc>
                <a:spcPct val="100000"/>
              </a:lnSpc>
              <a:spcBef>
                <a:spcPts val="0"/>
              </a:spcBef>
              <a:spcAft>
                <a:spcPts val="0"/>
              </a:spcAft>
              <a:defRPr sz="1400" b="0">
                <a:solidFill>
                  <a:srgbClr val="000000"/>
                </a:solidFill>
                <a:latin typeface="+mn-lt"/>
                <a:cs typeface="+mn-cs"/>
              </a:defRPr>
            </a:lvl1pPr>
          </a:lstStyle>
          <a:p>
            <a:pPr>
              <a:defRPr/>
            </a:pPr>
            <a:endParaRPr lang="en-US"/>
          </a:p>
        </p:txBody>
      </p:sp>
      <p:sp>
        <p:nvSpPr>
          <p:cNvPr id="9" name="Rectangle 6"/>
          <p:cNvSpPr>
            <a:spLocks noGrp="1" noChangeArrowheads="1"/>
          </p:cNvSpPr>
          <p:nvPr>
            <p:ph type="sldNum" sz="quarter" idx="4"/>
          </p:nvPr>
        </p:nvSpPr>
        <p:spPr bwMode="auto">
          <a:xfrm>
            <a:off x="6553200" y="4683919"/>
            <a:ext cx="2133600" cy="35718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lnSpc>
                <a:spcPct val="100000"/>
              </a:lnSpc>
              <a:defRPr sz="1400" b="0">
                <a:solidFill>
                  <a:srgbClr val="000000"/>
                </a:solidFill>
                <a:latin typeface="Arial" panose="020B0604020202020204" pitchFamily="34" charset="0"/>
              </a:defRPr>
            </a:lvl1pPr>
          </a:lstStyle>
          <a:p>
            <a:pPr>
              <a:defRPr/>
            </a:pPr>
            <a:fld id="{81503B46-9EA8-412E-9E11-21D1A76D497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356" r:id="rId1"/>
    <p:sldLayoutId id="2147484357" r:id="rId2"/>
    <p:sldLayoutId id="2147484358" r:id="rId3"/>
    <p:sldLayoutId id="2147484359" r:id="rId4"/>
    <p:sldLayoutId id="2147484360" r:id="rId5"/>
    <p:sldLayoutId id="2147484361" r:id="rId6"/>
    <p:sldLayoutId id="2147484362" r:id="rId7"/>
    <p:sldLayoutId id="2147484363" r:id="rId8"/>
    <p:sldLayoutId id="2147484364" r:id="rId9"/>
    <p:sldLayoutId id="2147484411" r:id="rId10"/>
  </p:sldLayoutIdLst>
  <p:transition advClick="0" advTm="30"/>
  <p:txStyles>
    <p:titleStyle>
      <a:lvl1pPr algn="ctr" rtl="0" eaLnBrk="0" fontAlgn="base" hangingPunct="0">
        <a:spcBef>
          <a:spcPct val="0"/>
        </a:spcBef>
        <a:spcAft>
          <a:spcPct val="0"/>
        </a:spcAft>
        <a:defRPr sz="4400">
          <a:solidFill>
            <a:schemeClr val="tx2"/>
          </a:solidFill>
          <a:latin typeface="Arial" panose="020B060402020202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panose="020B0604020202020204" pitchFamily="34" charset="0"/>
          <a:cs typeface="+mn-cs"/>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mn-cs"/>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cs typeface="+mn-cs"/>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43500"/>
          </a:xfrm>
        </p:spPr>
        <p:txBody>
          <a:bodyPr/>
          <a:lstStyle/>
          <a:p>
            <a:r>
              <a:rPr lang="en-US" sz="8000" b="1" dirty="0" smtClean="0">
                <a:solidFill>
                  <a:srgbClr val="00B050"/>
                </a:solidFill>
              </a:rPr>
              <a:t>CA ĐOÀN </a:t>
            </a:r>
            <a:br>
              <a:rPr lang="en-US" sz="8000" b="1" dirty="0" smtClean="0">
                <a:solidFill>
                  <a:srgbClr val="00B050"/>
                </a:solidFill>
              </a:rPr>
            </a:br>
            <a:r>
              <a:rPr lang="en-US" sz="8000" b="1" dirty="0" smtClean="0">
                <a:solidFill>
                  <a:srgbClr val="00B050"/>
                </a:solidFill>
              </a:rPr>
              <a:t>THÁNH GIOAN</a:t>
            </a:r>
            <a:r>
              <a:rPr lang="en-US" sz="8000" b="1" dirty="0" smtClean="0">
                <a:solidFill>
                  <a:schemeClr val="bg1"/>
                </a:solidFill>
              </a:rPr>
              <a:t/>
            </a:r>
            <a:br>
              <a:rPr lang="en-US" sz="8000" b="1" dirty="0" smtClean="0">
                <a:solidFill>
                  <a:schemeClr val="bg1"/>
                </a:solidFill>
              </a:rPr>
            </a:br>
            <a:r>
              <a:rPr lang="en-US" sz="4800" b="1" i="1" dirty="0" smtClean="0">
                <a:solidFill>
                  <a:schemeClr val="bg1"/>
                </a:solidFill>
              </a:rPr>
              <a:t>CHÚA NHẬT IV MÙA VỌNG </a:t>
            </a:r>
            <a:endParaRPr lang="en-US" sz="4800" b="1" i="1" dirty="0">
              <a:solidFill>
                <a:schemeClr val="bg1"/>
              </a:solidFill>
            </a:endParaRPr>
          </a:p>
        </p:txBody>
      </p:sp>
    </p:spTree>
    <p:extLst>
      <p:ext uri="{BB962C8B-B14F-4D97-AF65-F5344CB8AC3E}">
        <p14:creationId xmlns:p14="http://schemas.microsoft.com/office/powerpoint/2010/main" val="2032990279"/>
      </p:ext>
    </p:extLst>
  </p:cSld>
  <p:clrMapOvr>
    <a:masterClrMapping/>
  </p:clrMapOvr>
  <p:transition advClick="0" advTm="3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rtlCol="0">
            <a:normAutofit fontScale="92500" lnSpcReduction="10000"/>
          </a:bodyPr>
          <a:lstStyle/>
          <a:p>
            <a:pPr algn="just" eaLnBrk="1" fontAlgn="auto" hangingPunct="1">
              <a:lnSpc>
                <a:spcPct val="120000"/>
              </a:lnSpc>
              <a:spcAft>
                <a:spcPts val="0"/>
              </a:spcAft>
              <a:defRPr/>
            </a:pPr>
            <a:r>
              <a:rPr lang="en-US" sz="5400" b="0" dirty="0" err="1" smtClean="0">
                <a:solidFill>
                  <a:srgbClr val="FFFF00"/>
                </a:solidFill>
                <a:latin typeface="+mj-lt"/>
                <a:ea typeface="Tahoma" pitchFamily="34" charset="0"/>
                <a:cs typeface="Times New Roman" pitchFamily="18" charset="0"/>
              </a:rPr>
              <a:t>Đk</a:t>
            </a:r>
            <a:r>
              <a:rPr lang="en-US" sz="5400" b="0" dirty="0" smtClean="0">
                <a:solidFill>
                  <a:srgbClr val="FFFF00"/>
                </a:solidFill>
                <a:latin typeface="+mj-lt"/>
                <a:ea typeface="Tahoma" pitchFamily="34" charset="0"/>
                <a:cs typeface="Times New Roman" pitchFamily="18" charset="0"/>
              </a:rPr>
              <a:t>:</a:t>
            </a:r>
            <a:r>
              <a:rPr lang="vi-VN" sz="5400" dirty="0"/>
              <a:t>Trời cao hãy đổ sương xuống. Từ ngàn mây xin Ngài đến như mưa nguồn. Trời cao hãy đổ sương xuống đất hãy mỡ ra xuất hiện Đấng Công Bình.</a:t>
            </a:r>
            <a:endParaRPr lang="en-US" sz="5400" b="0" dirty="0">
              <a:solidFill>
                <a:schemeClr val="bg1"/>
              </a:solidFill>
              <a:latin typeface="+mj-lt"/>
              <a:ea typeface="Tahoma" pitchFamily="34" charset="0"/>
              <a:cs typeface="Times New Roman" pitchFamily="18" charset="0"/>
            </a:endParaRPr>
          </a:p>
        </p:txBody>
      </p:sp>
    </p:spTree>
    <p:extLst>
      <p:ext uri="{BB962C8B-B14F-4D97-AF65-F5344CB8AC3E}">
        <p14:creationId xmlns:p14="http://schemas.microsoft.com/office/powerpoint/2010/main" val="1922736569"/>
      </p:ext>
    </p:extLst>
  </p:cSld>
  <p:clrMapOvr>
    <a:masterClrMapping/>
  </p:clrMapOvr>
  <p:transition advClick="0" advTm="3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rtlCol="0">
            <a:normAutofit/>
          </a:bodyPr>
          <a:lstStyle/>
          <a:p>
            <a:pPr algn="just" eaLnBrk="1" fontAlgn="auto" hangingPunct="1">
              <a:lnSpc>
                <a:spcPct val="120000"/>
              </a:lnSpc>
              <a:spcAft>
                <a:spcPts val="0"/>
              </a:spcAft>
              <a:defRPr/>
            </a:pPr>
            <a:r>
              <a:rPr lang="en-US" sz="4600" b="0" dirty="0" smtClean="0">
                <a:solidFill>
                  <a:srgbClr val="FFFF00"/>
                </a:solidFill>
                <a:latin typeface="+mj-lt"/>
                <a:ea typeface="Tahoma" pitchFamily="34" charset="0"/>
                <a:cs typeface="Times New Roman" pitchFamily="18" charset="0"/>
              </a:rPr>
              <a:t>Tk2: </a:t>
            </a:r>
            <a:r>
              <a:rPr lang="vi-VN" sz="4600" dirty="0" smtClean="0"/>
              <a:t>Chúa </a:t>
            </a:r>
            <a:r>
              <a:rPr lang="vi-VN" sz="4600" dirty="0"/>
              <a:t>ơi đoàn con tha thiết khẩn cầu, như lính ngóng đợi tia nắng thái dương. Đời con thao thức mong chờ Chúa đã lâu. Lạy Ngài mau đến xin giải thoát chúng con.</a:t>
            </a:r>
            <a:endParaRPr lang="en-US" sz="4600" b="0" dirty="0">
              <a:solidFill>
                <a:schemeClr val="bg1"/>
              </a:solidFill>
              <a:latin typeface="+mj-lt"/>
              <a:ea typeface="Tahoma" pitchFamily="34" charset="0"/>
              <a:cs typeface="Times New Roman" pitchFamily="18" charset="0"/>
            </a:endParaRPr>
          </a:p>
        </p:txBody>
      </p:sp>
    </p:spTree>
    <p:extLst>
      <p:ext uri="{BB962C8B-B14F-4D97-AF65-F5344CB8AC3E}">
        <p14:creationId xmlns:p14="http://schemas.microsoft.com/office/powerpoint/2010/main" val="1600635954"/>
      </p:ext>
    </p:extLst>
  </p:cSld>
  <p:clrMapOvr>
    <a:masterClrMapping/>
  </p:clrMapOvr>
  <p:transition advClick="0" advTm="3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rtlCol="0">
            <a:normAutofit fontScale="92500" lnSpcReduction="10000"/>
          </a:bodyPr>
          <a:lstStyle/>
          <a:p>
            <a:pPr algn="just" eaLnBrk="1" fontAlgn="auto" hangingPunct="1">
              <a:lnSpc>
                <a:spcPct val="120000"/>
              </a:lnSpc>
              <a:spcAft>
                <a:spcPts val="0"/>
              </a:spcAft>
              <a:defRPr/>
            </a:pPr>
            <a:r>
              <a:rPr lang="en-US" sz="5400" b="0" dirty="0" err="1" smtClean="0">
                <a:solidFill>
                  <a:srgbClr val="FFFF00"/>
                </a:solidFill>
                <a:latin typeface="+mj-lt"/>
                <a:ea typeface="Tahoma" pitchFamily="34" charset="0"/>
                <a:cs typeface="Times New Roman" pitchFamily="18" charset="0"/>
              </a:rPr>
              <a:t>Đk</a:t>
            </a:r>
            <a:r>
              <a:rPr lang="en-US" sz="5400" b="0" dirty="0" smtClean="0">
                <a:solidFill>
                  <a:srgbClr val="FFFF00"/>
                </a:solidFill>
                <a:latin typeface="+mj-lt"/>
                <a:ea typeface="Tahoma" pitchFamily="34" charset="0"/>
                <a:cs typeface="Times New Roman" pitchFamily="18" charset="0"/>
              </a:rPr>
              <a:t>:</a:t>
            </a:r>
            <a:r>
              <a:rPr lang="vi-VN" sz="5400" dirty="0"/>
              <a:t>Trời cao hãy đổ sương xuống. Từ ngàn mây xin Ngài đến như mưa nguồn. Trời cao hãy đổ sương xuống đất hãy mỡ ra xuất hiện Đấng Công Bình.</a:t>
            </a:r>
            <a:endParaRPr lang="en-US" sz="5400" b="0" dirty="0">
              <a:solidFill>
                <a:schemeClr val="bg1"/>
              </a:solidFill>
              <a:latin typeface="+mj-lt"/>
              <a:ea typeface="Tahoma" pitchFamily="34" charset="0"/>
              <a:cs typeface="Times New Roman" pitchFamily="18" charset="0"/>
            </a:endParaRPr>
          </a:p>
        </p:txBody>
      </p:sp>
    </p:spTree>
    <p:extLst>
      <p:ext uri="{BB962C8B-B14F-4D97-AF65-F5344CB8AC3E}">
        <p14:creationId xmlns:p14="http://schemas.microsoft.com/office/powerpoint/2010/main" val="695669008"/>
      </p:ext>
    </p:extLst>
  </p:cSld>
  <p:clrMapOvr>
    <a:masterClrMapping/>
  </p:clrMapOvr>
  <p:transition advClick="0" advTm="3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62549"/>
          </a:xfrm>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206553"/>
            <a:ext cx="4038437" cy="3429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Rectangle 8"/>
          <p:cNvSpPr/>
          <p:nvPr/>
        </p:nvSpPr>
        <p:spPr>
          <a:xfrm>
            <a:off x="-1" y="133350"/>
            <a:ext cx="4642123" cy="3231654"/>
          </a:xfrm>
          <a:prstGeom prst="rect">
            <a:avLst/>
          </a:prstGeom>
          <a:noFill/>
        </p:spPr>
        <p:txBody>
          <a:bodyPr wrap="square" lIns="91440" tIns="45720" rIns="91440" bIns="45720">
            <a:spAutoFit/>
          </a:bodyPr>
          <a:lstStyle/>
          <a:p>
            <a:pPr algn="ctr"/>
            <a:r>
              <a:rPr lang="en-US" sz="5400" i="1" dirty="0" err="1"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Thánh</a:t>
            </a:r>
            <a:r>
              <a:rPr lang="en-US" sz="5400" i="1" dirty="0"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r>
              <a:rPr lang="en-US" sz="5400" i="1" dirty="0" err="1">
                <a:ln w="0"/>
                <a:solidFill>
                  <a:srgbClr val="33CC33"/>
                </a:solidFill>
                <a:effectLst>
                  <a:outerShdw blurRad="38100" dist="19050" dir="2700000" algn="tl" rotWithShape="0">
                    <a:schemeClr val="dk1">
                      <a:alpha val="40000"/>
                    </a:schemeClr>
                  </a:outerShdw>
                </a:effectLst>
                <a:latin typeface="Bell MT" panose="02020503060305020303" pitchFamily="18" charset="0"/>
              </a:rPr>
              <a:t>Lễ</a:t>
            </a:r>
            <a:r>
              <a:rPr lang="en-US" sz="5400" i="1" dirty="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p>
          <a:p>
            <a:pPr algn="ctr"/>
            <a:r>
              <a:rPr lang="en-US" sz="4800" dirty="0" err="1">
                <a:ln w="0"/>
                <a:solidFill>
                  <a:srgbClr val="FFFF00"/>
                </a:solidFill>
                <a:effectLst>
                  <a:outerShdw blurRad="38100" dist="19050" dir="2700000" algn="tl" rotWithShape="0">
                    <a:schemeClr val="dk1">
                      <a:alpha val="40000"/>
                    </a:schemeClr>
                  </a:outerShdw>
                </a:effectLst>
              </a:rPr>
              <a:t>Chúa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a:ln w="0"/>
                <a:solidFill>
                  <a:srgbClr val="FFFF00"/>
                </a:solidFill>
                <a:effectLst>
                  <a:outerShdw blurRad="38100" dist="19050" dir="2700000" algn="tl" rotWithShape="0">
                    <a:schemeClr val="dk1">
                      <a:alpha val="40000"/>
                    </a:schemeClr>
                  </a:outerShdw>
                </a:effectLst>
              </a:rPr>
              <a:t>Nhật</a:t>
            </a:r>
            <a:r>
              <a:rPr lang="en-US" sz="4800" dirty="0">
                <a:ln w="0"/>
                <a:solidFill>
                  <a:srgbClr val="FFFF00"/>
                </a:solidFill>
                <a:effectLst>
                  <a:outerShdw blurRad="38100" dist="19050" dir="2700000" algn="tl" rotWithShape="0">
                    <a:schemeClr val="dk1">
                      <a:alpha val="40000"/>
                    </a:schemeClr>
                  </a:outerShdw>
                </a:effectLst>
              </a:rPr>
              <a:t> </a:t>
            </a:r>
            <a:r>
              <a:rPr lang="en-US" sz="4800" dirty="0" smtClean="0">
                <a:ln w="0"/>
                <a:solidFill>
                  <a:srgbClr val="FFFF00"/>
                </a:solidFill>
                <a:effectLst>
                  <a:outerShdw blurRad="38100" dist="19050" dir="2700000" algn="tl" rotWithShape="0">
                    <a:schemeClr val="dk1">
                      <a:alpha val="40000"/>
                    </a:schemeClr>
                  </a:outerShdw>
                </a:effectLst>
              </a:rPr>
              <a:t>IV</a:t>
            </a:r>
            <a:endParaRPr lang="en-US" sz="4800" dirty="0">
              <a:ln w="0"/>
              <a:solidFill>
                <a:srgbClr val="FFFF00"/>
              </a:solidFill>
              <a:effectLst>
                <a:outerShdw blurRad="38100" dist="19050" dir="2700000" algn="tl" rotWithShape="0">
                  <a:schemeClr val="dk1">
                    <a:alpha val="40000"/>
                  </a:schemeClr>
                </a:outerShdw>
              </a:effectLst>
            </a:endParaRPr>
          </a:p>
          <a:p>
            <a:pPr algn="ctr"/>
            <a:r>
              <a:rPr lang="en-US" sz="4800" dirty="0" err="1">
                <a:ln w="0"/>
                <a:solidFill>
                  <a:srgbClr val="FFFF00"/>
                </a:solidFill>
                <a:effectLst>
                  <a:outerShdw blurRad="38100" dist="19050" dir="2700000" algn="tl" rotWithShape="0">
                    <a:schemeClr val="dk1">
                      <a:alpha val="40000"/>
                    </a:schemeClr>
                  </a:outerShdw>
                </a:effectLst>
              </a:rPr>
              <a:t>Mùa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a:ln w="0"/>
                <a:solidFill>
                  <a:srgbClr val="FFFF00"/>
                </a:solidFill>
                <a:effectLst>
                  <a:outerShdw blurRad="38100" dist="19050" dir="2700000" algn="tl" rotWithShape="0">
                    <a:schemeClr val="dk1">
                      <a:alpha val="40000"/>
                    </a:schemeClr>
                  </a:outerShdw>
                </a:effectLst>
              </a:rPr>
              <a:t>Vọng</a:t>
            </a:r>
            <a:endParaRPr lang="en-US" sz="4800" dirty="0">
              <a:ln w="0"/>
              <a:solidFill>
                <a:srgbClr val="FFFF00"/>
              </a:solidFill>
              <a:effectLst>
                <a:outerShdw blurRad="38100" dist="19050" dir="2700000" algn="tl" rotWithShape="0">
                  <a:schemeClr val="dk1">
                    <a:alpha val="40000"/>
                  </a:schemeClr>
                </a:outerShdw>
              </a:effectLst>
            </a:endParaRPr>
          </a:p>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10" name="Rectangle 9"/>
          <p:cNvSpPr/>
          <p:nvPr/>
        </p:nvSpPr>
        <p:spPr>
          <a:xfrm>
            <a:off x="0" y="3612888"/>
            <a:ext cx="9144001" cy="1569660"/>
          </a:xfrm>
          <a:prstGeom prst="rect">
            <a:avLst/>
          </a:prstGeom>
          <a:noFill/>
        </p:spPr>
        <p:txBody>
          <a:bodyPr wrap="square" lIns="91440" tIns="45720" rIns="91440" bIns="45720">
            <a:spAutoFit/>
          </a:bodyPr>
          <a:lstStyle/>
          <a:p>
            <a:pPr algn="ctr"/>
            <a:r>
              <a:rPr lang="vi-VN" sz="4800" b="0" i="1" dirty="0" smtClean="0">
                <a:solidFill>
                  <a:schemeClr val="bg1"/>
                </a:solidFill>
              </a:rPr>
              <a:t>“</a:t>
            </a:r>
            <a:r>
              <a:rPr lang="vi-VN" sz="4800" b="0" i="1" dirty="0">
                <a:solidFill>
                  <a:schemeClr val="bg1"/>
                </a:solidFill>
              </a:rPr>
              <a:t>Bởi đâu tôi được </a:t>
            </a:r>
            <a:r>
              <a:rPr lang="vi-VN" sz="4800" b="0" i="1" dirty="0" smtClean="0">
                <a:solidFill>
                  <a:schemeClr val="bg1"/>
                </a:solidFill>
              </a:rPr>
              <a:t>Mẹ </a:t>
            </a:r>
            <a:r>
              <a:rPr lang="vi-VN" sz="4800" b="0" i="1" dirty="0">
                <a:solidFill>
                  <a:schemeClr val="bg1"/>
                </a:solidFill>
              </a:rPr>
              <a:t>Chúa tôi đến viếng thăm </a:t>
            </a:r>
            <a:r>
              <a:rPr lang="vi-VN" sz="4800" b="0" i="1" dirty="0" smtClean="0">
                <a:solidFill>
                  <a:schemeClr val="bg1"/>
                </a:solidFill>
              </a:rPr>
              <a:t>tôi</a:t>
            </a:r>
            <a:r>
              <a:rPr lang="vi-VN" sz="4000" b="0" i="1" dirty="0" smtClean="0">
                <a:solidFill>
                  <a:schemeClr val="bg1"/>
                </a:solidFill>
              </a:rPr>
              <a:t>”</a:t>
            </a:r>
            <a:r>
              <a:rPr lang="en-US" sz="4000" b="0" i="1" dirty="0" smtClean="0">
                <a:solidFill>
                  <a:schemeClr val="bg1"/>
                </a:solidFill>
              </a:rPr>
              <a:t>   </a:t>
            </a:r>
            <a:r>
              <a:rPr lang="en-US" sz="2800" b="0" dirty="0" err="1" smtClean="0">
                <a:solidFill>
                  <a:schemeClr val="bg1"/>
                </a:solidFill>
              </a:rPr>
              <a:t>Lc</a:t>
            </a:r>
            <a:r>
              <a:rPr lang="en-US" sz="2800" b="0" dirty="0" smtClean="0">
                <a:solidFill>
                  <a:schemeClr val="bg1"/>
                </a:solidFill>
              </a:rPr>
              <a:t> </a:t>
            </a:r>
            <a:r>
              <a:rPr lang="en-US" sz="2800" b="0" dirty="0">
                <a:solidFill>
                  <a:schemeClr val="bg1"/>
                </a:solidFill>
              </a:rPr>
              <a:t>1, 39-45</a:t>
            </a:r>
            <a:endParaRPr lang="en-US" sz="2800" b="0" cap="none" spc="0"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157665396"/>
      </p:ext>
    </p:extLst>
  </p:cSld>
  <p:clrMapOvr>
    <a:masterClrMapping/>
  </p:clrMapOvr>
  <p:transition advClick="0" advTm="3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62549"/>
          </a:xfrm>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51118" y="206553"/>
            <a:ext cx="3911719" cy="332140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Rectangle 8"/>
          <p:cNvSpPr/>
          <p:nvPr/>
        </p:nvSpPr>
        <p:spPr>
          <a:xfrm>
            <a:off x="-1" y="133350"/>
            <a:ext cx="4642123" cy="3016210"/>
          </a:xfrm>
          <a:prstGeom prst="rect">
            <a:avLst/>
          </a:prstGeom>
          <a:noFill/>
        </p:spPr>
        <p:txBody>
          <a:bodyPr wrap="square" lIns="91440" tIns="45720" rIns="91440" bIns="45720">
            <a:spAutoFit/>
          </a:bodyPr>
          <a:lstStyle/>
          <a:p>
            <a:pPr algn="ctr"/>
            <a:r>
              <a:rPr lang="en-US" sz="5400" i="1" dirty="0" err="1"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Thánh</a:t>
            </a:r>
            <a:r>
              <a:rPr lang="en-US" sz="5400" i="1" dirty="0"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r>
              <a:rPr lang="en-US" sz="5400" i="1" dirty="0" err="1">
                <a:ln w="0"/>
                <a:solidFill>
                  <a:srgbClr val="33CC33"/>
                </a:solidFill>
                <a:effectLst>
                  <a:outerShdw blurRad="38100" dist="19050" dir="2700000" algn="tl" rotWithShape="0">
                    <a:schemeClr val="dk1">
                      <a:alpha val="40000"/>
                    </a:schemeClr>
                  </a:outerShdw>
                </a:effectLst>
                <a:latin typeface="Bell MT" panose="02020503060305020303" pitchFamily="18" charset="0"/>
              </a:rPr>
              <a:t>Lễ</a:t>
            </a:r>
            <a:r>
              <a:rPr lang="en-US" sz="5400" i="1" dirty="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p>
          <a:p>
            <a:pPr algn="ctr"/>
            <a:r>
              <a:rPr lang="en-US" sz="4800" dirty="0" err="1">
                <a:ln w="0"/>
                <a:solidFill>
                  <a:srgbClr val="FFFF00"/>
                </a:solidFill>
                <a:effectLst>
                  <a:outerShdw blurRad="38100" dist="19050" dir="2700000" algn="tl" rotWithShape="0">
                    <a:schemeClr val="dk1">
                      <a:alpha val="40000"/>
                    </a:schemeClr>
                  </a:outerShdw>
                </a:effectLst>
              </a:rPr>
              <a:t>Chúa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a:ln w="0"/>
                <a:solidFill>
                  <a:srgbClr val="FFFF00"/>
                </a:solidFill>
                <a:effectLst>
                  <a:outerShdw blurRad="38100" dist="19050" dir="2700000" algn="tl" rotWithShape="0">
                    <a:schemeClr val="dk1">
                      <a:alpha val="40000"/>
                    </a:schemeClr>
                  </a:outerShdw>
                </a:effectLst>
              </a:rPr>
              <a:t>Nhật</a:t>
            </a:r>
            <a:r>
              <a:rPr lang="en-US" sz="4800" dirty="0">
                <a:ln w="0"/>
                <a:solidFill>
                  <a:srgbClr val="FFFF00"/>
                </a:solidFill>
                <a:effectLst>
                  <a:outerShdw blurRad="38100" dist="19050" dir="2700000" algn="tl" rotWithShape="0">
                    <a:schemeClr val="dk1">
                      <a:alpha val="40000"/>
                    </a:schemeClr>
                  </a:outerShdw>
                </a:effectLst>
              </a:rPr>
              <a:t> </a:t>
            </a:r>
            <a:r>
              <a:rPr lang="en-US" sz="4800" dirty="0" smtClean="0">
                <a:ln w="0"/>
                <a:solidFill>
                  <a:srgbClr val="FFFF00"/>
                </a:solidFill>
                <a:effectLst>
                  <a:outerShdw blurRad="38100" dist="19050" dir="2700000" algn="tl" rotWithShape="0">
                    <a:schemeClr val="dk1">
                      <a:alpha val="40000"/>
                    </a:schemeClr>
                  </a:outerShdw>
                </a:effectLst>
              </a:rPr>
              <a:t>IV</a:t>
            </a:r>
            <a:endParaRPr lang="en-US" sz="4800" dirty="0">
              <a:ln w="0"/>
              <a:solidFill>
                <a:srgbClr val="FFFF00"/>
              </a:solidFill>
              <a:effectLst>
                <a:outerShdw blurRad="38100" dist="19050" dir="2700000" algn="tl" rotWithShape="0">
                  <a:schemeClr val="dk1">
                    <a:alpha val="40000"/>
                  </a:schemeClr>
                </a:outerShdw>
              </a:effectLst>
            </a:endParaRPr>
          </a:p>
          <a:p>
            <a:pPr algn="ctr"/>
            <a:r>
              <a:rPr lang="en-US" sz="4800" dirty="0" err="1">
                <a:ln w="0"/>
                <a:solidFill>
                  <a:srgbClr val="FFFF00"/>
                </a:solidFill>
                <a:effectLst>
                  <a:outerShdw blurRad="38100" dist="19050" dir="2700000" algn="tl" rotWithShape="0">
                    <a:schemeClr val="dk1">
                      <a:alpha val="40000"/>
                    </a:schemeClr>
                  </a:outerShdw>
                </a:effectLst>
              </a:rPr>
              <a:t>Mùa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smtClean="0">
                <a:ln w="0"/>
                <a:solidFill>
                  <a:srgbClr val="FFFF00"/>
                </a:solidFill>
                <a:effectLst>
                  <a:outerShdw blurRad="38100" dist="19050" dir="2700000" algn="tl" rotWithShape="0">
                    <a:schemeClr val="dk1">
                      <a:alpha val="40000"/>
                    </a:schemeClr>
                  </a:outerShdw>
                </a:effectLst>
              </a:rPr>
              <a:t>Vọng</a:t>
            </a:r>
            <a:endParaRPr lang="en-US" sz="4800" dirty="0" smtClean="0">
              <a:ln w="0"/>
              <a:solidFill>
                <a:srgbClr val="FFFF00"/>
              </a:solidFill>
              <a:effectLst>
                <a:outerShdw blurRad="38100" dist="19050" dir="2700000" algn="tl" rotWithShape="0">
                  <a:schemeClr val="dk1">
                    <a:alpha val="40000"/>
                  </a:schemeClr>
                </a:outerShdw>
              </a:effectLst>
            </a:endParaRPr>
          </a:p>
          <a:p>
            <a:pPr algn="ctr"/>
            <a:endParaRPr lang="en-US" sz="4000" b="0" i="1" cap="none" spc="0" dirty="0" smtClean="0">
              <a:ln w="0"/>
              <a:solidFill>
                <a:srgbClr val="FFFF00"/>
              </a:solidFill>
              <a:effectLst>
                <a:outerShdw blurRad="38100" dist="19050" dir="2700000" algn="tl" rotWithShape="0">
                  <a:schemeClr val="dk1">
                    <a:alpha val="40000"/>
                  </a:schemeClr>
                </a:outerShdw>
              </a:effectLst>
            </a:endParaRPr>
          </a:p>
        </p:txBody>
      </p:sp>
      <p:sp>
        <p:nvSpPr>
          <p:cNvPr id="10" name="Rectangle 9"/>
          <p:cNvSpPr/>
          <p:nvPr/>
        </p:nvSpPr>
        <p:spPr>
          <a:xfrm>
            <a:off x="208996" y="2609947"/>
            <a:ext cx="8915400" cy="2985433"/>
          </a:xfrm>
          <a:prstGeom prst="rect">
            <a:avLst/>
          </a:prstGeom>
          <a:noFill/>
        </p:spPr>
        <p:txBody>
          <a:bodyPr wrap="square" lIns="91440" tIns="45720" rIns="91440" bIns="45720">
            <a:spAutoFit/>
          </a:bodyPr>
          <a:lstStyle/>
          <a:p>
            <a:r>
              <a:rPr lang="en-US" sz="3200" b="0" i="1" dirty="0" smtClean="0">
                <a:ln w="0"/>
                <a:solidFill>
                  <a:schemeClr val="bg1"/>
                </a:solidFill>
                <a:effectLst>
                  <a:outerShdw blurRad="38100" dist="19050" dir="2700000" algn="tl" rotWithShape="0">
                    <a:schemeClr val="dk1">
                      <a:alpha val="40000"/>
                    </a:schemeClr>
                  </a:outerShdw>
                </a:effectLst>
              </a:rPr>
              <a:t>	</a:t>
            </a:r>
            <a:r>
              <a:rPr lang="en-US" sz="3200" b="0" i="1" dirty="0" err="1" smtClean="0">
                <a:ln w="0"/>
                <a:solidFill>
                  <a:schemeClr val="bg1"/>
                </a:solidFill>
                <a:effectLst>
                  <a:outerShdw blurRad="38100" dist="19050" dir="2700000" algn="tl" rotWithShape="0">
                    <a:schemeClr val="dk1">
                      <a:alpha val="40000"/>
                    </a:schemeClr>
                  </a:outerShdw>
                </a:effectLst>
              </a:rPr>
              <a:t>Bài</a:t>
            </a:r>
            <a:r>
              <a:rPr lang="en-US" sz="3200" b="0" i="1" dirty="0" smtClean="0">
                <a:ln w="0"/>
                <a:solidFill>
                  <a:schemeClr val="bg1"/>
                </a:solidFill>
                <a:effectLst>
                  <a:outerShdw blurRad="38100" dist="19050" dir="2700000" algn="tl" rotWithShape="0">
                    <a:schemeClr val="dk1">
                      <a:alpha val="40000"/>
                    </a:schemeClr>
                  </a:outerShdw>
                </a:effectLst>
              </a:rPr>
              <a:t> </a:t>
            </a:r>
            <a:r>
              <a:rPr lang="en-US" sz="3200" b="0" i="1" dirty="0" err="1">
                <a:ln w="0"/>
                <a:solidFill>
                  <a:schemeClr val="bg1"/>
                </a:solidFill>
                <a:effectLst>
                  <a:outerShdw blurRad="38100" dist="19050" dir="2700000" algn="tl" rotWithShape="0">
                    <a:schemeClr val="dk1">
                      <a:alpha val="40000"/>
                    </a:schemeClr>
                  </a:outerShdw>
                </a:effectLst>
              </a:rPr>
              <a:t>đọc</a:t>
            </a:r>
            <a:r>
              <a:rPr lang="en-US" sz="3200" b="0" i="1" dirty="0">
                <a:ln w="0"/>
                <a:solidFill>
                  <a:schemeClr val="bg1"/>
                </a:solidFill>
                <a:effectLst>
                  <a:outerShdw blurRad="38100" dist="19050" dir="2700000" algn="tl" rotWithShape="0">
                    <a:schemeClr val="dk1">
                      <a:alpha val="40000"/>
                    </a:schemeClr>
                  </a:outerShdw>
                </a:effectLst>
              </a:rPr>
              <a:t> </a:t>
            </a:r>
            <a:r>
              <a:rPr lang="en-US" sz="3200" b="0" i="1" dirty="0" smtClean="0">
                <a:ln w="0"/>
                <a:solidFill>
                  <a:schemeClr val="bg1"/>
                </a:solidFill>
                <a:effectLst>
                  <a:outerShdw blurRad="38100" dist="19050" dir="2700000" algn="tl" rotWithShape="0">
                    <a:schemeClr val="dk1">
                      <a:alpha val="40000"/>
                    </a:schemeClr>
                  </a:outerShdw>
                </a:effectLst>
              </a:rPr>
              <a:t>1</a:t>
            </a:r>
            <a:endParaRPr lang="en-US" sz="3200" b="0" i="1" dirty="0" smtClean="0">
              <a:solidFill>
                <a:schemeClr val="bg1"/>
              </a:solidFill>
            </a:endParaRPr>
          </a:p>
          <a:p>
            <a:endParaRPr lang="en-US" sz="3200" b="0" i="1" dirty="0" smtClean="0">
              <a:solidFill>
                <a:schemeClr val="bg1"/>
              </a:solidFill>
            </a:endParaRPr>
          </a:p>
          <a:p>
            <a:r>
              <a:rPr lang="vi-VN" sz="3200" b="0" i="1" dirty="0" smtClean="0">
                <a:solidFill>
                  <a:schemeClr val="bg1"/>
                </a:solidFill>
              </a:rPr>
              <a:t>“</a:t>
            </a:r>
            <a:r>
              <a:rPr lang="vi-VN" sz="3200" b="0" i="1" dirty="0">
                <a:solidFill>
                  <a:schemeClr val="bg1"/>
                </a:solidFill>
              </a:rPr>
              <a:t>Nơi ngươi sẽ xuất hiện Ðấng thống trị Israel”.</a:t>
            </a:r>
            <a:endParaRPr lang="vi-VN" sz="3200" b="0" dirty="0">
              <a:solidFill>
                <a:schemeClr val="bg1"/>
              </a:solidFill>
            </a:endParaRPr>
          </a:p>
          <a:p>
            <a:endParaRPr lang="en-US" sz="3200" b="0" dirty="0" smtClean="0">
              <a:solidFill>
                <a:schemeClr val="bg1"/>
              </a:solidFill>
            </a:endParaRPr>
          </a:p>
          <a:p>
            <a:r>
              <a:rPr lang="en-US" sz="3200" b="0" dirty="0">
                <a:solidFill>
                  <a:schemeClr val="bg1"/>
                </a:solidFill>
              </a:rPr>
              <a:t>	</a:t>
            </a:r>
            <a:r>
              <a:rPr lang="vi-VN" sz="3200" b="0" dirty="0" smtClean="0">
                <a:solidFill>
                  <a:schemeClr val="bg1"/>
                </a:solidFill>
              </a:rPr>
              <a:t>Bài </a:t>
            </a:r>
            <a:r>
              <a:rPr lang="vi-VN" sz="3200" b="0" dirty="0">
                <a:solidFill>
                  <a:schemeClr val="bg1"/>
                </a:solidFill>
              </a:rPr>
              <a:t>trích sách Tiên tri Mi-kha.</a:t>
            </a:r>
          </a:p>
          <a:p>
            <a:pPr algn="ctr"/>
            <a:endParaRPr lang="en-US" sz="2800" b="0" cap="none" spc="0"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849192911"/>
      </p:ext>
    </p:extLst>
  </p:cSld>
  <p:clrMapOvr>
    <a:masterClrMapping/>
  </p:clrMapOvr>
  <p:transition advClick="0" advTm="3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143499"/>
          </a:xfrm>
        </p:spPr>
        <p:txBody>
          <a:bodyPr/>
          <a:lstStyle/>
          <a:p>
            <a:r>
              <a:rPr lang="en-US" sz="8800" b="1" dirty="0" err="1">
                <a:solidFill>
                  <a:srgbClr val="33CC33"/>
                </a:solidFill>
              </a:rPr>
              <a:t>Thánh</a:t>
            </a:r>
            <a:r>
              <a:rPr lang="en-US" sz="8800" b="1" dirty="0">
                <a:solidFill>
                  <a:srgbClr val="33CC33"/>
                </a:solidFill>
              </a:rPr>
              <a:t> </a:t>
            </a:r>
            <a:r>
              <a:rPr lang="en-US" sz="8800" b="1" dirty="0" err="1">
                <a:solidFill>
                  <a:srgbClr val="33CC33"/>
                </a:solidFill>
              </a:rPr>
              <a:t>Vịnh</a:t>
            </a:r>
            <a:r>
              <a:rPr lang="en-US" sz="8800" b="1" dirty="0">
                <a:solidFill>
                  <a:srgbClr val="33CC33"/>
                </a:solidFill>
              </a:rPr>
              <a:t> </a:t>
            </a:r>
            <a:r>
              <a:rPr lang="en-US" sz="8800" b="1" dirty="0" smtClean="0">
                <a:solidFill>
                  <a:srgbClr val="33CC33"/>
                </a:solidFill>
              </a:rPr>
              <a:t>79</a:t>
            </a:r>
            <a:r>
              <a:rPr lang="en-US" dirty="0">
                <a:solidFill>
                  <a:srgbClr val="FFFF00"/>
                </a:solidFill>
              </a:rPr>
              <a:t/>
            </a:r>
            <a:br>
              <a:rPr lang="en-US" dirty="0">
                <a:solidFill>
                  <a:srgbClr val="FFFF00"/>
                </a:solidFill>
              </a:rPr>
            </a:br>
            <a:r>
              <a:rPr lang="en-US" b="1" dirty="0" err="1">
                <a:solidFill>
                  <a:srgbClr val="FFFF00"/>
                </a:solidFill>
              </a:rPr>
              <a:t>Chúa</a:t>
            </a:r>
            <a:r>
              <a:rPr lang="en-US" b="1" dirty="0">
                <a:solidFill>
                  <a:srgbClr val="FFFF00"/>
                </a:solidFill>
              </a:rPr>
              <a:t> </a:t>
            </a:r>
            <a:r>
              <a:rPr lang="en-US" b="1" dirty="0" err="1">
                <a:solidFill>
                  <a:srgbClr val="FFFF00"/>
                </a:solidFill>
              </a:rPr>
              <a:t>Nhật</a:t>
            </a:r>
            <a:r>
              <a:rPr lang="en-US" b="1" dirty="0">
                <a:solidFill>
                  <a:srgbClr val="FFFF00"/>
                </a:solidFill>
              </a:rPr>
              <a:t> </a:t>
            </a:r>
            <a:r>
              <a:rPr lang="en-US" b="1" dirty="0" smtClean="0">
                <a:solidFill>
                  <a:srgbClr val="FFFF00"/>
                </a:solidFill>
              </a:rPr>
              <a:t>IV </a:t>
            </a:r>
            <a:r>
              <a:rPr lang="en-US" b="1" dirty="0" err="1">
                <a:solidFill>
                  <a:srgbClr val="FFFF00"/>
                </a:solidFill>
              </a:rPr>
              <a:t>Mùa</a:t>
            </a:r>
            <a:r>
              <a:rPr lang="en-US" b="1" dirty="0">
                <a:solidFill>
                  <a:srgbClr val="FFFF00"/>
                </a:solidFill>
              </a:rPr>
              <a:t> </a:t>
            </a:r>
            <a:r>
              <a:rPr lang="en-US" b="1" dirty="0" err="1">
                <a:solidFill>
                  <a:srgbClr val="FFFF00"/>
                </a:solidFill>
              </a:rPr>
              <a:t>Vọng</a:t>
            </a:r>
            <a:r>
              <a:rPr lang="en-US" b="1" dirty="0">
                <a:solidFill>
                  <a:srgbClr val="FFFF00"/>
                </a:solidFill>
              </a:rPr>
              <a:t> </a:t>
            </a:r>
            <a:br>
              <a:rPr lang="en-US" b="1" dirty="0">
                <a:solidFill>
                  <a:srgbClr val="FFFF00"/>
                </a:solidFill>
              </a:rPr>
            </a:br>
            <a:r>
              <a:rPr lang="en-US" b="1" dirty="0" err="1">
                <a:solidFill>
                  <a:srgbClr val="FFFF00"/>
                </a:solidFill>
              </a:rPr>
              <a:t>Năm</a:t>
            </a:r>
            <a:r>
              <a:rPr lang="en-US" b="1" dirty="0">
                <a:solidFill>
                  <a:srgbClr val="FFFF00"/>
                </a:solidFill>
              </a:rPr>
              <a:t> C</a:t>
            </a:r>
            <a:br>
              <a:rPr lang="en-US" b="1" dirty="0">
                <a:solidFill>
                  <a:srgbClr val="FFFF00"/>
                </a:solidFill>
              </a:rPr>
            </a:br>
            <a:r>
              <a:rPr lang="en-US" b="1" i="1" dirty="0">
                <a:solidFill>
                  <a:schemeClr val="bg1"/>
                </a:solidFill>
              </a:rPr>
              <a:t>Lm. Kim Long</a:t>
            </a:r>
            <a:br>
              <a:rPr lang="en-US" b="1" i="1" dirty="0">
                <a:solidFill>
                  <a:schemeClr val="bg1"/>
                </a:solidFill>
              </a:rPr>
            </a:br>
            <a:r>
              <a:rPr lang="en-US" b="1" i="1" dirty="0" smtClean="0">
                <a:solidFill>
                  <a:schemeClr val="bg1"/>
                </a:solidFill>
              </a:rPr>
              <a:t>3 </a:t>
            </a:r>
            <a:r>
              <a:rPr lang="en-US" b="1" i="1" dirty="0" err="1">
                <a:solidFill>
                  <a:schemeClr val="bg1"/>
                </a:solidFill>
              </a:rPr>
              <a:t>Câu</a:t>
            </a:r>
            <a:endParaRPr lang="en-US" dirty="0"/>
          </a:p>
        </p:txBody>
      </p:sp>
    </p:spTree>
    <p:extLst>
      <p:ext uri="{BB962C8B-B14F-4D97-AF65-F5344CB8AC3E}">
        <p14:creationId xmlns:p14="http://schemas.microsoft.com/office/powerpoint/2010/main" val="3495195930"/>
      </p:ext>
    </p:extLst>
  </p:cSld>
  <p:clrMapOvr>
    <a:masterClrMapping/>
  </p:clrMapOvr>
  <p:transition advClick="0" advTm="3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4294967295"/>
          </p:nvPr>
        </p:nvSpPr>
        <p:spPr>
          <a:xfrm>
            <a:off x="0" y="0"/>
            <a:ext cx="9144000" cy="5143500"/>
          </a:xfrm>
        </p:spPr>
        <p:txBody>
          <a:bodyPr>
            <a:normAutofit fontScale="77500" lnSpcReduction="20000"/>
          </a:bodyPr>
          <a:lstStyle/>
          <a:p>
            <a:pPr marL="0" indent="0" algn="just">
              <a:lnSpc>
                <a:spcPct val="140000"/>
              </a:lnSpc>
              <a:buFontTx/>
              <a:buNone/>
              <a:defRPr/>
            </a:pPr>
            <a:r>
              <a:rPr lang="en-US" sz="8500" b="0" u="sng" dirty="0" err="1" smtClean="0">
                <a:solidFill>
                  <a:srgbClr val="FFFF00"/>
                </a:solidFill>
                <a:latin typeface="+mj-lt"/>
                <a:cs typeface="Times New Roman" panose="02020603050405020304" pitchFamily="18" charset="0"/>
              </a:rPr>
              <a:t>Đk</a:t>
            </a:r>
            <a:r>
              <a:rPr lang="en-US" sz="8500" b="0" dirty="0" smtClean="0">
                <a:solidFill>
                  <a:srgbClr val="FFFF00"/>
                </a:solidFill>
                <a:latin typeface="+mj-lt"/>
                <a:cs typeface="Times New Roman" panose="02020603050405020304" pitchFamily="18" charset="0"/>
              </a:rPr>
              <a:t>:</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Lạy</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Chúa</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xin</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đoái</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nhìn</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chúng</a:t>
            </a:r>
            <a:r>
              <a:rPr lang="en-US" sz="8500" b="0" dirty="0" smtClean="0">
                <a:solidFill>
                  <a:schemeClr val="bg1"/>
                </a:solidFill>
                <a:latin typeface="+mj-lt"/>
                <a:cs typeface="Times New Roman" panose="02020603050405020304" pitchFamily="18" charset="0"/>
              </a:rPr>
              <a:t> con. </a:t>
            </a:r>
            <a:r>
              <a:rPr lang="vi-VN" sz="8500" b="0" dirty="0">
                <a:solidFill>
                  <a:schemeClr val="bg1"/>
                </a:solidFill>
                <a:latin typeface="+mj-lt"/>
                <a:cs typeface="Times New Roman" panose="02020603050405020304" pitchFamily="18" charset="0"/>
              </a:rPr>
              <a:t>Xin tỏ nhan thánh Chúa và cứu độ chúng </a:t>
            </a:r>
            <a:r>
              <a:rPr lang="vi-VN" sz="8500" b="0" dirty="0" smtClean="0">
                <a:solidFill>
                  <a:schemeClr val="bg1"/>
                </a:solidFill>
                <a:latin typeface="+mj-lt"/>
                <a:cs typeface="Times New Roman" panose="02020603050405020304" pitchFamily="18" charset="0"/>
              </a:rPr>
              <a:t>con</a:t>
            </a:r>
            <a:r>
              <a:rPr lang="en-US" sz="8500" b="0" dirty="0">
                <a:solidFill>
                  <a:schemeClr val="bg1"/>
                </a:solidFill>
                <a:latin typeface="+mj-lt"/>
                <a:cs typeface="Times New Roman" panose="02020603050405020304" pitchFamily="18" charset="0"/>
              </a:rPr>
              <a:t>.</a:t>
            </a:r>
            <a:endParaRPr lang="vi-VN" sz="8500" b="0" dirty="0">
              <a:solidFill>
                <a:schemeClr val="bg1"/>
              </a:solidFill>
              <a:latin typeface="+mj-lt"/>
              <a:cs typeface="Times New Roman" panose="02020603050405020304" pitchFamily="18" charset="0"/>
            </a:endParaRPr>
          </a:p>
        </p:txBody>
      </p:sp>
    </p:spTree>
    <p:extLst>
      <p:ext uri="{BB962C8B-B14F-4D97-AF65-F5344CB8AC3E}">
        <p14:creationId xmlns:p14="http://schemas.microsoft.com/office/powerpoint/2010/main" val="3481580832"/>
      </p:ext>
    </p:extLst>
  </p:cSld>
  <p:clrMapOvr>
    <a:masterClrMapping/>
  </p:clrMapOvr>
  <p:transition advClick="0" advTm="3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4294967295"/>
          </p:nvPr>
        </p:nvSpPr>
        <p:spPr>
          <a:xfrm>
            <a:off x="0" y="0"/>
            <a:ext cx="9144000" cy="5143500"/>
          </a:xfrm>
        </p:spPr>
        <p:txBody>
          <a:bodyPr>
            <a:noAutofit/>
          </a:bodyPr>
          <a:lstStyle/>
          <a:p>
            <a:pPr marL="0" indent="0" algn="just">
              <a:lnSpc>
                <a:spcPct val="140000"/>
              </a:lnSpc>
              <a:buFontTx/>
              <a:buNone/>
              <a:defRPr/>
            </a:pPr>
            <a:r>
              <a:rPr lang="en-US" sz="5400" b="0" u="sng" dirty="0">
                <a:solidFill>
                  <a:srgbClr val="FFFF00"/>
                </a:solidFill>
                <a:latin typeface="+mj-lt"/>
                <a:cs typeface="Times New Roman" panose="02020603050405020304" pitchFamily="18" charset="0"/>
              </a:rPr>
              <a:t>T</a:t>
            </a:r>
            <a:r>
              <a:rPr lang="en-US" sz="5400" b="0" u="sng" dirty="0" smtClean="0">
                <a:solidFill>
                  <a:srgbClr val="FFFF00"/>
                </a:solidFill>
                <a:latin typeface="+mj-lt"/>
                <a:cs typeface="Times New Roman" panose="02020603050405020304" pitchFamily="18" charset="0"/>
              </a:rPr>
              <a:t>k1:</a:t>
            </a:r>
            <a:r>
              <a:rPr lang="en-US" sz="5400" b="0" dirty="0" smtClean="0">
                <a:solidFill>
                  <a:srgbClr val="FFFF00"/>
                </a:solidFill>
                <a:latin typeface="+mj-lt"/>
                <a:cs typeface="Times New Roman" panose="02020603050405020304" pitchFamily="18" charset="0"/>
              </a:rPr>
              <a:t>  </a:t>
            </a:r>
            <a:r>
              <a:rPr lang="en-US" sz="5400" b="0" dirty="0" err="1" smtClean="0">
                <a:solidFill>
                  <a:schemeClr val="bg1"/>
                </a:solidFill>
                <a:latin typeface="+mj-lt"/>
                <a:cs typeface="Times New Roman" panose="02020603050405020304" pitchFamily="18" charset="0"/>
              </a:rPr>
              <a:t>Lạy</a:t>
            </a:r>
            <a:r>
              <a:rPr lang="en-US" sz="5400" b="0" dirty="0" smtClean="0">
                <a:solidFill>
                  <a:schemeClr val="bg1"/>
                </a:solidFill>
                <a:latin typeface="+mj-lt"/>
                <a:cs typeface="Times New Roman" panose="02020603050405020304" pitchFamily="18" charset="0"/>
              </a:rPr>
              <a:t> </a:t>
            </a:r>
            <a:r>
              <a:rPr lang="en-US" sz="5400" b="0" dirty="0" err="1" smtClean="0">
                <a:solidFill>
                  <a:schemeClr val="bg1"/>
                </a:solidFill>
                <a:latin typeface="+mj-lt"/>
                <a:cs typeface="Times New Roman" panose="02020603050405020304" pitchFamily="18" charset="0"/>
              </a:rPr>
              <a:t>mục</a:t>
            </a:r>
            <a:r>
              <a:rPr lang="en-US" sz="5400" b="0" dirty="0" smtClean="0">
                <a:solidFill>
                  <a:schemeClr val="bg1"/>
                </a:solidFill>
                <a:latin typeface="+mj-lt"/>
                <a:cs typeface="Times New Roman" panose="02020603050405020304" pitchFamily="18" charset="0"/>
              </a:rPr>
              <a:t> </a:t>
            </a:r>
            <a:r>
              <a:rPr lang="en-US" sz="5400" b="0" dirty="0" err="1" smtClean="0">
                <a:solidFill>
                  <a:schemeClr val="bg1"/>
                </a:solidFill>
                <a:latin typeface="+mj-lt"/>
                <a:cs typeface="Times New Roman" panose="02020603050405020304" pitchFamily="18" charset="0"/>
              </a:rPr>
              <a:t>tử</a:t>
            </a:r>
            <a:r>
              <a:rPr lang="en-US" sz="5400" b="0" dirty="0" smtClean="0">
                <a:solidFill>
                  <a:schemeClr val="bg1"/>
                </a:solidFill>
                <a:latin typeface="+mj-lt"/>
                <a:cs typeface="Times New Roman" panose="02020603050405020304" pitchFamily="18" charset="0"/>
              </a:rPr>
              <a:t> </a:t>
            </a:r>
            <a:r>
              <a:rPr lang="en-US" sz="5400" b="0" dirty="0" err="1" smtClean="0">
                <a:solidFill>
                  <a:schemeClr val="bg1"/>
                </a:solidFill>
                <a:latin typeface="+mj-lt"/>
                <a:cs typeface="Times New Roman" panose="02020603050405020304" pitchFamily="18" charset="0"/>
              </a:rPr>
              <a:t>nhà</a:t>
            </a:r>
            <a:r>
              <a:rPr lang="en-US" sz="5400" b="0" dirty="0" smtClean="0">
                <a:solidFill>
                  <a:schemeClr val="bg1"/>
                </a:solidFill>
                <a:latin typeface="+mj-lt"/>
                <a:cs typeface="Times New Roman" panose="02020603050405020304" pitchFamily="18" charset="0"/>
              </a:rPr>
              <a:t> is-</a:t>
            </a:r>
            <a:r>
              <a:rPr lang="en-US" sz="5400" b="0" dirty="0" err="1" smtClean="0">
                <a:solidFill>
                  <a:schemeClr val="bg1"/>
                </a:solidFill>
                <a:latin typeface="+mj-lt"/>
                <a:cs typeface="Times New Roman" panose="02020603050405020304" pitchFamily="18" charset="0"/>
              </a:rPr>
              <a:t>ra</a:t>
            </a:r>
            <a:r>
              <a:rPr lang="en-US" sz="5400" b="0" dirty="0" smtClean="0">
                <a:solidFill>
                  <a:schemeClr val="bg1"/>
                </a:solidFill>
                <a:latin typeface="+mj-lt"/>
                <a:cs typeface="Times New Roman" panose="02020603050405020304" pitchFamily="18" charset="0"/>
              </a:rPr>
              <a:t>-el </a:t>
            </a:r>
            <a:r>
              <a:rPr lang="vi-VN" sz="5400" b="0" dirty="0">
                <a:solidFill>
                  <a:schemeClr val="bg1"/>
                </a:solidFill>
                <a:latin typeface="+mj-lt"/>
                <a:cs typeface="Times New Roman" panose="02020603050405020304" pitchFamily="18" charset="0"/>
              </a:rPr>
              <a:t>Ngài chăn dắt nhà </a:t>
            </a:r>
            <a:r>
              <a:rPr lang="en-US" sz="5400" b="0" dirty="0" smtClean="0">
                <a:solidFill>
                  <a:schemeClr val="bg1"/>
                </a:solidFill>
                <a:latin typeface="+mj-lt"/>
                <a:cs typeface="Times New Roman" panose="02020603050405020304" pitchFamily="18" charset="0"/>
              </a:rPr>
              <a:t>G</a:t>
            </a:r>
            <a:r>
              <a:rPr lang="vi-VN" sz="5400" b="0" dirty="0" smtClean="0">
                <a:solidFill>
                  <a:schemeClr val="bg1"/>
                </a:solidFill>
                <a:latin typeface="+mj-lt"/>
                <a:cs typeface="Times New Roman" panose="02020603050405020304" pitchFamily="18" charset="0"/>
              </a:rPr>
              <a:t>iu-se </a:t>
            </a:r>
            <a:r>
              <a:rPr lang="vi-VN" sz="5400" b="0" dirty="0">
                <a:solidFill>
                  <a:schemeClr val="bg1"/>
                </a:solidFill>
                <a:latin typeface="+mj-lt"/>
                <a:cs typeface="Times New Roman" panose="02020603050405020304" pitchFamily="18" charset="0"/>
              </a:rPr>
              <a:t>như chăn chiên cừu xin hãy lắng tai </a:t>
            </a:r>
            <a:r>
              <a:rPr lang="vi-VN" sz="5400" b="0" dirty="0" smtClean="0">
                <a:solidFill>
                  <a:schemeClr val="bg1"/>
                </a:solidFill>
                <a:latin typeface="+mj-lt"/>
                <a:cs typeface="Times New Roman" panose="02020603050405020304" pitchFamily="18" charset="0"/>
              </a:rPr>
              <a:t>nghe…</a:t>
            </a:r>
            <a:r>
              <a:rPr lang="en-US" sz="5400" b="0" dirty="0" smtClean="0">
                <a:solidFill>
                  <a:schemeClr val="bg1"/>
                </a:solidFill>
                <a:latin typeface="+mj-lt"/>
                <a:cs typeface="Times New Roman" panose="02020603050405020304" pitchFamily="18" charset="0"/>
              </a:rPr>
              <a:t>.</a:t>
            </a:r>
            <a:endParaRPr lang="vi-VN" sz="5400" b="0" dirty="0">
              <a:solidFill>
                <a:schemeClr val="bg1"/>
              </a:solidFill>
              <a:latin typeface="+mj-lt"/>
              <a:cs typeface="Times New Roman" panose="02020603050405020304" pitchFamily="18" charset="0"/>
            </a:endParaRPr>
          </a:p>
        </p:txBody>
      </p:sp>
    </p:spTree>
    <p:extLst>
      <p:ext uri="{BB962C8B-B14F-4D97-AF65-F5344CB8AC3E}">
        <p14:creationId xmlns:p14="http://schemas.microsoft.com/office/powerpoint/2010/main" val="1998589105"/>
      </p:ext>
    </p:extLst>
  </p:cSld>
  <p:clrMapOvr>
    <a:masterClrMapping/>
  </p:clrMapOvr>
  <p:transition advClick="0" advTm="3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4294967295"/>
          </p:nvPr>
        </p:nvSpPr>
        <p:spPr>
          <a:xfrm>
            <a:off x="0" y="0"/>
            <a:ext cx="9144000" cy="5086350"/>
          </a:xfrm>
        </p:spPr>
        <p:txBody>
          <a:bodyPr>
            <a:noAutofit/>
          </a:bodyPr>
          <a:lstStyle/>
          <a:p>
            <a:pPr marL="0" indent="0" algn="just">
              <a:lnSpc>
                <a:spcPct val="140000"/>
              </a:lnSpc>
              <a:buFontTx/>
              <a:buNone/>
              <a:defRPr/>
            </a:pP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Lạy</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Đấng</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ngự</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giữa</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các</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thần</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hộ</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giá</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xin</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hãy</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hiển</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linh</a:t>
            </a:r>
            <a:r>
              <a:rPr lang="en-US" sz="5000" b="0" dirty="0" smtClean="0">
                <a:solidFill>
                  <a:schemeClr val="bg1"/>
                </a:solidFill>
                <a:latin typeface="+mj-lt"/>
                <a:cs typeface="Times New Roman" panose="02020603050405020304" pitchFamily="18" charset="0"/>
              </a:rPr>
              <a:t>. </a:t>
            </a:r>
            <a:r>
              <a:rPr lang="vi-VN" sz="5000" b="0" dirty="0" smtClean="0">
                <a:solidFill>
                  <a:schemeClr val="bg1"/>
                </a:solidFill>
                <a:latin typeface="+mj-lt"/>
                <a:cs typeface="Times New Roman" panose="02020603050405020304" pitchFamily="18" charset="0"/>
              </a:rPr>
              <a:t>Xin </a:t>
            </a:r>
            <a:r>
              <a:rPr lang="vi-VN" sz="5000" b="0" dirty="0">
                <a:solidFill>
                  <a:schemeClr val="bg1"/>
                </a:solidFill>
                <a:latin typeface="+mj-lt"/>
                <a:cs typeface="Times New Roman" panose="02020603050405020304" pitchFamily="18" charset="0"/>
              </a:rPr>
              <a:t>khơi dậy uy dũng của </a:t>
            </a:r>
            <a:r>
              <a:rPr lang="vi-VN" sz="5000" b="0" dirty="0" smtClean="0">
                <a:solidFill>
                  <a:schemeClr val="bg1"/>
                </a:solidFill>
                <a:latin typeface="+mj-lt"/>
                <a:cs typeface="Times New Roman" panose="02020603050405020304" pitchFamily="18" charset="0"/>
              </a:rPr>
              <a:t>Ngài. </a:t>
            </a:r>
            <a:r>
              <a:rPr lang="vi-VN" sz="5000" b="0" dirty="0">
                <a:solidFill>
                  <a:schemeClr val="bg1"/>
                </a:solidFill>
                <a:latin typeface="+mj-lt"/>
                <a:cs typeface="Times New Roman" panose="02020603050405020304" pitchFamily="18" charset="0"/>
              </a:rPr>
              <a:t>Mà mau đến cứu độ chúng con</a:t>
            </a:r>
            <a:r>
              <a:rPr lang="vi-VN" sz="5000" b="0" dirty="0" smtClean="0">
                <a:solidFill>
                  <a:schemeClr val="bg1"/>
                </a:solidFill>
                <a:latin typeface="+mj-lt"/>
                <a:cs typeface="Times New Roman" panose="02020603050405020304" pitchFamily="18" charset="0"/>
              </a:rPr>
              <a:t>.</a:t>
            </a:r>
            <a:r>
              <a:rPr lang="en-US" sz="5000" b="0" dirty="0" smtClean="0">
                <a:solidFill>
                  <a:schemeClr val="bg1"/>
                </a:solidFill>
                <a:latin typeface="+mj-lt"/>
                <a:cs typeface="Times New Roman" panose="02020603050405020304" pitchFamily="18" charset="0"/>
              </a:rPr>
              <a:t>  </a:t>
            </a:r>
          </a:p>
        </p:txBody>
      </p:sp>
    </p:spTree>
    <p:extLst>
      <p:ext uri="{BB962C8B-B14F-4D97-AF65-F5344CB8AC3E}">
        <p14:creationId xmlns:p14="http://schemas.microsoft.com/office/powerpoint/2010/main" val="295064105"/>
      </p:ext>
    </p:extLst>
  </p:cSld>
  <p:clrMapOvr>
    <a:masterClrMapping/>
  </p:clrMapOvr>
  <p:transition advClick="0" advTm="3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4294967295"/>
          </p:nvPr>
        </p:nvSpPr>
        <p:spPr>
          <a:xfrm>
            <a:off x="0" y="0"/>
            <a:ext cx="9144000" cy="5143500"/>
          </a:xfrm>
        </p:spPr>
        <p:txBody>
          <a:bodyPr>
            <a:normAutofit fontScale="77500" lnSpcReduction="20000"/>
          </a:bodyPr>
          <a:lstStyle/>
          <a:p>
            <a:pPr marL="0" indent="0" algn="just">
              <a:lnSpc>
                <a:spcPct val="140000"/>
              </a:lnSpc>
              <a:buFontTx/>
              <a:buNone/>
              <a:defRPr/>
            </a:pPr>
            <a:r>
              <a:rPr lang="en-US" sz="8500" b="0" u="sng" dirty="0" err="1" smtClean="0">
                <a:solidFill>
                  <a:srgbClr val="FFFF00"/>
                </a:solidFill>
                <a:latin typeface="+mj-lt"/>
                <a:cs typeface="Times New Roman" panose="02020603050405020304" pitchFamily="18" charset="0"/>
              </a:rPr>
              <a:t>Đk</a:t>
            </a:r>
            <a:r>
              <a:rPr lang="en-US" sz="8500" b="0" dirty="0" smtClean="0">
                <a:solidFill>
                  <a:srgbClr val="FFFF00"/>
                </a:solidFill>
                <a:latin typeface="+mj-lt"/>
                <a:cs typeface="Times New Roman" panose="02020603050405020304" pitchFamily="18" charset="0"/>
              </a:rPr>
              <a:t>:</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Lạy</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Chúa</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xin</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đoái</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nhìn</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chúng</a:t>
            </a:r>
            <a:r>
              <a:rPr lang="en-US" sz="8500" b="0" dirty="0" smtClean="0">
                <a:solidFill>
                  <a:schemeClr val="bg1"/>
                </a:solidFill>
                <a:latin typeface="+mj-lt"/>
                <a:cs typeface="Times New Roman" panose="02020603050405020304" pitchFamily="18" charset="0"/>
              </a:rPr>
              <a:t> con. </a:t>
            </a:r>
            <a:r>
              <a:rPr lang="vi-VN" sz="8500" b="0" dirty="0">
                <a:solidFill>
                  <a:schemeClr val="bg1"/>
                </a:solidFill>
                <a:latin typeface="+mj-lt"/>
                <a:cs typeface="Times New Roman" panose="02020603050405020304" pitchFamily="18" charset="0"/>
              </a:rPr>
              <a:t>Xin tỏ nhan thánh Chúa và cứu độ chúng </a:t>
            </a:r>
            <a:r>
              <a:rPr lang="vi-VN" sz="8500" b="0" dirty="0" smtClean="0">
                <a:solidFill>
                  <a:schemeClr val="bg1"/>
                </a:solidFill>
                <a:latin typeface="+mj-lt"/>
                <a:cs typeface="Times New Roman" panose="02020603050405020304" pitchFamily="18" charset="0"/>
              </a:rPr>
              <a:t>con</a:t>
            </a:r>
            <a:r>
              <a:rPr lang="en-US" sz="8500" b="0" dirty="0">
                <a:solidFill>
                  <a:schemeClr val="bg1"/>
                </a:solidFill>
                <a:latin typeface="+mj-lt"/>
                <a:cs typeface="Times New Roman" panose="02020603050405020304" pitchFamily="18" charset="0"/>
              </a:rPr>
              <a:t>.</a:t>
            </a:r>
            <a:endParaRPr lang="vi-VN" sz="8500" b="0" dirty="0">
              <a:solidFill>
                <a:schemeClr val="bg1"/>
              </a:solidFill>
              <a:latin typeface="+mj-lt"/>
              <a:cs typeface="Times New Roman" panose="02020603050405020304" pitchFamily="18" charset="0"/>
            </a:endParaRPr>
          </a:p>
        </p:txBody>
      </p:sp>
    </p:spTree>
    <p:extLst>
      <p:ext uri="{BB962C8B-B14F-4D97-AF65-F5344CB8AC3E}">
        <p14:creationId xmlns:p14="http://schemas.microsoft.com/office/powerpoint/2010/main" val="2002359647"/>
      </p:ext>
    </p:extLst>
  </p:cSld>
  <p:clrMapOvr>
    <a:masterClrMapping/>
  </p:clrMapOvr>
  <p:transition advClick="0" advTm="3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62549"/>
          </a:xfrm>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206553"/>
            <a:ext cx="4038437" cy="3429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Rectangle 8"/>
          <p:cNvSpPr/>
          <p:nvPr/>
        </p:nvSpPr>
        <p:spPr>
          <a:xfrm>
            <a:off x="-1" y="133350"/>
            <a:ext cx="4642123" cy="3231654"/>
          </a:xfrm>
          <a:prstGeom prst="rect">
            <a:avLst/>
          </a:prstGeom>
          <a:noFill/>
        </p:spPr>
        <p:txBody>
          <a:bodyPr wrap="square" lIns="91440" tIns="45720" rIns="91440" bIns="45720">
            <a:spAutoFit/>
          </a:bodyPr>
          <a:lstStyle/>
          <a:p>
            <a:pPr algn="ctr"/>
            <a:r>
              <a:rPr lang="en-US" sz="5400" i="1" dirty="0" err="1"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Thánh</a:t>
            </a:r>
            <a:r>
              <a:rPr lang="en-US" sz="5400" i="1" dirty="0"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r>
              <a:rPr lang="en-US" sz="5400" i="1" dirty="0" err="1">
                <a:ln w="0"/>
                <a:solidFill>
                  <a:srgbClr val="33CC33"/>
                </a:solidFill>
                <a:effectLst>
                  <a:outerShdw blurRad="38100" dist="19050" dir="2700000" algn="tl" rotWithShape="0">
                    <a:schemeClr val="dk1">
                      <a:alpha val="40000"/>
                    </a:schemeClr>
                  </a:outerShdw>
                </a:effectLst>
                <a:latin typeface="Bell MT" panose="02020503060305020303" pitchFamily="18" charset="0"/>
              </a:rPr>
              <a:t>Lễ</a:t>
            </a:r>
            <a:r>
              <a:rPr lang="en-US" sz="5400" i="1" dirty="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p>
          <a:p>
            <a:pPr algn="ctr"/>
            <a:r>
              <a:rPr lang="en-US" sz="4800" dirty="0" err="1">
                <a:ln w="0"/>
                <a:solidFill>
                  <a:srgbClr val="FFFF00"/>
                </a:solidFill>
                <a:effectLst>
                  <a:outerShdw blurRad="38100" dist="19050" dir="2700000" algn="tl" rotWithShape="0">
                    <a:schemeClr val="dk1">
                      <a:alpha val="40000"/>
                    </a:schemeClr>
                  </a:outerShdw>
                </a:effectLst>
              </a:rPr>
              <a:t>Chúa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a:ln w="0"/>
                <a:solidFill>
                  <a:srgbClr val="FFFF00"/>
                </a:solidFill>
                <a:effectLst>
                  <a:outerShdw blurRad="38100" dist="19050" dir="2700000" algn="tl" rotWithShape="0">
                    <a:schemeClr val="dk1">
                      <a:alpha val="40000"/>
                    </a:schemeClr>
                  </a:outerShdw>
                </a:effectLst>
              </a:rPr>
              <a:t>Nhật</a:t>
            </a:r>
            <a:r>
              <a:rPr lang="en-US" sz="4800" dirty="0">
                <a:ln w="0"/>
                <a:solidFill>
                  <a:srgbClr val="FFFF00"/>
                </a:solidFill>
                <a:effectLst>
                  <a:outerShdw blurRad="38100" dist="19050" dir="2700000" algn="tl" rotWithShape="0">
                    <a:schemeClr val="dk1">
                      <a:alpha val="40000"/>
                    </a:schemeClr>
                  </a:outerShdw>
                </a:effectLst>
              </a:rPr>
              <a:t> </a:t>
            </a:r>
            <a:r>
              <a:rPr lang="en-US" sz="4800" dirty="0" smtClean="0">
                <a:ln w="0"/>
                <a:solidFill>
                  <a:srgbClr val="FFFF00"/>
                </a:solidFill>
                <a:effectLst>
                  <a:outerShdw blurRad="38100" dist="19050" dir="2700000" algn="tl" rotWithShape="0">
                    <a:schemeClr val="dk1">
                      <a:alpha val="40000"/>
                    </a:schemeClr>
                  </a:outerShdw>
                </a:effectLst>
              </a:rPr>
              <a:t>IV</a:t>
            </a:r>
            <a:endParaRPr lang="en-US" sz="4800" dirty="0">
              <a:ln w="0"/>
              <a:solidFill>
                <a:srgbClr val="FFFF00"/>
              </a:solidFill>
              <a:effectLst>
                <a:outerShdw blurRad="38100" dist="19050" dir="2700000" algn="tl" rotWithShape="0">
                  <a:schemeClr val="dk1">
                    <a:alpha val="40000"/>
                  </a:schemeClr>
                </a:outerShdw>
              </a:effectLst>
            </a:endParaRPr>
          </a:p>
          <a:p>
            <a:pPr algn="ctr"/>
            <a:r>
              <a:rPr lang="en-US" sz="4800" dirty="0" err="1">
                <a:ln w="0"/>
                <a:solidFill>
                  <a:srgbClr val="FFFF00"/>
                </a:solidFill>
                <a:effectLst>
                  <a:outerShdw blurRad="38100" dist="19050" dir="2700000" algn="tl" rotWithShape="0">
                    <a:schemeClr val="dk1">
                      <a:alpha val="40000"/>
                    </a:schemeClr>
                  </a:outerShdw>
                </a:effectLst>
              </a:rPr>
              <a:t>Mùa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a:ln w="0"/>
                <a:solidFill>
                  <a:srgbClr val="FFFF00"/>
                </a:solidFill>
                <a:effectLst>
                  <a:outerShdw blurRad="38100" dist="19050" dir="2700000" algn="tl" rotWithShape="0">
                    <a:schemeClr val="dk1">
                      <a:alpha val="40000"/>
                    </a:schemeClr>
                  </a:outerShdw>
                </a:effectLst>
              </a:rPr>
              <a:t>Vọng</a:t>
            </a:r>
            <a:endParaRPr lang="en-US" sz="4800" dirty="0">
              <a:ln w="0"/>
              <a:solidFill>
                <a:srgbClr val="FFFF00"/>
              </a:solidFill>
              <a:effectLst>
                <a:outerShdw blurRad="38100" dist="19050" dir="2700000" algn="tl" rotWithShape="0">
                  <a:schemeClr val="dk1">
                    <a:alpha val="40000"/>
                  </a:schemeClr>
                </a:outerShdw>
              </a:effectLst>
            </a:endParaRPr>
          </a:p>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10" name="Rectangle 9"/>
          <p:cNvSpPr/>
          <p:nvPr/>
        </p:nvSpPr>
        <p:spPr>
          <a:xfrm>
            <a:off x="0" y="3612888"/>
            <a:ext cx="9144001" cy="1569660"/>
          </a:xfrm>
          <a:prstGeom prst="rect">
            <a:avLst/>
          </a:prstGeom>
          <a:noFill/>
        </p:spPr>
        <p:txBody>
          <a:bodyPr wrap="square" lIns="91440" tIns="45720" rIns="91440" bIns="45720">
            <a:spAutoFit/>
          </a:bodyPr>
          <a:lstStyle/>
          <a:p>
            <a:pPr algn="ctr"/>
            <a:r>
              <a:rPr lang="vi-VN" sz="4800" b="0" i="1" dirty="0" smtClean="0">
                <a:solidFill>
                  <a:schemeClr val="bg1"/>
                </a:solidFill>
              </a:rPr>
              <a:t>“</a:t>
            </a:r>
            <a:r>
              <a:rPr lang="vi-VN" sz="4800" b="0" i="1" dirty="0">
                <a:solidFill>
                  <a:schemeClr val="bg1"/>
                </a:solidFill>
              </a:rPr>
              <a:t>Bởi đâu tôi được </a:t>
            </a:r>
            <a:r>
              <a:rPr lang="vi-VN" sz="4800" b="0" i="1" dirty="0" smtClean="0">
                <a:solidFill>
                  <a:schemeClr val="bg1"/>
                </a:solidFill>
              </a:rPr>
              <a:t>Mẹ </a:t>
            </a:r>
            <a:r>
              <a:rPr lang="vi-VN" sz="4800" b="0" i="1" dirty="0">
                <a:solidFill>
                  <a:schemeClr val="bg1"/>
                </a:solidFill>
              </a:rPr>
              <a:t>Chúa tôi đến viếng thăm </a:t>
            </a:r>
            <a:r>
              <a:rPr lang="vi-VN" sz="4800" b="0" i="1" dirty="0" smtClean="0">
                <a:solidFill>
                  <a:schemeClr val="bg1"/>
                </a:solidFill>
              </a:rPr>
              <a:t>tôi</a:t>
            </a:r>
            <a:r>
              <a:rPr lang="vi-VN" sz="4000" b="0" i="1" dirty="0" smtClean="0">
                <a:solidFill>
                  <a:schemeClr val="bg1"/>
                </a:solidFill>
              </a:rPr>
              <a:t>”</a:t>
            </a:r>
            <a:r>
              <a:rPr lang="en-US" sz="4000" b="0" i="1" dirty="0" smtClean="0">
                <a:solidFill>
                  <a:schemeClr val="bg1"/>
                </a:solidFill>
              </a:rPr>
              <a:t>   </a:t>
            </a:r>
            <a:r>
              <a:rPr lang="en-US" sz="2800" b="0" dirty="0" err="1" smtClean="0">
                <a:solidFill>
                  <a:schemeClr val="bg1"/>
                </a:solidFill>
              </a:rPr>
              <a:t>Lc</a:t>
            </a:r>
            <a:r>
              <a:rPr lang="en-US" sz="2800" b="0" dirty="0" smtClean="0">
                <a:solidFill>
                  <a:schemeClr val="bg1"/>
                </a:solidFill>
              </a:rPr>
              <a:t> </a:t>
            </a:r>
            <a:r>
              <a:rPr lang="en-US" sz="2800" b="0" dirty="0">
                <a:solidFill>
                  <a:schemeClr val="bg1"/>
                </a:solidFill>
              </a:rPr>
              <a:t>1, 39-45</a:t>
            </a:r>
            <a:endParaRPr lang="en-US" sz="2800" b="0" cap="none" spc="0"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680026204"/>
      </p:ext>
    </p:extLst>
  </p:cSld>
  <p:clrMapOvr>
    <a:masterClrMapping/>
  </p:clrMapOvr>
  <p:transition advClick="0" advTm="3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4294967295"/>
          </p:nvPr>
        </p:nvSpPr>
        <p:spPr>
          <a:xfrm>
            <a:off x="0" y="0"/>
            <a:ext cx="9144000" cy="5143500"/>
          </a:xfrm>
        </p:spPr>
        <p:txBody>
          <a:bodyPr>
            <a:normAutofit/>
          </a:bodyPr>
          <a:lstStyle/>
          <a:p>
            <a:pPr marL="0" indent="0" algn="just">
              <a:lnSpc>
                <a:spcPct val="140000"/>
              </a:lnSpc>
              <a:buFontTx/>
              <a:buNone/>
              <a:defRPr/>
            </a:pPr>
            <a:r>
              <a:rPr lang="en-US" sz="5300" b="0" u="sng" dirty="0">
                <a:solidFill>
                  <a:srgbClr val="FFFF00"/>
                </a:solidFill>
                <a:latin typeface="+mj-lt"/>
                <a:cs typeface="Times New Roman" panose="02020603050405020304" pitchFamily="18" charset="0"/>
              </a:rPr>
              <a:t>T</a:t>
            </a:r>
            <a:r>
              <a:rPr lang="en-US" sz="5300" b="0" u="sng" dirty="0" smtClean="0">
                <a:solidFill>
                  <a:srgbClr val="FFFF00"/>
                </a:solidFill>
                <a:latin typeface="+mj-lt"/>
                <a:cs typeface="Times New Roman" panose="02020603050405020304" pitchFamily="18" charset="0"/>
              </a:rPr>
              <a:t>k2</a:t>
            </a:r>
            <a:r>
              <a:rPr lang="en-US" sz="5300" b="0" dirty="0" smtClean="0">
                <a:solidFill>
                  <a:srgbClr val="FFFF00"/>
                </a:solidFill>
                <a:latin typeface="+mj-lt"/>
                <a:cs typeface="Times New Roman" panose="02020603050405020304" pitchFamily="18" charset="0"/>
              </a:rPr>
              <a:t>:</a:t>
            </a:r>
            <a:r>
              <a:rPr lang="en-US" sz="5300" b="0" dirty="0" smtClean="0">
                <a:solidFill>
                  <a:schemeClr val="bg1"/>
                </a:solidFill>
                <a:latin typeface="+mj-lt"/>
                <a:cs typeface="Times New Roman" panose="02020603050405020304" pitchFamily="18" charset="0"/>
              </a:rPr>
              <a:t> </a:t>
            </a:r>
            <a:r>
              <a:rPr lang="en-US" sz="5300" b="0" dirty="0" err="1" smtClean="0">
                <a:solidFill>
                  <a:schemeClr val="bg1"/>
                </a:solidFill>
                <a:latin typeface="+mj-lt"/>
                <a:cs typeface="Times New Roman" panose="02020603050405020304" pitchFamily="18" charset="0"/>
              </a:rPr>
              <a:t>Vạn</a:t>
            </a:r>
            <a:r>
              <a:rPr lang="en-US" sz="5300" b="0" dirty="0" smtClean="0">
                <a:solidFill>
                  <a:schemeClr val="bg1"/>
                </a:solidFill>
                <a:latin typeface="+mj-lt"/>
                <a:cs typeface="Times New Roman" panose="02020603050405020304" pitchFamily="18" charset="0"/>
              </a:rPr>
              <a:t> </a:t>
            </a:r>
            <a:r>
              <a:rPr lang="en-US" sz="5300" b="0" dirty="0" err="1" smtClean="0">
                <a:solidFill>
                  <a:schemeClr val="bg1"/>
                </a:solidFill>
                <a:latin typeface="+mj-lt"/>
                <a:cs typeface="Times New Roman" panose="02020603050405020304" pitchFamily="18" charset="0"/>
              </a:rPr>
              <a:t>lạy</a:t>
            </a:r>
            <a:r>
              <a:rPr lang="en-US" sz="5300" b="0" dirty="0" smtClean="0">
                <a:solidFill>
                  <a:schemeClr val="bg1"/>
                </a:solidFill>
                <a:latin typeface="+mj-lt"/>
                <a:cs typeface="Times New Roman" panose="02020603050405020304" pitchFamily="18" charset="0"/>
              </a:rPr>
              <a:t> </a:t>
            </a:r>
            <a:r>
              <a:rPr lang="en-US" sz="5300" b="0" dirty="0" err="1" smtClean="0">
                <a:solidFill>
                  <a:schemeClr val="bg1"/>
                </a:solidFill>
                <a:latin typeface="+mj-lt"/>
                <a:cs typeface="Times New Roman" panose="02020603050405020304" pitchFamily="18" charset="0"/>
              </a:rPr>
              <a:t>Ngài</a:t>
            </a:r>
            <a:r>
              <a:rPr lang="en-US" sz="5300" b="0" dirty="0" smtClean="0">
                <a:solidFill>
                  <a:schemeClr val="bg1"/>
                </a:solidFill>
                <a:latin typeface="+mj-lt"/>
                <a:cs typeface="Times New Roman" panose="02020603050405020304" pitchFamily="18" charset="0"/>
              </a:rPr>
              <a:t> </a:t>
            </a:r>
            <a:r>
              <a:rPr lang="en-US" sz="5300" b="0" dirty="0" err="1" smtClean="0">
                <a:solidFill>
                  <a:schemeClr val="bg1"/>
                </a:solidFill>
                <a:latin typeface="+mj-lt"/>
                <a:cs typeface="Times New Roman" panose="02020603050405020304" pitchFamily="18" charset="0"/>
              </a:rPr>
              <a:t>là</a:t>
            </a:r>
            <a:r>
              <a:rPr lang="en-US" sz="5300" b="0" dirty="0" smtClean="0">
                <a:solidFill>
                  <a:schemeClr val="bg1"/>
                </a:solidFill>
                <a:latin typeface="+mj-lt"/>
                <a:cs typeface="Times New Roman" panose="02020603050405020304" pitchFamily="18" charset="0"/>
              </a:rPr>
              <a:t> </a:t>
            </a:r>
            <a:r>
              <a:rPr lang="en-US" sz="5300" b="0" dirty="0" err="1" smtClean="0">
                <a:solidFill>
                  <a:schemeClr val="bg1"/>
                </a:solidFill>
                <a:latin typeface="+mj-lt"/>
                <a:cs typeface="Times New Roman" panose="02020603050405020304" pitchFamily="18" charset="0"/>
              </a:rPr>
              <a:t>Chúa</a:t>
            </a:r>
            <a:r>
              <a:rPr lang="en-US" sz="5300" b="0" dirty="0" smtClean="0">
                <a:solidFill>
                  <a:schemeClr val="bg1"/>
                </a:solidFill>
                <a:latin typeface="+mj-lt"/>
                <a:cs typeface="Times New Roman" panose="02020603050405020304" pitchFamily="18" charset="0"/>
              </a:rPr>
              <a:t> </a:t>
            </a:r>
            <a:r>
              <a:rPr lang="en-US" sz="5300" b="0" dirty="0" err="1" smtClean="0">
                <a:solidFill>
                  <a:schemeClr val="bg1"/>
                </a:solidFill>
                <a:latin typeface="+mj-lt"/>
                <a:cs typeface="Times New Roman" panose="02020603050405020304" pitchFamily="18" charset="0"/>
              </a:rPr>
              <a:t>thiên</a:t>
            </a:r>
            <a:r>
              <a:rPr lang="en-US" sz="5300" b="0" dirty="0" smtClean="0">
                <a:solidFill>
                  <a:schemeClr val="bg1"/>
                </a:solidFill>
                <a:latin typeface="+mj-lt"/>
                <a:cs typeface="Times New Roman" panose="02020603050405020304" pitchFamily="18" charset="0"/>
              </a:rPr>
              <a:t> </a:t>
            </a:r>
            <a:r>
              <a:rPr lang="en-US" sz="5300" b="0" dirty="0" err="1" smtClean="0">
                <a:solidFill>
                  <a:schemeClr val="bg1"/>
                </a:solidFill>
                <a:latin typeface="+mj-lt"/>
                <a:cs typeface="Times New Roman" panose="02020603050405020304" pitchFamily="18" charset="0"/>
              </a:rPr>
              <a:t>binh</a:t>
            </a:r>
            <a:r>
              <a:rPr lang="en-US" sz="5300" b="0" dirty="0" smtClean="0">
                <a:solidFill>
                  <a:schemeClr val="bg1"/>
                </a:solidFill>
                <a:latin typeface="+mj-lt"/>
                <a:cs typeface="Times New Roman" panose="02020603050405020304" pitchFamily="18" charset="0"/>
              </a:rPr>
              <a:t>, </a:t>
            </a:r>
            <a:r>
              <a:rPr lang="vi-VN" sz="5300" b="0" dirty="0">
                <a:solidFill>
                  <a:schemeClr val="bg1"/>
                </a:solidFill>
                <a:latin typeface="+mj-lt"/>
                <a:cs typeface="Times New Roman" panose="02020603050405020304" pitchFamily="18" charset="0"/>
              </a:rPr>
              <a:t>nguyện thương xót trở lại đi, tít trên cung trời, xin ngó xuống trông </a:t>
            </a:r>
            <a:r>
              <a:rPr lang="vi-VN" sz="5300" b="0" dirty="0" smtClean="0">
                <a:solidFill>
                  <a:schemeClr val="bg1"/>
                </a:solidFill>
                <a:latin typeface="+mj-lt"/>
                <a:cs typeface="Times New Roman" panose="02020603050405020304" pitchFamily="18" charset="0"/>
              </a:rPr>
              <a:t>xem</a:t>
            </a:r>
            <a:r>
              <a:rPr lang="en-US" sz="5300" b="0" dirty="0" smtClean="0">
                <a:solidFill>
                  <a:schemeClr val="bg1"/>
                </a:solidFill>
                <a:latin typeface="+mj-lt"/>
                <a:cs typeface="Times New Roman" panose="02020603050405020304" pitchFamily="18" charset="0"/>
              </a:rPr>
              <a:t>….</a:t>
            </a:r>
          </a:p>
        </p:txBody>
      </p:sp>
    </p:spTree>
    <p:extLst>
      <p:ext uri="{BB962C8B-B14F-4D97-AF65-F5344CB8AC3E}">
        <p14:creationId xmlns:p14="http://schemas.microsoft.com/office/powerpoint/2010/main" val="29971397"/>
      </p:ext>
    </p:extLst>
  </p:cSld>
  <p:clrMapOvr>
    <a:masterClrMapping/>
  </p:clrMapOvr>
  <p:transition advClick="0" advTm="3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4294967295"/>
          </p:nvPr>
        </p:nvSpPr>
        <p:spPr>
          <a:xfrm>
            <a:off x="0" y="0"/>
            <a:ext cx="9144000" cy="5143500"/>
          </a:xfrm>
        </p:spPr>
        <p:txBody>
          <a:bodyPr>
            <a:noAutofit/>
          </a:bodyPr>
          <a:lstStyle/>
          <a:p>
            <a:pPr marL="0" indent="0" algn="just">
              <a:lnSpc>
                <a:spcPct val="140000"/>
              </a:lnSpc>
              <a:buFontTx/>
              <a:buNone/>
              <a:defRPr/>
            </a:pP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Nguyện</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Chúa</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dủ</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thương</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thăm</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vườn</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nho</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cũ</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tay</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chúa</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trồng</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xưa</a:t>
            </a:r>
            <a:r>
              <a:rPr lang="en-US" sz="5000" b="0" dirty="0" smtClean="0">
                <a:solidFill>
                  <a:schemeClr val="bg1"/>
                </a:solidFill>
                <a:latin typeface="+mj-lt"/>
                <a:cs typeface="Times New Roman" panose="02020603050405020304" pitchFamily="18" charset="0"/>
              </a:rPr>
              <a:t>, </a:t>
            </a:r>
            <a:r>
              <a:rPr lang="vi-VN" sz="5000" b="0" dirty="0">
                <a:solidFill>
                  <a:schemeClr val="bg1"/>
                </a:solidFill>
                <a:latin typeface="+mj-lt"/>
                <a:cs typeface="Times New Roman" panose="02020603050405020304" pitchFamily="18" charset="0"/>
              </a:rPr>
              <a:t>tay uy quyền xin hãy bảo vệ chồi non đó hãy củng cố thêm</a:t>
            </a:r>
            <a:r>
              <a:rPr lang="vi-VN" sz="5000" b="0" dirty="0" smtClean="0">
                <a:solidFill>
                  <a:schemeClr val="bg1"/>
                </a:solidFill>
                <a:latin typeface="+mj-lt"/>
                <a:cs typeface="Times New Roman" panose="02020603050405020304" pitchFamily="18" charset="0"/>
              </a:rPr>
              <a:t>.</a:t>
            </a:r>
            <a:endParaRPr lang="vi-VN" sz="5000" b="0" dirty="0">
              <a:solidFill>
                <a:schemeClr val="bg1"/>
              </a:solidFill>
              <a:latin typeface="+mj-lt"/>
              <a:cs typeface="Times New Roman" panose="02020603050405020304" pitchFamily="18" charset="0"/>
            </a:endParaRPr>
          </a:p>
        </p:txBody>
      </p:sp>
    </p:spTree>
    <p:extLst>
      <p:ext uri="{BB962C8B-B14F-4D97-AF65-F5344CB8AC3E}">
        <p14:creationId xmlns:p14="http://schemas.microsoft.com/office/powerpoint/2010/main" val="2823341361"/>
      </p:ext>
    </p:extLst>
  </p:cSld>
  <p:clrMapOvr>
    <a:masterClrMapping/>
  </p:clrMapOvr>
  <p:transition advClick="0" advTm="3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4294967295"/>
          </p:nvPr>
        </p:nvSpPr>
        <p:spPr>
          <a:xfrm>
            <a:off x="0" y="0"/>
            <a:ext cx="9144000" cy="5143500"/>
          </a:xfrm>
        </p:spPr>
        <p:txBody>
          <a:bodyPr>
            <a:normAutofit fontScale="77500" lnSpcReduction="20000"/>
          </a:bodyPr>
          <a:lstStyle/>
          <a:p>
            <a:pPr marL="0" indent="0" algn="just">
              <a:lnSpc>
                <a:spcPct val="140000"/>
              </a:lnSpc>
              <a:buFontTx/>
              <a:buNone/>
              <a:defRPr/>
            </a:pPr>
            <a:r>
              <a:rPr lang="en-US" sz="8500" b="0" u="sng" dirty="0" err="1" smtClean="0">
                <a:solidFill>
                  <a:srgbClr val="FFFF00"/>
                </a:solidFill>
                <a:latin typeface="+mj-lt"/>
                <a:cs typeface="Times New Roman" panose="02020603050405020304" pitchFamily="18" charset="0"/>
              </a:rPr>
              <a:t>Đk</a:t>
            </a:r>
            <a:r>
              <a:rPr lang="en-US" sz="8500" b="0" dirty="0" smtClean="0">
                <a:solidFill>
                  <a:srgbClr val="FFFF00"/>
                </a:solidFill>
                <a:latin typeface="+mj-lt"/>
                <a:cs typeface="Times New Roman" panose="02020603050405020304" pitchFamily="18" charset="0"/>
              </a:rPr>
              <a:t>:</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Lạy</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Chúa</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xin</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đoái</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nhìn</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chúng</a:t>
            </a:r>
            <a:r>
              <a:rPr lang="en-US" sz="8500" b="0" dirty="0" smtClean="0">
                <a:solidFill>
                  <a:schemeClr val="bg1"/>
                </a:solidFill>
                <a:latin typeface="+mj-lt"/>
                <a:cs typeface="Times New Roman" panose="02020603050405020304" pitchFamily="18" charset="0"/>
              </a:rPr>
              <a:t> con. </a:t>
            </a:r>
            <a:r>
              <a:rPr lang="vi-VN" sz="8500" b="0" dirty="0">
                <a:solidFill>
                  <a:schemeClr val="bg1"/>
                </a:solidFill>
                <a:latin typeface="+mj-lt"/>
                <a:cs typeface="Times New Roman" panose="02020603050405020304" pitchFamily="18" charset="0"/>
              </a:rPr>
              <a:t>Xin tỏ nhan thánh Chúa và cứu độ chúng </a:t>
            </a:r>
            <a:r>
              <a:rPr lang="vi-VN" sz="8500" b="0" dirty="0" smtClean="0">
                <a:solidFill>
                  <a:schemeClr val="bg1"/>
                </a:solidFill>
                <a:latin typeface="+mj-lt"/>
                <a:cs typeface="Times New Roman" panose="02020603050405020304" pitchFamily="18" charset="0"/>
              </a:rPr>
              <a:t>con</a:t>
            </a:r>
            <a:r>
              <a:rPr lang="en-US" sz="8500" b="0" dirty="0">
                <a:solidFill>
                  <a:schemeClr val="bg1"/>
                </a:solidFill>
                <a:latin typeface="+mj-lt"/>
                <a:cs typeface="Times New Roman" panose="02020603050405020304" pitchFamily="18" charset="0"/>
              </a:rPr>
              <a:t>.</a:t>
            </a:r>
            <a:endParaRPr lang="vi-VN" sz="8500" b="0" dirty="0">
              <a:solidFill>
                <a:schemeClr val="bg1"/>
              </a:solidFill>
              <a:latin typeface="+mj-lt"/>
              <a:cs typeface="Times New Roman" panose="02020603050405020304" pitchFamily="18" charset="0"/>
            </a:endParaRPr>
          </a:p>
        </p:txBody>
      </p:sp>
    </p:spTree>
    <p:extLst>
      <p:ext uri="{BB962C8B-B14F-4D97-AF65-F5344CB8AC3E}">
        <p14:creationId xmlns:p14="http://schemas.microsoft.com/office/powerpoint/2010/main" val="2002359647"/>
      </p:ext>
    </p:extLst>
  </p:cSld>
  <p:clrMapOvr>
    <a:masterClrMapping/>
  </p:clrMapOvr>
  <p:transition advClick="0" advTm="3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4294967295"/>
          </p:nvPr>
        </p:nvSpPr>
        <p:spPr>
          <a:xfrm>
            <a:off x="0" y="0"/>
            <a:ext cx="9144000" cy="5143500"/>
          </a:xfrm>
        </p:spPr>
        <p:txBody>
          <a:bodyPr>
            <a:noAutofit/>
          </a:bodyPr>
          <a:lstStyle/>
          <a:p>
            <a:pPr marL="0" indent="0" algn="just">
              <a:lnSpc>
                <a:spcPct val="140000"/>
              </a:lnSpc>
              <a:buFontTx/>
              <a:buNone/>
              <a:defRPr/>
            </a:pPr>
            <a:r>
              <a:rPr lang="en-US" sz="5000" b="0" u="sng" dirty="0">
                <a:solidFill>
                  <a:srgbClr val="FFFF00"/>
                </a:solidFill>
                <a:latin typeface="+mj-lt"/>
                <a:cs typeface="Times New Roman" panose="02020603050405020304" pitchFamily="18" charset="0"/>
              </a:rPr>
              <a:t>T</a:t>
            </a:r>
            <a:r>
              <a:rPr lang="en-US" sz="5000" b="0" u="sng" dirty="0" smtClean="0">
                <a:solidFill>
                  <a:srgbClr val="FFFF00"/>
                </a:solidFill>
                <a:latin typeface="+mj-lt"/>
                <a:cs typeface="Times New Roman" panose="02020603050405020304" pitchFamily="18" charset="0"/>
              </a:rPr>
              <a:t>k3:</a:t>
            </a:r>
            <a:r>
              <a:rPr lang="en-US" sz="5000" b="0" dirty="0" smtClean="0">
                <a:solidFill>
                  <a:srgbClr val="FFFF00"/>
                </a:solidFill>
                <a:latin typeface="+mj-lt"/>
                <a:cs typeface="Times New Roman" panose="02020603050405020304" pitchFamily="18" charset="0"/>
              </a:rPr>
              <a:t> </a:t>
            </a:r>
            <a:r>
              <a:rPr lang="en-US" sz="5000" b="0" dirty="0" smtClean="0">
                <a:solidFill>
                  <a:schemeClr val="bg1"/>
                </a:solidFill>
                <a:latin typeface="+mj-lt"/>
                <a:cs typeface="Times New Roman" panose="02020603050405020304" pitchFamily="18" charset="0"/>
              </a:rPr>
              <a:t> </a:t>
            </a:r>
            <a:r>
              <a:rPr lang="en-US" sz="5000" b="0" smtClean="0">
                <a:solidFill>
                  <a:schemeClr val="bg1"/>
                </a:solidFill>
                <a:latin typeface="+mj-lt"/>
                <a:cs typeface="Times New Roman" panose="02020603050405020304" pitchFamily="18" charset="0"/>
              </a:rPr>
              <a:t>Rày</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nguyện</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xin</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Ngài</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hãy</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ra</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tay</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chở</a:t>
            </a:r>
            <a:r>
              <a:rPr lang="en-US" sz="5000" b="0" dirty="0" smtClean="0">
                <a:solidFill>
                  <a:schemeClr val="bg1"/>
                </a:solidFill>
                <a:latin typeface="+mj-lt"/>
                <a:cs typeface="Times New Roman" panose="02020603050405020304" pitchFamily="18" charset="0"/>
              </a:rPr>
              <a:t> </a:t>
            </a:r>
            <a:r>
              <a:rPr lang="en-US" sz="5000" b="0" dirty="0" err="1" smtClean="0">
                <a:solidFill>
                  <a:schemeClr val="bg1"/>
                </a:solidFill>
                <a:latin typeface="+mj-lt"/>
                <a:cs typeface="Times New Roman" panose="02020603050405020304" pitchFamily="18" charset="0"/>
              </a:rPr>
              <a:t>che</a:t>
            </a:r>
            <a:r>
              <a:rPr lang="en-US" sz="5000" b="0" dirty="0" smtClean="0">
                <a:solidFill>
                  <a:schemeClr val="bg1"/>
                </a:solidFill>
                <a:latin typeface="+mj-lt"/>
                <a:cs typeface="Times New Roman" panose="02020603050405020304" pitchFamily="18" charset="0"/>
              </a:rPr>
              <a:t>, </a:t>
            </a:r>
            <a:r>
              <a:rPr lang="vi-VN" sz="5000" b="0" dirty="0" smtClean="0">
                <a:solidFill>
                  <a:schemeClr val="bg1"/>
                </a:solidFill>
                <a:latin typeface="+mj-lt"/>
                <a:cs typeface="Times New Roman" panose="02020603050405020304" pitchFamily="18" charset="0"/>
              </a:rPr>
              <a:t>Đấng ngồi </a:t>
            </a:r>
            <a:r>
              <a:rPr lang="vi-VN" sz="5000" b="0" dirty="0">
                <a:solidFill>
                  <a:schemeClr val="bg1"/>
                </a:solidFill>
                <a:latin typeface="+mj-lt"/>
                <a:cs typeface="Times New Roman" panose="02020603050405020304" pitchFamily="18" charset="0"/>
              </a:rPr>
              <a:t>bên ngai, chính đây </a:t>
            </a:r>
            <a:r>
              <a:rPr lang="vi-VN" sz="5000" b="0" dirty="0" smtClean="0">
                <a:solidFill>
                  <a:schemeClr val="bg1"/>
                </a:solidFill>
                <a:latin typeface="+mj-lt"/>
                <a:cs typeface="Times New Roman" panose="02020603050405020304" pitchFamily="18" charset="0"/>
              </a:rPr>
              <a:t>Con Người được Chúa xuống </a:t>
            </a:r>
            <a:r>
              <a:rPr lang="vi-VN" sz="5000" b="0" dirty="0">
                <a:solidFill>
                  <a:schemeClr val="bg1"/>
                </a:solidFill>
                <a:latin typeface="+mj-lt"/>
                <a:cs typeface="Times New Roman" panose="02020603050405020304" pitchFamily="18" charset="0"/>
              </a:rPr>
              <a:t>uy </a:t>
            </a:r>
            <a:r>
              <a:rPr lang="vi-VN" sz="5000" b="0" dirty="0" smtClean="0">
                <a:solidFill>
                  <a:schemeClr val="bg1"/>
                </a:solidFill>
                <a:latin typeface="+mj-lt"/>
                <a:cs typeface="Times New Roman" panose="02020603050405020304" pitchFamily="18" charset="0"/>
              </a:rPr>
              <a:t>phong</a:t>
            </a:r>
            <a:r>
              <a:rPr lang="en-US" sz="5000" b="0" dirty="0" smtClean="0">
                <a:solidFill>
                  <a:schemeClr val="bg1"/>
                </a:solidFill>
                <a:latin typeface="+mj-lt"/>
                <a:cs typeface="Times New Roman" panose="02020603050405020304" pitchFamily="18" charset="0"/>
              </a:rPr>
              <a:t>….</a:t>
            </a:r>
          </a:p>
        </p:txBody>
      </p:sp>
    </p:spTree>
    <p:extLst>
      <p:ext uri="{BB962C8B-B14F-4D97-AF65-F5344CB8AC3E}">
        <p14:creationId xmlns:p14="http://schemas.microsoft.com/office/powerpoint/2010/main" val="3714030605"/>
      </p:ext>
    </p:extLst>
  </p:cSld>
  <p:clrMapOvr>
    <a:masterClrMapping/>
  </p:clrMapOvr>
  <p:transition advClick="0" advTm="3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4294967295"/>
          </p:nvPr>
        </p:nvSpPr>
        <p:spPr>
          <a:xfrm>
            <a:off x="0" y="0"/>
            <a:ext cx="9144000" cy="5143500"/>
          </a:xfrm>
        </p:spPr>
        <p:txBody>
          <a:bodyPr>
            <a:noAutofit/>
          </a:bodyPr>
          <a:lstStyle/>
          <a:p>
            <a:pPr marL="0" indent="0" algn="just">
              <a:lnSpc>
                <a:spcPct val="140000"/>
              </a:lnSpc>
              <a:buFontTx/>
              <a:buNone/>
              <a:defRPr/>
            </a:pPr>
            <a:r>
              <a:rPr lang="en-US" sz="4800" b="0" dirty="0" smtClean="0">
                <a:solidFill>
                  <a:schemeClr val="bg1"/>
                </a:solidFill>
                <a:latin typeface="+mj-lt"/>
                <a:cs typeface="Times New Roman" panose="02020603050405020304" pitchFamily="18" charset="0"/>
              </a:rPr>
              <a:t>…. </a:t>
            </a:r>
            <a:r>
              <a:rPr lang="en-US" sz="4800" b="0" dirty="0" err="1" smtClean="0">
                <a:solidFill>
                  <a:schemeClr val="bg1"/>
                </a:solidFill>
                <a:latin typeface="+mj-lt"/>
                <a:cs typeface="Times New Roman" panose="02020603050405020304" pitchFamily="18" charset="0"/>
              </a:rPr>
              <a:t>Nguyện</a:t>
            </a:r>
            <a:r>
              <a:rPr lang="en-US" sz="4800" b="0" dirty="0" smtClean="0">
                <a:solidFill>
                  <a:schemeClr val="bg1"/>
                </a:solidFill>
                <a:latin typeface="+mj-lt"/>
                <a:cs typeface="Times New Roman" panose="02020603050405020304" pitchFamily="18" charset="0"/>
              </a:rPr>
              <a:t> </a:t>
            </a:r>
            <a:r>
              <a:rPr lang="en-US" sz="4800" b="0" dirty="0" err="1" smtClean="0">
                <a:solidFill>
                  <a:schemeClr val="bg1"/>
                </a:solidFill>
                <a:latin typeface="+mj-lt"/>
                <a:cs typeface="Times New Roman" panose="02020603050405020304" pitchFamily="18" charset="0"/>
              </a:rPr>
              <a:t>ước</a:t>
            </a:r>
            <a:r>
              <a:rPr lang="en-US" sz="4800" b="0" dirty="0" smtClean="0">
                <a:solidFill>
                  <a:schemeClr val="bg1"/>
                </a:solidFill>
                <a:latin typeface="+mj-lt"/>
                <a:cs typeface="Times New Roman" panose="02020603050405020304" pitchFamily="18" charset="0"/>
              </a:rPr>
              <a:t> </a:t>
            </a:r>
            <a:r>
              <a:rPr lang="en-US" sz="4800" b="0" dirty="0" err="1" smtClean="0">
                <a:solidFill>
                  <a:schemeClr val="bg1"/>
                </a:solidFill>
                <a:latin typeface="+mj-lt"/>
                <a:cs typeface="Times New Roman" panose="02020603050405020304" pitchFamily="18" charset="0"/>
              </a:rPr>
              <a:t>đoàn</a:t>
            </a:r>
            <a:r>
              <a:rPr lang="en-US" sz="4800" b="0" dirty="0" smtClean="0">
                <a:solidFill>
                  <a:schemeClr val="bg1"/>
                </a:solidFill>
                <a:latin typeface="+mj-lt"/>
                <a:cs typeface="Times New Roman" panose="02020603050405020304" pitchFamily="18" charset="0"/>
              </a:rPr>
              <a:t> con </a:t>
            </a:r>
            <a:r>
              <a:rPr lang="en-US" sz="4800" b="0" dirty="0" err="1" smtClean="0">
                <a:solidFill>
                  <a:schemeClr val="bg1"/>
                </a:solidFill>
                <a:latin typeface="+mj-lt"/>
                <a:cs typeface="Times New Roman" panose="02020603050405020304" pitchFamily="18" charset="0"/>
              </a:rPr>
              <a:t>không</a:t>
            </a:r>
            <a:r>
              <a:rPr lang="en-US" sz="4800" b="0" dirty="0" smtClean="0">
                <a:solidFill>
                  <a:schemeClr val="bg1"/>
                </a:solidFill>
                <a:latin typeface="+mj-lt"/>
                <a:cs typeface="Times New Roman" panose="02020603050405020304" pitchFamily="18" charset="0"/>
              </a:rPr>
              <a:t> </a:t>
            </a:r>
            <a:r>
              <a:rPr lang="en-US" sz="4800" b="0" dirty="0" err="1" smtClean="0">
                <a:solidFill>
                  <a:schemeClr val="bg1"/>
                </a:solidFill>
                <a:latin typeface="+mj-lt"/>
                <a:cs typeface="Times New Roman" panose="02020603050405020304" pitchFamily="18" charset="0"/>
              </a:rPr>
              <a:t>còn</a:t>
            </a:r>
            <a:r>
              <a:rPr lang="en-US" sz="4800" b="0" dirty="0" smtClean="0">
                <a:solidFill>
                  <a:schemeClr val="bg1"/>
                </a:solidFill>
                <a:latin typeface="+mj-lt"/>
                <a:cs typeface="Times New Roman" panose="02020603050405020304" pitchFamily="18" charset="0"/>
              </a:rPr>
              <a:t> </a:t>
            </a:r>
            <a:r>
              <a:rPr lang="en-US" sz="4800" b="0" dirty="0" err="1" smtClean="0">
                <a:solidFill>
                  <a:schemeClr val="bg1"/>
                </a:solidFill>
                <a:latin typeface="+mj-lt"/>
                <a:cs typeface="Times New Roman" panose="02020603050405020304" pitchFamily="18" charset="0"/>
              </a:rPr>
              <a:t>khi</a:t>
            </a:r>
            <a:r>
              <a:rPr lang="en-US" sz="4800" b="0" dirty="0" smtClean="0">
                <a:solidFill>
                  <a:schemeClr val="bg1"/>
                </a:solidFill>
                <a:latin typeface="+mj-lt"/>
                <a:cs typeface="Times New Roman" panose="02020603050405020304" pitchFamily="18" charset="0"/>
              </a:rPr>
              <a:t> </a:t>
            </a:r>
            <a:r>
              <a:rPr lang="en-US" sz="4800" b="0" dirty="0" err="1" smtClean="0">
                <a:solidFill>
                  <a:schemeClr val="bg1"/>
                </a:solidFill>
                <a:latin typeface="+mj-lt"/>
                <a:cs typeface="Times New Roman" panose="02020603050405020304" pitchFamily="18" charset="0"/>
              </a:rPr>
              <a:t>dám</a:t>
            </a:r>
            <a:r>
              <a:rPr lang="en-US" sz="4800" b="0" dirty="0" smtClean="0">
                <a:solidFill>
                  <a:schemeClr val="bg1"/>
                </a:solidFill>
                <a:latin typeface="+mj-lt"/>
                <a:cs typeface="Times New Roman" panose="02020603050405020304" pitchFamily="18" charset="0"/>
              </a:rPr>
              <a:t> </a:t>
            </a:r>
            <a:r>
              <a:rPr lang="en-US" sz="4800" b="0" dirty="0" err="1" smtClean="0">
                <a:solidFill>
                  <a:schemeClr val="bg1"/>
                </a:solidFill>
                <a:latin typeface="+mj-lt"/>
                <a:cs typeface="Times New Roman" panose="02020603050405020304" pitchFamily="18" charset="0"/>
              </a:rPr>
              <a:t>xa</a:t>
            </a:r>
            <a:r>
              <a:rPr lang="en-US" sz="4800" b="0" dirty="0" smtClean="0">
                <a:solidFill>
                  <a:schemeClr val="bg1"/>
                </a:solidFill>
                <a:latin typeface="+mj-lt"/>
                <a:cs typeface="Times New Roman" panose="02020603050405020304" pitchFamily="18" charset="0"/>
              </a:rPr>
              <a:t> </a:t>
            </a:r>
            <a:r>
              <a:rPr lang="en-US" sz="4800" b="0" dirty="0" err="1" smtClean="0">
                <a:solidFill>
                  <a:schemeClr val="bg1"/>
                </a:solidFill>
                <a:latin typeface="+mj-lt"/>
                <a:cs typeface="Times New Roman" panose="02020603050405020304" pitchFamily="18" charset="0"/>
              </a:rPr>
              <a:t>Chúa</a:t>
            </a:r>
            <a:r>
              <a:rPr lang="en-US" sz="4800" b="0" dirty="0" smtClean="0">
                <a:solidFill>
                  <a:schemeClr val="bg1"/>
                </a:solidFill>
                <a:latin typeface="+mj-lt"/>
                <a:cs typeface="Times New Roman" panose="02020603050405020304" pitchFamily="18" charset="0"/>
              </a:rPr>
              <a:t> </a:t>
            </a:r>
            <a:r>
              <a:rPr lang="en-US" sz="4800" b="0" dirty="0" err="1" smtClean="0">
                <a:solidFill>
                  <a:schemeClr val="bg1"/>
                </a:solidFill>
                <a:latin typeface="+mj-lt"/>
                <a:cs typeface="Times New Roman" panose="02020603050405020304" pitchFamily="18" charset="0"/>
              </a:rPr>
              <a:t>nữa</a:t>
            </a:r>
            <a:r>
              <a:rPr lang="en-US" sz="4800" b="0" dirty="0" smtClean="0">
                <a:solidFill>
                  <a:schemeClr val="bg1"/>
                </a:solidFill>
                <a:latin typeface="+mj-lt"/>
                <a:cs typeface="Times New Roman" panose="02020603050405020304" pitchFamily="18" charset="0"/>
              </a:rPr>
              <a:t> </a:t>
            </a:r>
            <a:r>
              <a:rPr lang="en-US" sz="4800" b="0" dirty="0" err="1" smtClean="0">
                <a:solidFill>
                  <a:schemeClr val="bg1"/>
                </a:solidFill>
                <a:latin typeface="+mj-lt"/>
                <a:cs typeface="Times New Roman" panose="02020603050405020304" pitchFamily="18" charset="0"/>
              </a:rPr>
              <a:t>đâu</a:t>
            </a:r>
            <a:r>
              <a:rPr lang="en-US" sz="4800" b="0" dirty="0" smtClean="0">
                <a:solidFill>
                  <a:schemeClr val="bg1"/>
                </a:solidFill>
                <a:latin typeface="+mj-lt"/>
                <a:cs typeface="Times New Roman" panose="02020603050405020304" pitchFamily="18" charset="0"/>
              </a:rPr>
              <a:t>, </a:t>
            </a:r>
            <a:r>
              <a:rPr lang="vi-VN" sz="4800" b="0" dirty="0">
                <a:solidFill>
                  <a:schemeClr val="bg1"/>
                </a:solidFill>
                <a:latin typeface="+mj-lt"/>
                <a:cs typeface="Times New Roman" panose="02020603050405020304" pitchFamily="18" charset="0"/>
              </a:rPr>
              <a:t>van xin ngài cho sống an bình, đoàn con mãi chúc tụng thánh danh</a:t>
            </a:r>
            <a:r>
              <a:rPr lang="vi-VN" sz="4800" b="0" dirty="0" smtClean="0">
                <a:solidFill>
                  <a:schemeClr val="bg1"/>
                </a:solidFill>
                <a:latin typeface="+mj-lt"/>
                <a:cs typeface="Times New Roman" panose="02020603050405020304" pitchFamily="18" charset="0"/>
              </a:rPr>
              <a:t>.</a:t>
            </a:r>
            <a:endParaRPr lang="vi-VN" sz="4800" b="0" dirty="0">
              <a:solidFill>
                <a:schemeClr val="bg1"/>
              </a:solidFill>
              <a:latin typeface="+mj-lt"/>
              <a:cs typeface="Times New Roman" panose="02020603050405020304" pitchFamily="18" charset="0"/>
            </a:endParaRPr>
          </a:p>
        </p:txBody>
      </p:sp>
    </p:spTree>
    <p:extLst>
      <p:ext uri="{BB962C8B-B14F-4D97-AF65-F5344CB8AC3E}">
        <p14:creationId xmlns:p14="http://schemas.microsoft.com/office/powerpoint/2010/main" val="280648985"/>
      </p:ext>
    </p:extLst>
  </p:cSld>
  <p:clrMapOvr>
    <a:masterClrMapping/>
  </p:clrMapOvr>
  <p:transition advClick="0" advTm="3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4294967295"/>
          </p:nvPr>
        </p:nvSpPr>
        <p:spPr>
          <a:xfrm>
            <a:off x="0" y="0"/>
            <a:ext cx="9144000" cy="5143500"/>
          </a:xfrm>
        </p:spPr>
        <p:txBody>
          <a:bodyPr>
            <a:normAutofit fontScale="77500" lnSpcReduction="20000"/>
          </a:bodyPr>
          <a:lstStyle/>
          <a:p>
            <a:pPr marL="0" indent="0" algn="just">
              <a:lnSpc>
                <a:spcPct val="140000"/>
              </a:lnSpc>
              <a:buFontTx/>
              <a:buNone/>
              <a:defRPr/>
            </a:pPr>
            <a:r>
              <a:rPr lang="en-US" sz="8500" b="0" u="sng" dirty="0" err="1" smtClean="0">
                <a:solidFill>
                  <a:srgbClr val="FFFF00"/>
                </a:solidFill>
                <a:latin typeface="+mj-lt"/>
                <a:cs typeface="Times New Roman" panose="02020603050405020304" pitchFamily="18" charset="0"/>
              </a:rPr>
              <a:t>Đk</a:t>
            </a:r>
            <a:r>
              <a:rPr lang="en-US" sz="8500" b="0" dirty="0" smtClean="0">
                <a:solidFill>
                  <a:srgbClr val="FFFF00"/>
                </a:solidFill>
                <a:latin typeface="+mj-lt"/>
                <a:cs typeface="Times New Roman" panose="02020603050405020304" pitchFamily="18" charset="0"/>
              </a:rPr>
              <a:t>:</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Lạy</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Chúa</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xin</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đoái</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nhìn</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chúng</a:t>
            </a:r>
            <a:r>
              <a:rPr lang="en-US" sz="8500" b="0" dirty="0" smtClean="0">
                <a:solidFill>
                  <a:schemeClr val="bg1"/>
                </a:solidFill>
                <a:latin typeface="+mj-lt"/>
                <a:cs typeface="Times New Roman" panose="02020603050405020304" pitchFamily="18" charset="0"/>
              </a:rPr>
              <a:t> con. </a:t>
            </a:r>
            <a:r>
              <a:rPr lang="vi-VN" sz="8500" b="0" dirty="0">
                <a:solidFill>
                  <a:schemeClr val="bg1"/>
                </a:solidFill>
                <a:latin typeface="+mj-lt"/>
                <a:cs typeface="Times New Roman" panose="02020603050405020304" pitchFamily="18" charset="0"/>
              </a:rPr>
              <a:t>Xin tỏ nhan thánh Chúa và cứu độ chúng </a:t>
            </a:r>
            <a:r>
              <a:rPr lang="vi-VN" sz="8500" b="0" dirty="0" smtClean="0">
                <a:solidFill>
                  <a:schemeClr val="bg1"/>
                </a:solidFill>
                <a:latin typeface="+mj-lt"/>
                <a:cs typeface="Times New Roman" panose="02020603050405020304" pitchFamily="18" charset="0"/>
              </a:rPr>
              <a:t>con</a:t>
            </a:r>
            <a:r>
              <a:rPr lang="en-US" sz="8500" b="0" dirty="0">
                <a:solidFill>
                  <a:schemeClr val="bg1"/>
                </a:solidFill>
                <a:latin typeface="+mj-lt"/>
                <a:cs typeface="Times New Roman" panose="02020603050405020304" pitchFamily="18" charset="0"/>
              </a:rPr>
              <a:t>.</a:t>
            </a:r>
            <a:endParaRPr lang="vi-VN" sz="8500" b="0" dirty="0">
              <a:solidFill>
                <a:schemeClr val="bg1"/>
              </a:solidFill>
              <a:latin typeface="+mj-lt"/>
              <a:cs typeface="Times New Roman" panose="02020603050405020304" pitchFamily="18" charset="0"/>
            </a:endParaRPr>
          </a:p>
        </p:txBody>
      </p:sp>
    </p:spTree>
    <p:extLst>
      <p:ext uri="{BB962C8B-B14F-4D97-AF65-F5344CB8AC3E}">
        <p14:creationId xmlns:p14="http://schemas.microsoft.com/office/powerpoint/2010/main" val="2002359647"/>
      </p:ext>
    </p:extLst>
  </p:cSld>
  <p:clrMapOvr>
    <a:masterClrMapping/>
  </p:clrMapOvr>
  <p:transition advClick="0" advTm="3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62549"/>
          </a:xfrm>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51118" y="206553"/>
            <a:ext cx="3911719" cy="332140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Rectangle 8"/>
          <p:cNvSpPr/>
          <p:nvPr/>
        </p:nvSpPr>
        <p:spPr>
          <a:xfrm>
            <a:off x="-1" y="133350"/>
            <a:ext cx="4642123" cy="3016210"/>
          </a:xfrm>
          <a:prstGeom prst="rect">
            <a:avLst/>
          </a:prstGeom>
          <a:noFill/>
        </p:spPr>
        <p:txBody>
          <a:bodyPr wrap="square" lIns="91440" tIns="45720" rIns="91440" bIns="45720">
            <a:spAutoFit/>
          </a:bodyPr>
          <a:lstStyle/>
          <a:p>
            <a:pPr algn="ctr"/>
            <a:r>
              <a:rPr lang="en-US" sz="5400" i="1" dirty="0" err="1"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Thánh</a:t>
            </a:r>
            <a:r>
              <a:rPr lang="en-US" sz="5400" i="1" dirty="0"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r>
              <a:rPr lang="en-US" sz="5400" i="1" dirty="0" err="1">
                <a:ln w="0"/>
                <a:solidFill>
                  <a:srgbClr val="33CC33"/>
                </a:solidFill>
                <a:effectLst>
                  <a:outerShdw blurRad="38100" dist="19050" dir="2700000" algn="tl" rotWithShape="0">
                    <a:schemeClr val="dk1">
                      <a:alpha val="40000"/>
                    </a:schemeClr>
                  </a:outerShdw>
                </a:effectLst>
                <a:latin typeface="Bell MT" panose="02020503060305020303" pitchFamily="18" charset="0"/>
              </a:rPr>
              <a:t>Lễ</a:t>
            </a:r>
            <a:r>
              <a:rPr lang="en-US" sz="5400" i="1" dirty="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p>
          <a:p>
            <a:pPr algn="ctr"/>
            <a:r>
              <a:rPr lang="en-US" sz="4800" dirty="0" err="1">
                <a:ln w="0"/>
                <a:solidFill>
                  <a:srgbClr val="FFFF00"/>
                </a:solidFill>
                <a:effectLst>
                  <a:outerShdw blurRad="38100" dist="19050" dir="2700000" algn="tl" rotWithShape="0">
                    <a:schemeClr val="dk1">
                      <a:alpha val="40000"/>
                    </a:schemeClr>
                  </a:outerShdw>
                </a:effectLst>
              </a:rPr>
              <a:t>Chúa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a:ln w="0"/>
                <a:solidFill>
                  <a:srgbClr val="FFFF00"/>
                </a:solidFill>
                <a:effectLst>
                  <a:outerShdw blurRad="38100" dist="19050" dir="2700000" algn="tl" rotWithShape="0">
                    <a:schemeClr val="dk1">
                      <a:alpha val="40000"/>
                    </a:schemeClr>
                  </a:outerShdw>
                </a:effectLst>
              </a:rPr>
              <a:t>Nhật</a:t>
            </a:r>
            <a:r>
              <a:rPr lang="en-US" sz="4800" dirty="0">
                <a:ln w="0"/>
                <a:solidFill>
                  <a:srgbClr val="FFFF00"/>
                </a:solidFill>
                <a:effectLst>
                  <a:outerShdw blurRad="38100" dist="19050" dir="2700000" algn="tl" rotWithShape="0">
                    <a:schemeClr val="dk1">
                      <a:alpha val="40000"/>
                    </a:schemeClr>
                  </a:outerShdw>
                </a:effectLst>
              </a:rPr>
              <a:t> </a:t>
            </a:r>
            <a:r>
              <a:rPr lang="en-US" sz="4800" dirty="0" smtClean="0">
                <a:ln w="0"/>
                <a:solidFill>
                  <a:srgbClr val="FFFF00"/>
                </a:solidFill>
                <a:effectLst>
                  <a:outerShdw blurRad="38100" dist="19050" dir="2700000" algn="tl" rotWithShape="0">
                    <a:schemeClr val="dk1">
                      <a:alpha val="40000"/>
                    </a:schemeClr>
                  </a:outerShdw>
                </a:effectLst>
              </a:rPr>
              <a:t>IV</a:t>
            </a:r>
            <a:endParaRPr lang="en-US" sz="4800" dirty="0">
              <a:ln w="0"/>
              <a:solidFill>
                <a:srgbClr val="FFFF00"/>
              </a:solidFill>
              <a:effectLst>
                <a:outerShdw blurRad="38100" dist="19050" dir="2700000" algn="tl" rotWithShape="0">
                  <a:schemeClr val="dk1">
                    <a:alpha val="40000"/>
                  </a:schemeClr>
                </a:outerShdw>
              </a:effectLst>
            </a:endParaRPr>
          </a:p>
          <a:p>
            <a:pPr algn="ctr"/>
            <a:r>
              <a:rPr lang="en-US" sz="4800" dirty="0" err="1">
                <a:ln w="0"/>
                <a:solidFill>
                  <a:srgbClr val="FFFF00"/>
                </a:solidFill>
                <a:effectLst>
                  <a:outerShdw blurRad="38100" dist="19050" dir="2700000" algn="tl" rotWithShape="0">
                    <a:schemeClr val="dk1">
                      <a:alpha val="40000"/>
                    </a:schemeClr>
                  </a:outerShdw>
                </a:effectLst>
              </a:rPr>
              <a:t>Mùa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smtClean="0">
                <a:ln w="0"/>
                <a:solidFill>
                  <a:srgbClr val="FFFF00"/>
                </a:solidFill>
                <a:effectLst>
                  <a:outerShdw blurRad="38100" dist="19050" dir="2700000" algn="tl" rotWithShape="0">
                    <a:schemeClr val="dk1">
                      <a:alpha val="40000"/>
                    </a:schemeClr>
                  </a:outerShdw>
                </a:effectLst>
              </a:rPr>
              <a:t>Vọng</a:t>
            </a:r>
            <a:endParaRPr lang="en-US" sz="4800" dirty="0" smtClean="0">
              <a:ln w="0"/>
              <a:solidFill>
                <a:srgbClr val="FFFF00"/>
              </a:solidFill>
              <a:effectLst>
                <a:outerShdw blurRad="38100" dist="19050" dir="2700000" algn="tl" rotWithShape="0">
                  <a:schemeClr val="dk1">
                    <a:alpha val="40000"/>
                  </a:schemeClr>
                </a:outerShdw>
              </a:effectLst>
            </a:endParaRPr>
          </a:p>
          <a:p>
            <a:pPr algn="ctr"/>
            <a:endParaRPr lang="en-US" sz="4000" b="0" i="1" cap="none" spc="0" dirty="0" smtClean="0">
              <a:ln w="0"/>
              <a:solidFill>
                <a:srgbClr val="FFFF00"/>
              </a:solidFill>
              <a:effectLst>
                <a:outerShdw blurRad="38100" dist="19050" dir="2700000" algn="tl" rotWithShape="0">
                  <a:schemeClr val="dk1">
                    <a:alpha val="40000"/>
                  </a:schemeClr>
                </a:outerShdw>
              </a:effectLst>
            </a:endParaRPr>
          </a:p>
        </p:txBody>
      </p:sp>
      <p:sp>
        <p:nvSpPr>
          <p:cNvPr id="10" name="Rectangle 9"/>
          <p:cNvSpPr/>
          <p:nvPr/>
        </p:nvSpPr>
        <p:spPr>
          <a:xfrm>
            <a:off x="208996" y="2609947"/>
            <a:ext cx="8915400" cy="2985433"/>
          </a:xfrm>
          <a:prstGeom prst="rect">
            <a:avLst/>
          </a:prstGeom>
          <a:noFill/>
        </p:spPr>
        <p:txBody>
          <a:bodyPr wrap="square" lIns="91440" tIns="45720" rIns="91440" bIns="45720">
            <a:spAutoFit/>
          </a:bodyPr>
          <a:lstStyle/>
          <a:p>
            <a:r>
              <a:rPr lang="en-US" sz="3200" b="0" i="1" dirty="0" smtClean="0">
                <a:ln w="0"/>
                <a:solidFill>
                  <a:schemeClr val="bg1"/>
                </a:solidFill>
                <a:effectLst>
                  <a:outerShdw blurRad="38100" dist="19050" dir="2700000" algn="tl" rotWithShape="0">
                    <a:schemeClr val="dk1">
                      <a:alpha val="40000"/>
                    </a:schemeClr>
                  </a:outerShdw>
                </a:effectLst>
              </a:rPr>
              <a:t>	</a:t>
            </a:r>
            <a:r>
              <a:rPr lang="en-US" sz="3200" b="0" i="1" dirty="0" err="1" smtClean="0">
                <a:ln w="0"/>
                <a:solidFill>
                  <a:schemeClr val="bg1"/>
                </a:solidFill>
                <a:effectLst>
                  <a:outerShdw blurRad="38100" dist="19050" dir="2700000" algn="tl" rotWithShape="0">
                    <a:schemeClr val="dk1">
                      <a:alpha val="40000"/>
                    </a:schemeClr>
                  </a:outerShdw>
                </a:effectLst>
              </a:rPr>
              <a:t>Bài</a:t>
            </a:r>
            <a:r>
              <a:rPr lang="en-US" sz="3200" b="0" i="1" dirty="0" smtClean="0">
                <a:ln w="0"/>
                <a:solidFill>
                  <a:schemeClr val="bg1"/>
                </a:solidFill>
                <a:effectLst>
                  <a:outerShdw blurRad="38100" dist="19050" dir="2700000" algn="tl" rotWithShape="0">
                    <a:schemeClr val="dk1">
                      <a:alpha val="40000"/>
                    </a:schemeClr>
                  </a:outerShdw>
                </a:effectLst>
              </a:rPr>
              <a:t> </a:t>
            </a:r>
            <a:r>
              <a:rPr lang="en-US" sz="3200" b="0" i="1" dirty="0" err="1">
                <a:ln w="0"/>
                <a:solidFill>
                  <a:schemeClr val="bg1"/>
                </a:solidFill>
                <a:effectLst>
                  <a:outerShdw blurRad="38100" dist="19050" dir="2700000" algn="tl" rotWithShape="0">
                    <a:schemeClr val="dk1">
                      <a:alpha val="40000"/>
                    </a:schemeClr>
                  </a:outerShdw>
                </a:effectLst>
              </a:rPr>
              <a:t>đọc</a:t>
            </a:r>
            <a:r>
              <a:rPr lang="en-US" sz="3200" b="0" i="1" dirty="0">
                <a:ln w="0"/>
                <a:solidFill>
                  <a:schemeClr val="bg1"/>
                </a:solidFill>
                <a:effectLst>
                  <a:outerShdw blurRad="38100" dist="19050" dir="2700000" algn="tl" rotWithShape="0">
                    <a:schemeClr val="dk1">
                      <a:alpha val="40000"/>
                    </a:schemeClr>
                  </a:outerShdw>
                </a:effectLst>
              </a:rPr>
              <a:t> 2</a:t>
            </a:r>
            <a:endParaRPr lang="en-US" sz="3200" b="0" i="1" dirty="0" smtClean="0">
              <a:solidFill>
                <a:schemeClr val="bg1"/>
              </a:solidFill>
            </a:endParaRPr>
          </a:p>
          <a:p>
            <a:endParaRPr lang="en-US" sz="3200" b="0" i="1" dirty="0" smtClean="0">
              <a:solidFill>
                <a:schemeClr val="bg1"/>
              </a:solidFill>
            </a:endParaRPr>
          </a:p>
          <a:p>
            <a:r>
              <a:rPr lang="vi-VN" sz="3200" b="0" i="1" dirty="0">
                <a:solidFill>
                  <a:schemeClr val="bg1"/>
                </a:solidFill>
              </a:rPr>
              <a:t>“Này đây con đến để thi hành thánh ý Chúa”.</a:t>
            </a:r>
            <a:endParaRPr lang="vi-VN" sz="3200" b="0" dirty="0">
              <a:solidFill>
                <a:schemeClr val="bg1"/>
              </a:solidFill>
            </a:endParaRPr>
          </a:p>
          <a:p>
            <a:endParaRPr lang="en-US" sz="3200" b="0" dirty="0" smtClean="0">
              <a:solidFill>
                <a:schemeClr val="bg1"/>
              </a:solidFill>
            </a:endParaRPr>
          </a:p>
          <a:p>
            <a:r>
              <a:rPr lang="en-US" sz="3200" b="0" dirty="0">
                <a:solidFill>
                  <a:schemeClr val="bg1"/>
                </a:solidFill>
              </a:rPr>
              <a:t>	</a:t>
            </a:r>
            <a:r>
              <a:rPr lang="vi-VN" sz="3200" b="0" dirty="0" smtClean="0">
                <a:solidFill>
                  <a:schemeClr val="bg1"/>
                </a:solidFill>
              </a:rPr>
              <a:t>Bài </a:t>
            </a:r>
            <a:r>
              <a:rPr lang="vi-VN" sz="3200" b="0" dirty="0">
                <a:solidFill>
                  <a:schemeClr val="bg1"/>
                </a:solidFill>
              </a:rPr>
              <a:t>trích thơ gởi tín hữu Do-thái.</a:t>
            </a:r>
          </a:p>
          <a:p>
            <a:endParaRPr lang="en-US" sz="2800" b="0" cap="none" spc="0"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84447741"/>
      </p:ext>
    </p:extLst>
  </p:cSld>
  <p:clrMapOvr>
    <a:masterClrMapping/>
  </p:clrMapOvr>
  <p:transition advClick="0" advTm="3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32019"/>
            <a:ext cx="4956421" cy="923330"/>
          </a:xfrm>
          <a:prstGeom prst="rect">
            <a:avLst/>
          </a:prstGeom>
          <a:noFill/>
        </p:spPr>
        <p:txBody>
          <a:bodyPr wrap="square" lIns="91440" tIns="45720" rIns="91440" bIns="45720">
            <a:spAutoFit/>
          </a:bodyPr>
          <a:lstStyle/>
          <a:p>
            <a:pPr algn="ctr"/>
            <a:r>
              <a:rPr lang="en-US" sz="5400" b="0" i="1" dirty="0">
                <a:solidFill>
                  <a:srgbClr val="FFFF00"/>
                </a:solidFill>
                <a:cs typeface="Times New Roman" panose="02020603050405020304" pitchFamily="18" charset="0"/>
              </a:rPr>
              <a:t>Alleluia-alleluia:</a:t>
            </a:r>
            <a:endParaRPr lang="en-US" sz="5400" b="0" i="1" cap="none" spc="0" dirty="0">
              <a:ln w="0"/>
              <a:solidFill>
                <a:schemeClr val="tx1"/>
              </a:solidFill>
              <a:effectLst>
                <a:outerShdw blurRad="38100" dist="19050" dir="2700000" algn="tl" rotWithShape="0">
                  <a:schemeClr val="dk1">
                    <a:alpha val="40000"/>
                  </a:schemeClr>
                </a:outerShdw>
              </a:effectLst>
            </a:endParaRPr>
          </a:p>
        </p:txBody>
      </p:sp>
      <p:sp>
        <p:nvSpPr>
          <p:cNvPr id="5" name="Rectangle 4"/>
          <p:cNvSpPr/>
          <p:nvPr/>
        </p:nvSpPr>
        <p:spPr>
          <a:xfrm>
            <a:off x="4666808" y="3867150"/>
            <a:ext cx="2980752" cy="1107098"/>
          </a:xfrm>
          <a:prstGeom prst="rect">
            <a:avLst/>
          </a:prstGeom>
          <a:noFill/>
        </p:spPr>
        <p:txBody>
          <a:bodyPr wrap="none" lIns="91440" tIns="45720" rIns="91440" bIns="45720">
            <a:spAutoFit/>
          </a:bodyPr>
          <a:lstStyle/>
          <a:p>
            <a:pPr marL="0" indent="0" algn="just">
              <a:lnSpc>
                <a:spcPct val="140000"/>
              </a:lnSpc>
              <a:buFontTx/>
              <a:buNone/>
              <a:defRPr/>
            </a:pPr>
            <a:r>
              <a:rPr lang="en-US" sz="5400" b="0" i="1" dirty="0" smtClean="0">
                <a:solidFill>
                  <a:srgbClr val="FFFF00"/>
                </a:solidFill>
                <a:cs typeface="Times New Roman" panose="02020603050405020304" pitchFamily="18" charset="0"/>
              </a:rPr>
              <a:t>Alleluia…</a:t>
            </a:r>
            <a:endParaRPr lang="en-US" sz="5400" b="0" i="1" dirty="0">
              <a:solidFill>
                <a:srgbClr val="FFFF00"/>
              </a:solidFill>
              <a:cs typeface="Times New Roman" panose="02020603050405020304" pitchFamily="18" charset="0"/>
            </a:endParaRPr>
          </a:p>
        </p:txBody>
      </p:sp>
      <p:sp>
        <p:nvSpPr>
          <p:cNvPr id="6" name="Rectangle 5"/>
          <p:cNvSpPr/>
          <p:nvPr/>
        </p:nvSpPr>
        <p:spPr>
          <a:xfrm>
            <a:off x="0" y="1213081"/>
            <a:ext cx="9144000" cy="2862322"/>
          </a:xfrm>
          <a:prstGeom prst="rect">
            <a:avLst/>
          </a:prstGeom>
          <a:noFill/>
        </p:spPr>
        <p:txBody>
          <a:bodyPr wrap="square" lIns="91440" tIns="45720" rIns="91440" bIns="45720">
            <a:spAutoFit/>
          </a:bodyPr>
          <a:lstStyle/>
          <a:p>
            <a:pPr algn="just"/>
            <a:r>
              <a:rPr lang="en-US" sz="6000" b="0" dirty="0" err="1" smtClean="0">
                <a:solidFill>
                  <a:schemeClr val="bg1"/>
                </a:solidFill>
                <a:cs typeface="Times New Roman" panose="02020603050405020304" pitchFamily="18" charset="0"/>
              </a:rPr>
              <a:t>Này</a:t>
            </a:r>
            <a:r>
              <a:rPr lang="en-US" sz="6000" b="0" dirty="0" smtClean="0">
                <a:solidFill>
                  <a:schemeClr val="bg1"/>
                </a:solidFill>
                <a:cs typeface="Times New Roman" panose="02020603050405020304" pitchFamily="18" charset="0"/>
              </a:rPr>
              <a:t> </a:t>
            </a:r>
            <a:r>
              <a:rPr lang="en-US" sz="6000" b="0" dirty="0" err="1">
                <a:solidFill>
                  <a:schemeClr val="bg1"/>
                </a:solidFill>
                <a:cs typeface="Times New Roman" panose="02020603050405020304" pitchFamily="18" charset="0"/>
              </a:rPr>
              <a:t>tôi</a:t>
            </a:r>
            <a:r>
              <a:rPr lang="en-US" sz="6000" b="0" dirty="0">
                <a:solidFill>
                  <a:schemeClr val="bg1"/>
                </a:solidFill>
                <a:cs typeface="Times New Roman" panose="02020603050405020304" pitchFamily="18" charset="0"/>
              </a:rPr>
              <a:t> </a:t>
            </a:r>
            <a:r>
              <a:rPr lang="en-US" sz="6000" b="0" dirty="0" err="1">
                <a:solidFill>
                  <a:schemeClr val="bg1"/>
                </a:solidFill>
                <a:cs typeface="Times New Roman" panose="02020603050405020304" pitchFamily="18" charset="0"/>
              </a:rPr>
              <a:t>là</a:t>
            </a:r>
            <a:r>
              <a:rPr lang="en-US" sz="6000" b="0" dirty="0">
                <a:solidFill>
                  <a:schemeClr val="bg1"/>
                </a:solidFill>
                <a:cs typeface="Times New Roman" panose="02020603050405020304" pitchFamily="18" charset="0"/>
              </a:rPr>
              <a:t> </a:t>
            </a:r>
            <a:r>
              <a:rPr lang="en-US" sz="6000" b="0" dirty="0" err="1">
                <a:solidFill>
                  <a:schemeClr val="bg1"/>
                </a:solidFill>
                <a:cs typeface="Times New Roman" panose="02020603050405020304" pitchFamily="18" charset="0"/>
              </a:rPr>
              <a:t>tôi</a:t>
            </a:r>
            <a:r>
              <a:rPr lang="en-US" sz="6000" b="0" dirty="0">
                <a:solidFill>
                  <a:schemeClr val="bg1"/>
                </a:solidFill>
                <a:cs typeface="Times New Roman" panose="02020603050405020304" pitchFamily="18" charset="0"/>
              </a:rPr>
              <a:t> </a:t>
            </a:r>
            <a:r>
              <a:rPr lang="en-US" sz="6000" b="0" dirty="0" err="1">
                <a:solidFill>
                  <a:schemeClr val="bg1"/>
                </a:solidFill>
                <a:cs typeface="Times New Roman" panose="02020603050405020304" pitchFamily="18" charset="0"/>
              </a:rPr>
              <a:t>tá</a:t>
            </a:r>
            <a:r>
              <a:rPr lang="en-US" sz="6000" b="0" dirty="0">
                <a:solidFill>
                  <a:schemeClr val="bg1"/>
                </a:solidFill>
                <a:cs typeface="Times New Roman" panose="02020603050405020304" pitchFamily="18" charset="0"/>
              </a:rPr>
              <a:t> </a:t>
            </a:r>
            <a:r>
              <a:rPr lang="en-US" sz="6000" b="0" dirty="0" err="1">
                <a:solidFill>
                  <a:schemeClr val="bg1"/>
                </a:solidFill>
                <a:cs typeface="Times New Roman" panose="02020603050405020304" pitchFamily="18" charset="0"/>
              </a:rPr>
              <a:t>Chúa</a:t>
            </a:r>
            <a:r>
              <a:rPr lang="en-US" sz="6000" b="0" dirty="0">
                <a:solidFill>
                  <a:schemeClr val="bg1"/>
                </a:solidFill>
                <a:cs typeface="Times New Roman" panose="02020603050405020304" pitchFamily="18" charset="0"/>
              </a:rPr>
              <a:t>. </a:t>
            </a:r>
            <a:r>
              <a:rPr lang="vi-VN" sz="6000" b="0" dirty="0">
                <a:solidFill>
                  <a:schemeClr val="bg1"/>
                </a:solidFill>
                <a:cs typeface="Times New Roman" panose="02020603050405020304" pitchFamily="18" charset="0"/>
              </a:rPr>
              <a:t>Tôi xin vâng như lời thiên thần truyền</a:t>
            </a:r>
            <a:r>
              <a:rPr lang="en-US" sz="6000" b="0" dirty="0">
                <a:solidFill>
                  <a:schemeClr val="bg1"/>
                </a:solidFill>
                <a:cs typeface="Times New Roman" panose="02020603050405020304" pitchFamily="18" charset="0"/>
              </a:rPr>
              <a:t>. </a:t>
            </a:r>
            <a:endParaRPr lang="en-US" sz="60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700823681"/>
      </p:ext>
    </p:extLst>
  </p:cSld>
  <p:clrMapOvr>
    <a:masterClrMapping/>
  </p:clrMapOvr>
  <p:transition advClick="0" advTm="3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62549"/>
          </a:xfrm>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206553"/>
            <a:ext cx="4038437" cy="3429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Rectangle 8"/>
          <p:cNvSpPr/>
          <p:nvPr/>
        </p:nvSpPr>
        <p:spPr>
          <a:xfrm>
            <a:off x="-1" y="133350"/>
            <a:ext cx="4642123" cy="4339650"/>
          </a:xfrm>
          <a:prstGeom prst="rect">
            <a:avLst/>
          </a:prstGeom>
          <a:noFill/>
        </p:spPr>
        <p:txBody>
          <a:bodyPr wrap="square" lIns="91440" tIns="45720" rIns="91440" bIns="45720">
            <a:spAutoFit/>
          </a:bodyPr>
          <a:lstStyle/>
          <a:p>
            <a:pPr algn="ctr"/>
            <a:r>
              <a:rPr lang="en-US" sz="5400" i="1" dirty="0" err="1"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Thánh</a:t>
            </a:r>
            <a:r>
              <a:rPr lang="en-US" sz="5400" i="1" dirty="0"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r>
              <a:rPr lang="en-US" sz="5400" i="1" dirty="0" err="1">
                <a:ln w="0"/>
                <a:solidFill>
                  <a:srgbClr val="33CC33"/>
                </a:solidFill>
                <a:effectLst>
                  <a:outerShdw blurRad="38100" dist="19050" dir="2700000" algn="tl" rotWithShape="0">
                    <a:schemeClr val="dk1">
                      <a:alpha val="40000"/>
                    </a:schemeClr>
                  </a:outerShdw>
                </a:effectLst>
                <a:latin typeface="Bell MT" panose="02020503060305020303" pitchFamily="18" charset="0"/>
              </a:rPr>
              <a:t>Lễ</a:t>
            </a:r>
            <a:r>
              <a:rPr lang="en-US" sz="5400" i="1" dirty="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p>
          <a:p>
            <a:pPr algn="ctr"/>
            <a:r>
              <a:rPr lang="en-US" sz="4800" dirty="0" err="1">
                <a:ln w="0"/>
                <a:solidFill>
                  <a:srgbClr val="FFFF00"/>
                </a:solidFill>
                <a:effectLst>
                  <a:outerShdw blurRad="38100" dist="19050" dir="2700000" algn="tl" rotWithShape="0">
                    <a:schemeClr val="dk1">
                      <a:alpha val="40000"/>
                    </a:schemeClr>
                  </a:outerShdw>
                </a:effectLst>
              </a:rPr>
              <a:t>Chúa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a:ln w="0"/>
                <a:solidFill>
                  <a:srgbClr val="FFFF00"/>
                </a:solidFill>
                <a:effectLst>
                  <a:outerShdw blurRad="38100" dist="19050" dir="2700000" algn="tl" rotWithShape="0">
                    <a:schemeClr val="dk1">
                      <a:alpha val="40000"/>
                    </a:schemeClr>
                  </a:outerShdw>
                </a:effectLst>
              </a:rPr>
              <a:t>Nhật</a:t>
            </a:r>
            <a:r>
              <a:rPr lang="en-US" sz="4800" dirty="0">
                <a:ln w="0"/>
                <a:solidFill>
                  <a:srgbClr val="FFFF00"/>
                </a:solidFill>
                <a:effectLst>
                  <a:outerShdw blurRad="38100" dist="19050" dir="2700000" algn="tl" rotWithShape="0">
                    <a:schemeClr val="dk1">
                      <a:alpha val="40000"/>
                    </a:schemeClr>
                  </a:outerShdw>
                </a:effectLst>
              </a:rPr>
              <a:t> </a:t>
            </a:r>
            <a:r>
              <a:rPr lang="en-US" sz="4800" dirty="0" smtClean="0">
                <a:ln w="0"/>
                <a:solidFill>
                  <a:srgbClr val="FFFF00"/>
                </a:solidFill>
                <a:effectLst>
                  <a:outerShdw blurRad="38100" dist="19050" dir="2700000" algn="tl" rotWithShape="0">
                    <a:schemeClr val="dk1">
                      <a:alpha val="40000"/>
                    </a:schemeClr>
                  </a:outerShdw>
                </a:effectLst>
              </a:rPr>
              <a:t>IV</a:t>
            </a:r>
            <a:endParaRPr lang="en-US" sz="4800" dirty="0">
              <a:ln w="0"/>
              <a:solidFill>
                <a:srgbClr val="FFFF00"/>
              </a:solidFill>
              <a:effectLst>
                <a:outerShdw blurRad="38100" dist="19050" dir="2700000" algn="tl" rotWithShape="0">
                  <a:schemeClr val="dk1">
                    <a:alpha val="40000"/>
                  </a:schemeClr>
                </a:outerShdw>
              </a:effectLst>
            </a:endParaRPr>
          </a:p>
          <a:p>
            <a:pPr algn="ctr"/>
            <a:r>
              <a:rPr lang="en-US" sz="4800" dirty="0" err="1">
                <a:ln w="0"/>
                <a:solidFill>
                  <a:srgbClr val="FFFF00"/>
                </a:solidFill>
                <a:effectLst>
                  <a:outerShdw blurRad="38100" dist="19050" dir="2700000" algn="tl" rotWithShape="0">
                    <a:schemeClr val="dk1">
                      <a:alpha val="40000"/>
                    </a:schemeClr>
                  </a:outerShdw>
                </a:effectLst>
              </a:rPr>
              <a:t>Mùa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smtClean="0">
                <a:ln w="0"/>
                <a:solidFill>
                  <a:srgbClr val="FFFF00"/>
                </a:solidFill>
                <a:effectLst>
                  <a:outerShdw blurRad="38100" dist="19050" dir="2700000" algn="tl" rotWithShape="0">
                    <a:schemeClr val="dk1">
                      <a:alpha val="40000"/>
                    </a:schemeClr>
                  </a:outerShdw>
                </a:effectLst>
              </a:rPr>
              <a:t>Vọng</a:t>
            </a:r>
            <a:endParaRPr lang="en-US" sz="4800" dirty="0" smtClean="0">
              <a:ln w="0"/>
              <a:solidFill>
                <a:srgbClr val="FFFF00"/>
              </a:solidFill>
              <a:effectLst>
                <a:outerShdw blurRad="38100" dist="19050" dir="2700000" algn="tl" rotWithShape="0">
                  <a:schemeClr val="dk1">
                    <a:alpha val="40000"/>
                  </a:schemeClr>
                </a:outerShdw>
              </a:effectLst>
            </a:endParaRPr>
          </a:p>
          <a:p>
            <a:pPr algn="ctr"/>
            <a:endParaRPr lang="en-US" sz="3200" b="0" i="1" dirty="0" smtClean="0">
              <a:ln w="0"/>
              <a:solidFill>
                <a:srgbClr val="FFFF00"/>
              </a:solidFill>
              <a:effectLst>
                <a:outerShdw blurRad="38100" dist="19050" dir="2700000" algn="tl" rotWithShape="0">
                  <a:schemeClr val="dk1">
                    <a:alpha val="40000"/>
                  </a:schemeClr>
                </a:outerShdw>
              </a:effectLst>
            </a:endParaRPr>
          </a:p>
          <a:p>
            <a:pPr algn="ctr"/>
            <a:r>
              <a:rPr lang="en-US" sz="4000" b="0" i="1" dirty="0" err="1" smtClean="0">
                <a:ln w="0"/>
                <a:solidFill>
                  <a:schemeClr val="bg1"/>
                </a:solidFill>
                <a:effectLst>
                  <a:outerShdw blurRad="38100" dist="19050" dir="2700000" algn="tl" rotWithShape="0">
                    <a:schemeClr val="dk1">
                      <a:alpha val="40000"/>
                    </a:schemeClr>
                  </a:outerShdw>
                </a:effectLst>
              </a:rPr>
              <a:t>Bài</a:t>
            </a:r>
            <a:r>
              <a:rPr lang="en-US" sz="4000" b="0" i="1" dirty="0" smtClean="0">
                <a:ln w="0"/>
                <a:solidFill>
                  <a:schemeClr val="bg1"/>
                </a:solidFill>
                <a:effectLst>
                  <a:outerShdw blurRad="38100" dist="19050" dir="2700000" algn="tl" rotWithShape="0">
                    <a:schemeClr val="dk1">
                      <a:alpha val="40000"/>
                    </a:schemeClr>
                  </a:outerShdw>
                </a:effectLst>
              </a:rPr>
              <a:t> tin </a:t>
            </a:r>
            <a:r>
              <a:rPr lang="en-US" sz="4000" b="0" i="1" dirty="0" err="1" smtClean="0">
                <a:ln w="0"/>
                <a:solidFill>
                  <a:schemeClr val="bg1"/>
                </a:solidFill>
                <a:effectLst>
                  <a:outerShdw blurRad="38100" dist="19050" dir="2700000" algn="tl" rotWithShape="0">
                    <a:schemeClr val="dk1">
                      <a:alpha val="40000"/>
                    </a:schemeClr>
                  </a:outerShdw>
                </a:effectLst>
              </a:rPr>
              <a:t>mừng</a:t>
            </a:r>
            <a:endParaRPr lang="en-US" sz="4000" b="0" i="1" dirty="0">
              <a:ln w="0"/>
              <a:solidFill>
                <a:schemeClr val="bg1"/>
              </a:solidFill>
              <a:effectLst>
                <a:outerShdw blurRad="38100" dist="19050" dir="2700000" algn="tl" rotWithShape="0">
                  <a:schemeClr val="dk1">
                    <a:alpha val="40000"/>
                  </a:schemeClr>
                </a:outerShdw>
              </a:effectLst>
            </a:endParaRPr>
          </a:p>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10" name="Rectangle 9"/>
          <p:cNvSpPr/>
          <p:nvPr/>
        </p:nvSpPr>
        <p:spPr>
          <a:xfrm>
            <a:off x="0" y="3612888"/>
            <a:ext cx="9144001" cy="1569660"/>
          </a:xfrm>
          <a:prstGeom prst="rect">
            <a:avLst/>
          </a:prstGeom>
          <a:noFill/>
        </p:spPr>
        <p:txBody>
          <a:bodyPr wrap="square" lIns="91440" tIns="45720" rIns="91440" bIns="45720">
            <a:spAutoFit/>
          </a:bodyPr>
          <a:lstStyle/>
          <a:p>
            <a:pPr algn="ctr"/>
            <a:r>
              <a:rPr lang="vi-VN" sz="4800" b="0" i="1" dirty="0" smtClean="0">
                <a:solidFill>
                  <a:schemeClr val="bg1"/>
                </a:solidFill>
              </a:rPr>
              <a:t>“</a:t>
            </a:r>
            <a:r>
              <a:rPr lang="vi-VN" sz="4800" b="0" i="1" dirty="0">
                <a:solidFill>
                  <a:schemeClr val="bg1"/>
                </a:solidFill>
              </a:rPr>
              <a:t>Bởi đâu tôi được </a:t>
            </a:r>
            <a:r>
              <a:rPr lang="vi-VN" sz="4800" b="0" i="1" dirty="0" smtClean="0">
                <a:solidFill>
                  <a:schemeClr val="bg1"/>
                </a:solidFill>
              </a:rPr>
              <a:t>Mẹ </a:t>
            </a:r>
            <a:r>
              <a:rPr lang="vi-VN" sz="4800" b="0" i="1" dirty="0">
                <a:solidFill>
                  <a:schemeClr val="bg1"/>
                </a:solidFill>
              </a:rPr>
              <a:t>Chúa tôi đến viếng thăm </a:t>
            </a:r>
            <a:r>
              <a:rPr lang="vi-VN" sz="4800" b="0" i="1" dirty="0" smtClean="0">
                <a:solidFill>
                  <a:schemeClr val="bg1"/>
                </a:solidFill>
              </a:rPr>
              <a:t>tôi</a:t>
            </a:r>
            <a:r>
              <a:rPr lang="vi-VN" sz="4000" b="0" i="1" dirty="0" smtClean="0">
                <a:solidFill>
                  <a:schemeClr val="bg1"/>
                </a:solidFill>
              </a:rPr>
              <a:t>”</a:t>
            </a:r>
            <a:r>
              <a:rPr lang="en-US" sz="4000" b="0" i="1" dirty="0" smtClean="0">
                <a:solidFill>
                  <a:schemeClr val="bg1"/>
                </a:solidFill>
              </a:rPr>
              <a:t>   </a:t>
            </a:r>
            <a:r>
              <a:rPr lang="en-US" sz="2800" b="0" dirty="0" err="1" smtClean="0">
                <a:solidFill>
                  <a:schemeClr val="bg1"/>
                </a:solidFill>
              </a:rPr>
              <a:t>Lc</a:t>
            </a:r>
            <a:r>
              <a:rPr lang="en-US" sz="2800" b="0" dirty="0" smtClean="0">
                <a:solidFill>
                  <a:schemeClr val="bg1"/>
                </a:solidFill>
              </a:rPr>
              <a:t> </a:t>
            </a:r>
            <a:r>
              <a:rPr lang="en-US" sz="2800" b="0" dirty="0">
                <a:solidFill>
                  <a:schemeClr val="bg1"/>
                </a:solidFill>
              </a:rPr>
              <a:t>1, 39-45</a:t>
            </a:r>
            <a:endParaRPr lang="en-US" sz="2800" b="0" cap="none" spc="0"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01856470"/>
      </p:ext>
    </p:extLst>
  </p:cSld>
  <p:clrMapOvr>
    <a:masterClrMapping/>
  </p:clrMapOvr>
  <p:transition advClick="0" advTm="3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62549"/>
          </a:xfrm>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206553"/>
            <a:ext cx="4038437" cy="3429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Rectangle 8"/>
          <p:cNvSpPr/>
          <p:nvPr/>
        </p:nvSpPr>
        <p:spPr>
          <a:xfrm>
            <a:off x="-1" y="133350"/>
            <a:ext cx="4642123" cy="3231654"/>
          </a:xfrm>
          <a:prstGeom prst="rect">
            <a:avLst/>
          </a:prstGeom>
          <a:noFill/>
        </p:spPr>
        <p:txBody>
          <a:bodyPr wrap="square" lIns="91440" tIns="45720" rIns="91440" bIns="45720">
            <a:spAutoFit/>
          </a:bodyPr>
          <a:lstStyle/>
          <a:p>
            <a:pPr algn="ctr"/>
            <a:r>
              <a:rPr lang="en-US" sz="5400" i="1" dirty="0" err="1"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Thánh</a:t>
            </a:r>
            <a:r>
              <a:rPr lang="en-US" sz="5400" i="1" dirty="0"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r>
              <a:rPr lang="en-US" sz="5400" i="1" dirty="0" err="1">
                <a:ln w="0"/>
                <a:solidFill>
                  <a:srgbClr val="33CC33"/>
                </a:solidFill>
                <a:effectLst>
                  <a:outerShdw blurRad="38100" dist="19050" dir="2700000" algn="tl" rotWithShape="0">
                    <a:schemeClr val="dk1">
                      <a:alpha val="40000"/>
                    </a:schemeClr>
                  </a:outerShdw>
                </a:effectLst>
                <a:latin typeface="Bell MT" panose="02020503060305020303" pitchFamily="18" charset="0"/>
              </a:rPr>
              <a:t>Lễ</a:t>
            </a:r>
            <a:r>
              <a:rPr lang="en-US" sz="5400" i="1" dirty="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p>
          <a:p>
            <a:pPr algn="ctr"/>
            <a:r>
              <a:rPr lang="en-US" sz="4800" dirty="0" err="1">
                <a:ln w="0"/>
                <a:solidFill>
                  <a:srgbClr val="FFFF00"/>
                </a:solidFill>
                <a:effectLst>
                  <a:outerShdw blurRad="38100" dist="19050" dir="2700000" algn="tl" rotWithShape="0">
                    <a:schemeClr val="dk1">
                      <a:alpha val="40000"/>
                    </a:schemeClr>
                  </a:outerShdw>
                </a:effectLst>
              </a:rPr>
              <a:t>Chúa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a:ln w="0"/>
                <a:solidFill>
                  <a:srgbClr val="FFFF00"/>
                </a:solidFill>
                <a:effectLst>
                  <a:outerShdw blurRad="38100" dist="19050" dir="2700000" algn="tl" rotWithShape="0">
                    <a:schemeClr val="dk1">
                      <a:alpha val="40000"/>
                    </a:schemeClr>
                  </a:outerShdw>
                </a:effectLst>
              </a:rPr>
              <a:t>Nhật</a:t>
            </a:r>
            <a:r>
              <a:rPr lang="en-US" sz="4800" dirty="0">
                <a:ln w="0"/>
                <a:solidFill>
                  <a:srgbClr val="FFFF00"/>
                </a:solidFill>
                <a:effectLst>
                  <a:outerShdw blurRad="38100" dist="19050" dir="2700000" algn="tl" rotWithShape="0">
                    <a:schemeClr val="dk1">
                      <a:alpha val="40000"/>
                    </a:schemeClr>
                  </a:outerShdw>
                </a:effectLst>
              </a:rPr>
              <a:t> </a:t>
            </a:r>
            <a:r>
              <a:rPr lang="en-US" sz="4800" dirty="0" smtClean="0">
                <a:ln w="0"/>
                <a:solidFill>
                  <a:srgbClr val="FFFF00"/>
                </a:solidFill>
                <a:effectLst>
                  <a:outerShdw blurRad="38100" dist="19050" dir="2700000" algn="tl" rotWithShape="0">
                    <a:schemeClr val="dk1">
                      <a:alpha val="40000"/>
                    </a:schemeClr>
                  </a:outerShdw>
                </a:effectLst>
              </a:rPr>
              <a:t>IV</a:t>
            </a:r>
            <a:endParaRPr lang="en-US" sz="4800" dirty="0">
              <a:ln w="0"/>
              <a:solidFill>
                <a:srgbClr val="FFFF00"/>
              </a:solidFill>
              <a:effectLst>
                <a:outerShdw blurRad="38100" dist="19050" dir="2700000" algn="tl" rotWithShape="0">
                  <a:schemeClr val="dk1">
                    <a:alpha val="40000"/>
                  </a:schemeClr>
                </a:outerShdw>
              </a:effectLst>
            </a:endParaRPr>
          </a:p>
          <a:p>
            <a:pPr algn="ctr"/>
            <a:r>
              <a:rPr lang="en-US" sz="4800" dirty="0" err="1">
                <a:ln w="0"/>
                <a:solidFill>
                  <a:srgbClr val="FFFF00"/>
                </a:solidFill>
                <a:effectLst>
                  <a:outerShdw blurRad="38100" dist="19050" dir="2700000" algn="tl" rotWithShape="0">
                    <a:schemeClr val="dk1">
                      <a:alpha val="40000"/>
                    </a:schemeClr>
                  </a:outerShdw>
                </a:effectLst>
              </a:rPr>
              <a:t>Mùa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a:ln w="0"/>
                <a:solidFill>
                  <a:srgbClr val="FFFF00"/>
                </a:solidFill>
                <a:effectLst>
                  <a:outerShdw blurRad="38100" dist="19050" dir="2700000" algn="tl" rotWithShape="0">
                    <a:schemeClr val="dk1">
                      <a:alpha val="40000"/>
                    </a:schemeClr>
                  </a:outerShdw>
                </a:effectLst>
              </a:rPr>
              <a:t>Vọng</a:t>
            </a:r>
            <a:endParaRPr lang="en-US" sz="4800" dirty="0">
              <a:ln w="0"/>
              <a:solidFill>
                <a:srgbClr val="FFFF00"/>
              </a:solidFill>
              <a:effectLst>
                <a:outerShdw blurRad="38100" dist="19050" dir="2700000" algn="tl" rotWithShape="0">
                  <a:schemeClr val="dk1">
                    <a:alpha val="40000"/>
                  </a:schemeClr>
                </a:outerShdw>
              </a:effectLst>
            </a:endParaRPr>
          </a:p>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10" name="Rectangle 9"/>
          <p:cNvSpPr/>
          <p:nvPr/>
        </p:nvSpPr>
        <p:spPr>
          <a:xfrm>
            <a:off x="0" y="3612888"/>
            <a:ext cx="9144001" cy="1569660"/>
          </a:xfrm>
          <a:prstGeom prst="rect">
            <a:avLst/>
          </a:prstGeom>
          <a:noFill/>
        </p:spPr>
        <p:txBody>
          <a:bodyPr wrap="square" lIns="91440" tIns="45720" rIns="91440" bIns="45720">
            <a:spAutoFit/>
          </a:bodyPr>
          <a:lstStyle/>
          <a:p>
            <a:pPr algn="ctr"/>
            <a:r>
              <a:rPr lang="vi-VN" sz="4800" b="0" i="1" dirty="0" smtClean="0">
                <a:solidFill>
                  <a:schemeClr val="bg1"/>
                </a:solidFill>
              </a:rPr>
              <a:t>“</a:t>
            </a:r>
            <a:r>
              <a:rPr lang="vi-VN" sz="4800" b="0" i="1" dirty="0">
                <a:solidFill>
                  <a:schemeClr val="bg1"/>
                </a:solidFill>
              </a:rPr>
              <a:t>Bởi đâu tôi được </a:t>
            </a:r>
            <a:r>
              <a:rPr lang="vi-VN" sz="4800" b="0" i="1" dirty="0" smtClean="0">
                <a:solidFill>
                  <a:schemeClr val="bg1"/>
                </a:solidFill>
              </a:rPr>
              <a:t>Mẹ </a:t>
            </a:r>
            <a:r>
              <a:rPr lang="vi-VN" sz="4800" b="0" i="1" dirty="0">
                <a:solidFill>
                  <a:schemeClr val="bg1"/>
                </a:solidFill>
              </a:rPr>
              <a:t>Chúa tôi đến viếng thăm </a:t>
            </a:r>
            <a:r>
              <a:rPr lang="vi-VN" sz="4800" b="0" i="1" dirty="0" smtClean="0">
                <a:solidFill>
                  <a:schemeClr val="bg1"/>
                </a:solidFill>
              </a:rPr>
              <a:t>tôi</a:t>
            </a:r>
            <a:r>
              <a:rPr lang="vi-VN" sz="4000" b="0" i="1" dirty="0" smtClean="0">
                <a:solidFill>
                  <a:schemeClr val="bg1"/>
                </a:solidFill>
              </a:rPr>
              <a:t>”</a:t>
            </a:r>
            <a:r>
              <a:rPr lang="en-US" sz="4000" b="0" i="1" dirty="0" smtClean="0">
                <a:solidFill>
                  <a:schemeClr val="bg1"/>
                </a:solidFill>
              </a:rPr>
              <a:t>   </a:t>
            </a:r>
            <a:r>
              <a:rPr lang="en-US" sz="2800" b="0" dirty="0" err="1" smtClean="0">
                <a:solidFill>
                  <a:schemeClr val="bg1"/>
                </a:solidFill>
              </a:rPr>
              <a:t>Lc</a:t>
            </a:r>
            <a:r>
              <a:rPr lang="en-US" sz="2800" b="0" dirty="0" smtClean="0">
                <a:solidFill>
                  <a:schemeClr val="bg1"/>
                </a:solidFill>
              </a:rPr>
              <a:t> </a:t>
            </a:r>
            <a:r>
              <a:rPr lang="en-US" sz="2800" b="0" dirty="0">
                <a:solidFill>
                  <a:schemeClr val="bg1"/>
                </a:solidFill>
              </a:rPr>
              <a:t>1, 39-45</a:t>
            </a:r>
            <a:endParaRPr lang="en-US" sz="2800" b="0" cap="none" spc="0"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11128277"/>
      </p:ext>
    </p:extLst>
  </p:cSld>
  <p:clrMapOvr>
    <a:masterClrMapping/>
  </p:clrMapOvr>
  <p:transition advClick="0" advTm="3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143499"/>
          </a:xfrm>
        </p:spPr>
        <p:txBody>
          <a:bodyPr/>
          <a:lstStyle/>
          <a:p>
            <a:r>
              <a:rPr lang="en-US" sz="6600" dirty="0" smtClean="0">
                <a:solidFill>
                  <a:schemeClr val="bg1"/>
                </a:solidFill>
              </a:rPr>
              <a:t>TẬP HÁT </a:t>
            </a:r>
            <a:br>
              <a:rPr lang="en-US" sz="6600" dirty="0" smtClean="0">
                <a:solidFill>
                  <a:schemeClr val="bg1"/>
                </a:solidFill>
              </a:rPr>
            </a:br>
            <a:r>
              <a:rPr lang="en-US" sz="6600" dirty="0" smtClean="0">
                <a:solidFill>
                  <a:schemeClr val="bg1"/>
                </a:solidFill>
              </a:rPr>
              <a:t>CỘNG ĐOÀN</a:t>
            </a:r>
            <a:endParaRPr lang="en-US" sz="6600" dirty="0">
              <a:solidFill>
                <a:schemeClr val="bg1"/>
              </a:solidFill>
            </a:endParaRPr>
          </a:p>
        </p:txBody>
      </p:sp>
    </p:spTree>
    <p:extLst>
      <p:ext uri="{BB962C8B-B14F-4D97-AF65-F5344CB8AC3E}">
        <p14:creationId xmlns:p14="http://schemas.microsoft.com/office/powerpoint/2010/main" val="2912292052"/>
      </p:ext>
    </p:extLst>
  </p:cSld>
  <p:clrMapOvr>
    <a:masterClrMapping/>
  </p:clrMapOvr>
  <p:transition advClick="0" advTm="3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62549"/>
          </a:xfrm>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206553"/>
            <a:ext cx="4038437" cy="3429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Rectangle 8"/>
          <p:cNvSpPr/>
          <p:nvPr/>
        </p:nvSpPr>
        <p:spPr>
          <a:xfrm>
            <a:off x="-1" y="133350"/>
            <a:ext cx="4642123" cy="3231654"/>
          </a:xfrm>
          <a:prstGeom prst="rect">
            <a:avLst/>
          </a:prstGeom>
          <a:noFill/>
        </p:spPr>
        <p:txBody>
          <a:bodyPr wrap="square" lIns="91440" tIns="45720" rIns="91440" bIns="45720">
            <a:spAutoFit/>
          </a:bodyPr>
          <a:lstStyle/>
          <a:p>
            <a:pPr algn="ctr"/>
            <a:r>
              <a:rPr lang="en-US" sz="5400" i="1" dirty="0" err="1"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Thánh</a:t>
            </a:r>
            <a:r>
              <a:rPr lang="en-US" sz="5400" i="1" dirty="0"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r>
              <a:rPr lang="en-US" sz="5400" i="1" dirty="0" err="1">
                <a:ln w="0"/>
                <a:solidFill>
                  <a:srgbClr val="33CC33"/>
                </a:solidFill>
                <a:effectLst>
                  <a:outerShdw blurRad="38100" dist="19050" dir="2700000" algn="tl" rotWithShape="0">
                    <a:schemeClr val="dk1">
                      <a:alpha val="40000"/>
                    </a:schemeClr>
                  </a:outerShdw>
                </a:effectLst>
                <a:latin typeface="Bell MT" panose="02020503060305020303" pitchFamily="18" charset="0"/>
              </a:rPr>
              <a:t>Lễ</a:t>
            </a:r>
            <a:r>
              <a:rPr lang="en-US" sz="5400" i="1" dirty="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p>
          <a:p>
            <a:pPr algn="ctr"/>
            <a:r>
              <a:rPr lang="en-US" sz="4800" dirty="0" err="1">
                <a:ln w="0"/>
                <a:solidFill>
                  <a:srgbClr val="FFFF00"/>
                </a:solidFill>
                <a:effectLst>
                  <a:outerShdw blurRad="38100" dist="19050" dir="2700000" algn="tl" rotWithShape="0">
                    <a:schemeClr val="dk1">
                      <a:alpha val="40000"/>
                    </a:schemeClr>
                  </a:outerShdw>
                </a:effectLst>
              </a:rPr>
              <a:t>Chúa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a:ln w="0"/>
                <a:solidFill>
                  <a:srgbClr val="FFFF00"/>
                </a:solidFill>
                <a:effectLst>
                  <a:outerShdw blurRad="38100" dist="19050" dir="2700000" algn="tl" rotWithShape="0">
                    <a:schemeClr val="dk1">
                      <a:alpha val="40000"/>
                    </a:schemeClr>
                  </a:outerShdw>
                </a:effectLst>
              </a:rPr>
              <a:t>Nhật</a:t>
            </a:r>
            <a:r>
              <a:rPr lang="en-US" sz="4800" dirty="0">
                <a:ln w="0"/>
                <a:solidFill>
                  <a:srgbClr val="FFFF00"/>
                </a:solidFill>
                <a:effectLst>
                  <a:outerShdw blurRad="38100" dist="19050" dir="2700000" algn="tl" rotWithShape="0">
                    <a:schemeClr val="dk1">
                      <a:alpha val="40000"/>
                    </a:schemeClr>
                  </a:outerShdw>
                </a:effectLst>
              </a:rPr>
              <a:t> </a:t>
            </a:r>
            <a:r>
              <a:rPr lang="en-US" sz="4800" dirty="0" smtClean="0">
                <a:ln w="0"/>
                <a:solidFill>
                  <a:srgbClr val="FFFF00"/>
                </a:solidFill>
                <a:effectLst>
                  <a:outerShdw blurRad="38100" dist="19050" dir="2700000" algn="tl" rotWithShape="0">
                    <a:schemeClr val="dk1">
                      <a:alpha val="40000"/>
                    </a:schemeClr>
                  </a:outerShdw>
                </a:effectLst>
              </a:rPr>
              <a:t>IV</a:t>
            </a:r>
            <a:endParaRPr lang="en-US" sz="4800" dirty="0">
              <a:ln w="0"/>
              <a:solidFill>
                <a:srgbClr val="FFFF00"/>
              </a:solidFill>
              <a:effectLst>
                <a:outerShdw blurRad="38100" dist="19050" dir="2700000" algn="tl" rotWithShape="0">
                  <a:schemeClr val="dk1">
                    <a:alpha val="40000"/>
                  </a:schemeClr>
                </a:outerShdw>
              </a:effectLst>
            </a:endParaRPr>
          </a:p>
          <a:p>
            <a:pPr algn="ctr"/>
            <a:r>
              <a:rPr lang="en-US" sz="4800" dirty="0" err="1">
                <a:ln w="0"/>
                <a:solidFill>
                  <a:srgbClr val="FFFF00"/>
                </a:solidFill>
                <a:effectLst>
                  <a:outerShdw blurRad="38100" dist="19050" dir="2700000" algn="tl" rotWithShape="0">
                    <a:schemeClr val="dk1">
                      <a:alpha val="40000"/>
                    </a:schemeClr>
                  </a:outerShdw>
                </a:effectLst>
              </a:rPr>
              <a:t>Mùa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a:ln w="0"/>
                <a:solidFill>
                  <a:srgbClr val="FFFF00"/>
                </a:solidFill>
                <a:effectLst>
                  <a:outerShdw blurRad="38100" dist="19050" dir="2700000" algn="tl" rotWithShape="0">
                    <a:schemeClr val="dk1">
                      <a:alpha val="40000"/>
                    </a:schemeClr>
                  </a:outerShdw>
                </a:effectLst>
              </a:rPr>
              <a:t>Vọng</a:t>
            </a:r>
            <a:endParaRPr lang="en-US" sz="4800" dirty="0">
              <a:ln w="0"/>
              <a:solidFill>
                <a:srgbClr val="FFFF00"/>
              </a:solidFill>
              <a:effectLst>
                <a:outerShdw blurRad="38100" dist="19050" dir="2700000" algn="tl" rotWithShape="0">
                  <a:schemeClr val="dk1">
                    <a:alpha val="40000"/>
                  </a:schemeClr>
                </a:outerShdw>
              </a:effectLst>
            </a:endParaRPr>
          </a:p>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10" name="Rectangle 9"/>
          <p:cNvSpPr/>
          <p:nvPr/>
        </p:nvSpPr>
        <p:spPr>
          <a:xfrm>
            <a:off x="304800" y="3802111"/>
            <a:ext cx="9144001" cy="923330"/>
          </a:xfrm>
          <a:prstGeom prst="rect">
            <a:avLst/>
          </a:prstGeom>
          <a:noFill/>
        </p:spPr>
        <p:txBody>
          <a:bodyPr wrap="square" lIns="91440" tIns="45720" rIns="91440" bIns="45720">
            <a:spAutoFit/>
          </a:bodyPr>
          <a:lstStyle/>
          <a:p>
            <a:r>
              <a:rPr lang="en-US" sz="5400" cap="none" spc="0" dirty="0" smtClean="0">
                <a:ln w="0"/>
                <a:solidFill>
                  <a:schemeClr val="bg1"/>
                </a:solidFill>
                <a:effectLst>
                  <a:outerShdw blurRad="38100" dist="19050" dir="2700000" algn="tl" rotWithShape="0">
                    <a:schemeClr val="dk1">
                      <a:alpha val="40000"/>
                    </a:schemeClr>
                  </a:outerShdw>
                </a:effectLst>
              </a:rPr>
              <a:t>PHÚT THINH LẶNG</a:t>
            </a:r>
            <a:endParaRPr lang="en-US" sz="5400" cap="none" spc="0"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245015176"/>
      </p:ext>
    </p:extLst>
  </p:cSld>
  <p:clrMapOvr>
    <a:masterClrMapping/>
  </p:clrMapOvr>
  <p:transition advClick="0" advTm="3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ctr"/>
            <a:r>
              <a:rPr lang="en-US" sz="6000" b="0" dirty="0" smtClean="0">
                <a:solidFill>
                  <a:srgbClr val="FFFF00"/>
                </a:solidFill>
                <a:latin typeface="+mj-lt"/>
                <a:cs typeface="Times New Roman" pitchFamily="18" charset="0"/>
              </a:rPr>
              <a:t>KINH TIN KÍNH</a:t>
            </a:r>
            <a:endParaRPr lang="en-US" sz="6000" b="0" dirty="0">
              <a:solidFill>
                <a:srgbClr val="FFFF00"/>
              </a:solidFill>
              <a:latin typeface="+mj-lt"/>
              <a:cs typeface="Times New Roman" pitchFamily="18" charset="0"/>
            </a:endParaRPr>
          </a:p>
        </p:txBody>
      </p:sp>
    </p:spTree>
    <p:extLst>
      <p:ext uri="{BB962C8B-B14F-4D97-AF65-F5344CB8AC3E}">
        <p14:creationId xmlns:p14="http://schemas.microsoft.com/office/powerpoint/2010/main" val="769720237"/>
      </p:ext>
    </p:extLst>
  </p:cSld>
  <p:clrMapOvr>
    <a:masterClrMapping/>
  </p:clrMapOvr>
  <p:transition advClick="0" advTm="3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0" dirty="0">
                <a:solidFill>
                  <a:srgbClr val="FFFF00"/>
                </a:solidFill>
                <a:latin typeface="+mj-lt"/>
                <a:cs typeface="Times New Roman" pitchFamily="18" charset="0"/>
              </a:rPr>
              <a:t>Tôi tin kính một Thiên Chúa là Cha toàn năng, </a:t>
            </a:r>
            <a:r>
              <a:rPr lang="vi-VN" sz="5400" b="0" dirty="0">
                <a:solidFill>
                  <a:schemeClr val="tx1"/>
                </a:solidFill>
                <a:latin typeface="+mj-lt"/>
                <a:cs typeface="Times New Roman" pitchFamily="18" charset="0"/>
              </a:rPr>
              <a:t>Đấng tạo thành trời đất, muôn vật hữu hình và vô hình. </a:t>
            </a:r>
            <a:r>
              <a:rPr lang="en-US" sz="5400" b="0" dirty="0" err="1">
                <a:solidFill>
                  <a:schemeClr val="tx1"/>
                </a:solidFill>
                <a:latin typeface="+mj-lt"/>
                <a:cs typeface="Times New Roman" pitchFamily="18" charset="0"/>
              </a:rPr>
              <a:t>Tôi</a:t>
            </a:r>
            <a:r>
              <a:rPr lang="en-US" sz="5400" b="0" dirty="0">
                <a:solidFill>
                  <a:schemeClr val="tx1"/>
                </a:solidFill>
                <a:latin typeface="+mj-lt"/>
                <a:cs typeface="Times New Roman" pitchFamily="18" charset="0"/>
              </a:rPr>
              <a:t> tin </a:t>
            </a:r>
            <a:r>
              <a:rPr lang="en-US" sz="5400" b="0" dirty="0" err="1">
                <a:solidFill>
                  <a:schemeClr val="tx1"/>
                </a:solidFill>
                <a:latin typeface="+mj-lt"/>
                <a:cs typeface="Times New Roman" pitchFamily="18" charset="0"/>
              </a:rPr>
              <a:t>kính</a:t>
            </a:r>
            <a:r>
              <a:rPr lang="en-US" sz="5400" b="0" dirty="0">
                <a:solidFill>
                  <a:schemeClr val="tx1"/>
                </a:solidFill>
                <a:latin typeface="+mj-lt"/>
                <a:cs typeface="Times New Roman" pitchFamily="18" charset="0"/>
              </a:rPr>
              <a:t> </a:t>
            </a:r>
            <a:r>
              <a:rPr lang="en-US" sz="5400" b="0" dirty="0" err="1">
                <a:solidFill>
                  <a:schemeClr val="tx1"/>
                </a:solidFill>
                <a:latin typeface="+mj-lt"/>
                <a:cs typeface="Times New Roman" pitchFamily="18" charset="0"/>
              </a:rPr>
              <a:t>một</a:t>
            </a:r>
            <a:r>
              <a:rPr lang="en-US" sz="5400" b="0" dirty="0">
                <a:solidFill>
                  <a:schemeClr val="tx1"/>
                </a:solidFill>
                <a:latin typeface="+mj-lt"/>
                <a:cs typeface="Times New Roman" pitchFamily="18" charset="0"/>
              </a:rPr>
              <a:t> </a:t>
            </a:r>
            <a:r>
              <a:rPr lang="en-US" sz="5400" b="0" dirty="0" err="1">
                <a:solidFill>
                  <a:schemeClr val="tx1"/>
                </a:solidFill>
                <a:latin typeface="+mj-lt"/>
                <a:cs typeface="Times New Roman" pitchFamily="18" charset="0"/>
              </a:rPr>
              <a:t>Chúa</a:t>
            </a:r>
            <a:r>
              <a:rPr lang="en-US" sz="5400" b="0" dirty="0">
                <a:solidFill>
                  <a:schemeClr val="tx1"/>
                </a:solidFill>
                <a:latin typeface="+mj-lt"/>
                <a:cs typeface="Times New Roman" pitchFamily="18" charset="0"/>
              </a:rPr>
              <a:t> </a:t>
            </a:r>
            <a:r>
              <a:rPr lang="en-US" sz="5400" b="0" dirty="0" err="1">
                <a:solidFill>
                  <a:schemeClr val="tx1"/>
                </a:solidFill>
                <a:latin typeface="+mj-lt"/>
                <a:cs typeface="Times New Roman" pitchFamily="18" charset="0"/>
              </a:rPr>
              <a:t>Giêsu</a:t>
            </a:r>
            <a:r>
              <a:rPr lang="en-US" sz="5400" b="0" dirty="0">
                <a:solidFill>
                  <a:schemeClr val="tx1"/>
                </a:solidFill>
                <a:latin typeface="+mj-lt"/>
                <a:cs typeface="Times New Roman" pitchFamily="18" charset="0"/>
              </a:rPr>
              <a:t> </a:t>
            </a:r>
            <a:r>
              <a:rPr lang="en-US" sz="5400" b="0" dirty="0" err="1">
                <a:solidFill>
                  <a:schemeClr val="tx1"/>
                </a:solidFill>
                <a:latin typeface="+mj-lt"/>
                <a:cs typeface="Times New Roman" pitchFamily="18" charset="0"/>
              </a:rPr>
              <a:t>Kitô</a:t>
            </a:r>
            <a:r>
              <a:rPr lang="en-US" sz="5400" b="0" dirty="0">
                <a:solidFill>
                  <a:schemeClr val="tx1"/>
                </a:solidFill>
                <a:latin typeface="+mj-lt"/>
                <a:cs typeface="Times New Roman" pitchFamily="18" charset="0"/>
              </a:rPr>
              <a:t>, Con </a:t>
            </a:r>
            <a:r>
              <a:rPr lang="en-US" sz="5400" b="0" dirty="0" err="1">
                <a:solidFill>
                  <a:schemeClr val="tx1"/>
                </a:solidFill>
                <a:latin typeface="+mj-lt"/>
                <a:cs typeface="Times New Roman" pitchFamily="18" charset="0"/>
              </a:rPr>
              <a:t>Một</a:t>
            </a:r>
            <a:r>
              <a:rPr lang="en-US" sz="5400" b="0" dirty="0">
                <a:solidFill>
                  <a:schemeClr val="tx1"/>
                </a:solidFill>
                <a:latin typeface="+mj-lt"/>
                <a:cs typeface="Times New Roman" pitchFamily="18" charset="0"/>
              </a:rPr>
              <a:t> </a:t>
            </a:r>
            <a:r>
              <a:rPr lang="en-US" sz="5400" b="0" dirty="0" err="1">
                <a:solidFill>
                  <a:schemeClr val="tx1"/>
                </a:solidFill>
                <a:latin typeface="+mj-lt"/>
                <a:cs typeface="Times New Roman" pitchFamily="18" charset="0"/>
              </a:rPr>
              <a:t>Thiên</a:t>
            </a:r>
            <a:r>
              <a:rPr lang="en-US" sz="5400" b="0" dirty="0">
                <a:solidFill>
                  <a:schemeClr val="tx1"/>
                </a:solidFill>
                <a:latin typeface="+mj-lt"/>
                <a:cs typeface="Times New Roman" pitchFamily="18" charset="0"/>
              </a:rPr>
              <a:t> </a:t>
            </a:r>
            <a:r>
              <a:rPr lang="en-US" sz="5400" b="0" dirty="0" err="1">
                <a:solidFill>
                  <a:schemeClr val="tx1"/>
                </a:solidFill>
                <a:latin typeface="+mj-lt"/>
                <a:cs typeface="Times New Roman" pitchFamily="18" charset="0"/>
              </a:rPr>
              <a:t>Chúa</a:t>
            </a:r>
            <a:r>
              <a:rPr lang="en-US" sz="5400" b="0" dirty="0">
                <a:solidFill>
                  <a:schemeClr val="tx1"/>
                </a:solidFill>
                <a:latin typeface="+mj-lt"/>
                <a:cs typeface="Times New Roman" pitchFamily="18" charset="0"/>
              </a:rPr>
              <a:t>,</a:t>
            </a:r>
          </a:p>
        </p:txBody>
      </p:sp>
    </p:spTree>
    <p:extLst>
      <p:ext uri="{BB962C8B-B14F-4D97-AF65-F5344CB8AC3E}">
        <p14:creationId xmlns:p14="http://schemas.microsoft.com/office/powerpoint/2010/main" val="1778703702"/>
      </p:ext>
    </p:extLst>
  </p:cSld>
  <p:clrMapOvr>
    <a:masterClrMapping/>
  </p:clrMapOvr>
  <p:transition advClick="0" advTm="3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500" b="0" dirty="0">
                <a:solidFill>
                  <a:schemeClr val="tx1"/>
                </a:solidFill>
                <a:latin typeface="+mj-lt"/>
                <a:cs typeface="Times New Roman" pitchFamily="18" charset="0"/>
              </a:rPr>
              <a:t>Sinh bởi Đức Chúa Cha từ trước muôn đời. Người là Thiên Chúa bởi Thiên Chúa, Ánh Sáng bởi Ánh Sáng</a:t>
            </a:r>
            <a:r>
              <a:rPr lang="vi-VN" sz="5500" b="0" dirty="0" smtClean="0">
                <a:solidFill>
                  <a:schemeClr val="tx1"/>
                </a:solidFill>
                <a:latin typeface="+mj-lt"/>
                <a:cs typeface="Times New Roman" pitchFamily="18" charset="0"/>
              </a:rPr>
              <a:t>,</a:t>
            </a:r>
            <a:r>
              <a:rPr lang="en-US" sz="5500" b="0" dirty="0">
                <a:solidFill>
                  <a:schemeClr val="tx1"/>
                </a:solidFill>
                <a:latin typeface="+mj-lt"/>
                <a:cs typeface="Times New Roman" pitchFamily="18" charset="0"/>
              </a:rPr>
              <a:t> </a:t>
            </a:r>
            <a:r>
              <a:rPr lang="en-US" sz="5500" b="0" dirty="0" err="1">
                <a:solidFill>
                  <a:schemeClr val="tx1"/>
                </a:solidFill>
                <a:latin typeface="+mj-lt"/>
                <a:cs typeface="Times New Roman" pitchFamily="18" charset="0"/>
              </a:rPr>
              <a:t>Thiên</a:t>
            </a:r>
            <a:r>
              <a:rPr lang="en-US" sz="5500" b="0" dirty="0">
                <a:solidFill>
                  <a:schemeClr val="tx1"/>
                </a:solidFill>
                <a:latin typeface="+mj-lt"/>
                <a:cs typeface="Times New Roman" pitchFamily="18" charset="0"/>
              </a:rPr>
              <a:t> </a:t>
            </a:r>
            <a:r>
              <a:rPr lang="en-US" sz="5500" b="0" dirty="0" err="1">
                <a:solidFill>
                  <a:schemeClr val="tx1"/>
                </a:solidFill>
                <a:latin typeface="+mj-lt"/>
                <a:cs typeface="Times New Roman" pitchFamily="18" charset="0"/>
              </a:rPr>
              <a:t>Chúa</a:t>
            </a:r>
            <a:r>
              <a:rPr lang="en-US" sz="5500" b="0" dirty="0">
                <a:solidFill>
                  <a:schemeClr val="tx1"/>
                </a:solidFill>
                <a:latin typeface="+mj-lt"/>
                <a:cs typeface="Times New Roman" pitchFamily="18" charset="0"/>
              </a:rPr>
              <a:t> </a:t>
            </a:r>
            <a:r>
              <a:rPr lang="en-US" sz="5500" b="0" dirty="0" err="1">
                <a:solidFill>
                  <a:schemeClr val="tx1"/>
                </a:solidFill>
                <a:latin typeface="+mj-lt"/>
                <a:cs typeface="Times New Roman" pitchFamily="18" charset="0"/>
              </a:rPr>
              <a:t>thật</a:t>
            </a:r>
            <a:r>
              <a:rPr lang="en-US" sz="5500" b="0" dirty="0">
                <a:solidFill>
                  <a:schemeClr val="tx1"/>
                </a:solidFill>
                <a:latin typeface="+mj-lt"/>
                <a:cs typeface="Times New Roman" pitchFamily="18" charset="0"/>
              </a:rPr>
              <a:t> </a:t>
            </a:r>
            <a:r>
              <a:rPr lang="en-US" sz="5500" b="0" dirty="0" err="1">
                <a:solidFill>
                  <a:schemeClr val="tx1"/>
                </a:solidFill>
                <a:latin typeface="+mj-lt"/>
                <a:cs typeface="Times New Roman" pitchFamily="18" charset="0"/>
              </a:rPr>
              <a:t>bởi</a:t>
            </a:r>
            <a:r>
              <a:rPr lang="en-US" sz="5500" b="0" dirty="0">
                <a:solidFill>
                  <a:schemeClr val="tx1"/>
                </a:solidFill>
                <a:latin typeface="+mj-lt"/>
                <a:cs typeface="Times New Roman" pitchFamily="18" charset="0"/>
              </a:rPr>
              <a:t> </a:t>
            </a:r>
            <a:r>
              <a:rPr lang="en-US" sz="5500" b="0" dirty="0" err="1">
                <a:solidFill>
                  <a:schemeClr val="tx1"/>
                </a:solidFill>
                <a:latin typeface="+mj-lt"/>
                <a:cs typeface="Times New Roman" pitchFamily="18" charset="0"/>
              </a:rPr>
              <a:t>Thiên</a:t>
            </a:r>
            <a:r>
              <a:rPr lang="en-US" sz="5500" b="0" dirty="0">
                <a:solidFill>
                  <a:schemeClr val="tx1"/>
                </a:solidFill>
                <a:latin typeface="+mj-lt"/>
                <a:cs typeface="Times New Roman" pitchFamily="18" charset="0"/>
              </a:rPr>
              <a:t> </a:t>
            </a:r>
            <a:r>
              <a:rPr lang="en-US" sz="5500" b="0" dirty="0" err="1">
                <a:solidFill>
                  <a:schemeClr val="tx1"/>
                </a:solidFill>
                <a:latin typeface="+mj-lt"/>
                <a:cs typeface="Times New Roman" pitchFamily="18" charset="0"/>
              </a:rPr>
              <a:t>Chúa</a:t>
            </a:r>
            <a:r>
              <a:rPr lang="en-US" sz="5500" b="0" dirty="0">
                <a:solidFill>
                  <a:schemeClr val="tx1"/>
                </a:solidFill>
                <a:latin typeface="+mj-lt"/>
                <a:cs typeface="Times New Roman" pitchFamily="18" charset="0"/>
              </a:rPr>
              <a:t> </a:t>
            </a:r>
            <a:r>
              <a:rPr lang="en-US" sz="5500" b="0" dirty="0" err="1">
                <a:solidFill>
                  <a:schemeClr val="tx1"/>
                </a:solidFill>
                <a:latin typeface="+mj-lt"/>
                <a:cs typeface="Times New Roman" pitchFamily="18" charset="0"/>
              </a:rPr>
              <a:t>thật</a:t>
            </a:r>
            <a:r>
              <a:rPr lang="en-US" sz="5500" b="0" dirty="0">
                <a:solidFill>
                  <a:schemeClr val="tx1"/>
                </a:solidFill>
                <a:latin typeface="+mj-lt"/>
                <a:cs typeface="Times New Roman" pitchFamily="18" charset="0"/>
              </a:rPr>
              <a:t>,</a:t>
            </a:r>
          </a:p>
        </p:txBody>
      </p:sp>
    </p:spTree>
    <p:extLst>
      <p:ext uri="{BB962C8B-B14F-4D97-AF65-F5344CB8AC3E}">
        <p14:creationId xmlns:p14="http://schemas.microsoft.com/office/powerpoint/2010/main" val="933642239"/>
      </p:ext>
    </p:extLst>
  </p:cSld>
  <p:clrMapOvr>
    <a:masterClrMapping/>
  </p:clrMapOvr>
  <p:transition advClick="0" advTm="3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200" b="0" dirty="0">
                <a:solidFill>
                  <a:schemeClr val="tx1"/>
                </a:solidFill>
                <a:latin typeface="+mj-lt"/>
                <a:cs typeface="Times New Roman" pitchFamily="18" charset="0"/>
              </a:rPr>
              <a:t>được sinh ra mà không phải được tạo thành, đồng bản thể với Đức Chúa Cha: nhờ Người mà muôn vật được tạo thành. Vì loài người chúng ta và để cứu độ chúng ta,</a:t>
            </a:r>
            <a:endParaRPr lang="en-US" sz="5200" b="0" dirty="0">
              <a:solidFill>
                <a:schemeClr val="tx1"/>
              </a:solidFill>
              <a:latin typeface="+mj-lt"/>
              <a:cs typeface="Times New Roman" pitchFamily="18" charset="0"/>
            </a:endParaRPr>
          </a:p>
        </p:txBody>
      </p:sp>
    </p:spTree>
    <p:extLst>
      <p:ext uri="{BB962C8B-B14F-4D97-AF65-F5344CB8AC3E}">
        <p14:creationId xmlns:p14="http://schemas.microsoft.com/office/powerpoint/2010/main" val="1351153808"/>
      </p:ext>
    </p:extLst>
  </p:cSld>
  <p:clrMapOvr>
    <a:masterClrMapping/>
  </p:clrMapOvr>
  <p:transition advClick="0" advTm="3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6000" b="0" dirty="0">
                <a:solidFill>
                  <a:schemeClr val="tx1"/>
                </a:solidFill>
                <a:latin typeface="+mj-lt"/>
                <a:cs typeface="Times New Roman" pitchFamily="18" charset="0"/>
              </a:rPr>
              <a:t>Người đã từ trời xuống thế. </a:t>
            </a:r>
            <a:r>
              <a:rPr lang="vi-VN" sz="6000" b="0" dirty="0">
                <a:solidFill>
                  <a:srgbClr val="FFFF00"/>
                </a:solidFill>
                <a:latin typeface="+mj-lt"/>
                <a:cs typeface="Times New Roman" pitchFamily="18" charset="0"/>
              </a:rPr>
              <a:t>Bởi phép Đức Chúa Thánh Thần, Người đã nhập thể trong lòng Trinh Nữ Maria, và đã làm người.</a:t>
            </a:r>
            <a:endParaRPr lang="en-US" sz="6000" b="0" dirty="0">
              <a:solidFill>
                <a:srgbClr val="FFFF00"/>
              </a:solidFill>
              <a:latin typeface="+mj-lt"/>
              <a:cs typeface="Times New Roman" pitchFamily="18" charset="0"/>
            </a:endParaRPr>
          </a:p>
        </p:txBody>
      </p:sp>
    </p:spTree>
    <p:extLst>
      <p:ext uri="{BB962C8B-B14F-4D97-AF65-F5344CB8AC3E}">
        <p14:creationId xmlns:p14="http://schemas.microsoft.com/office/powerpoint/2010/main" val="1651723200"/>
      </p:ext>
    </p:extLst>
  </p:cSld>
  <p:clrMapOvr>
    <a:masterClrMapping/>
  </p:clrMapOvr>
  <p:transition advClick="0" advTm="3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6000" b="0" dirty="0">
                <a:solidFill>
                  <a:schemeClr val="tx1"/>
                </a:solidFill>
                <a:latin typeface="+mj-lt"/>
                <a:cs typeface="Times New Roman" pitchFamily="18" charset="0"/>
              </a:rPr>
              <a:t>Người chịu đóng đinh vào thập giá vì chúng ta, thời quan Phongxiô Philatô; Người chịu khổ hình và mai táng, ngày thứ ba Người sống lại như lời Thánh Kinh.</a:t>
            </a:r>
            <a:endParaRPr lang="en-US" sz="6000" b="0" dirty="0">
              <a:solidFill>
                <a:schemeClr val="tx1"/>
              </a:solidFill>
              <a:latin typeface="+mj-lt"/>
              <a:cs typeface="Times New Roman" pitchFamily="18" charset="0"/>
            </a:endParaRPr>
          </a:p>
        </p:txBody>
      </p:sp>
    </p:spTree>
    <p:extLst>
      <p:ext uri="{BB962C8B-B14F-4D97-AF65-F5344CB8AC3E}">
        <p14:creationId xmlns:p14="http://schemas.microsoft.com/office/powerpoint/2010/main" val="2195672096"/>
      </p:ext>
    </p:extLst>
  </p:cSld>
  <p:clrMapOvr>
    <a:masterClrMapping/>
  </p:clrMapOvr>
  <p:transition advClick="0" advTm="3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0" dirty="0" smtClean="0">
                <a:solidFill>
                  <a:schemeClr val="tx1"/>
                </a:solidFill>
                <a:latin typeface="+mj-lt"/>
                <a:cs typeface="Times New Roman" pitchFamily="18" charset="0"/>
              </a:rPr>
              <a:t>Người lên trời, ngự bên hữu Đức Chúa Cha, và Người sẽ lại đến trong vinh quang để phán xét kẻ sống và kẻ chết, Nước Người sẽ không bao giờ cùng.</a:t>
            </a:r>
            <a:endParaRPr lang="en-US" sz="5400" b="0" dirty="0">
              <a:solidFill>
                <a:schemeClr val="tx1"/>
              </a:solidFill>
              <a:latin typeface="+mj-lt"/>
              <a:cs typeface="Times New Roman" pitchFamily="18" charset="0"/>
            </a:endParaRPr>
          </a:p>
        </p:txBody>
      </p:sp>
    </p:spTree>
    <p:extLst>
      <p:ext uri="{BB962C8B-B14F-4D97-AF65-F5344CB8AC3E}">
        <p14:creationId xmlns:p14="http://schemas.microsoft.com/office/powerpoint/2010/main" val="60945853"/>
      </p:ext>
    </p:extLst>
  </p:cSld>
  <p:clrMapOvr>
    <a:masterClrMapping/>
  </p:clrMapOvr>
  <p:transition advClick="0" advTm="3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6000" b="0" dirty="0">
                <a:solidFill>
                  <a:schemeClr val="tx1"/>
                </a:solidFill>
                <a:latin typeface="+mj-lt"/>
                <a:cs typeface="Times New Roman" pitchFamily="18" charset="0"/>
              </a:rPr>
              <a:t>Tôi tin kính Đức Chúa Thánh Thần là Thiên Chúa và là Đấng ban sự sống, Người bởi Đức Chúa Cha và Đức Chúa Con mà ra,</a:t>
            </a:r>
            <a:endParaRPr lang="en-US" sz="6000" b="0" dirty="0">
              <a:solidFill>
                <a:schemeClr val="tx1"/>
              </a:solidFill>
              <a:latin typeface="+mj-lt"/>
              <a:cs typeface="Times New Roman" pitchFamily="18" charset="0"/>
            </a:endParaRPr>
          </a:p>
        </p:txBody>
      </p:sp>
    </p:spTree>
    <p:extLst>
      <p:ext uri="{BB962C8B-B14F-4D97-AF65-F5344CB8AC3E}">
        <p14:creationId xmlns:p14="http://schemas.microsoft.com/office/powerpoint/2010/main" val="2613480020"/>
      </p:ext>
    </p:extLst>
  </p:cSld>
  <p:clrMapOvr>
    <a:masterClrMapping/>
  </p:clrMapOvr>
  <p:transition advClick="0" advTm="30"/>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000" b="0" dirty="0">
                <a:solidFill>
                  <a:schemeClr val="tx1"/>
                </a:solidFill>
                <a:latin typeface="+mj-lt"/>
                <a:cs typeface="Times New Roman" pitchFamily="18" charset="0"/>
              </a:rPr>
              <a:t>Người được phụng thờ và tôn vinh cùng với Đức Chúa Cha và Đức Chúa Con: Người đã dùng các tiên tri mà phán dạy. Tôi tin Hội Thánh duy nhất, thánh thiện, công giáo và tông truyền.</a:t>
            </a:r>
            <a:endParaRPr lang="en-US" sz="5000" b="0" dirty="0">
              <a:solidFill>
                <a:schemeClr val="tx1"/>
              </a:solidFill>
              <a:latin typeface="+mj-lt"/>
              <a:cs typeface="Times New Roman" pitchFamily="18" charset="0"/>
            </a:endParaRPr>
          </a:p>
        </p:txBody>
      </p:sp>
    </p:spTree>
    <p:extLst>
      <p:ext uri="{BB962C8B-B14F-4D97-AF65-F5344CB8AC3E}">
        <p14:creationId xmlns:p14="http://schemas.microsoft.com/office/powerpoint/2010/main" val="2208039947"/>
      </p:ext>
    </p:extLst>
  </p:cSld>
  <p:clrMapOvr>
    <a:masterClrMapping/>
  </p:clrMapOvr>
  <p:transition advClick="0" advTm="3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4294967295"/>
          </p:nvPr>
        </p:nvSpPr>
        <p:spPr>
          <a:xfrm>
            <a:off x="0" y="0"/>
            <a:ext cx="9144000" cy="5143500"/>
          </a:xfrm>
        </p:spPr>
        <p:txBody>
          <a:bodyPr>
            <a:normAutofit fontScale="77500" lnSpcReduction="20000"/>
          </a:bodyPr>
          <a:lstStyle/>
          <a:p>
            <a:pPr marL="0" indent="0" algn="just">
              <a:lnSpc>
                <a:spcPct val="140000"/>
              </a:lnSpc>
              <a:buFontTx/>
              <a:buNone/>
              <a:defRPr/>
            </a:pPr>
            <a:r>
              <a:rPr lang="en-US" sz="8500" b="0" u="sng" dirty="0" err="1" smtClean="0">
                <a:solidFill>
                  <a:srgbClr val="FFFF00"/>
                </a:solidFill>
                <a:latin typeface="+mj-lt"/>
                <a:cs typeface="Times New Roman" panose="02020603050405020304" pitchFamily="18" charset="0"/>
              </a:rPr>
              <a:t>Đk</a:t>
            </a:r>
            <a:r>
              <a:rPr lang="en-US" sz="8500" b="0" dirty="0" smtClean="0">
                <a:solidFill>
                  <a:srgbClr val="FFFF00"/>
                </a:solidFill>
                <a:latin typeface="+mj-lt"/>
                <a:cs typeface="Times New Roman" panose="02020603050405020304" pitchFamily="18" charset="0"/>
              </a:rPr>
              <a:t>:</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Lạy</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Chúa</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xin</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đoái</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nhìn</a:t>
            </a:r>
            <a:r>
              <a:rPr lang="en-US" sz="8500" b="0" dirty="0" smtClean="0">
                <a:solidFill>
                  <a:schemeClr val="bg1"/>
                </a:solidFill>
                <a:latin typeface="+mj-lt"/>
                <a:cs typeface="Times New Roman" panose="02020603050405020304" pitchFamily="18" charset="0"/>
              </a:rPr>
              <a:t> </a:t>
            </a:r>
            <a:r>
              <a:rPr lang="en-US" sz="8500" b="0" dirty="0" err="1" smtClean="0">
                <a:solidFill>
                  <a:schemeClr val="bg1"/>
                </a:solidFill>
                <a:latin typeface="+mj-lt"/>
                <a:cs typeface="Times New Roman" panose="02020603050405020304" pitchFamily="18" charset="0"/>
              </a:rPr>
              <a:t>chúng</a:t>
            </a:r>
            <a:r>
              <a:rPr lang="en-US" sz="8500" b="0" dirty="0" smtClean="0">
                <a:solidFill>
                  <a:schemeClr val="bg1"/>
                </a:solidFill>
                <a:latin typeface="+mj-lt"/>
                <a:cs typeface="Times New Roman" panose="02020603050405020304" pitchFamily="18" charset="0"/>
              </a:rPr>
              <a:t> con. </a:t>
            </a:r>
            <a:r>
              <a:rPr lang="vi-VN" sz="8500" b="0" dirty="0">
                <a:solidFill>
                  <a:schemeClr val="bg1"/>
                </a:solidFill>
                <a:latin typeface="+mj-lt"/>
                <a:cs typeface="Times New Roman" panose="02020603050405020304" pitchFamily="18" charset="0"/>
              </a:rPr>
              <a:t>Xin tỏ nhan thánh Chúa và cứu độ chúng </a:t>
            </a:r>
            <a:r>
              <a:rPr lang="vi-VN" sz="8500" b="0" dirty="0" smtClean="0">
                <a:solidFill>
                  <a:schemeClr val="bg1"/>
                </a:solidFill>
                <a:latin typeface="+mj-lt"/>
                <a:cs typeface="Times New Roman" panose="02020603050405020304" pitchFamily="18" charset="0"/>
              </a:rPr>
              <a:t>con</a:t>
            </a:r>
            <a:r>
              <a:rPr lang="en-US" sz="8500" b="0" dirty="0">
                <a:solidFill>
                  <a:schemeClr val="bg1"/>
                </a:solidFill>
                <a:latin typeface="+mj-lt"/>
                <a:cs typeface="Times New Roman" panose="02020603050405020304" pitchFamily="18" charset="0"/>
              </a:rPr>
              <a:t>.</a:t>
            </a:r>
            <a:endParaRPr lang="vi-VN" sz="8500" b="0" dirty="0">
              <a:solidFill>
                <a:schemeClr val="bg1"/>
              </a:solidFill>
              <a:latin typeface="+mj-lt"/>
              <a:cs typeface="Times New Roman" panose="02020603050405020304" pitchFamily="18" charset="0"/>
            </a:endParaRPr>
          </a:p>
        </p:txBody>
      </p:sp>
    </p:spTree>
    <p:extLst>
      <p:ext uri="{BB962C8B-B14F-4D97-AF65-F5344CB8AC3E}">
        <p14:creationId xmlns:p14="http://schemas.microsoft.com/office/powerpoint/2010/main" val="3265421277"/>
      </p:ext>
    </p:extLst>
  </p:cSld>
  <p:clrMapOvr>
    <a:masterClrMapping/>
  </p:clrMapOvr>
  <p:transition advClick="0" advTm="30"/>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6600" b="0" dirty="0">
                <a:solidFill>
                  <a:schemeClr val="tx1"/>
                </a:solidFill>
                <a:latin typeface="+mj-lt"/>
                <a:cs typeface="Times New Roman" pitchFamily="18" charset="0"/>
              </a:rPr>
              <a:t>Tôi tuyên xưng có một Phép Rửa để tha tội. Tôi trông đợi kẻ chết sống lại và sựsống đời sau.</a:t>
            </a:r>
            <a:r>
              <a:rPr lang="vi-VN" sz="6600" b="0" dirty="0">
                <a:solidFill>
                  <a:schemeClr val="bg1"/>
                </a:solidFill>
                <a:latin typeface="+mj-lt"/>
                <a:cs typeface="Times New Roman" pitchFamily="18" charset="0"/>
              </a:rPr>
              <a:t> </a:t>
            </a:r>
            <a:r>
              <a:rPr lang="vi-VN" sz="6600" b="0" dirty="0">
                <a:solidFill>
                  <a:srgbClr val="FFFF00"/>
                </a:solidFill>
                <a:latin typeface="+mj-lt"/>
                <a:cs typeface="Times New Roman" pitchFamily="18" charset="0"/>
              </a:rPr>
              <a:t>Amen.</a:t>
            </a:r>
            <a:endParaRPr lang="en-US" sz="6600" b="0" dirty="0">
              <a:solidFill>
                <a:srgbClr val="FFFF00"/>
              </a:solidFill>
              <a:latin typeface="+mj-lt"/>
              <a:cs typeface="Times New Roman" pitchFamily="18" charset="0"/>
            </a:endParaRPr>
          </a:p>
        </p:txBody>
      </p:sp>
    </p:spTree>
    <p:extLst>
      <p:ext uri="{BB962C8B-B14F-4D97-AF65-F5344CB8AC3E}">
        <p14:creationId xmlns:p14="http://schemas.microsoft.com/office/powerpoint/2010/main" val="3906094088"/>
      </p:ext>
    </p:extLst>
  </p:cSld>
  <p:clrMapOvr>
    <a:masterClrMapping/>
  </p:clrMapOvr>
  <p:transition advClick="0" advTm="3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3" name="Rectangle 2"/>
          <p:cNvSpPr/>
          <p:nvPr/>
        </p:nvSpPr>
        <p:spPr>
          <a:xfrm>
            <a:off x="2275" y="133350"/>
            <a:ext cx="9141725" cy="1785104"/>
          </a:xfrm>
          <a:prstGeom prst="rect">
            <a:avLst/>
          </a:prstGeom>
          <a:noFill/>
        </p:spPr>
        <p:txBody>
          <a:bodyPr wrap="square" lIns="91440" tIns="45720" rIns="91440" bIns="45720">
            <a:spAutoFit/>
          </a:bodyPr>
          <a:lstStyle/>
          <a:p>
            <a:r>
              <a:rPr lang="en-US" sz="5400" b="1" cap="none" spc="0" dirty="0" err="1" smtClean="0">
                <a:ln w="19050">
                  <a:solidFill>
                    <a:schemeClr val="tx2">
                      <a:tint val="1000"/>
                    </a:schemeClr>
                  </a:solidFill>
                  <a:prstDash val="solid"/>
                </a:ln>
                <a:solidFill>
                  <a:srgbClr val="660066"/>
                </a:solidFill>
                <a:effectLst>
                  <a:outerShdw blurRad="50000" dist="50800" dir="7500000" algn="tl">
                    <a:srgbClr val="000000">
                      <a:shade val="5000"/>
                      <a:alpha val="35000"/>
                    </a:srgbClr>
                  </a:outerShdw>
                </a:effectLst>
              </a:rPr>
              <a:t>Lời</a:t>
            </a:r>
            <a:r>
              <a:rPr lang="en-US" sz="5400" b="1" cap="none" spc="0" dirty="0" smtClean="0">
                <a:ln w="19050">
                  <a:solidFill>
                    <a:schemeClr val="tx2">
                      <a:tint val="1000"/>
                    </a:schemeClr>
                  </a:solidFill>
                  <a:prstDash val="solid"/>
                </a:ln>
                <a:solidFill>
                  <a:srgbClr val="660066"/>
                </a:solidFill>
                <a:effectLst>
                  <a:outerShdw blurRad="50000" dist="50800" dir="7500000" algn="tl">
                    <a:srgbClr val="000000">
                      <a:shade val="5000"/>
                      <a:alpha val="35000"/>
                    </a:srgbClr>
                  </a:outerShdw>
                </a:effectLst>
              </a:rPr>
              <a:t> </a:t>
            </a:r>
            <a:r>
              <a:rPr lang="en-US" sz="5400" b="1" cap="none" spc="0" dirty="0" err="1" smtClean="0">
                <a:ln w="19050">
                  <a:solidFill>
                    <a:schemeClr val="tx2">
                      <a:tint val="1000"/>
                    </a:schemeClr>
                  </a:solidFill>
                  <a:prstDash val="solid"/>
                </a:ln>
                <a:solidFill>
                  <a:srgbClr val="660066"/>
                </a:solidFill>
                <a:effectLst>
                  <a:outerShdw blurRad="50000" dist="50800" dir="7500000" algn="tl">
                    <a:srgbClr val="000000">
                      <a:shade val="5000"/>
                      <a:alpha val="35000"/>
                    </a:srgbClr>
                  </a:outerShdw>
                </a:effectLst>
              </a:rPr>
              <a:t>Nguyện</a:t>
            </a:r>
            <a:r>
              <a:rPr lang="en-US" sz="5400" b="1" cap="none" spc="0" dirty="0" smtClean="0">
                <a:ln w="19050">
                  <a:solidFill>
                    <a:schemeClr val="tx2">
                      <a:tint val="1000"/>
                    </a:schemeClr>
                  </a:solidFill>
                  <a:prstDash val="solid"/>
                </a:ln>
                <a:solidFill>
                  <a:srgbClr val="660066"/>
                </a:solidFill>
                <a:effectLst>
                  <a:outerShdw blurRad="50000" dist="50800" dir="7500000" algn="tl">
                    <a:srgbClr val="000000">
                      <a:shade val="5000"/>
                      <a:alpha val="35000"/>
                    </a:srgbClr>
                  </a:outerShdw>
                </a:effectLst>
              </a:rPr>
              <a:t> </a:t>
            </a:r>
            <a:r>
              <a:rPr lang="en-US" sz="5400" b="1" cap="none" spc="0" dirty="0" err="1" smtClean="0">
                <a:ln w="19050">
                  <a:solidFill>
                    <a:schemeClr val="tx2">
                      <a:tint val="1000"/>
                    </a:schemeClr>
                  </a:solidFill>
                  <a:prstDash val="solid"/>
                </a:ln>
                <a:solidFill>
                  <a:srgbClr val="660066"/>
                </a:solidFill>
                <a:effectLst>
                  <a:outerShdw blurRad="50000" dist="50800" dir="7500000" algn="tl">
                    <a:srgbClr val="000000">
                      <a:shade val="5000"/>
                      <a:alpha val="35000"/>
                    </a:srgbClr>
                  </a:outerShdw>
                </a:effectLst>
              </a:rPr>
              <a:t>Tín</a:t>
            </a:r>
            <a:r>
              <a:rPr lang="en-US" sz="5400" b="1" cap="none" spc="0" dirty="0" smtClean="0">
                <a:ln w="19050">
                  <a:solidFill>
                    <a:schemeClr val="tx2">
                      <a:tint val="1000"/>
                    </a:schemeClr>
                  </a:solidFill>
                  <a:prstDash val="solid"/>
                </a:ln>
                <a:solidFill>
                  <a:srgbClr val="660066"/>
                </a:solidFill>
                <a:effectLst>
                  <a:outerShdw blurRad="50000" dist="50800" dir="7500000" algn="tl">
                    <a:srgbClr val="000000">
                      <a:shade val="5000"/>
                      <a:alpha val="35000"/>
                    </a:srgbClr>
                  </a:outerShdw>
                </a:effectLst>
              </a:rPr>
              <a:t> </a:t>
            </a:r>
            <a:r>
              <a:rPr lang="en-US" sz="5400" b="1" cap="none" spc="0" dirty="0" err="1" smtClean="0">
                <a:ln w="19050">
                  <a:solidFill>
                    <a:schemeClr val="tx2">
                      <a:tint val="1000"/>
                    </a:schemeClr>
                  </a:solidFill>
                  <a:prstDash val="solid"/>
                </a:ln>
                <a:solidFill>
                  <a:srgbClr val="660066"/>
                </a:solidFill>
                <a:effectLst>
                  <a:outerShdw blurRad="50000" dist="50800" dir="7500000" algn="tl">
                    <a:srgbClr val="000000">
                      <a:shade val="5000"/>
                      <a:alpha val="35000"/>
                    </a:srgbClr>
                  </a:outerShdw>
                </a:effectLst>
              </a:rPr>
              <a:t>Hữu</a:t>
            </a:r>
            <a:endParaRPr lang="en-US" sz="5400" b="1" cap="none" spc="0" dirty="0" smtClean="0">
              <a:ln w="19050">
                <a:solidFill>
                  <a:schemeClr val="tx2">
                    <a:tint val="1000"/>
                  </a:schemeClr>
                </a:solidFill>
                <a:prstDash val="solid"/>
              </a:ln>
              <a:solidFill>
                <a:srgbClr val="660066"/>
              </a:solidFill>
              <a:effectLst>
                <a:outerShdw blurRad="50000" dist="50800" dir="7500000" algn="tl">
                  <a:srgbClr val="000000">
                    <a:shade val="5000"/>
                    <a:alpha val="35000"/>
                  </a:srgbClr>
                </a:outerShdw>
              </a:effectLst>
            </a:endParaRPr>
          </a:p>
          <a:p>
            <a:r>
              <a:rPr lang="en-US" sz="2800" dirty="0">
                <a:ln w="19050">
                  <a:solidFill>
                    <a:schemeClr val="tx2">
                      <a:tint val="1000"/>
                    </a:schemeClr>
                  </a:solidFill>
                  <a:prstDash val="solid"/>
                </a:ln>
                <a:solidFill>
                  <a:srgbClr val="660066"/>
                </a:solidFill>
                <a:effectLst>
                  <a:outerShdw blurRad="50000" dist="50800" dir="7500000" algn="tl">
                    <a:srgbClr val="000000">
                      <a:shade val="5000"/>
                      <a:alpha val="35000"/>
                    </a:srgbClr>
                  </a:outerShdw>
                </a:effectLst>
              </a:rPr>
              <a:t>	</a:t>
            </a:r>
            <a:r>
              <a:rPr lang="en-US" sz="2800" b="0" dirty="0" err="1"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Anh</a:t>
            </a:r>
            <a:r>
              <a:rPr lang="en-US" sz="2800" b="0" dirty="0"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 </a:t>
            </a:r>
            <a:r>
              <a:rPr lang="en-US" sz="2800" b="0" dirty="0" err="1"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chị</a:t>
            </a:r>
            <a:r>
              <a:rPr lang="en-US" sz="2800" b="0" dirty="0"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 </a:t>
            </a:r>
            <a:r>
              <a:rPr lang="en-US" sz="2800" b="0" dirty="0" err="1"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em</a:t>
            </a:r>
            <a:r>
              <a:rPr lang="en-US" sz="2800" b="0" dirty="0"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 </a:t>
            </a:r>
            <a:r>
              <a:rPr lang="en-US" sz="2800" b="0" dirty="0" err="1"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thân</a:t>
            </a:r>
            <a:r>
              <a:rPr lang="en-US" sz="2800" b="0" dirty="0"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 </a:t>
            </a:r>
            <a:r>
              <a:rPr lang="en-US" sz="2800" b="0" dirty="0" err="1"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mến</a:t>
            </a:r>
            <a:r>
              <a:rPr lang="en-US" sz="2800" b="0" dirty="0"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 </a:t>
            </a:r>
            <a:r>
              <a:rPr lang="en-US" sz="2800" b="0" dirty="0" err="1"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thật</a:t>
            </a:r>
            <a:r>
              <a:rPr lang="en-US" sz="2800" b="0" dirty="0"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 </a:t>
            </a:r>
            <a:r>
              <a:rPr lang="en-US" sz="2800" b="0" dirty="0" err="1"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hạnh</a:t>
            </a:r>
            <a:r>
              <a:rPr lang="en-US" sz="2800" b="0" dirty="0"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 </a:t>
            </a:r>
            <a:r>
              <a:rPr lang="en-US" sz="2800" b="0" dirty="0" err="1"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phúc</a:t>
            </a:r>
            <a:r>
              <a:rPr lang="en-US" sz="2800" b="0" dirty="0"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 </a:t>
            </a:r>
            <a:r>
              <a:rPr lang="en-US" sz="2800" b="0" dirty="0" err="1"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cho</a:t>
            </a:r>
            <a:r>
              <a:rPr lang="en-US" sz="2800" b="0" dirty="0"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 </a:t>
            </a:r>
            <a:r>
              <a:rPr lang="en-US" sz="2800" b="0" dirty="0" err="1"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những</a:t>
            </a:r>
            <a:r>
              <a:rPr lang="en-US" sz="2800" b="0" dirty="0"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 </a:t>
            </a:r>
            <a:r>
              <a:rPr lang="en-US" sz="2800" b="0" dirty="0" err="1"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ai</a:t>
            </a:r>
            <a:r>
              <a:rPr lang="en-US" sz="2800" b="0" dirty="0"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 </a:t>
            </a:r>
            <a:r>
              <a:rPr lang="en-US" sz="2800" b="0" dirty="0" err="1"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biết</a:t>
            </a:r>
            <a:r>
              <a:rPr lang="en-US" sz="2800" b="0" dirty="0"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 tin </a:t>
            </a:r>
            <a:r>
              <a:rPr lang="en-US" sz="2800" b="0" dirty="0" err="1"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tưởng</a:t>
            </a:r>
            <a:r>
              <a:rPr lang="en-US" sz="2800" b="0" dirty="0"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 </a:t>
            </a:r>
            <a:r>
              <a:rPr lang="en-US" sz="2800" b="0" dirty="0" err="1"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vào</a:t>
            </a:r>
            <a:r>
              <a:rPr lang="en-US" sz="2800" b="0" dirty="0"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 </a:t>
            </a:r>
            <a:r>
              <a:rPr lang="en-US" sz="2800" b="0" dirty="0" err="1"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Thiên</a:t>
            </a:r>
            <a:r>
              <a:rPr lang="en-US" sz="2800" b="0" dirty="0"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 </a:t>
            </a:r>
            <a:r>
              <a:rPr lang="en-US" sz="2800" b="0" dirty="0" err="1"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Chúa</a:t>
            </a:r>
            <a:r>
              <a:rPr lang="en-US" sz="2800" b="0" dirty="0"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rPr>
              <a:t> …….</a:t>
            </a:r>
            <a:endParaRPr lang="en-US" sz="2800" b="0" cap="none" spc="0" dirty="0" smtClean="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Times New Roman" panose="02020603050405020304" pitchFamily="18" charset="0"/>
              <a:cs typeface="Times New Roman" panose="02020603050405020304" pitchFamily="18" charset="0"/>
            </a:endParaRPr>
          </a:p>
        </p:txBody>
      </p:sp>
      <p:sp>
        <p:nvSpPr>
          <p:cNvPr id="4" name="Rectangle 3"/>
          <p:cNvSpPr/>
          <p:nvPr/>
        </p:nvSpPr>
        <p:spPr>
          <a:xfrm>
            <a:off x="89042" y="4171950"/>
            <a:ext cx="8965916" cy="830997"/>
          </a:xfrm>
          <a:prstGeom prst="rect">
            <a:avLst/>
          </a:prstGeom>
          <a:noFill/>
        </p:spPr>
        <p:txBody>
          <a:bodyPr wrap="none" lIns="91440" tIns="45720" rIns="91440" bIns="45720">
            <a:spAutoFit/>
          </a:bodyPr>
          <a:lstStyle/>
          <a:p>
            <a:pPr algn="ctr"/>
            <a:r>
              <a:rPr lang="en-US" sz="4800" dirty="0" smtClean="0">
                <a:ln w="19050">
                  <a:solidFill>
                    <a:schemeClr val="tx2">
                      <a:tint val="1000"/>
                    </a:schemeClr>
                  </a:solidFill>
                  <a:prstDash val="solid"/>
                </a:ln>
                <a:solidFill>
                  <a:srgbClr val="660066"/>
                </a:solidFill>
                <a:effectLst>
                  <a:outerShdw blurRad="50000" dist="50800" dir="7500000" algn="tl">
                    <a:srgbClr val="000000">
                      <a:shade val="5000"/>
                      <a:alpha val="35000"/>
                    </a:srgbClr>
                  </a:outerShdw>
                </a:effectLst>
              </a:rPr>
              <a:t>Xin </a:t>
            </a:r>
            <a:r>
              <a:rPr lang="en-US" sz="4800" dirty="0" err="1" smtClean="0">
                <a:ln w="19050">
                  <a:solidFill>
                    <a:schemeClr val="tx2">
                      <a:tint val="1000"/>
                    </a:schemeClr>
                  </a:solidFill>
                  <a:prstDash val="solid"/>
                </a:ln>
                <a:solidFill>
                  <a:srgbClr val="660066"/>
                </a:solidFill>
                <a:effectLst>
                  <a:outerShdw blurRad="50000" dist="50800" dir="7500000" algn="tl">
                    <a:srgbClr val="000000">
                      <a:shade val="5000"/>
                      <a:alpha val="35000"/>
                    </a:srgbClr>
                  </a:outerShdw>
                </a:effectLst>
              </a:rPr>
              <a:t>Chúa</a:t>
            </a:r>
            <a:r>
              <a:rPr lang="en-US" sz="4800" dirty="0" smtClean="0">
                <a:ln w="19050">
                  <a:solidFill>
                    <a:schemeClr val="tx2">
                      <a:tint val="1000"/>
                    </a:schemeClr>
                  </a:solidFill>
                  <a:prstDash val="solid"/>
                </a:ln>
                <a:solidFill>
                  <a:srgbClr val="660066"/>
                </a:solidFill>
                <a:effectLst>
                  <a:outerShdw blurRad="50000" dist="50800" dir="7500000" algn="tl">
                    <a:srgbClr val="000000">
                      <a:shade val="5000"/>
                      <a:alpha val="35000"/>
                    </a:srgbClr>
                  </a:outerShdw>
                </a:effectLst>
              </a:rPr>
              <a:t> </a:t>
            </a:r>
            <a:r>
              <a:rPr lang="en-US" sz="4800" dirty="0" err="1" smtClean="0">
                <a:ln w="19050">
                  <a:solidFill>
                    <a:schemeClr val="tx2">
                      <a:tint val="1000"/>
                    </a:schemeClr>
                  </a:solidFill>
                  <a:prstDash val="solid"/>
                </a:ln>
                <a:solidFill>
                  <a:srgbClr val="660066"/>
                </a:solidFill>
                <a:effectLst>
                  <a:outerShdw blurRad="50000" dist="50800" dir="7500000" algn="tl">
                    <a:srgbClr val="000000">
                      <a:shade val="5000"/>
                      <a:alpha val="35000"/>
                    </a:srgbClr>
                  </a:outerShdw>
                </a:effectLst>
              </a:rPr>
              <a:t>nhận</a:t>
            </a:r>
            <a:r>
              <a:rPr lang="en-US" sz="4800" dirty="0" smtClean="0">
                <a:ln w="19050">
                  <a:solidFill>
                    <a:schemeClr val="tx2">
                      <a:tint val="1000"/>
                    </a:schemeClr>
                  </a:solidFill>
                  <a:prstDash val="solid"/>
                </a:ln>
                <a:solidFill>
                  <a:srgbClr val="660066"/>
                </a:solidFill>
                <a:effectLst>
                  <a:outerShdw blurRad="50000" dist="50800" dir="7500000" algn="tl">
                    <a:srgbClr val="000000">
                      <a:shade val="5000"/>
                      <a:alpha val="35000"/>
                    </a:srgbClr>
                  </a:outerShdw>
                </a:effectLst>
              </a:rPr>
              <a:t> </a:t>
            </a:r>
            <a:r>
              <a:rPr lang="en-US" sz="4800" dirty="0" err="1" smtClean="0">
                <a:ln w="19050">
                  <a:solidFill>
                    <a:schemeClr val="tx2">
                      <a:tint val="1000"/>
                    </a:schemeClr>
                  </a:solidFill>
                  <a:prstDash val="solid"/>
                </a:ln>
                <a:solidFill>
                  <a:srgbClr val="660066"/>
                </a:solidFill>
                <a:effectLst>
                  <a:outerShdw blurRad="50000" dist="50800" dir="7500000" algn="tl">
                    <a:srgbClr val="000000">
                      <a:shade val="5000"/>
                      <a:alpha val="35000"/>
                    </a:srgbClr>
                  </a:outerShdw>
                </a:effectLst>
              </a:rPr>
              <a:t>lời</a:t>
            </a:r>
            <a:r>
              <a:rPr lang="en-US" sz="4800" dirty="0" smtClean="0">
                <a:ln w="19050">
                  <a:solidFill>
                    <a:schemeClr val="tx2">
                      <a:tint val="1000"/>
                    </a:schemeClr>
                  </a:solidFill>
                  <a:prstDash val="solid"/>
                </a:ln>
                <a:solidFill>
                  <a:srgbClr val="660066"/>
                </a:solidFill>
                <a:effectLst>
                  <a:outerShdw blurRad="50000" dist="50800" dir="7500000" algn="tl">
                    <a:srgbClr val="000000">
                      <a:shade val="5000"/>
                      <a:alpha val="35000"/>
                    </a:srgbClr>
                  </a:outerShdw>
                </a:effectLst>
              </a:rPr>
              <a:t> </a:t>
            </a:r>
            <a:r>
              <a:rPr lang="en-US" sz="4800" dirty="0" err="1" smtClean="0">
                <a:ln w="19050">
                  <a:solidFill>
                    <a:schemeClr val="tx2">
                      <a:tint val="1000"/>
                    </a:schemeClr>
                  </a:solidFill>
                  <a:prstDash val="solid"/>
                </a:ln>
                <a:solidFill>
                  <a:srgbClr val="660066"/>
                </a:solidFill>
                <a:effectLst>
                  <a:outerShdw blurRad="50000" dist="50800" dir="7500000" algn="tl">
                    <a:srgbClr val="000000">
                      <a:shade val="5000"/>
                      <a:alpha val="35000"/>
                    </a:srgbClr>
                  </a:outerShdw>
                </a:effectLst>
              </a:rPr>
              <a:t>chúng</a:t>
            </a:r>
            <a:r>
              <a:rPr lang="en-US" sz="4800" dirty="0" smtClean="0">
                <a:ln w="19050">
                  <a:solidFill>
                    <a:schemeClr val="tx2">
                      <a:tint val="1000"/>
                    </a:schemeClr>
                  </a:solidFill>
                  <a:prstDash val="solid"/>
                </a:ln>
                <a:solidFill>
                  <a:srgbClr val="660066"/>
                </a:solidFill>
                <a:effectLst>
                  <a:outerShdw blurRad="50000" dist="50800" dir="7500000" algn="tl">
                    <a:srgbClr val="000000">
                      <a:shade val="5000"/>
                      <a:alpha val="35000"/>
                    </a:srgbClr>
                  </a:outerShdw>
                </a:effectLst>
              </a:rPr>
              <a:t> con</a:t>
            </a:r>
            <a:endParaRPr lang="en-US" sz="4800" dirty="0">
              <a:ln w="19050">
                <a:solidFill>
                  <a:schemeClr val="tx2">
                    <a:tint val="1000"/>
                  </a:schemeClr>
                </a:solidFill>
                <a:prstDash val="solid"/>
              </a:ln>
              <a:solidFill>
                <a:srgbClr val="660066"/>
              </a:solidFill>
              <a:effectLst>
                <a:outerShdw blurRad="50000" dist="50800" dir="7500000" algn="tl">
                  <a:srgbClr val="000000">
                    <a:shade val="5000"/>
                    <a:alpha val="35000"/>
                  </a:srgbClr>
                </a:outerShdw>
              </a:effectLst>
            </a:endParaRPr>
          </a:p>
        </p:txBody>
      </p:sp>
    </p:spTree>
    <p:extLst>
      <p:ext uri="{BB962C8B-B14F-4D97-AF65-F5344CB8AC3E}">
        <p14:creationId xmlns:p14="http://schemas.microsoft.com/office/powerpoint/2010/main" val="474063989"/>
      </p:ext>
    </p:extLst>
  </p:cSld>
  <p:clrMapOvr>
    <a:masterClrMapping/>
  </p:clrMapOvr>
  <p:transition advClick="0" advTm="3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5143499"/>
          </a:xfrm>
        </p:spPr>
        <p:txBody>
          <a:bodyPr/>
          <a:lstStyle/>
          <a:p>
            <a:r>
              <a:rPr lang="en-US" sz="8000" b="1" dirty="0" smtClean="0">
                <a:solidFill>
                  <a:srgbClr val="FFFF00"/>
                </a:solidFill>
              </a:rPr>
              <a:t>CA DÂNG LỄ</a:t>
            </a:r>
            <a:r>
              <a:rPr lang="en-US" dirty="0" smtClean="0">
                <a:solidFill>
                  <a:srgbClr val="FFFF00"/>
                </a:solidFill>
              </a:rPr>
              <a:t/>
            </a:r>
            <a:br>
              <a:rPr lang="en-US" dirty="0" smtClean="0">
                <a:solidFill>
                  <a:srgbClr val="FFFF00"/>
                </a:solidFill>
              </a:rPr>
            </a:br>
            <a:r>
              <a:rPr lang="en-US" dirty="0" smtClean="0">
                <a:solidFill>
                  <a:srgbClr val="FFFF00"/>
                </a:solidFill>
              </a:rPr>
              <a:t> </a:t>
            </a:r>
            <a:r>
              <a:rPr lang="en-US" dirty="0" smtClean="0"/>
              <a:t/>
            </a:r>
            <a:br>
              <a:rPr lang="en-US" dirty="0" smtClean="0"/>
            </a:br>
            <a:r>
              <a:rPr lang="en-US" sz="6600" dirty="0" smtClean="0">
                <a:solidFill>
                  <a:srgbClr val="00B050"/>
                </a:solidFill>
              </a:rPr>
              <a:t>HIẾN LỄ CHỜ MONG</a:t>
            </a:r>
            <a:br>
              <a:rPr lang="en-US" sz="6600" dirty="0" smtClean="0">
                <a:solidFill>
                  <a:srgbClr val="00B050"/>
                </a:solidFill>
              </a:rPr>
            </a:br>
            <a:r>
              <a:rPr lang="en-US" i="1" dirty="0" err="1" smtClean="0">
                <a:solidFill>
                  <a:schemeClr val="bg1"/>
                </a:solidFill>
              </a:rPr>
              <a:t>Đinh</a:t>
            </a:r>
            <a:r>
              <a:rPr lang="en-US" i="1" dirty="0" smtClean="0">
                <a:solidFill>
                  <a:schemeClr val="bg1"/>
                </a:solidFill>
              </a:rPr>
              <a:t> </a:t>
            </a:r>
            <a:r>
              <a:rPr lang="en-US" i="1" dirty="0" err="1" smtClean="0">
                <a:solidFill>
                  <a:schemeClr val="bg1"/>
                </a:solidFill>
              </a:rPr>
              <a:t>Công</a:t>
            </a:r>
            <a:r>
              <a:rPr lang="en-US" i="1" dirty="0" smtClean="0">
                <a:solidFill>
                  <a:schemeClr val="bg1"/>
                </a:solidFill>
              </a:rPr>
              <a:t> </a:t>
            </a:r>
            <a:r>
              <a:rPr lang="en-US" i="1" dirty="0" err="1" smtClean="0">
                <a:solidFill>
                  <a:schemeClr val="bg1"/>
                </a:solidFill>
              </a:rPr>
              <a:t>Huỳnh</a:t>
            </a:r>
            <a:endParaRPr lang="en-US" i="1" dirty="0">
              <a:solidFill>
                <a:schemeClr val="bg1"/>
              </a:solidFill>
            </a:endParaRPr>
          </a:p>
        </p:txBody>
      </p:sp>
    </p:spTree>
    <p:extLst>
      <p:ext uri="{BB962C8B-B14F-4D97-AF65-F5344CB8AC3E}">
        <p14:creationId xmlns:p14="http://schemas.microsoft.com/office/powerpoint/2010/main" val="1855359034"/>
      </p:ext>
    </p:extLst>
  </p:cSld>
  <p:clrMapOvr>
    <a:masterClrMapping/>
  </p:clrMapOvr>
  <p:transition advClick="0" advTm="30"/>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4800" b="0" dirty="0" err="1" smtClean="0">
                <a:solidFill>
                  <a:srgbClr val="FFFF00"/>
                </a:solidFill>
                <a:latin typeface="+mj-lt"/>
                <a:cs typeface="Times New Roman" pitchFamily="18" charset="0"/>
              </a:rPr>
              <a:t>Tk</a:t>
            </a:r>
            <a:r>
              <a:rPr lang="vi-VN" sz="4800" b="0" dirty="0" smtClean="0">
                <a:solidFill>
                  <a:srgbClr val="FFFF00"/>
                </a:solidFill>
                <a:latin typeface="+mj-lt"/>
                <a:cs typeface="Times New Roman" pitchFamily="18" charset="0"/>
              </a:rPr>
              <a:t>1</a:t>
            </a:r>
            <a:r>
              <a:rPr lang="vi-VN" sz="4800" b="0" dirty="0">
                <a:solidFill>
                  <a:srgbClr val="FFFF00"/>
                </a:solidFill>
                <a:latin typeface="+mj-lt"/>
                <a:cs typeface="Times New Roman" pitchFamily="18" charset="0"/>
              </a:rPr>
              <a:t>.</a:t>
            </a:r>
            <a:r>
              <a:rPr lang="vi-VN" sz="4800" b="0" dirty="0">
                <a:solidFill>
                  <a:schemeClr val="bg1"/>
                </a:solidFill>
                <a:latin typeface="+mj-lt"/>
                <a:cs typeface="Times New Roman" pitchFamily="18" charset="0"/>
              </a:rPr>
              <a:t> </a:t>
            </a:r>
            <a:r>
              <a:rPr lang="vi-VN" sz="4800" dirty="0"/>
              <a:t> Này đây hiến lễ chờ mong tâm hồn khát Chúa đêm ngày, từng giờ con luôn mỏi mòn xin cao xanh đổ mưa hồng </a:t>
            </a:r>
            <a:r>
              <a:rPr lang="vi-VN" sz="4800" dirty="0" smtClean="0"/>
              <a:t>phúc</a:t>
            </a:r>
            <a:r>
              <a:rPr lang="en-US" sz="4800" dirty="0"/>
              <a:t> </a:t>
            </a:r>
            <a:r>
              <a:rPr lang="en-US" sz="4800" dirty="0" smtClean="0">
                <a:solidFill>
                  <a:srgbClr val="FFFF00"/>
                </a:solidFill>
              </a:rPr>
              <a:t>….</a:t>
            </a:r>
            <a:endParaRPr lang="en-US" sz="4800" b="0" dirty="0" smtClean="0">
              <a:solidFill>
                <a:schemeClr val="bg1"/>
              </a:solidFill>
              <a:latin typeface="+mj-lt"/>
              <a:cs typeface="Times New Roman" pitchFamily="18" charset="0"/>
            </a:endParaRPr>
          </a:p>
        </p:txBody>
      </p:sp>
    </p:spTree>
    <p:extLst>
      <p:ext uri="{BB962C8B-B14F-4D97-AF65-F5344CB8AC3E}">
        <p14:creationId xmlns:p14="http://schemas.microsoft.com/office/powerpoint/2010/main" val="1225377106"/>
      </p:ext>
    </p:extLst>
  </p:cSld>
  <p:clrMapOvr>
    <a:masterClrMapping/>
  </p:clrMapOvr>
  <p:transition advClick="0" advTm="30"/>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4800" dirty="0" smtClean="0">
                <a:solidFill>
                  <a:srgbClr val="FFFF00"/>
                </a:solidFill>
                <a:latin typeface="+mj-lt"/>
                <a:cs typeface="Times New Roman" pitchFamily="18" charset="0"/>
              </a:rPr>
              <a:t>…</a:t>
            </a:r>
            <a:r>
              <a:rPr lang="vi-VN" sz="4800" b="0" dirty="0" smtClean="0">
                <a:solidFill>
                  <a:srgbClr val="FFFF00"/>
                </a:solidFill>
                <a:latin typeface="+mj-lt"/>
                <a:cs typeface="Times New Roman" pitchFamily="18" charset="0"/>
              </a:rPr>
              <a:t>.</a:t>
            </a:r>
            <a:r>
              <a:rPr lang="vi-VN" sz="4800" b="0" dirty="0" smtClean="0">
                <a:solidFill>
                  <a:schemeClr val="bg1"/>
                </a:solidFill>
                <a:latin typeface="+mj-lt"/>
                <a:cs typeface="Times New Roman" pitchFamily="18" charset="0"/>
              </a:rPr>
              <a:t> </a:t>
            </a:r>
            <a:r>
              <a:rPr lang="vi-VN" sz="4800" dirty="0"/>
              <a:t> </a:t>
            </a:r>
            <a:r>
              <a:rPr lang="vi-VN" sz="4800" dirty="0" smtClean="0"/>
              <a:t>Trần hoàn vẫn mãi trông mong chờ ngày Chúa đến dương gian. Gội sạch hết những tội nhơ đổ ơn lành tràn lan cõi trần.</a:t>
            </a:r>
            <a:br>
              <a:rPr lang="vi-VN" sz="4800" dirty="0" smtClean="0"/>
            </a:br>
            <a:r>
              <a:rPr lang="vi-VN" sz="3600" dirty="0" smtClean="0"/>
              <a:t/>
            </a:r>
            <a:br>
              <a:rPr lang="vi-VN" sz="3600" dirty="0" smtClean="0"/>
            </a:br>
            <a:endParaRPr lang="en-US" sz="3600" b="0" dirty="0" smtClean="0">
              <a:solidFill>
                <a:schemeClr val="bg1"/>
              </a:solidFill>
              <a:latin typeface="+mj-lt"/>
              <a:cs typeface="Times New Roman" pitchFamily="18" charset="0"/>
            </a:endParaRPr>
          </a:p>
        </p:txBody>
      </p:sp>
    </p:spTree>
    <p:extLst>
      <p:ext uri="{BB962C8B-B14F-4D97-AF65-F5344CB8AC3E}">
        <p14:creationId xmlns:p14="http://schemas.microsoft.com/office/powerpoint/2010/main" val="2659346883"/>
      </p:ext>
    </p:extLst>
  </p:cSld>
  <p:clrMapOvr>
    <a:masterClrMapping/>
  </p:clrMapOvr>
  <p:transition advClick="0" advTm="30"/>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21609" y="0"/>
            <a:ext cx="9144000" cy="5143500"/>
          </a:xfrm>
        </p:spPr>
        <p:txBody>
          <a:bodyPr/>
          <a:lstStyle/>
          <a:p>
            <a:pPr algn="just">
              <a:lnSpc>
                <a:spcPct val="140000"/>
              </a:lnSpc>
            </a:pPr>
            <a:r>
              <a:rPr lang="en-US" sz="4800" b="0" dirty="0" err="1" smtClean="0">
                <a:solidFill>
                  <a:srgbClr val="FFFF00"/>
                </a:solidFill>
                <a:latin typeface="+mj-lt"/>
                <a:cs typeface="Times New Roman" pitchFamily="18" charset="0"/>
              </a:rPr>
              <a:t>Đk</a:t>
            </a:r>
            <a:r>
              <a:rPr lang="en-US" sz="4800" b="0" dirty="0" smtClean="0">
                <a:solidFill>
                  <a:srgbClr val="FFFF00"/>
                </a:solidFill>
                <a:latin typeface="+mj-lt"/>
                <a:cs typeface="Times New Roman" pitchFamily="18" charset="0"/>
              </a:rPr>
              <a:t>: </a:t>
            </a:r>
            <a:r>
              <a:rPr lang="vi-VN" sz="4800" dirty="0"/>
              <a:t> Nguyện dâng bánh miến rượu </a:t>
            </a:r>
            <a:r>
              <a:rPr lang="vi-VN" sz="4800" dirty="0" smtClean="0"/>
              <a:t>n</a:t>
            </a:r>
            <a:r>
              <a:rPr lang="en-US" sz="4800" dirty="0" smtClean="0"/>
              <a:t>ho</a:t>
            </a:r>
            <a:r>
              <a:rPr lang="vi-VN" sz="4800" dirty="0" smtClean="0"/>
              <a:t> </a:t>
            </a:r>
            <a:r>
              <a:rPr lang="vi-VN" sz="4800" dirty="0"/>
              <a:t>cùng hòa trong bao nỗi </a:t>
            </a:r>
            <a:r>
              <a:rPr lang="en-US" sz="4800" dirty="0" err="1" smtClean="0"/>
              <a:t>vui</a:t>
            </a:r>
            <a:r>
              <a:rPr lang="en-US" sz="4800" dirty="0" smtClean="0"/>
              <a:t> </a:t>
            </a:r>
            <a:r>
              <a:rPr lang="en-US" sz="4800" dirty="0" err="1" smtClean="0"/>
              <a:t>buồn</a:t>
            </a:r>
            <a:r>
              <a:rPr lang="vi-VN" sz="4800" dirty="0" smtClean="0"/>
              <a:t>. </a:t>
            </a:r>
            <a:r>
              <a:rPr lang="vi-VN" sz="4800" dirty="0"/>
              <a:t>Đoàn </a:t>
            </a:r>
            <a:r>
              <a:rPr lang="vi-VN" sz="4800" dirty="0" smtClean="0"/>
              <a:t>con</a:t>
            </a:r>
            <a:r>
              <a:rPr lang="en-US" sz="4800" dirty="0" smtClean="0"/>
              <a:t> </a:t>
            </a:r>
            <a:r>
              <a:rPr lang="en-US" sz="4800" dirty="0" err="1" smtClean="0"/>
              <a:t>xin</a:t>
            </a:r>
            <a:r>
              <a:rPr lang="vi-VN" sz="4800" dirty="0" smtClean="0"/>
              <a:t> </a:t>
            </a:r>
            <a:r>
              <a:rPr lang="vi-VN" sz="4800" dirty="0"/>
              <a:t>tiến dâng về Ngài tâm tình khát khao chờ mong</a:t>
            </a:r>
            <a:r>
              <a:rPr lang="vi-VN" sz="4800" dirty="0" smtClean="0"/>
              <a:t>.</a:t>
            </a:r>
            <a:endParaRPr lang="en-US" sz="4800" dirty="0" smtClean="0"/>
          </a:p>
          <a:p>
            <a:pPr algn="just">
              <a:lnSpc>
                <a:spcPct val="140000"/>
              </a:lnSpc>
            </a:pPr>
            <a:r>
              <a:rPr lang="vi-VN" sz="4800" dirty="0"/>
              <a:t/>
            </a:r>
            <a:br>
              <a:rPr lang="vi-VN" sz="4800" dirty="0"/>
            </a:br>
            <a:endParaRPr lang="en-US" sz="4800" b="0" dirty="0" smtClean="0">
              <a:solidFill>
                <a:schemeClr val="bg1"/>
              </a:solidFill>
              <a:latin typeface="+mj-lt"/>
              <a:cs typeface="Times New Roman" pitchFamily="18" charset="0"/>
            </a:endParaRPr>
          </a:p>
        </p:txBody>
      </p:sp>
    </p:spTree>
    <p:extLst>
      <p:ext uri="{BB962C8B-B14F-4D97-AF65-F5344CB8AC3E}">
        <p14:creationId xmlns:p14="http://schemas.microsoft.com/office/powerpoint/2010/main" val="2349476863"/>
      </p:ext>
    </p:extLst>
  </p:cSld>
  <p:clrMapOvr>
    <a:masterClrMapping/>
  </p:clrMapOvr>
  <p:transition advClick="0" advTm="30"/>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noAutofit/>
          </a:bodyPr>
          <a:lstStyle/>
          <a:p>
            <a:pPr algn="just">
              <a:lnSpc>
                <a:spcPct val="140000"/>
              </a:lnSpc>
            </a:pPr>
            <a:r>
              <a:rPr lang="en-US" sz="4800" b="0" dirty="0" err="1" smtClean="0">
                <a:solidFill>
                  <a:srgbClr val="FFFF00"/>
                </a:solidFill>
                <a:latin typeface="+mj-lt"/>
                <a:cs typeface="Times New Roman" pitchFamily="18" charset="0"/>
              </a:rPr>
              <a:t>Tk</a:t>
            </a:r>
            <a:r>
              <a:rPr lang="vi-VN" sz="4800" b="0" dirty="0" smtClean="0">
                <a:solidFill>
                  <a:srgbClr val="FFFF00"/>
                </a:solidFill>
                <a:latin typeface="+mj-lt"/>
                <a:cs typeface="Times New Roman" pitchFamily="18" charset="0"/>
              </a:rPr>
              <a:t>2</a:t>
            </a:r>
            <a:r>
              <a:rPr lang="vi-VN" sz="4800" b="0" dirty="0">
                <a:solidFill>
                  <a:srgbClr val="FFFF00"/>
                </a:solidFill>
                <a:latin typeface="+mj-lt"/>
                <a:cs typeface="Times New Roman" pitchFamily="18" charset="0"/>
              </a:rPr>
              <a:t>.</a:t>
            </a:r>
            <a:r>
              <a:rPr lang="vi-VN" sz="4800" b="0" dirty="0">
                <a:solidFill>
                  <a:schemeClr val="bg1"/>
                </a:solidFill>
                <a:latin typeface="+mj-lt"/>
                <a:cs typeface="Times New Roman" pitchFamily="18" charset="0"/>
              </a:rPr>
              <a:t> </a:t>
            </a:r>
            <a:r>
              <a:rPr lang="vi-VN" sz="4800" dirty="0"/>
              <a:t>Thành tâm thống hối từ đây xin Ngài tha thứ những lỗi lầm. Nguyện Ngài nghe con khẩn cầu trong đêm thâu hồn luôn thổn thức. </a:t>
            </a:r>
            <a:endParaRPr lang="en-US" sz="4800" b="0" dirty="0" smtClean="0">
              <a:solidFill>
                <a:schemeClr val="bg1"/>
              </a:solidFill>
              <a:latin typeface="+mj-lt"/>
              <a:cs typeface="Times New Roman" pitchFamily="18" charset="0"/>
            </a:endParaRPr>
          </a:p>
        </p:txBody>
      </p:sp>
    </p:spTree>
    <p:extLst>
      <p:ext uri="{BB962C8B-B14F-4D97-AF65-F5344CB8AC3E}">
        <p14:creationId xmlns:p14="http://schemas.microsoft.com/office/powerpoint/2010/main" val="2047242159"/>
      </p:ext>
    </p:extLst>
  </p:cSld>
  <p:clrMapOvr>
    <a:masterClrMapping/>
  </p:clrMapOvr>
  <p:transition advClick="0" advTm="30"/>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21609" y="0"/>
            <a:ext cx="9144000" cy="5143500"/>
          </a:xfrm>
        </p:spPr>
        <p:txBody>
          <a:bodyPr/>
          <a:lstStyle/>
          <a:p>
            <a:pPr algn="just">
              <a:lnSpc>
                <a:spcPct val="140000"/>
              </a:lnSpc>
            </a:pPr>
            <a:r>
              <a:rPr lang="en-US" sz="4800" dirty="0" smtClean="0"/>
              <a:t>…. </a:t>
            </a:r>
            <a:r>
              <a:rPr lang="vi-VN" sz="4800" dirty="0" smtClean="0"/>
              <a:t>Chờ </a:t>
            </a:r>
            <a:r>
              <a:rPr lang="vi-VN" sz="4800" dirty="0"/>
              <a:t>Ngài thánh hóa tim con để được xứng đáng đón nhận. Nguồn mạch suối mát hồng ân sẽ tuôn tràn nguồn ơn cứu độ</a:t>
            </a:r>
            <a:r>
              <a:rPr lang="vi-VN" sz="4800" dirty="0" smtClean="0"/>
              <a:t>.</a:t>
            </a:r>
            <a:endParaRPr lang="en-US" sz="4800" dirty="0" smtClean="0"/>
          </a:p>
          <a:p>
            <a:pPr algn="just">
              <a:lnSpc>
                <a:spcPct val="140000"/>
              </a:lnSpc>
            </a:pPr>
            <a:r>
              <a:rPr lang="vi-VN" sz="4800" dirty="0"/>
              <a:t/>
            </a:r>
            <a:br>
              <a:rPr lang="vi-VN" sz="4800" dirty="0"/>
            </a:br>
            <a:endParaRPr lang="en-US" sz="4800" b="0" dirty="0" smtClean="0">
              <a:solidFill>
                <a:schemeClr val="bg1"/>
              </a:solidFill>
              <a:latin typeface="+mj-lt"/>
              <a:cs typeface="Times New Roman" pitchFamily="18" charset="0"/>
            </a:endParaRPr>
          </a:p>
        </p:txBody>
      </p:sp>
    </p:spTree>
    <p:extLst>
      <p:ext uri="{BB962C8B-B14F-4D97-AF65-F5344CB8AC3E}">
        <p14:creationId xmlns:p14="http://schemas.microsoft.com/office/powerpoint/2010/main" val="3373472447"/>
      </p:ext>
    </p:extLst>
  </p:cSld>
  <p:clrMapOvr>
    <a:masterClrMapping/>
  </p:clrMapOvr>
  <p:transition advClick="0" advTm="30"/>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21609" y="0"/>
            <a:ext cx="9144000" cy="5143500"/>
          </a:xfrm>
        </p:spPr>
        <p:txBody>
          <a:bodyPr/>
          <a:lstStyle/>
          <a:p>
            <a:pPr algn="just">
              <a:lnSpc>
                <a:spcPct val="140000"/>
              </a:lnSpc>
            </a:pPr>
            <a:r>
              <a:rPr lang="en-US" sz="4800" b="0" dirty="0" err="1" smtClean="0">
                <a:solidFill>
                  <a:srgbClr val="FFFF00"/>
                </a:solidFill>
                <a:latin typeface="+mj-lt"/>
                <a:cs typeface="Times New Roman" pitchFamily="18" charset="0"/>
              </a:rPr>
              <a:t>Đk</a:t>
            </a:r>
            <a:r>
              <a:rPr lang="en-US" sz="4800" b="0" dirty="0" smtClean="0">
                <a:solidFill>
                  <a:srgbClr val="FFFF00"/>
                </a:solidFill>
                <a:latin typeface="+mj-lt"/>
                <a:cs typeface="Times New Roman" pitchFamily="18" charset="0"/>
              </a:rPr>
              <a:t>: </a:t>
            </a:r>
            <a:r>
              <a:rPr lang="vi-VN" sz="4800" dirty="0"/>
              <a:t> Nguyện dâng bánh miến rượu </a:t>
            </a:r>
            <a:r>
              <a:rPr lang="vi-VN" sz="4800" dirty="0" smtClean="0"/>
              <a:t>n</a:t>
            </a:r>
            <a:r>
              <a:rPr lang="en-US" sz="4800" dirty="0" smtClean="0"/>
              <a:t>ho</a:t>
            </a:r>
            <a:r>
              <a:rPr lang="vi-VN" sz="4800" dirty="0" smtClean="0"/>
              <a:t> </a:t>
            </a:r>
            <a:r>
              <a:rPr lang="vi-VN" sz="4800" dirty="0"/>
              <a:t>cùng hòa trong bao nỗi </a:t>
            </a:r>
            <a:r>
              <a:rPr lang="en-US" sz="4800" dirty="0" err="1" smtClean="0"/>
              <a:t>vui</a:t>
            </a:r>
            <a:r>
              <a:rPr lang="en-US" sz="4800" dirty="0" smtClean="0"/>
              <a:t> </a:t>
            </a:r>
            <a:r>
              <a:rPr lang="en-US" sz="4800" dirty="0" err="1" smtClean="0"/>
              <a:t>buồn</a:t>
            </a:r>
            <a:r>
              <a:rPr lang="vi-VN" sz="4800" dirty="0" smtClean="0"/>
              <a:t>. </a:t>
            </a:r>
            <a:r>
              <a:rPr lang="vi-VN" sz="4800" dirty="0"/>
              <a:t>Đoàn </a:t>
            </a:r>
            <a:r>
              <a:rPr lang="vi-VN" sz="4800" dirty="0" smtClean="0"/>
              <a:t>con</a:t>
            </a:r>
            <a:r>
              <a:rPr lang="en-US" sz="4800" dirty="0" smtClean="0"/>
              <a:t> </a:t>
            </a:r>
            <a:r>
              <a:rPr lang="en-US" sz="4800" dirty="0" err="1" smtClean="0"/>
              <a:t>xin</a:t>
            </a:r>
            <a:r>
              <a:rPr lang="vi-VN" sz="4800" dirty="0" smtClean="0"/>
              <a:t> </a:t>
            </a:r>
            <a:r>
              <a:rPr lang="vi-VN" sz="4800" dirty="0"/>
              <a:t>tiến dâng về Ngài tâm tình khát khao chờ mong</a:t>
            </a:r>
            <a:r>
              <a:rPr lang="vi-VN" sz="4800" dirty="0" smtClean="0"/>
              <a:t>.</a:t>
            </a:r>
            <a:endParaRPr lang="en-US" sz="4800" dirty="0" smtClean="0"/>
          </a:p>
          <a:p>
            <a:pPr algn="just">
              <a:lnSpc>
                <a:spcPct val="140000"/>
              </a:lnSpc>
            </a:pPr>
            <a:r>
              <a:rPr lang="vi-VN" sz="4800" dirty="0"/>
              <a:t/>
            </a:r>
            <a:br>
              <a:rPr lang="vi-VN" sz="4800" dirty="0"/>
            </a:br>
            <a:endParaRPr lang="en-US" sz="4800" b="0" dirty="0" smtClean="0">
              <a:solidFill>
                <a:schemeClr val="bg1"/>
              </a:solidFill>
              <a:latin typeface="+mj-lt"/>
              <a:cs typeface="Times New Roman" pitchFamily="18" charset="0"/>
            </a:endParaRPr>
          </a:p>
        </p:txBody>
      </p:sp>
    </p:spTree>
    <p:extLst>
      <p:ext uri="{BB962C8B-B14F-4D97-AF65-F5344CB8AC3E}">
        <p14:creationId xmlns:p14="http://schemas.microsoft.com/office/powerpoint/2010/main" val="4271149066"/>
      </p:ext>
    </p:extLst>
  </p:cSld>
  <p:clrMapOvr>
    <a:masterClrMapping/>
  </p:clrMapOvr>
  <p:transition advClick="0" advTm="30"/>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4800" dirty="0" smtClean="0">
                <a:solidFill>
                  <a:srgbClr val="FFFF00"/>
                </a:solidFill>
                <a:latin typeface="+mj-lt"/>
                <a:cs typeface="Times New Roman" pitchFamily="18" charset="0"/>
              </a:rPr>
              <a:t>T</a:t>
            </a:r>
            <a:r>
              <a:rPr lang="en-US" sz="4800" b="0" dirty="0" smtClean="0">
                <a:solidFill>
                  <a:srgbClr val="FFFF00"/>
                </a:solidFill>
                <a:latin typeface="+mj-lt"/>
                <a:cs typeface="Times New Roman" pitchFamily="18" charset="0"/>
              </a:rPr>
              <a:t>k3: </a:t>
            </a:r>
            <a:r>
              <a:rPr lang="vi-VN" sz="4800" dirty="0" smtClean="0"/>
              <a:t>Hòa </a:t>
            </a:r>
            <a:r>
              <a:rPr lang="vi-VN" sz="4800" dirty="0"/>
              <a:t>trong tấm bánh rượu ngon xin nguyện dâng Chúa những nỗi niềm. Đợi chờ qua bao ngày dài con trông mong Ngài mau ngự </a:t>
            </a:r>
            <a:r>
              <a:rPr lang="vi-VN" sz="4800" dirty="0" smtClean="0"/>
              <a:t>đến</a:t>
            </a:r>
            <a:r>
              <a:rPr lang="en-US" sz="4800" dirty="0" smtClean="0"/>
              <a:t>…</a:t>
            </a:r>
          </a:p>
          <a:p>
            <a:pPr algn="just">
              <a:lnSpc>
                <a:spcPct val="140000"/>
              </a:lnSpc>
            </a:pPr>
            <a:r>
              <a:rPr lang="en-US" sz="4800" dirty="0" smtClean="0"/>
              <a:t> </a:t>
            </a:r>
            <a:r>
              <a:rPr lang="vi-VN" sz="4800" dirty="0"/>
              <a:t/>
            </a:r>
            <a:br>
              <a:rPr lang="vi-VN" sz="4800" dirty="0"/>
            </a:br>
            <a:endParaRPr lang="en-US" sz="4800" b="0" dirty="0" smtClean="0">
              <a:solidFill>
                <a:schemeClr val="bg1"/>
              </a:solidFill>
              <a:latin typeface="+mj-lt"/>
              <a:cs typeface="Times New Roman" pitchFamily="18" charset="0"/>
            </a:endParaRPr>
          </a:p>
        </p:txBody>
      </p:sp>
    </p:spTree>
    <p:extLst>
      <p:ext uri="{BB962C8B-B14F-4D97-AF65-F5344CB8AC3E}">
        <p14:creationId xmlns:p14="http://schemas.microsoft.com/office/powerpoint/2010/main" val="2380226047"/>
      </p:ext>
    </p:extLst>
  </p:cSld>
  <p:clrMapOvr>
    <a:masterClrMapping/>
  </p:clrMapOvr>
  <p:transition advClick="0" advTm="3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32019"/>
            <a:ext cx="4956421" cy="923330"/>
          </a:xfrm>
          <a:prstGeom prst="rect">
            <a:avLst/>
          </a:prstGeom>
          <a:noFill/>
        </p:spPr>
        <p:txBody>
          <a:bodyPr wrap="square" lIns="91440" tIns="45720" rIns="91440" bIns="45720">
            <a:spAutoFit/>
          </a:bodyPr>
          <a:lstStyle/>
          <a:p>
            <a:pPr algn="ctr"/>
            <a:r>
              <a:rPr lang="en-US" sz="5400" b="0" i="1" dirty="0">
                <a:solidFill>
                  <a:srgbClr val="FFFF00"/>
                </a:solidFill>
                <a:cs typeface="Times New Roman" panose="02020603050405020304" pitchFamily="18" charset="0"/>
              </a:rPr>
              <a:t>Alleluia-alleluia:</a:t>
            </a:r>
            <a:endParaRPr lang="en-US" sz="5400" b="0" i="1" cap="none" spc="0" dirty="0">
              <a:ln w="0"/>
              <a:solidFill>
                <a:schemeClr val="tx1"/>
              </a:solidFill>
              <a:effectLst>
                <a:outerShdw blurRad="38100" dist="19050" dir="2700000" algn="tl" rotWithShape="0">
                  <a:schemeClr val="dk1">
                    <a:alpha val="40000"/>
                  </a:schemeClr>
                </a:outerShdw>
              </a:effectLst>
            </a:endParaRPr>
          </a:p>
        </p:txBody>
      </p:sp>
      <p:sp>
        <p:nvSpPr>
          <p:cNvPr id="5" name="Rectangle 4"/>
          <p:cNvSpPr/>
          <p:nvPr/>
        </p:nvSpPr>
        <p:spPr>
          <a:xfrm>
            <a:off x="4666808" y="3867150"/>
            <a:ext cx="2980752" cy="1107098"/>
          </a:xfrm>
          <a:prstGeom prst="rect">
            <a:avLst/>
          </a:prstGeom>
          <a:noFill/>
        </p:spPr>
        <p:txBody>
          <a:bodyPr wrap="none" lIns="91440" tIns="45720" rIns="91440" bIns="45720">
            <a:spAutoFit/>
          </a:bodyPr>
          <a:lstStyle/>
          <a:p>
            <a:pPr marL="0" indent="0" algn="just">
              <a:lnSpc>
                <a:spcPct val="140000"/>
              </a:lnSpc>
              <a:buFontTx/>
              <a:buNone/>
              <a:defRPr/>
            </a:pPr>
            <a:r>
              <a:rPr lang="en-US" sz="5400" b="0" i="1" dirty="0" smtClean="0">
                <a:solidFill>
                  <a:srgbClr val="FFFF00"/>
                </a:solidFill>
                <a:cs typeface="Times New Roman" panose="02020603050405020304" pitchFamily="18" charset="0"/>
              </a:rPr>
              <a:t>Alleluia…</a:t>
            </a:r>
            <a:endParaRPr lang="en-US" sz="5400" b="0" i="1" dirty="0">
              <a:solidFill>
                <a:srgbClr val="FFFF00"/>
              </a:solidFill>
              <a:cs typeface="Times New Roman" panose="02020603050405020304" pitchFamily="18" charset="0"/>
            </a:endParaRPr>
          </a:p>
        </p:txBody>
      </p:sp>
      <p:sp>
        <p:nvSpPr>
          <p:cNvPr id="6" name="Rectangle 5"/>
          <p:cNvSpPr/>
          <p:nvPr/>
        </p:nvSpPr>
        <p:spPr>
          <a:xfrm>
            <a:off x="0" y="1213081"/>
            <a:ext cx="9144000" cy="2862322"/>
          </a:xfrm>
          <a:prstGeom prst="rect">
            <a:avLst/>
          </a:prstGeom>
          <a:noFill/>
        </p:spPr>
        <p:txBody>
          <a:bodyPr wrap="square" lIns="91440" tIns="45720" rIns="91440" bIns="45720">
            <a:spAutoFit/>
          </a:bodyPr>
          <a:lstStyle/>
          <a:p>
            <a:pPr algn="just"/>
            <a:r>
              <a:rPr lang="en-US" sz="6000" b="0" dirty="0" err="1" smtClean="0">
                <a:solidFill>
                  <a:schemeClr val="bg1"/>
                </a:solidFill>
                <a:cs typeface="Times New Roman" panose="02020603050405020304" pitchFamily="18" charset="0"/>
              </a:rPr>
              <a:t>Này</a:t>
            </a:r>
            <a:r>
              <a:rPr lang="en-US" sz="6000" b="0" dirty="0" smtClean="0">
                <a:solidFill>
                  <a:schemeClr val="bg1"/>
                </a:solidFill>
                <a:cs typeface="Times New Roman" panose="02020603050405020304" pitchFamily="18" charset="0"/>
              </a:rPr>
              <a:t> </a:t>
            </a:r>
            <a:r>
              <a:rPr lang="en-US" sz="6000" b="0" dirty="0" err="1">
                <a:solidFill>
                  <a:schemeClr val="bg1"/>
                </a:solidFill>
                <a:cs typeface="Times New Roman" panose="02020603050405020304" pitchFamily="18" charset="0"/>
              </a:rPr>
              <a:t>tôi</a:t>
            </a:r>
            <a:r>
              <a:rPr lang="en-US" sz="6000" b="0" dirty="0">
                <a:solidFill>
                  <a:schemeClr val="bg1"/>
                </a:solidFill>
                <a:cs typeface="Times New Roman" panose="02020603050405020304" pitchFamily="18" charset="0"/>
              </a:rPr>
              <a:t> </a:t>
            </a:r>
            <a:r>
              <a:rPr lang="en-US" sz="6000" b="0" dirty="0" err="1">
                <a:solidFill>
                  <a:schemeClr val="bg1"/>
                </a:solidFill>
                <a:cs typeface="Times New Roman" panose="02020603050405020304" pitchFamily="18" charset="0"/>
              </a:rPr>
              <a:t>là</a:t>
            </a:r>
            <a:r>
              <a:rPr lang="en-US" sz="6000" b="0" dirty="0">
                <a:solidFill>
                  <a:schemeClr val="bg1"/>
                </a:solidFill>
                <a:cs typeface="Times New Roman" panose="02020603050405020304" pitchFamily="18" charset="0"/>
              </a:rPr>
              <a:t> </a:t>
            </a:r>
            <a:r>
              <a:rPr lang="en-US" sz="6000" b="0" dirty="0" err="1">
                <a:solidFill>
                  <a:schemeClr val="bg1"/>
                </a:solidFill>
                <a:cs typeface="Times New Roman" panose="02020603050405020304" pitchFamily="18" charset="0"/>
              </a:rPr>
              <a:t>tôi</a:t>
            </a:r>
            <a:r>
              <a:rPr lang="en-US" sz="6000" b="0" dirty="0">
                <a:solidFill>
                  <a:schemeClr val="bg1"/>
                </a:solidFill>
                <a:cs typeface="Times New Roman" panose="02020603050405020304" pitchFamily="18" charset="0"/>
              </a:rPr>
              <a:t> </a:t>
            </a:r>
            <a:r>
              <a:rPr lang="en-US" sz="6000" b="0" dirty="0" err="1">
                <a:solidFill>
                  <a:schemeClr val="bg1"/>
                </a:solidFill>
                <a:cs typeface="Times New Roman" panose="02020603050405020304" pitchFamily="18" charset="0"/>
              </a:rPr>
              <a:t>tá</a:t>
            </a:r>
            <a:r>
              <a:rPr lang="en-US" sz="6000" b="0" dirty="0">
                <a:solidFill>
                  <a:schemeClr val="bg1"/>
                </a:solidFill>
                <a:cs typeface="Times New Roman" panose="02020603050405020304" pitchFamily="18" charset="0"/>
              </a:rPr>
              <a:t> </a:t>
            </a:r>
            <a:r>
              <a:rPr lang="en-US" sz="6000" b="0" dirty="0" err="1">
                <a:solidFill>
                  <a:schemeClr val="bg1"/>
                </a:solidFill>
                <a:cs typeface="Times New Roman" panose="02020603050405020304" pitchFamily="18" charset="0"/>
              </a:rPr>
              <a:t>Chúa</a:t>
            </a:r>
            <a:r>
              <a:rPr lang="en-US" sz="6000" b="0" dirty="0">
                <a:solidFill>
                  <a:schemeClr val="bg1"/>
                </a:solidFill>
                <a:cs typeface="Times New Roman" panose="02020603050405020304" pitchFamily="18" charset="0"/>
              </a:rPr>
              <a:t>. </a:t>
            </a:r>
            <a:r>
              <a:rPr lang="vi-VN" sz="6000" b="0" dirty="0">
                <a:solidFill>
                  <a:schemeClr val="bg1"/>
                </a:solidFill>
                <a:cs typeface="Times New Roman" panose="02020603050405020304" pitchFamily="18" charset="0"/>
              </a:rPr>
              <a:t>Tôi xin vâng như lời thiên thần truyền</a:t>
            </a:r>
            <a:r>
              <a:rPr lang="en-US" sz="6000" b="0" dirty="0">
                <a:solidFill>
                  <a:schemeClr val="bg1"/>
                </a:solidFill>
                <a:cs typeface="Times New Roman" panose="02020603050405020304" pitchFamily="18" charset="0"/>
              </a:rPr>
              <a:t>. </a:t>
            </a:r>
            <a:endParaRPr lang="en-US" sz="60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609653788"/>
      </p:ext>
    </p:extLst>
  </p:cSld>
  <p:clrMapOvr>
    <a:masterClrMapping/>
  </p:clrMapOvr>
  <p:transition advClick="0" advTm="30"/>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43499"/>
          </a:xfrm>
        </p:spPr>
        <p:txBody>
          <a:bodyPr/>
          <a:lstStyle/>
          <a:p>
            <a:pPr algn="just"/>
            <a:r>
              <a:rPr lang="en-US" sz="4800" dirty="0" smtClean="0">
                <a:solidFill>
                  <a:srgbClr val="FFFF00"/>
                </a:solidFill>
              </a:rPr>
              <a:t>….</a:t>
            </a:r>
            <a:r>
              <a:rPr lang="en-US" sz="4800" dirty="0" smtClean="0">
                <a:solidFill>
                  <a:schemeClr val="bg1"/>
                </a:solidFill>
              </a:rPr>
              <a:t> </a:t>
            </a:r>
            <a:r>
              <a:rPr lang="vi-VN" sz="4800" dirty="0" smtClean="0">
                <a:solidFill>
                  <a:schemeClr val="bg1"/>
                </a:solidFill>
              </a:rPr>
              <a:t>Dọi </a:t>
            </a:r>
            <a:r>
              <a:rPr lang="vi-VN" sz="4800" dirty="0">
                <a:solidFill>
                  <a:schemeClr val="bg1"/>
                </a:solidFill>
              </a:rPr>
              <a:t>nguồn ánh sáng linh thiêng vào lòng những kẻ u mê. Thỏa lòng những nỗi chờ mong những tâm hồn hằng khát khao Ngài.</a:t>
            </a:r>
            <a:endParaRPr lang="en-US" sz="4800" dirty="0">
              <a:solidFill>
                <a:schemeClr val="bg1"/>
              </a:solidFill>
            </a:endParaRPr>
          </a:p>
        </p:txBody>
      </p:sp>
    </p:spTree>
    <p:extLst>
      <p:ext uri="{BB962C8B-B14F-4D97-AF65-F5344CB8AC3E}">
        <p14:creationId xmlns:p14="http://schemas.microsoft.com/office/powerpoint/2010/main" val="3586446198"/>
      </p:ext>
    </p:extLst>
  </p:cSld>
  <p:clrMapOvr>
    <a:masterClrMapping/>
  </p:clrMapOvr>
  <p:transition advClick="0" advTm="30"/>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21609" y="0"/>
            <a:ext cx="9144000" cy="5143500"/>
          </a:xfrm>
        </p:spPr>
        <p:txBody>
          <a:bodyPr/>
          <a:lstStyle/>
          <a:p>
            <a:pPr algn="just">
              <a:lnSpc>
                <a:spcPct val="140000"/>
              </a:lnSpc>
            </a:pPr>
            <a:r>
              <a:rPr lang="en-US" sz="4800" b="0" dirty="0" err="1" smtClean="0">
                <a:solidFill>
                  <a:srgbClr val="FFFF00"/>
                </a:solidFill>
                <a:latin typeface="+mj-lt"/>
                <a:cs typeface="Times New Roman" pitchFamily="18" charset="0"/>
              </a:rPr>
              <a:t>Đk</a:t>
            </a:r>
            <a:r>
              <a:rPr lang="en-US" sz="4800" b="0" dirty="0" smtClean="0">
                <a:solidFill>
                  <a:srgbClr val="FFFF00"/>
                </a:solidFill>
                <a:latin typeface="+mj-lt"/>
                <a:cs typeface="Times New Roman" pitchFamily="18" charset="0"/>
              </a:rPr>
              <a:t>: </a:t>
            </a:r>
            <a:r>
              <a:rPr lang="vi-VN" sz="4800" dirty="0"/>
              <a:t> Nguyện dâng bánh miến rượu </a:t>
            </a:r>
            <a:r>
              <a:rPr lang="vi-VN" sz="4800" dirty="0" smtClean="0"/>
              <a:t>n</a:t>
            </a:r>
            <a:r>
              <a:rPr lang="en-US" sz="4800" dirty="0" smtClean="0"/>
              <a:t>ho</a:t>
            </a:r>
            <a:r>
              <a:rPr lang="vi-VN" sz="4800" dirty="0" smtClean="0"/>
              <a:t> </a:t>
            </a:r>
            <a:r>
              <a:rPr lang="vi-VN" sz="4800" dirty="0"/>
              <a:t>cùng hòa trong bao nỗi </a:t>
            </a:r>
            <a:r>
              <a:rPr lang="en-US" sz="4800" dirty="0" err="1" smtClean="0"/>
              <a:t>vui</a:t>
            </a:r>
            <a:r>
              <a:rPr lang="en-US" sz="4800" dirty="0" smtClean="0"/>
              <a:t> </a:t>
            </a:r>
            <a:r>
              <a:rPr lang="en-US" sz="4800" dirty="0" err="1" smtClean="0"/>
              <a:t>buồn</a:t>
            </a:r>
            <a:r>
              <a:rPr lang="vi-VN" sz="4800" dirty="0" smtClean="0"/>
              <a:t>. </a:t>
            </a:r>
            <a:r>
              <a:rPr lang="vi-VN" sz="4800" dirty="0"/>
              <a:t>Đoàn </a:t>
            </a:r>
            <a:r>
              <a:rPr lang="vi-VN" sz="4800" dirty="0" smtClean="0"/>
              <a:t>con</a:t>
            </a:r>
            <a:r>
              <a:rPr lang="en-US" sz="4800" dirty="0" smtClean="0"/>
              <a:t> </a:t>
            </a:r>
            <a:r>
              <a:rPr lang="en-US" sz="4800" dirty="0" err="1" smtClean="0"/>
              <a:t>xin</a:t>
            </a:r>
            <a:r>
              <a:rPr lang="vi-VN" sz="4800" dirty="0" smtClean="0"/>
              <a:t> </a:t>
            </a:r>
            <a:r>
              <a:rPr lang="vi-VN" sz="4800" dirty="0"/>
              <a:t>tiến dâng về Ngài tâm tình khát khao chờ mong</a:t>
            </a:r>
            <a:r>
              <a:rPr lang="vi-VN" sz="4800" dirty="0" smtClean="0"/>
              <a:t>.</a:t>
            </a:r>
            <a:endParaRPr lang="en-US" sz="4800" dirty="0" smtClean="0"/>
          </a:p>
          <a:p>
            <a:pPr algn="just">
              <a:lnSpc>
                <a:spcPct val="140000"/>
              </a:lnSpc>
            </a:pPr>
            <a:r>
              <a:rPr lang="vi-VN" sz="4800" dirty="0"/>
              <a:t/>
            </a:r>
            <a:br>
              <a:rPr lang="vi-VN" sz="4800" dirty="0"/>
            </a:br>
            <a:endParaRPr lang="en-US" sz="4800" b="0" dirty="0" smtClean="0">
              <a:solidFill>
                <a:schemeClr val="bg1"/>
              </a:solidFill>
              <a:latin typeface="+mj-lt"/>
              <a:cs typeface="Times New Roman" pitchFamily="18" charset="0"/>
            </a:endParaRPr>
          </a:p>
        </p:txBody>
      </p:sp>
    </p:spTree>
    <p:extLst>
      <p:ext uri="{BB962C8B-B14F-4D97-AF65-F5344CB8AC3E}">
        <p14:creationId xmlns:p14="http://schemas.microsoft.com/office/powerpoint/2010/main" val="2062449587"/>
      </p:ext>
    </p:extLst>
  </p:cSld>
  <p:clrMapOvr>
    <a:masterClrMapping/>
  </p:clrMapOvr>
  <p:transition advClick="0" advTm="30"/>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62549"/>
          </a:xfrm>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206553"/>
            <a:ext cx="4038437" cy="3429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Rectangle 8"/>
          <p:cNvSpPr/>
          <p:nvPr/>
        </p:nvSpPr>
        <p:spPr>
          <a:xfrm>
            <a:off x="-1" y="133350"/>
            <a:ext cx="4642123" cy="3231654"/>
          </a:xfrm>
          <a:prstGeom prst="rect">
            <a:avLst/>
          </a:prstGeom>
          <a:noFill/>
        </p:spPr>
        <p:txBody>
          <a:bodyPr wrap="square" lIns="91440" tIns="45720" rIns="91440" bIns="45720">
            <a:spAutoFit/>
          </a:bodyPr>
          <a:lstStyle/>
          <a:p>
            <a:pPr algn="ctr"/>
            <a:r>
              <a:rPr lang="en-US" sz="5400" i="1" dirty="0" err="1"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Thánh</a:t>
            </a:r>
            <a:r>
              <a:rPr lang="en-US" sz="5400" i="1" dirty="0"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r>
              <a:rPr lang="en-US" sz="5400" i="1" dirty="0" err="1">
                <a:ln w="0"/>
                <a:solidFill>
                  <a:srgbClr val="33CC33"/>
                </a:solidFill>
                <a:effectLst>
                  <a:outerShdw blurRad="38100" dist="19050" dir="2700000" algn="tl" rotWithShape="0">
                    <a:schemeClr val="dk1">
                      <a:alpha val="40000"/>
                    </a:schemeClr>
                  </a:outerShdw>
                </a:effectLst>
                <a:latin typeface="Bell MT" panose="02020503060305020303" pitchFamily="18" charset="0"/>
              </a:rPr>
              <a:t>Lễ</a:t>
            </a:r>
            <a:r>
              <a:rPr lang="en-US" sz="5400" i="1" dirty="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p>
          <a:p>
            <a:pPr algn="ctr"/>
            <a:r>
              <a:rPr lang="en-US" sz="4800" dirty="0" err="1">
                <a:ln w="0"/>
                <a:solidFill>
                  <a:srgbClr val="FFFF00"/>
                </a:solidFill>
                <a:effectLst>
                  <a:outerShdw blurRad="38100" dist="19050" dir="2700000" algn="tl" rotWithShape="0">
                    <a:schemeClr val="dk1">
                      <a:alpha val="40000"/>
                    </a:schemeClr>
                  </a:outerShdw>
                </a:effectLst>
              </a:rPr>
              <a:t>Chúa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a:ln w="0"/>
                <a:solidFill>
                  <a:srgbClr val="FFFF00"/>
                </a:solidFill>
                <a:effectLst>
                  <a:outerShdw blurRad="38100" dist="19050" dir="2700000" algn="tl" rotWithShape="0">
                    <a:schemeClr val="dk1">
                      <a:alpha val="40000"/>
                    </a:schemeClr>
                  </a:outerShdw>
                </a:effectLst>
              </a:rPr>
              <a:t>Nhật</a:t>
            </a:r>
            <a:r>
              <a:rPr lang="en-US" sz="4800" dirty="0">
                <a:ln w="0"/>
                <a:solidFill>
                  <a:srgbClr val="FFFF00"/>
                </a:solidFill>
                <a:effectLst>
                  <a:outerShdw blurRad="38100" dist="19050" dir="2700000" algn="tl" rotWithShape="0">
                    <a:schemeClr val="dk1">
                      <a:alpha val="40000"/>
                    </a:schemeClr>
                  </a:outerShdw>
                </a:effectLst>
              </a:rPr>
              <a:t> </a:t>
            </a:r>
            <a:r>
              <a:rPr lang="en-US" sz="4800" dirty="0" smtClean="0">
                <a:ln w="0"/>
                <a:solidFill>
                  <a:srgbClr val="FFFF00"/>
                </a:solidFill>
                <a:effectLst>
                  <a:outerShdw blurRad="38100" dist="19050" dir="2700000" algn="tl" rotWithShape="0">
                    <a:schemeClr val="dk1">
                      <a:alpha val="40000"/>
                    </a:schemeClr>
                  </a:outerShdw>
                </a:effectLst>
              </a:rPr>
              <a:t>IV</a:t>
            </a:r>
            <a:endParaRPr lang="en-US" sz="4800" dirty="0">
              <a:ln w="0"/>
              <a:solidFill>
                <a:srgbClr val="FFFF00"/>
              </a:solidFill>
              <a:effectLst>
                <a:outerShdw blurRad="38100" dist="19050" dir="2700000" algn="tl" rotWithShape="0">
                  <a:schemeClr val="dk1">
                    <a:alpha val="40000"/>
                  </a:schemeClr>
                </a:outerShdw>
              </a:effectLst>
            </a:endParaRPr>
          </a:p>
          <a:p>
            <a:pPr algn="ctr"/>
            <a:r>
              <a:rPr lang="en-US" sz="4800" dirty="0" err="1">
                <a:ln w="0"/>
                <a:solidFill>
                  <a:srgbClr val="FFFF00"/>
                </a:solidFill>
                <a:effectLst>
                  <a:outerShdw blurRad="38100" dist="19050" dir="2700000" algn="tl" rotWithShape="0">
                    <a:schemeClr val="dk1">
                      <a:alpha val="40000"/>
                    </a:schemeClr>
                  </a:outerShdw>
                </a:effectLst>
              </a:rPr>
              <a:t>Mùa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a:ln w="0"/>
                <a:solidFill>
                  <a:srgbClr val="FFFF00"/>
                </a:solidFill>
                <a:effectLst>
                  <a:outerShdw blurRad="38100" dist="19050" dir="2700000" algn="tl" rotWithShape="0">
                    <a:schemeClr val="dk1">
                      <a:alpha val="40000"/>
                    </a:schemeClr>
                  </a:outerShdw>
                </a:effectLst>
              </a:rPr>
              <a:t>Vọng</a:t>
            </a:r>
            <a:endParaRPr lang="en-US" sz="4800" dirty="0">
              <a:ln w="0"/>
              <a:solidFill>
                <a:srgbClr val="FFFF00"/>
              </a:solidFill>
              <a:effectLst>
                <a:outerShdw blurRad="38100" dist="19050" dir="2700000" algn="tl" rotWithShape="0">
                  <a:schemeClr val="dk1">
                    <a:alpha val="40000"/>
                  </a:schemeClr>
                </a:outerShdw>
              </a:effectLst>
            </a:endParaRPr>
          </a:p>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10" name="Rectangle 9"/>
          <p:cNvSpPr/>
          <p:nvPr/>
        </p:nvSpPr>
        <p:spPr>
          <a:xfrm>
            <a:off x="0" y="3612888"/>
            <a:ext cx="9144001" cy="1569660"/>
          </a:xfrm>
          <a:prstGeom prst="rect">
            <a:avLst/>
          </a:prstGeom>
          <a:noFill/>
        </p:spPr>
        <p:txBody>
          <a:bodyPr wrap="square" lIns="91440" tIns="45720" rIns="91440" bIns="45720">
            <a:spAutoFit/>
          </a:bodyPr>
          <a:lstStyle/>
          <a:p>
            <a:pPr algn="ctr"/>
            <a:r>
              <a:rPr lang="vi-VN" sz="4800" b="0" i="1" dirty="0" smtClean="0">
                <a:solidFill>
                  <a:schemeClr val="bg1"/>
                </a:solidFill>
              </a:rPr>
              <a:t>“</a:t>
            </a:r>
            <a:r>
              <a:rPr lang="vi-VN" sz="4800" b="0" i="1" dirty="0">
                <a:solidFill>
                  <a:schemeClr val="bg1"/>
                </a:solidFill>
              </a:rPr>
              <a:t>Bởi đâu tôi được </a:t>
            </a:r>
            <a:r>
              <a:rPr lang="vi-VN" sz="4800" b="0" i="1" dirty="0" smtClean="0">
                <a:solidFill>
                  <a:schemeClr val="bg1"/>
                </a:solidFill>
              </a:rPr>
              <a:t>Mẹ </a:t>
            </a:r>
            <a:r>
              <a:rPr lang="vi-VN" sz="4800" b="0" i="1" dirty="0">
                <a:solidFill>
                  <a:schemeClr val="bg1"/>
                </a:solidFill>
              </a:rPr>
              <a:t>Chúa tôi đến viếng thăm </a:t>
            </a:r>
            <a:r>
              <a:rPr lang="vi-VN" sz="4800" b="0" i="1" dirty="0" smtClean="0">
                <a:solidFill>
                  <a:schemeClr val="bg1"/>
                </a:solidFill>
              </a:rPr>
              <a:t>tôi</a:t>
            </a:r>
            <a:r>
              <a:rPr lang="vi-VN" sz="4000" b="0" i="1" dirty="0" smtClean="0">
                <a:solidFill>
                  <a:schemeClr val="bg1"/>
                </a:solidFill>
              </a:rPr>
              <a:t>”</a:t>
            </a:r>
            <a:r>
              <a:rPr lang="en-US" sz="4000" b="0" i="1" dirty="0" smtClean="0">
                <a:solidFill>
                  <a:schemeClr val="bg1"/>
                </a:solidFill>
              </a:rPr>
              <a:t>   </a:t>
            </a:r>
            <a:r>
              <a:rPr lang="en-US" sz="2800" b="0" dirty="0" err="1" smtClean="0">
                <a:solidFill>
                  <a:schemeClr val="bg1"/>
                </a:solidFill>
              </a:rPr>
              <a:t>Lc</a:t>
            </a:r>
            <a:r>
              <a:rPr lang="en-US" sz="2800" b="0" dirty="0" smtClean="0">
                <a:solidFill>
                  <a:schemeClr val="bg1"/>
                </a:solidFill>
              </a:rPr>
              <a:t> </a:t>
            </a:r>
            <a:r>
              <a:rPr lang="en-US" sz="2800" b="0" dirty="0">
                <a:solidFill>
                  <a:schemeClr val="bg1"/>
                </a:solidFill>
              </a:rPr>
              <a:t>1, 39-45</a:t>
            </a:r>
            <a:endParaRPr lang="en-US" sz="2800" b="0" cap="none" spc="0"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043907698"/>
      </p:ext>
    </p:extLst>
  </p:cSld>
  <p:clrMapOvr>
    <a:masterClrMapping/>
  </p:clrMapOvr>
  <p:transition advClick="0" advTm="30"/>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4897050"/>
      </p:ext>
    </p:extLst>
  </p:cSld>
  <p:clrMapOvr>
    <a:masterClrMapping/>
  </p:clrMapOvr>
  <p:transition advClick="0" advTm="30"/>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43499"/>
          </a:xfrm>
        </p:spPr>
        <p:txBody>
          <a:bodyPr/>
          <a:lstStyle/>
          <a:p>
            <a:r>
              <a:rPr lang="en-US" sz="8000" b="1" dirty="0">
                <a:solidFill>
                  <a:srgbClr val="FFFF00"/>
                </a:solidFill>
              </a:rPr>
              <a:t>CA </a:t>
            </a:r>
            <a:r>
              <a:rPr lang="en-US" sz="8000" b="1" dirty="0" smtClean="0">
                <a:solidFill>
                  <a:srgbClr val="FFFF00"/>
                </a:solidFill>
              </a:rPr>
              <a:t>HIỆP </a:t>
            </a:r>
            <a:r>
              <a:rPr lang="en-US" sz="8000" b="1" dirty="0">
                <a:solidFill>
                  <a:srgbClr val="FFFF00"/>
                </a:solidFill>
              </a:rPr>
              <a:t>LỄ</a:t>
            </a:r>
            <a:r>
              <a:rPr lang="en-US" dirty="0">
                <a:solidFill>
                  <a:srgbClr val="FFFF00"/>
                </a:solidFill>
              </a:rPr>
              <a:t/>
            </a:r>
            <a:br>
              <a:rPr lang="en-US" dirty="0">
                <a:solidFill>
                  <a:srgbClr val="FFFF00"/>
                </a:solidFill>
              </a:rPr>
            </a:br>
            <a:r>
              <a:rPr lang="en-US" dirty="0">
                <a:solidFill>
                  <a:srgbClr val="FFFF00"/>
                </a:solidFill>
              </a:rPr>
              <a:t> </a:t>
            </a:r>
            <a:r>
              <a:rPr lang="en-US" dirty="0"/>
              <a:t/>
            </a:r>
            <a:br>
              <a:rPr lang="en-US" dirty="0"/>
            </a:br>
            <a:r>
              <a:rPr lang="en-US" sz="6600" b="1" dirty="0" smtClean="0">
                <a:solidFill>
                  <a:srgbClr val="00B050"/>
                </a:solidFill>
              </a:rPr>
              <a:t>CON ĐỢI MONG CHÚA </a:t>
            </a:r>
            <a:r>
              <a:rPr lang="en-US" sz="6600" dirty="0">
                <a:solidFill>
                  <a:srgbClr val="00B050"/>
                </a:solidFill>
              </a:rPr>
              <a:t/>
            </a:r>
            <a:br>
              <a:rPr lang="en-US" sz="6600" dirty="0">
                <a:solidFill>
                  <a:srgbClr val="00B050"/>
                </a:solidFill>
              </a:rPr>
            </a:br>
            <a:r>
              <a:rPr lang="en-US" i="1" dirty="0" err="1">
                <a:solidFill>
                  <a:schemeClr val="bg1"/>
                </a:solidFill>
              </a:rPr>
              <a:t>Đinh</a:t>
            </a:r>
            <a:r>
              <a:rPr lang="en-US" i="1" dirty="0">
                <a:solidFill>
                  <a:schemeClr val="bg1"/>
                </a:solidFill>
              </a:rPr>
              <a:t> </a:t>
            </a:r>
            <a:r>
              <a:rPr lang="en-US" i="1" dirty="0" err="1">
                <a:solidFill>
                  <a:schemeClr val="bg1"/>
                </a:solidFill>
              </a:rPr>
              <a:t>Công</a:t>
            </a:r>
            <a:r>
              <a:rPr lang="en-US" i="1" dirty="0">
                <a:solidFill>
                  <a:schemeClr val="bg1"/>
                </a:solidFill>
              </a:rPr>
              <a:t> </a:t>
            </a:r>
            <a:r>
              <a:rPr lang="en-US" i="1" dirty="0" err="1">
                <a:solidFill>
                  <a:schemeClr val="bg1"/>
                </a:solidFill>
              </a:rPr>
              <a:t>Huỳnh</a:t>
            </a:r>
            <a:endParaRPr lang="en-US" dirty="0"/>
          </a:p>
        </p:txBody>
      </p:sp>
    </p:spTree>
    <p:extLst>
      <p:ext uri="{BB962C8B-B14F-4D97-AF65-F5344CB8AC3E}">
        <p14:creationId xmlns:p14="http://schemas.microsoft.com/office/powerpoint/2010/main" val="3064709486"/>
      </p:ext>
    </p:extLst>
  </p:cSld>
  <p:clrMapOvr>
    <a:masterClrMapping/>
  </p:clrMapOvr>
  <p:transition advClick="0" advTm="30"/>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noAutofit/>
          </a:bodyPr>
          <a:lstStyle/>
          <a:p>
            <a:pPr algn="just">
              <a:lnSpc>
                <a:spcPct val="140000"/>
              </a:lnSpc>
            </a:pPr>
            <a:r>
              <a:rPr lang="en-US" sz="4800" b="0" dirty="0">
                <a:solidFill>
                  <a:srgbClr val="FFFF00"/>
                </a:solidFill>
                <a:latin typeface="+mj-lt"/>
                <a:cs typeface="Times New Roman" pitchFamily="18" charset="0"/>
              </a:rPr>
              <a:t>T</a:t>
            </a:r>
            <a:r>
              <a:rPr lang="en-US" sz="4800" b="0" dirty="0" smtClean="0">
                <a:solidFill>
                  <a:srgbClr val="FFFF00"/>
                </a:solidFill>
                <a:latin typeface="+mj-lt"/>
                <a:cs typeface="Times New Roman" pitchFamily="18" charset="0"/>
              </a:rPr>
              <a:t>k1: </a:t>
            </a:r>
            <a:r>
              <a:rPr lang="vi-VN" sz="4800" dirty="0"/>
              <a:t>Ngày đêm con đợi mong Chúa, Chúa ơi! Xin Ngài mau đến. Hồn con nôn nao mỏi mòn chờ mong phút giây bình </a:t>
            </a:r>
            <a:r>
              <a:rPr lang="vi-VN" sz="4800" dirty="0" smtClean="0"/>
              <a:t>yên</a:t>
            </a:r>
            <a:r>
              <a:rPr lang="en-US" sz="4800" dirty="0" smtClean="0">
                <a:solidFill>
                  <a:srgbClr val="FFFF00"/>
                </a:solidFill>
              </a:rPr>
              <a:t>….</a:t>
            </a:r>
            <a:r>
              <a:rPr lang="vi-VN" sz="4800" dirty="0" smtClean="0"/>
              <a:t> </a:t>
            </a:r>
            <a:endParaRPr lang="vi-VN" sz="4800" b="0" dirty="0">
              <a:solidFill>
                <a:schemeClr val="bg1"/>
              </a:solidFill>
              <a:latin typeface="+mj-lt"/>
              <a:cs typeface="Times New Roman" pitchFamily="18" charset="0"/>
            </a:endParaRPr>
          </a:p>
        </p:txBody>
      </p:sp>
    </p:spTree>
    <p:extLst>
      <p:ext uri="{BB962C8B-B14F-4D97-AF65-F5344CB8AC3E}">
        <p14:creationId xmlns:p14="http://schemas.microsoft.com/office/powerpoint/2010/main" val="1117217376"/>
      </p:ext>
    </p:extLst>
  </p:cSld>
  <p:clrMapOvr>
    <a:masterClrMapping/>
  </p:clrMapOvr>
  <p:transition advClick="0" advTm="30"/>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4800" dirty="0" smtClean="0">
                <a:solidFill>
                  <a:srgbClr val="FFFF00"/>
                </a:solidFill>
              </a:rPr>
              <a:t>….</a:t>
            </a:r>
            <a:r>
              <a:rPr lang="en-US" sz="4800" dirty="0" smtClean="0"/>
              <a:t> </a:t>
            </a:r>
            <a:r>
              <a:rPr lang="vi-VN" sz="4800" dirty="0" smtClean="0"/>
              <a:t>Lòng </a:t>
            </a:r>
            <a:r>
              <a:rPr lang="vi-VN" sz="4800" dirty="0"/>
              <a:t>con khô cằn năm tháng ước mong mưa rào lai láng. Nguyện xin ơn thiêng tuôn tràn và gieo phúc ân bình an.</a:t>
            </a:r>
            <a:endParaRPr lang="vi-VN" sz="4800" b="0" dirty="0">
              <a:solidFill>
                <a:schemeClr val="bg1"/>
              </a:solidFill>
              <a:latin typeface="+mj-lt"/>
              <a:cs typeface="Times New Roman" pitchFamily="18" charset="0"/>
            </a:endParaRPr>
          </a:p>
        </p:txBody>
      </p:sp>
    </p:spTree>
    <p:extLst>
      <p:ext uri="{BB962C8B-B14F-4D97-AF65-F5344CB8AC3E}">
        <p14:creationId xmlns:p14="http://schemas.microsoft.com/office/powerpoint/2010/main" val="358845806"/>
      </p:ext>
    </p:extLst>
  </p:cSld>
  <p:clrMapOvr>
    <a:masterClrMapping/>
  </p:clrMapOvr>
  <p:transition advClick="0" advTm="30"/>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noAutofit/>
          </a:bodyPr>
          <a:lstStyle/>
          <a:p>
            <a:pPr algn="just">
              <a:lnSpc>
                <a:spcPct val="140000"/>
              </a:lnSpc>
            </a:pPr>
            <a:r>
              <a:rPr lang="en-US" sz="4000" b="0" u="sng" dirty="0" err="1" smtClean="0">
                <a:solidFill>
                  <a:srgbClr val="FFFF00"/>
                </a:solidFill>
                <a:latin typeface="+mj-lt"/>
                <a:cs typeface="Times New Roman" pitchFamily="18" charset="0"/>
              </a:rPr>
              <a:t>Đk</a:t>
            </a:r>
            <a:r>
              <a:rPr lang="en-US" sz="4000" b="0" u="sng" dirty="0" smtClean="0">
                <a:solidFill>
                  <a:srgbClr val="FFFF00"/>
                </a:solidFill>
                <a:latin typeface="+mj-lt"/>
                <a:cs typeface="Times New Roman" pitchFamily="18" charset="0"/>
              </a:rPr>
              <a:t> </a:t>
            </a:r>
            <a:r>
              <a:rPr lang="vi-VN" sz="4000" dirty="0"/>
              <a:t>Hồn con mong Chúa xóa tan bóng đêm phủ vây. Vì năm tháng qua đã nếm bao đau buồn chua cay. Chỉ nơi Thiên Chúa mới cho thế gian bình an. Chúa hãy thương tình dẫn muôn dân về nơi phúc nhàn.</a:t>
            </a:r>
            <a:endParaRPr lang="en-US" sz="4000" b="0" dirty="0" smtClean="0">
              <a:solidFill>
                <a:srgbClr val="FFFF00"/>
              </a:solidFill>
              <a:latin typeface="+mj-lt"/>
              <a:cs typeface="Times New Roman" pitchFamily="18" charset="0"/>
            </a:endParaRPr>
          </a:p>
        </p:txBody>
      </p:sp>
    </p:spTree>
    <p:extLst>
      <p:ext uri="{BB962C8B-B14F-4D97-AF65-F5344CB8AC3E}">
        <p14:creationId xmlns:p14="http://schemas.microsoft.com/office/powerpoint/2010/main" val="1653120960"/>
      </p:ext>
    </p:extLst>
  </p:cSld>
  <p:clrMapOvr>
    <a:masterClrMapping/>
  </p:clrMapOvr>
  <p:transition advClick="0" advTm="30"/>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4800" b="0" dirty="0">
                <a:solidFill>
                  <a:srgbClr val="FFFF00"/>
                </a:solidFill>
                <a:latin typeface="+mj-lt"/>
                <a:cs typeface="Times New Roman" pitchFamily="18" charset="0"/>
              </a:rPr>
              <a:t>T</a:t>
            </a:r>
            <a:r>
              <a:rPr lang="en-US" sz="4800" b="0" dirty="0" smtClean="0">
                <a:solidFill>
                  <a:srgbClr val="FFFF00"/>
                </a:solidFill>
                <a:latin typeface="+mj-lt"/>
                <a:cs typeface="Times New Roman" pitchFamily="18" charset="0"/>
              </a:rPr>
              <a:t>k2: </a:t>
            </a:r>
            <a:r>
              <a:rPr lang="vi-VN" sz="4800" dirty="0"/>
              <a:t> Lạc trong đêm trường u tối Chúa ơi, con chẳng thấy lối. Nhìn lên không trung xa vời lòng con ước mong Ngài thôi. </a:t>
            </a:r>
            <a:endParaRPr lang="vi-VN" sz="4800" b="0" dirty="0">
              <a:solidFill>
                <a:schemeClr val="bg1"/>
              </a:solidFill>
              <a:latin typeface="+mj-lt"/>
              <a:cs typeface="Times New Roman" pitchFamily="18" charset="0"/>
            </a:endParaRPr>
          </a:p>
        </p:txBody>
      </p:sp>
    </p:spTree>
    <p:extLst>
      <p:ext uri="{BB962C8B-B14F-4D97-AF65-F5344CB8AC3E}">
        <p14:creationId xmlns:p14="http://schemas.microsoft.com/office/powerpoint/2010/main" val="458353023"/>
      </p:ext>
    </p:extLst>
  </p:cSld>
  <p:clrMapOvr>
    <a:masterClrMapping/>
  </p:clrMapOvr>
  <p:transition advClick="0" advTm="30"/>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vi-VN" dirty="0"/>
              <a:t> </a:t>
            </a:r>
            <a:r>
              <a:rPr lang="en-US" sz="4800" dirty="0" smtClean="0">
                <a:solidFill>
                  <a:srgbClr val="FFFF00"/>
                </a:solidFill>
              </a:rPr>
              <a:t>….</a:t>
            </a:r>
            <a:r>
              <a:rPr lang="en-US" sz="4800" dirty="0" smtClean="0"/>
              <a:t> </a:t>
            </a:r>
            <a:r>
              <a:rPr lang="vi-VN" sz="4800" dirty="0" smtClean="0"/>
              <a:t>Lạy </a:t>
            </a:r>
            <a:r>
              <a:rPr lang="vi-VN" sz="4800" dirty="0"/>
              <a:t>Chúa! Xin Ngài mau tới giúp con xa vòng tăm tối. Trần gian đi trong đêm dài đợi mong Chúa như đèn soi</a:t>
            </a:r>
            <a:r>
              <a:rPr lang="vi-VN" sz="4800" dirty="0" smtClean="0"/>
              <a:t>.</a:t>
            </a:r>
            <a:endParaRPr lang="en-US" sz="4800" dirty="0" smtClean="0"/>
          </a:p>
          <a:p>
            <a:pPr algn="just">
              <a:lnSpc>
                <a:spcPct val="140000"/>
              </a:lnSpc>
            </a:pPr>
            <a:r>
              <a:rPr lang="vi-VN" sz="4800" dirty="0"/>
              <a:t/>
            </a:r>
            <a:br>
              <a:rPr lang="vi-VN" sz="4800" dirty="0"/>
            </a:br>
            <a:endParaRPr lang="vi-VN" sz="4800" b="0" dirty="0">
              <a:solidFill>
                <a:schemeClr val="bg1"/>
              </a:solidFill>
              <a:latin typeface="+mj-lt"/>
              <a:cs typeface="Times New Roman" pitchFamily="18" charset="0"/>
            </a:endParaRPr>
          </a:p>
        </p:txBody>
      </p:sp>
    </p:spTree>
    <p:extLst>
      <p:ext uri="{BB962C8B-B14F-4D97-AF65-F5344CB8AC3E}">
        <p14:creationId xmlns:p14="http://schemas.microsoft.com/office/powerpoint/2010/main" val="1808864535"/>
      </p:ext>
    </p:extLst>
  </p:cSld>
  <p:clrMapOvr>
    <a:masterClrMapping/>
  </p:clrMapOvr>
  <p:transition advClick="0" advTm="3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62549"/>
          </a:xfrm>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206553"/>
            <a:ext cx="4038437" cy="3429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Rectangle 8"/>
          <p:cNvSpPr/>
          <p:nvPr/>
        </p:nvSpPr>
        <p:spPr>
          <a:xfrm>
            <a:off x="-1" y="133350"/>
            <a:ext cx="4642123" cy="3231654"/>
          </a:xfrm>
          <a:prstGeom prst="rect">
            <a:avLst/>
          </a:prstGeom>
          <a:noFill/>
        </p:spPr>
        <p:txBody>
          <a:bodyPr wrap="square" lIns="91440" tIns="45720" rIns="91440" bIns="45720">
            <a:spAutoFit/>
          </a:bodyPr>
          <a:lstStyle/>
          <a:p>
            <a:pPr algn="ctr"/>
            <a:r>
              <a:rPr lang="en-US" sz="5400" i="1" dirty="0" err="1"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Thánh</a:t>
            </a:r>
            <a:r>
              <a:rPr lang="en-US" sz="5400" i="1" dirty="0"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r>
              <a:rPr lang="en-US" sz="5400" i="1" dirty="0" err="1">
                <a:ln w="0"/>
                <a:solidFill>
                  <a:srgbClr val="33CC33"/>
                </a:solidFill>
                <a:effectLst>
                  <a:outerShdw blurRad="38100" dist="19050" dir="2700000" algn="tl" rotWithShape="0">
                    <a:schemeClr val="dk1">
                      <a:alpha val="40000"/>
                    </a:schemeClr>
                  </a:outerShdw>
                </a:effectLst>
                <a:latin typeface="Bell MT" panose="02020503060305020303" pitchFamily="18" charset="0"/>
              </a:rPr>
              <a:t>Lễ</a:t>
            </a:r>
            <a:r>
              <a:rPr lang="en-US" sz="5400" i="1" dirty="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p>
          <a:p>
            <a:pPr algn="ctr"/>
            <a:r>
              <a:rPr lang="en-US" sz="4800" dirty="0" err="1">
                <a:ln w="0"/>
                <a:solidFill>
                  <a:srgbClr val="FFFF00"/>
                </a:solidFill>
                <a:effectLst>
                  <a:outerShdw blurRad="38100" dist="19050" dir="2700000" algn="tl" rotWithShape="0">
                    <a:schemeClr val="dk1">
                      <a:alpha val="40000"/>
                    </a:schemeClr>
                  </a:outerShdw>
                </a:effectLst>
              </a:rPr>
              <a:t>Chúa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a:ln w="0"/>
                <a:solidFill>
                  <a:srgbClr val="FFFF00"/>
                </a:solidFill>
                <a:effectLst>
                  <a:outerShdw blurRad="38100" dist="19050" dir="2700000" algn="tl" rotWithShape="0">
                    <a:schemeClr val="dk1">
                      <a:alpha val="40000"/>
                    </a:schemeClr>
                  </a:outerShdw>
                </a:effectLst>
              </a:rPr>
              <a:t>Nhật</a:t>
            </a:r>
            <a:r>
              <a:rPr lang="en-US" sz="4800" dirty="0">
                <a:ln w="0"/>
                <a:solidFill>
                  <a:srgbClr val="FFFF00"/>
                </a:solidFill>
                <a:effectLst>
                  <a:outerShdw blurRad="38100" dist="19050" dir="2700000" algn="tl" rotWithShape="0">
                    <a:schemeClr val="dk1">
                      <a:alpha val="40000"/>
                    </a:schemeClr>
                  </a:outerShdw>
                </a:effectLst>
              </a:rPr>
              <a:t> </a:t>
            </a:r>
            <a:r>
              <a:rPr lang="en-US" sz="4800" dirty="0" smtClean="0">
                <a:ln w="0"/>
                <a:solidFill>
                  <a:srgbClr val="FFFF00"/>
                </a:solidFill>
                <a:effectLst>
                  <a:outerShdw blurRad="38100" dist="19050" dir="2700000" algn="tl" rotWithShape="0">
                    <a:schemeClr val="dk1">
                      <a:alpha val="40000"/>
                    </a:schemeClr>
                  </a:outerShdw>
                </a:effectLst>
              </a:rPr>
              <a:t>IV</a:t>
            </a:r>
            <a:endParaRPr lang="en-US" sz="4800" dirty="0">
              <a:ln w="0"/>
              <a:solidFill>
                <a:srgbClr val="FFFF00"/>
              </a:solidFill>
              <a:effectLst>
                <a:outerShdw blurRad="38100" dist="19050" dir="2700000" algn="tl" rotWithShape="0">
                  <a:schemeClr val="dk1">
                    <a:alpha val="40000"/>
                  </a:schemeClr>
                </a:outerShdw>
              </a:effectLst>
            </a:endParaRPr>
          </a:p>
          <a:p>
            <a:pPr algn="ctr"/>
            <a:r>
              <a:rPr lang="en-US" sz="4800" dirty="0" err="1">
                <a:ln w="0"/>
                <a:solidFill>
                  <a:srgbClr val="FFFF00"/>
                </a:solidFill>
                <a:effectLst>
                  <a:outerShdw blurRad="38100" dist="19050" dir="2700000" algn="tl" rotWithShape="0">
                    <a:schemeClr val="dk1">
                      <a:alpha val="40000"/>
                    </a:schemeClr>
                  </a:outerShdw>
                </a:effectLst>
              </a:rPr>
              <a:t>Mùa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a:ln w="0"/>
                <a:solidFill>
                  <a:srgbClr val="FFFF00"/>
                </a:solidFill>
                <a:effectLst>
                  <a:outerShdw blurRad="38100" dist="19050" dir="2700000" algn="tl" rotWithShape="0">
                    <a:schemeClr val="dk1">
                      <a:alpha val="40000"/>
                    </a:schemeClr>
                  </a:outerShdw>
                </a:effectLst>
              </a:rPr>
              <a:t>Vọng</a:t>
            </a:r>
            <a:endParaRPr lang="en-US" sz="4800" dirty="0">
              <a:ln w="0"/>
              <a:solidFill>
                <a:srgbClr val="FFFF00"/>
              </a:solidFill>
              <a:effectLst>
                <a:outerShdw blurRad="38100" dist="19050" dir="2700000" algn="tl" rotWithShape="0">
                  <a:schemeClr val="dk1">
                    <a:alpha val="40000"/>
                  </a:schemeClr>
                </a:outerShdw>
              </a:effectLst>
            </a:endParaRPr>
          </a:p>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10" name="Rectangle 9"/>
          <p:cNvSpPr/>
          <p:nvPr/>
        </p:nvSpPr>
        <p:spPr>
          <a:xfrm>
            <a:off x="0" y="3612888"/>
            <a:ext cx="9144001" cy="1569660"/>
          </a:xfrm>
          <a:prstGeom prst="rect">
            <a:avLst/>
          </a:prstGeom>
          <a:noFill/>
        </p:spPr>
        <p:txBody>
          <a:bodyPr wrap="square" lIns="91440" tIns="45720" rIns="91440" bIns="45720">
            <a:spAutoFit/>
          </a:bodyPr>
          <a:lstStyle/>
          <a:p>
            <a:pPr algn="ctr"/>
            <a:r>
              <a:rPr lang="vi-VN" sz="4800" b="0" i="1" dirty="0" smtClean="0">
                <a:solidFill>
                  <a:schemeClr val="bg1"/>
                </a:solidFill>
              </a:rPr>
              <a:t>“</a:t>
            </a:r>
            <a:r>
              <a:rPr lang="vi-VN" sz="4800" b="0" i="1" dirty="0">
                <a:solidFill>
                  <a:schemeClr val="bg1"/>
                </a:solidFill>
              </a:rPr>
              <a:t>Bởi đâu tôi được </a:t>
            </a:r>
            <a:r>
              <a:rPr lang="vi-VN" sz="4800" b="0" i="1" dirty="0" smtClean="0">
                <a:solidFill>
                  <a:schemeClr val="bg1"/>
                </a:solidFill>
              </a:rPr>
              <a:t>Mẹ </a:t>
            </a:r>
            <a:r>
              <a:rPr lang="vi-VN" sz="4800" b="0" i="1" dirty="0">
                <a:solidFill>
                  <a:schemeClr val="bg1"/>
                </a:solidFill>
              </a:rPr>
              <a:t>Chúa tôi đến viếng thăm </a:t>
            </a:r>
            <a:r>
              <a:rPr lang="vi-VN" sz="4800" b="0" i="1" dirty="0" smtClean="0">
                <a:solidFill>
                  <a:schemeClr val="bg1"/>
                </a:solidFill>
              </a:rPr>
              <a:t>tôi</a:t>
            </a:r>
            <a:r>
              <a:rPr lang="vi-VN" sz="4000" b="0" i="1" dirty="0" smtClean="0">
                <a:solidFill>
                  <a:schemeClr val="bg1"/>
                </a:solidFill>
              </a:rPr>
              <a:t>”</a:t>
            </a:r>
            <a:r>
              <a:rPr lang="en-US" sz="4000" b="0" i="1" dirty="0" smtClean="0">
                <a:solidFill>
                  <a:schemeClr val="bg1"/>
                </a:solidFill>
              </a:rPr>
              <a:t>   </a:t>
            </a:r>
            <a:r>
              <a:rPr lang="en-US" sz="2800" b="0" dirty="0" err="1" smtClean="0">
                <a:solidFill>
                  <a:schemeClr val="bg1"/>
                </a:solidFill>
              </a:rPr>
              <a:t>Lc</a:t>
            </a:r>
            <a:r>
              <a:rPr lang="en-US" sz="2800" b="0" dirty="0" smtClean="0">
                <a:solidFill>
                  <a:schemeClr val="bg1"/>
                </a:solidFill>
              </a:rPr>
              <a:t> </a:t>
            </a:r>
            <a:r>
              <a:rPr lang="en-US" sz="2800" b="0" dirty="0">
                <a:solidFill>
                  <a:schemeClr val="bg1"/>
                </a:solidFill>
              </a:rPr>
              <a:t>1, 39-45</a:t>
            </a:r>
            <a:endParaRPr lang="en-US" sz="2800" b="0" cap="none" spc="0"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55914393"/>
      </p:ext>
    </p:extLst>
  </p:cSld>
  <p:clrMapOvr>
    <a:masterClrMapping/>
  </p:clrMapOvr>
  <p:transition advClick="0" advTm="30"/>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noAutofit/>
          </a:bodyPr>
          <a:lstStyle/>
          <a:p>
            <a:pPr algn="just">
              <a:lnSpc>
                <a:spcPct val="140000"/>
              </a:lnSpc>
            </a:pPr>
            <a:r>
              <a:rPr lang="en-US" sz="4000" b="0" u="sng" dirty="0" err="1" smtClean="0">
                <a:solidFill>
                  <a:srgbClr val="FFFF00"/>
                </a:solidFill>
                <a:latin typeface="+mj-lt"/>
                <a:cs typeface="Times New Roman" pitchFamily="18" charset="0"/>
              </a:rPr>
              <a:t>Đk</a:t>
            </a:r>
            <a:r>
              <a:rPr lang="en-US" sz="4000" b="0" u="sng" dirty="0" smtClean="0">
                <a:solidFill>
                  <a:srgbClr val="FFFF00"/>
                </a:solidFill>
                <a:latin typeface="+mj-lt"/>
                <a:cs typeface="Times New Roman" pitchFamily="18" charset="0"/>
              </a:rPr>
              <a:t> </a:t>
            </a:r>
            <a:r>
              <a:rPr lang="vi-VN" sz="4000" dirty="0"/>
              <a:t>Hồn con mong Chúa xóa tan bóng đêm phủ vây. Vì năm tháng qua đã nếm bao đau buồn chua cay. Chỉ nơi Thiên Chúa mới cho thế gian bình an. Chúa hãy thương tình dẫn muôn dân về nơi phúc nhàn.</a:t>
            </a:r>
            <a:endParaRPr lang="en-US" sz="4000" b="0" dirty="0" smtClean="0">
              <a:solidFill>
                <a:srgbClr val="FFFF00"/>
              </a:solidFill>
              <a:latin typeface="+mj-lt"/>
              <a:cs typeface="Times New Roman" pitchFamily="18" charset="0"/>
            </a:endParaRPr>
          </a:p>
        </p:txBody>
      </p:sp>
    </p:spTree>
    <p:extLst>
      <p:ext uri="{BB962C8B-B14F-4D97-AF65-F5344CB8AC3E}">
        <p14:creationId xmlns:p14="http://schemas.microsoft.com/office/powerpoint/2010/main" val="2595235843"/>
      </p:ext>
    </p:extLst>
  </p:cSld>
  <p:clrMapOvr>
    <a:masterClrMapping/>
  </p:clrMapOvr>
  <p:transition advClick="0" advTm="30"/>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62549"/>
          </a:xfrm>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206553"/>
            <a:ext cx="4038437" cy="3429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Rectangle 8"/>
          <p:cNvSpPr/>
          <p:nvPr/>
        </p:nvSpPr>
        <p:spPr>
          <a:xfrm>
            <a:off x="-1" y="133350"/>
            <a:ext cx="4642123" cy="3231654"/>
          </a:xfrm>
          <a:prstGeom prst="rect">
            <a:avLst/>
          </a:prstGeom>
          <a:noFill/>
        </p:spPr>
        <p:txBody>
          <a:bodyPr wrap="square" lIns="91440" tIns="45720" rIns="91440" bIns="45720">
            <a:spAutoFit/>
          </a:bodyPr>
          <a:lstStyle/>
          <a:p>
            <a:pPr algn="ctr"/>
            <a:r>
              <a:rPr lang="en-US" sz="5400" i="1" dirty="0" err="1"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Thánh</a:t>
            </a:r>
            <a:r>
              <a:rPr lang="en-US" sz="5400" i="1" dirty="0"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r>
              <a:rPr lang="en-US" sz="5400" i="1" dirty="0" err="1">
                <a:ln w="0"/>
                <a:solidFill>
                  <a:srgbClr val="33CC33"/>
                </a:solidFill>
                <a:effectLst>
                  <a:outerShdw blurRad="38100" dist="19050" dir="2700000" algn="tl" rotWithShape="0">
                    <a:schemeClr val="dk1">
                      <a:alpha val="40000"/>
                    </a:schemeClr>
                  </a:outerShdw>
                </a:effectLst>
                <a:latin typeface="Bell MT" panose="02020503060305020303" pitchFamily="18" charset="0"/>
              </a:rPr>
              <a:t>Lễ</a:t>
            </a:r>
            <a:r>
              <a:rPr lang="en-US" sz="5400" i="1" dirty="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p>
          <a:p>
            <a:pPr algn="ctr"/>
            <a:r>
              <a:rPr lang="en-US" sz="4800" dirty="0" err="1">
                <a:ln w="0"/>
                <a:solidFill>
                  <a:srgbClr val="FFFF00"/>
                </a:solidFill>
                <a:effectLst>
                  <a:outerShdw blurRad="38100" dist="19050" dir="2700000" algn="tl" rotWithShape="0">
                    <a:schemeClr val="dk1">
                      <a:alpha val="40000"/>
                    </a:schemeClr>
                  </a:outerShdw>
                </a:effectLst>
              </a:rPr>
              <a:t>Chúa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a:ln w="0"/>
                <a:solidFill>
                  <a:srgbClr val="FFFF00"/>
                </a:solidFill>
                <a:effectLst>
                  <a:outerShdw blurRad="38100" dist="19050" dir="2700000" algn="tl" rotWithShape="0">
                    <a:schemeClr val="dk1">
                      <a:alpha val="40000"/>
                    </a:schemeClr>
                  </a:outerShdw>
                </a:effectLst>
              </a:rPr>
              <a:t>Nhật</a:t>
            </a:r>
            <a:r>
              <a:rPr lang="en-US" sz="4800" dirty="0">
                <a:ln w="0"/>
                <a:solidFill>
                  <a:srgbClr val="FFFF00"/>
                </a:solidFill>
                <a:effectLst>
                  <a:outerShdw blurRad="38100" dist="19050" dir="2700000" algn="tl" rotWithShape="0">
                    <a:schemeClr val="dk1">
                      <a:alpha val="40000"/>
                    </a:schemeClr>
                  </a:outerShdw>
                </a:effectLst>
              </a:rPr>
              <a:t> </a:t>
            </a:r>
            <a:r>
              <a:rPr lang="en-US" sz="4800" dirty="0" smtClean="0">
                <a:ln w="0"/>
                <a:solidFill>
                  <a:srgbClr val="FFFF00"/>
                </a:solidFill>
                <a:effectLst>
                  <a:outerShdw blurRad="38100" dist="19050" dir="2700000" algn="tl" rotWithShape="0">
                    <a:schemeClr val="dk1">
                      <a:alpha val="40000"/>
                    </a:schemeClr>
                  </a:outerShdw>
                </a:effectLst>
              </a:rPr>
              <a:t>IV</a:t>
            </a:r>
            <a:endParaRPr lang="en-US" sz="4800" dirty="0">
              <a:ln w="0"/>
              <a:solidFill>
                <a:srgbClr val="FFFF00"/>
              </a:solidFill>
              <a:effectLst>
                <a:outerShdw blurRad="38100" dist="19050" dir="2700000" algn="tl" rotWithShape="0">
                  <a:schemeClr val="dk1">
                    <a:alpha val="40000"/>
                  </a:schemeClr>
                </a:outerShdw>
              </a:effectLst>
            </a:endParaRPr>
          </a:p>
          <a:p>
            <a:pPr algn="ctr"/>
            <a:r>
              <a:rPr lang="en-US" sz="4800" dirty="0" err="1">
                <a:ln w="0"/>
                <a:solidFill>
                  <a:srgbClr val="FFFF00"/>
                </a:solidFill>
                <a:effectLst>
                  <a:outerShdw blurRad="38100" dist="19050" dir="2700000" algn="tl" rotWithShape="0">
                    <a:schemeClr val="dk1">
                      <a:alpha val="40000"/>
                    </a:schemeClr>
                  </a:outerShdw>
                </a:effectLst>
              </a:rPr>
              <a:t>Mùa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a:ln w="0"/>
                <a:solidFill>
                  <a:srgbClr val="FFFF00"/>
                </a:solidFill>
                <a:effectLst>
                  <a:outerShdw blurRad="38100" dist="19050" dir="2700000" algn="tl" rotWithShape="0">
                    <a:schemeClr val="dk1">
                      <a:alpha val="40000"/>
                    </a:schemeClr>
                  </a:outerShdw>
                </a:effectLst>
              </a:rPr>
              <a:t>Vọng</a:t>
            </a:r>
            <a:endParaRPr lang="en-US" sz="4800" dirty="0">
              <a:ln w="0"/>
              <a:solidFill>
                <a:srgbClr val="FFFF00"/>
              </a:solidFill>
              <a:effectLst>
                <a:outerShdw blurRad="38100" dist="19050" dir="2700000" algn="tl" rotWithShape="0">
                  <a:schemeClr val="dk1">
                    <a:alpha val="40000"/>
                  </a:schemeClr>
                </a:outerShdw>
              </a:effectLst>
            </a:endParaRPr>
          </a:p>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10" name="Rectangle 9"/>
          <p:cNvSpPr/>
          <p:nvPr/>
        </p:nvSpPr>
        <p:spPr>
          <a:xfrm>
            <a:off x="304800" y="3802111"/>
            <a:ext cx="9144001" cy="923330"/>
          </a:xfrm>
          <a:prstGeom prst="rect">
            <a:avLst/>
          </a:prstGeom>
          <a:noFill/>
        </p:spPr>
        <p:txBody>
          <a:bodyPr wrap="square" lIns="91440" tIns="45720" rIns="91440" bIns="45720">
            <a:spAutoFit/>
          </a:bodyPr>
          <a:lstStyle/>
          <a:p>
            <a:r>
              <a:rPr lang="en-US" sz="5400" cap="none" spc="0" dirty="0" smtClean="0">
                <a:ln w="0"/>
                <a:solidFill>
                  <a:schemeClr val="bg1"/>
                </a:solidFill>
                <a:effectLst>
                  <a:outerShdw blurRad="38100" dist="19050" dir="2700000" algn="tl" rotWithShape="0">
                    <a:schemeClr val="dk1">
                      <a:alpha val="40000"/>
                    </a:schemeClr>
                  </a:outerShdw>
                </a:effectLst>
              </a:rPr>
              <a:t>PHÚT THINH LẶNG</a:t>
            </a:r>
            <a:endParaRPr lang="en-US" sz="5400" cap="none" spc="0"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73619269"/>
      </p:ext>
    </p:extLst>
  </p:cSld>
  <p:clrMapOvr>
    <a:masterClrMapping/>
  </p:clrMapOvr>
  <p:transition advClick="0" advTm="30"/>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43499"/>
          </a:xfrm>
        </p:spPr>
        <p:txBody>
          <a:bodyPr/>
          <a:lstStyle/>
          <a:p>
            <a:r>
              <a:rPr lang="en-US" sz="8000" b="1" dirty="0">
                <a:solidFill>
                  <a:srgbClr val="FFFF00"/>
                </a:solidFill>
              </a:rPr>
              <a:t>CA </a:t>
            </a:r>
            <a:r>
              <a:rPr lang="en-US" sz="8000" b="1" dirty="0" smtClean="0">
                <a:solidFill>
                  <a:srgbClr val="FFFF00"/>
                </a:solidFill>
              </a:rPr>
              <a:t>KẾT </a:t>
            </a:r>
            <a:r>
              <a:rPr lang="en-US" sz="8000" b="1" dirty="0">
                <a:solidFill>
                  <a:srgbClr val="FFFF00"/>
                </a:solidFill>
              </a:rPr>
              <a:t>LỄ</a:t>
            </a:r>
            <a:r>
              <a:rPr lang="en-US" dirty="0">
                <a:solidFill>
                  <a:srgbClr val="FFFF00"/>
                </a:solidFill>
              </a:rPr>
              <a:t/>
            </a:r>
            <a:br>
              <a:rPr lang="en-US" dirty="0">
                <a:solidFill>
                  <a:srgbClr val="FFFF00"/>
                </a:solidFill>
              </a:rPr>
            </a:br>
            <a:r>
              <a:rPr lang="en-US" dirty="0">
                <a:solidFill>
                  <a:srgbClr val="FFFF00"/>
                </a:solidFill>
              </a:rPr>
              <a:t> </a:t>
            </a:r>
            <a:r>
              <a:rPr lang="en-US" dirty="0"/>
              <a:t/>
            </a:r>
            <a:br>
              <a:rPr lang="en-US" dirty="0"/>
            </a:br>
            <a:r>
              <a:rPr lang="en-US" sz="6600" b="1" dirty="0" smtClean="0">
                <a:solidFill>
                  <a:srgbClr val="00B050"/>
                </a:solidFill>
              </a:rPr>
              <a:t>ĐỂ CHÚA ĐẾN  </a:t>
            </a:r>
            <a:r>
              <a:rPr lang="en-US" sz="6600" dirty="0">
                <a:solidFill>
                  <a:srgbClr val="00B050"/>
                </a:solidFill>
              </a:rPr>
              <a:t/>
            </a:r>
            <a:br>
              <a:rPr lang="en-US" sz="6600" dirty="0">
                <a:solidFill>
                  <a:srgbClr val="00B050"/>
                </a:solidFill>
              </a:rPr>
            </a:br>
            <a:r>
              <a:rPr lang="en-US" i="1" dirty="0" err="1" smtClean="0">
                <a:solidFill>
                  <a:schemeClr val="bg1"/>
                </a:solidFill>
              </a:rPr>
              <a:t>Nguyễn</a:t>
            </a:r>
            <a:r>
              <a:rPr lang="en-US" i="1" dirty="0" smtClean="0">
                <a:solidFill>
                  <a:schemeClr val="bg1"/>
                </a:solidFill>
              </a:rPr>
              <a:t> </a:t>
            </a:r>
            <a:r>
              <a:rPr lang="en-US" i="1" dirty="0" err="1" smtClean="0">
                <a:solidFill>
                  <a:schemeClr val="bg1"/>
                </a:solidFill>
              </a:rPr>
              <a:t>Duy</a:t>
            </a:r>
            <a:endParaRPr lang="en-US" dirty="0"/>
          </a:p>
        </p:txBody>
      </p:sp>
    </p:spTree>
    <p:extLst>
      <p:ext uri="{BB962C8B-B14F-4D97-AF65-F5344CB8AC3E}">
        <p14:creationId xmlns:p14="http://schemas.microsoft.com/office/powerpoint/2010/main" val="640122427"/>
      </p:ext>
    </p:extLst>
  </p:cSld>
  <p:clrMapOvr>
    <a:masterClrMapping/>
  </p:clrMapOvr>
  <p:transition advClick="0" advTm="30"/>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noAutofit/>
          </a:bodyPr>
          <a:lstStyle/>
          <a:p>
            <a:pPr algn="just">
              <a:lnSpc>
                <a:spcPct val="140000"/>
              </a:lnSpc>
            </a:pPr>
            <a:r>
              <a:rPr lang="en-US" sz="4000" b="0" dirty="0" smtClean="0">
                <a:solidFill>
                  <a:srgbClr val="FFFF00"/>
                </a:solidFill>
                <a:latin typeface="+mj-lt"/>
                <a:cs typeface="Times New Roman" pitchFamily="18" charset="0"/>
              </a:rPr>
              <a:t>Tk1</a:t>
            </a:r>
            <a:r>
              <a:rPr lang="vi-VN" sz="4000" b="0" dirty="0" smtClean="0">
                <a:solidFill>
                  <a:srgbClr val="FFFF00"/>
                </a:solidFill>
                <a:latin typeface="+mj-lt"/>
                <a:cs typeface="Times New Roman" pitchFamily="18" charset="0"/>
              </a:rPr>
              <a:t>.</a:t>
            </a:r>
            <a:r>
              <a:rPr lang="vi-VN" sz="4000" b="0" dirty="0" smtClean="0">
                <a:solidFill>
                  <a:schemeClr val="bg1"/>
                </a:solidFill>
                <a:latin typeface="+mj-lt"/>
                <a:cs typeface="Times New Roman" pitchFamily="18" charset="0"/>
              </a:rPr>
              <a:t> </a:t>
            </a:r>
            <a:r>
              <a:rPr lang="vi-VN" sz="4000" b="0" dirty="0">
                <a:latin typeface="+mj-lt"/>
                <a:cs typeface="Times New Roman" pitchFamily="18" charset="0"/>
              </a:rPr>
              <a:t>Xin cho lòng chúng con luôn mở rộng chờ mong Chúa đến. Xin cho lòng chúng con luôn thắm nồng một tình yêu mến. Xin cho lòng chúng con luôn khát khao, luôn ước ao một thế giới sướng vui dạt dào, một thế giới không còn khổ đau. </a:t>
            </a:r>
            <a:endParaRPr lang="en-US" sz="4000" b="0" dirty="0" smtClean="0">
              <a:latin typeface="+mj-lt"/>
              <a:cs typeface="Times New Roman" pitchFamily="18" charset="0"/>
            </a:endParaRPr>
          </a:p>
        </p:txBody>
      </p:sp>
    </p:spTree>
    <p:extLst>
      <p:ext uri="{BB962C8B-B14F-4D97-AF65-F5344CB8AC3E}">
        <p14:creationId xmlns:p14="http://schemas.microsoft.com/office/powerpoint/2010/main" val="1780306334"/>
      </p:ext>
    </p:extLst>
  </p:cSld>
  <p:clrMapOvr>
    <a:masterClrMapping/>
  </p:clrMapOvr>
  <p:transition advClick="0" advTm="30"/>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normAutofit lnSpcReduction="10000"/>
          </a:bodyPr>
          <a:lstStyle/>
          <a:p>
            <a:pPr algn="just">
              <a:lnSpc>
                <a:spcPct val="140000"/>
              </a:lnSpc>
            </a:pPr>
            <a:r>
              <a:rPr lang="en-US" sz="5000" dirty="0" smtClean="0">
                <a:solidFill>
                  <a:srgbClr val="FFFF00"/>
                </a:solidFill>
                <a:latin typeface="+mj-lt"/>
                <a:cs typeface="Times New Roman" pitchFamily="18" charset="0"/>
              </a:rPr>
              <a:t>Đ</a:t>
            </a:r>
            <a:r>
              <a:rPr lang="vi-VN" sz="5000" b="0" dirty="0" smtClean="0">
                <a:solidFill>
                  <a:srgbClr val="FFFF00"/>
                </a:solidFill>
                <a:latin typeface="+mj-lt"/>
                <a:cs typeface="Times New Roman" pitchFamily="18" charset="0"/>
              </a:rPr>
              <a:t>k:</a:t>
            </a:r>
            <a:r>
              <a:rPr lang="vi-VN" sz="5000" b="0" dirty="0" smtClean="0">
                <a:solidFill>
                  <a:schemeClr val="bg1"/>
                </a:solidFill>
                <a:latin typeface="+mj-lt"/>
                <a:cs typeface="Times New Roman" pitchFamily="18" charset="0"/>
              </a:rPr>
              <a:t> </a:t>
            </a:r>
            <a:r>
              <a:rPr lang="en-US" sz="5000" dirty="0">
                <a:latin typeface="+mj-lt"/>
                <a:cs typeface="Times New Roman" pitchFamily="18" charset="0"/>
              </a:rPr>
              <a:t>Đ</a:t>
            </a:r>
            <a:r>
              <a:rPr lang="vi-VN" sz="5000" b="0" dirty="0" smtClean="0">
                <a:latin typeface="+mj-lt"/>
                <a:cs typeface="Times New Roman" pitchFamily="18" charset="0"/>
              </a:rPr>
              <a:t>ể </a:t>
            </a:r>
            <a:r>
              <a:rPr lang="vi-VN" sz="5000" b="0" dirty="0">
                <a:latin typeface="+mj-lt"/>
                <a:cs typeface="Times New Roman" pitchFamily="18" charset="0"/>
              </a:rPr>
              <a:t>Chúa đến trong cuộc đời, để Chúa đến mang ơn Trời, nguồn hạnh phúc cho con người, nguồn cứu rỗi cho mọi nơi.</a:t>
            </a:r>
            <a:endParaRPr lang="en-US" sz="5000" b="0" dirty="0" smtClean="0">
              <a:latin typeface="+mj-lt"/>
              <a:cs typeface="Times New Roman" pitchFamily="18" charset="0"/>
            </a:endParaRPr>
          </a:p>
        </p:txBody>
      </p:sp>
    </p:spTree>
    <p:extLst>
      <p:ext uri="{BB962C8B-B14F-4D97-AF65-F5344CB8AC3E}">
        <p14:creationId xmlns:p14="http://schemas.microsoft.com/office/powerpoint/2010/main" val="4288139478"/>
      </p:ext>
    </p:extLst>
  </p:cSld>
  <p:clrMapOvr>
    <a:masterClrMapping/>
  </p:clrMapOvr>
  <p:transition advClick="0" advTm="30"/>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16704" cy="5143500"/>
          </a:xfrm>
        </p:spPr>
        <p:txBody>
          <a:bodyPr/>
          <a:lstStyle/>
          <a:p>
            <a:pPr algn="just">
              <a:lnSpc>
                <a:spcPct val="140000"/>
              </a:lnSpc>
            </a:pPr>
            <a:r>
              <a:rPr lang="en-US" sz="4000" b="0" dirty="0" err="1" smtClean="0">
                <a:solidFill>
                  <a:srgbClr val="FFFF00"/>
                </a:solidFill>
                <a:latin typeface="+mj-lt"/>
                <a:cs typeface="Times New Roman" pitchFamily="18" charset="0"/>
              </a:rPr>
              <a:t>Tk</a:t>
            </a:r>
            <a:r>
              <a:rPr lang="vi-VN" sz="4000" b="0" dirty="0" smtClean="0">
                <a:solidFill>
                  <a:srgbClr val="FFFF00"/>
                </a:solidFill>
                <a:latin typeface="+mj-lt"/>
                <a:cs typeface="Times New Roman" pitchFamily="18" charset="0"/>
              </a:rPr>
              <a:t>2</a:t>
            </a:r>
            <a:r>
              <a:rPr lang="vi-VN" sz="4000" b="0" dirty="0">
                <a:solidFill>
                  <a:srgbClr val="FFFF00"/>
                </a:solidFill>
                <a:latin typeface="+mj-lt"/>
                <a:cs typeface="Times New Roman" pitchFamily="18" charset="0"/>
              </a:rPr>
              <a:t>.</a:t>
            </a:r>
            <a:r>
              <a:rPr lang="vi-VN" sz="4000" b="0" dirty="0">
                <a:solidFill>
                  <a:schemeClr val="bg1"/>
                </a:solidFill>
                <a:latin typeface="+mj-lt"/>
                <a:cs typeface="Times New Roman" pitchFamily="18" charset="0"/>
              </a:rPr>
              <a:t> </a:t>
            </a:r>
            <a:r>
              <a:rPr lang="vi-VN" sz="4000" b="0" dirty="0" smtClean="0">
                <a:latin typeface="+mj-lt"/>
                <a:cs typeface="Times New Roman" pitchFamily="18" charset="0"/>
              </a:rPr>
              <a:t>Xin cho </a:t>
            </a:r>
            <a:r>
              <a:rPr lang="vi-VN" sz="4000" b="0" dirty="0">
                <a:latin typeface="+mj-lt"/>
                <a:cs typeface="Times New Roman" pitchFamily="18" charset="0"/>
              </a:rPr>
              <a:t>lòng chúng con không oán hờn và không ghen ghét. Xin cho lòng chúng con luôn quảng đại và luôn tha thứ. Xin cho lòng chúng con yêu mến người, yêu suốt đời, chỉ biết sống hiến dâng phục vụ </a:t>
            </a:r>
            <a:r>
              <a:rPr lang="vi-VN" sz="4000" b="0" dirty="0" smtClean="0">
                <a:latin typeface="+mj-lt"/>
                <a:cs typeface="Times New Roman" pitchFamily="18" charset="0"/>
              </a:rPr>
              <a:t>v</a:t>
            </a:r>
            <a:r>
              <a:rPr lang="en-US" sz="4000" b="0" dirty="0">
                <a:latin typeface="+mj-lt"/>
                <a:cs typeface="Times New Roman" pitchFamily="18" charset="0"/>
              </a:rPr>
              <a:t>à</a:t>
            </a:r>
            <a:r>
              <a:rPr lang="vi-VN" sz="4000" b="0" dirty="0" smtClean="0">
                <a:latin typeface="+mj-lt"/>
                <a:cs typeface="Times New Roman" pitchFamily="18" charset="0"/>
              </a:rPr>
              <a:t> </a:t>
            </a:r>
            <a:r>
              <a:rPr lang="vi-VN" sz="4000" b="0" dirty="0">
                <a:latin typeface="+mj-lt"/>
                <a:cs typeface="Times New Roman" pitchFamily="18" charset="0"/>
              </a:rPr>
              <a:t>hướng đến ân tình trời cao. </a:t>
            </a:r>
            <a:endParaRPr lang="en-US" sz="4000" b="0" dirty="0" smtClean="0">
              <a:latin typeface="+mj-lt"/>
              <a:cs typeface="Times New Roman" pitchFamily="18" charset="0"/>
            </a:endParaRPr>
          </a:p>
        </p:txBody>
      </p:sp>
    </p:spTree>
    <p:extLst>
      <p:ext uri="{BB962C8B-B14F-4D97-AF65-F5344CB8AC3E}">
        <p14:creationId xmlns:p14="http://schemas.microsoft.com/office/powerpoint/2010/main" val="2054493129"/>
      </p:ext>
    </p:extLst>
  </p:cSld>
  <p:clrMapOvr>
    <a:masterClrMapping/>
  </p:clrMapOvr>
  <p:transition advClick="0" advTm="30"/>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normAutofit lnSpcReduction="10000"/>
          </a:bodyPr>
          <a:lstStyle/>
          <a:p>
            <a:pPr algn="just">
              <a:lnSpc>
                <a:spcPct val="140000"/>
              </a:lnSpc>
            </a:pPr>
            <a:r>
              <a:rPr lang="en-US" sz="5060" dirty="0" smtClean="0">
                <a:solidFill>
                  <a:srgbClr val="FFFF00"/>
                </a:solidFill>
                <a:latin typeface="+mj-lt"/>
                <a:cs typeface="Times New Roman" pitchFamily="18" charset="0"/>
              </a:rPr>
              <a:t>Đ</a:t>
            </a:r>
            <a:r>
              <a:rPr lang="vi-VN" sz="5060" b="0" dirty="0" smtClean="0">
                <a:solidFill>
                  <a:srgbClr val="FFFF00"/>
                </a:solidFill>
                <a:latin typeface="+mj-lt"/>
                <a:cs typeface="Times New Roman" pitchFamily="18" charset="0"/>
              </a:rPr>
              <a:t>k:</a:t>
            </a:r>
            <a:r>
              <a:rPr lang="vi-VN" sz="5060" b="0" dirty="0" smtClean="0">
                <a:solidFill>
                  <a:schemeClr val="bg1"/>
                </a:solidFill>
                <a:latin typeface="+mj-lt"/>
                <a:cs typeface="Times New Roman" pitchFamily="18" charset="0"/>
              </a:rPr>
              <a:t> </a:t>
            </a:r>
            <a:r>
              <a:rPr lang="en-US" sz="5060" dirty="0">
                <a:latin typeface="+mj-lt"/>
                <a:cs typeface="Times New Roman" pitchFamily="18" charset="0"/>
              </a:rPr>
              <a:t>Đ</a:t>
            </a:r>
            <a:r>
              <a:rPr lang="vi-VN" sz="5060" b="0" dirty="0" smtClean="0">
                <a:latin typeface="+mj-lt"/>
                <a:cs typeface="Times New Roman" pitchFamily="18" charset="0"/>
              </a:rPr>
              <a:t>ể </a:t>
            </a:r>
            <a:r>
              <a:rPr lang="vi-VN" sz="5060" b="0" dirty="0">
                <a:latin typeface="+mj-lt"/>
                <a:cs typeface="Times New Roman" pitchFamily="18" charset="0"/>
              </a:rPr>
              <a:t>Chúa đến trong cuộc đời, để Chúa đến mang ơn Trời, nguồn hạnh phúc cho con người, nguồn cứu rỗi cho mọi nơi.</a:t>
            </a:r>
            <a:endParaRPr lang="en-US" sz="5060" b="0" dirty="0" smtClean="0">
              <a:latin typeface="+mj-lt"/>
              <a:cs typeface="Times New Roman" pitchFamily="18" charset="0"/>
            </a:endParaRPr>
          </a:p>
        </p:txBody>
      </p:sp>
    </p:spTree>
    <p:extLst>
      <p:ext uri="{BB962C8B-B14F-4D97-AF65-F5344CB8AC3E}">
        <p14:creationId xmlns:p14="http://schemas.microsoft.com/office/powerpoint/2010/main" val="3027443718"/>
      </p:ext>
    </p:extLst>
  </p:cSld>
  <p:clrMapOvr>
    <a:masterClrMapping/>
  </p:clrMapOvr>
  <p:transition advClick="0" advTm="30"/>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62549"/>
          </a:xfrm>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206553"/>
            <a:ext cx="4038437" cy="3429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Rectangle 8"/>
          <p:cNvSpPr/>
          <p:nvPr/>
        </p:nvSpPr>
        <p:spPr>
          <a:xfrm>
            <a:off x="-1" y="133350"/>
            <a:ext cx="4642123" cy="3231654"/>
          </a:xfrm>
          <a:prstGeom prst="rect">
            <a:avLst/>
          </a:prstGeom>
          <a:noFill/>
        </p:spPr>
        <p:txBody>
          <a:bodyPr wrap="square" lIns="91440" tIns="45720" rIns="91440" bIns="45720">
            <a:spAutoFit/>
          </a:bodyPr>
          <a:lstStyle/>
          <a:p>
            <a:pPr algn="ctr"/>
            <a:r>
              <a:rPr lang="en-US" sz="5400" i="1" dirty="0" err="1"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Thánh</a:t>
            </a:r>
            <a:r>
              <a:rPr lang="en-US" sz="5400" i="1" dirty="0" smtClean="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r>
              <a:rPr lang="en-US" sz="5400" i="1" dirty="0" err="1">
                <a:ln w="0"/>
                <a:solidFill>
                  <a:srgbClr val="33CC33"/>
                </a:solidFill>
                <a:effectLst>
                  <a:outerShdw blurRad="38100" dist="19050" dir="2700000" algn="tl" rotWithShape="0">
                    <a:schemeClr val="dk1">
                      <a:alpha val="40000"/>
                    </a:schemeClr>
                  </a:outerShdw>
                </a:effectLst>
                <a:latin typeface="Bell MT" panose="02020503060305020303" pitchFamily="18" charset="0"/>
              </a:rPr>
              <a:t>Lễ</a:t>
            </a:r>
            <a:r>
              <a:rPr lang="en-US" sz="5400" i="1" dirty="0">
                <a:ln w="0"/>
                <a:solidFill>
                  <a:srgbClr val="33CC33"/>
                </a:solidFill>
                <a:effectLst>
                  <a:outerShdw blurRad="38100" dist="19050" dir="2700000" algn="tl" rotWithShape="0">
                    <a:schemeClr val="dk1">
                      <a:alpha val="40000"/>
                    </a:schemeClr>
                  </a:outerShdw>
                </a:effectLst>
                <a:latin typeface="Bell MT" panose="02020503060305020303" pitchFamily="18" charset="0"/>
              </a:rPr>
              <a:t> </a:t>
            </a:r>
          </a:p>
          <a:p>
            <a:pPr algn="ctr"/>
            <a:r>
              <a:rPr lang="en-US" sz="4800" dirty="0" err="1">
                <a:ln w="0"/>
                <a:solidFill>
                  <a:srgbClr val="FFFF00"/>
                </a:solidFill>
                <a:effectLst>
                  <a:outerShdw blurRad="38100" dist="19050" dir="2700000" algn="tl" rotWithShape="0">
                    <a:schemeClr val="dk1">
                      <a:alpha val="40000"/>
                    </a:schemeClr>
                  </a:outerShdw>
                </a:effectLst>
              </a:rPr>
              <a:t>Chúa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a:ln w="0"/>
                <a:solidFill>
                  <a:srgbClr val="FFFF00"/>
                </a:solidFill>
                <a:effectLst>
                  <a:outerShdw blurRad="38100" dist="19050" dir="2700000" algn="tl" rotWithShape="0">
                    <a:schemeClr val="dk1">
                      <a:alpha val="40000"/>
                    </a:schemeClr>
                  </a:outerShdw>
                </a:effectLst>
              </a:rPr>
              <a:t>Nhật</a:t>
            </a:r>
            <a:r>
              <a:rPr lang="en-US" sz="4800" dirty="0">
                <a:ln w="0"/>
                <a:solidFill>
                  <a:srgbClr val="FFFF00"/>
                </a:solidFill>
                <a:effectLst>
                  <a:outerShdw blurRad="38100" dist="19050" dir="2700000" algn="tl" rotWithShape="0">
                    <a:schemeClr val="dk1">
                      <a:alpha val="40000"/>
                    </a:schemeClr>
                  </a:outerShdw>
                </a:effectLst>
              </a:rPr>
              <a:t> </a:t>
            </a:r>
            <a:r>
              <a:rPr lang="en-US" sz="4800" dirty="0" smtClean="0">
                <a:ln w="0"/>
                <a:solidFill>
                  <a:srgbClr val="FFFF00"/>
                </a:solidFill>
                <a:effectLst>
                  <a:outerShdw blurRad="38100" dist="19050" dir="2700000" algn="tl" rotWithShape="0">
                    <a:schemeClr val="dk1">
                      <a:alpha val="40000"/>
                    </a:schemeClr>
                  </a:outerShdw>
                </a:effectLst>
              </a:rPr>
              <a:t>IV</a:t>
            </a:r>
            <a:endParaRPr lang="en-US" sz="4800" dirty="0">
              <a:ln w="0"/>
              <a:solidFill>
                <a:srgbClr val="FFFF00"/>
              </a:solidFill>
              <a:effectLst>
                <a:outerShdw blurRad="38100" dist="19050" dir="2700000" algn="tl" rotWithShape="0">
                  <a:schemeClr val="dk1">
                    <a:alpha val="40000"/>
                  </a:schemeClr>
                </a:outerShdw>
              </a:effectLst>
            </a:endParaRPr>
          </a:p>
          <a:p>
            <a:pPr algn="ctr"/>
            <a:r>
              <a:rPr lang="en-US" sz="4800" dirty="0" err="1">
                <a:ln w="0"/>
                <a:solidFill>
                  <a:srgbClr val="FFFF00"/>
                </a:solidFill>
                <a:effectLst>
                  <a:outerShdw blurRad="38100" dist="19050" dir="2700000" algn="tl" rotWithShape="0">
                    <a:schemeClr val="dk1">
                      <a:alpha val="40000"/>
                    </a:schemeClr>
                  </a:outerShdw>
                </a:effectLst>
              </a:rPr>
              <a:t>Mùa</a:t>
            </a:r>
            <a:r>
              <a:rPr lang="en-US" sz="4800" dirty="0">
                <a:ln w="0"/>
                <a:solidFill>
                  <a:srgbClr val="FFFF00"/>
                </a:solidFill>
                <a:effectLst>
                  <a:outerShdw blurRad="38100" dist="19050" dir="2700000" algn="tl" rotWithShape="0">
                    <a:schemeClr val="dk1">
                      <a:alpha val="40000"/>
                    </a:schemeClr>
                  </a:outerShdw>
                </a:effectLst>
              </a:rPr>
              <a:t> </a:t>
            </a:r>
            <a:r>
              <a:rPr lang="en-US" sz="4800" dirty="0" err="1">
                <a:ln w="0"/>
                <a:solidFill>
                  <a:srgbClr val="FFFF00"/>
                </a:solidFill>
                <a:effectLst>
                  <a:outerShdw blurRad="38100" dist="19050" dir="2700000" algn="tl" rotWithShape="0">
                    <a:schemeClr val="dk1">
                      <a:alpha val="40000"/>
                    </a:schemeClr>
                  </a:outerShdw>
                </a:effectLst>
              </a:rPr>
              <a:t>Vọng</a:t>
            </a:r>
            <a:endParaRPr lang="en-US" sz="4800" dirty="0">
              <a:ln w="0"/>
              <a:solidFill>
                <a:srgbClr val="FFFF00"/>
              </a:solidFill>
              <a:effectLst>
                <a:outerShdw blurRad="38100" dist="19050" dir="2700000" algn="tl" rotWithShape="0">
                  <a:schemeClr val="dk1">
                    <a:alpha val="40000"/>
                  </a:schemeClr>
                </a:outerShdw>
              </a:effectLst>
            </a:endParaRPr>
          </a:p>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10" name="Rectangle 9"/>
          <p:cNvSpPr/>
          <p:nvPr/>
        </p:nvSpPr>
        <p:spPr>
          <a:xfrm>
            <a:off x="0" y="3612888"/>
            <a:ext cx="9144001" cy="1569660"/>
          </a:xfrm>
          <a:prstGeom prst="rect">
            <a:avLst/>
          </a:prstGeom>
          <a:noFill/>
        </p:spPr>
        <p:txBody>
          <a:bodyPr wrap="square" lIns="91440" tIns="45720" rIns="91440" bIns="45720">
            <a:spAutoFit/>
          </a:bodyPr>
          <a:lstStyle/>
          <a:p>
            <a:pPr algn="ctr"/>
            <a:r>
              <a:rPr lang="vi-VN" sz="4800" b="0" i="1" dirty="0" smtClean="0">
                <a:solidFill>
                  <a:schemeClr val="bg1"/>
                </a:solidFill>
              </a:rPr>
              <a:t>“</a:t>
            </a:r>
            <a:r>
              <a:rPr lang="vi-VN" sz="4800" b="0" i="1" dirty="0">
                <a:solidFill>
                  <a:schemeClr val="bg1"/>
                </a:solidFill>
              </a:rPr>
              <a:t>Bởi đâu tôi được </a:t>
            </a:r>
            <a:r>
              <a:rPr lang="vi-VN" sz="4800" b="0" i="1" dirty="0" smtClean="0">
                <a:solidFill>
                  <a:schemeClr val="bg1"/>
                </a:solidFill>
              </a:rPr>
              <a:t>Mẹ </a:t>
            </a:r>
            <a:r>
              <a:rPr lang="vi-VN" sz="4800" b="0" i="1" dirty="0">
                <a:solidFill>
                  <a:schemeClr val="bg1"/>
                </a:solidFill>
              </a:rPr>
              <a:t>Chúa tôi đến viếng thăm </a:t>
            </a:r>
            <a:r>
              <a:rPr lang="vi-VN" sz="4800" b="0" i="1" dirty="0" smtClean="0">
                <a:solidFill>
                  <a:schemeClr val="bg1"/>
                </a:solidFill>
              </a:rPr>
              <a:t>tôi</a:t>
            </a:r>
            <a:r>
              <a:rPr lang="vi-VN" sz="4000" b="0" i="1" dirty="0" smtClean="0">
                <a:solidFill>
                  <a:schemeClr val="bg1"/>
                </a:solidFill>
              </a:rPr>
              <a:t>”</a:t>
            </a:r>
            <a:r>
              <a:rPr lang="en-US" sz="4000" b="0" i="1" dirty="0" smtClean="0">
                <a:solidFill>
                  <a:schemeClr val="bg1"/>
                </a:solidFill>
              </a:rPr>
              <a:t>   </a:t>
            </a:r>
            <a:r>
              <a:rPr lang="en-US" sz="2800" b="0" dirty="0" err="1" smtClean="0">
                <a:solidFill>
                  <a:schemeClr val="bg1"/>
                </a:solidFill>
              </a:rPr>
              <a:t>Lc</a:t>
            </a:r>
            <a:r>
              <a:rPr lang="en-US" sz="2800" b="0" dirty="0" smtClean="0">
                <a:solidFill>
                  <a:schemeClr val="bg1"/>
                </a:solidFill>
              </a:rPr>
              <a:t> </a:t>
            </a:r>
            <a:r>
              <a:rPr lang="en-US" sz="2800" b="0" dirty="0">
                <a:solidFill>
                  <a:schemeClr val="bg1"/>
                </a:solidFill>
              </a:rPr>
              <a:t>1, 39-45</a:t>
            </a:r>
            <a:endParaRPr lang="en-US" sz="2800" b="0" cap="none" spc="0"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305203765"/>
      </p:ext>
    </p:extLst>
  </p:cSld>
  <p:clrMapOvr>
    <a:masterClrMapping/>
  </p:clrMapOvr>
  <p:transition advClick="0" advTm="3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rtlCol="0">
            <a:normAutofit/>
          </a:bodyPr>
          <a:lstStyle/>
          <a:p>
            <a:pPr algn="ctr" eaLnBrk="1" fontAlgn="auto" hangingPunct="1">
              <a:lnSpc>
                <a:spcPct val="120000"/>
              </a:lnSpc>
              <a:spcAft>
                <a:spcPts val="0"/>
              </a:spcAft>
              <a:defRPr/>
            </a:pPr>
            <a:r>
              <a:rPr lang="en-US" sz="8000" b="0" dirty="0" smtClean="0">
                <a:solidFill>
                  <a:srgbClr val="FFFF00"/>
                </a:solidFill>
                <a:latin typeface="+mj-lt"/>
                <a:ea typeface="Tahoma" pitchFamily="34" charset="0"/>
                <a:cs typeface="Times New Roman" pitchFamily="18" charset="0"/>
              </a:rPr>
              <a:t>Ca </a:t>
            </a:r>
            <a:r>
              <a:rPr lang="en-US" sz="8000" b="0" dirty="0" err="1" smtClean="0">
                <a:solidFill>
                  <a:srgbClr val="FFFF00"/>
                </a:solidFill>
                <a:latin typeface="+mj-lt"/>
                <a:ea typeface="Tahoma" pitchFamily="34" charset="0"/>
                <a:cs typeface="Times New Roman" pitchFamily="18" charset="0"/>
              </a:rPr>
              <a:t>Nhập</a:t>
            </a:r>
            <a:r>
              <a:rPr lang="en-US" sz="8000" b="0" dirty="0" smtClean="0">
                <a:solidFill>
                  <a:srgbClr val="FFFF00"/>
                </a:solidFill>
                <a:latin typeface="+mj-lt"/>
                <a:ea typeface="Tahoma" pitchFamily="34" charset="0"/>
                <a:cs typeface="Times New Roman" pitchFamily="18" charset="0"/>
              </a:rPr>
              <a:t> </a:t>
            </a:r>
            <a:r>
              <a:rPr lang="en-US" sz="8000" b="0" dirty="0" err="1" smtClean="0">
                <a:solidFill>
                  <a:srgbClr val="FFFF00"/>
                </a:solidFill>
                <a:latin typeface="+mj-lt"/>
                <a:ea typeface="Tahoma" pitchFamily="34" charset="0"/>
                <a:cs typeface="Times New Roman" pitchFamily="18" charset="0"/>
              </a:rPr>
              <a:t>Lễ</a:t>
            </a:r>
            <a:endParaRPr lang="en-US" sz="8000" b="0" dirty="0" smtClean="0">
              <a:solidFill>
                <a:srgbClr val="FFFF00"/>
              </a:solidFill>
              <a:latin typeface="+mj-lt"/>
              <a:ea typeface="Tahoma" pitchFamily="34" charset="0"/>
              <a:cs typeface="Times New Roman" pitchFamily="18" charset="0"/>
            </a:endParaRPr>
          </a:p>
          <a:p>
            <a:pPr algn="ctr" eaLnBrk="1" fontAlgn="auto" hangingPunct="1">
              <a:lnSpc>
                <a:spcPct val="120000"/>
              </a:lnSpc>
              <a:spcAft>
                <a:spcPts val="0"/>
              </a:spcAft>
              <a:defRPr/>
            </a:pPr>
            <a:r>
              <a:rPr lang="en-US" sz="8000" b="1" dirty="0" smtClean="0">
                <a:solidFill>
                  <a:srgbClr val="00B050"/>
                </a:solidFill>
                <a:latin typeface="+mj-lt"/>
                <a:ea typeface="Tahoma" pitchFamily="34" charset="0"/>
                <a:cs typeface="Times New Roman" pitchFamily="18" charset="0"/>
              </a:rPr>
              <a:t>TRỜI CAO 2</a:t>
            </a:r>
          </a:p>
          <a:p>
            <a:pPr algn="ctr" eaLnBrk="1" fontAlgn="auto" hangingPunct="1">
              <a:lnSpc>
                <a:spcPct val="120000"/>
              </a:lnSpc>
              <a:spcAft>
                <a:spcPts val="0"/>
              </a:spcAft>
              <a:defRPr/>
            </a:pPr>
            <a:r>
              <a:rPr lang="en-US" sz="5800" i="1" dirty="0" err="1" smtClean="0">
                <a:latin typeface="+mj-lt"/>
                <a:ea typeface="Tahoma" pitchFamily="34" charset="0"/>
                <a:cs typeface="Times New Roman" pitchFamily="18" charset="0"/>
              </a:rPr>
              <a:t>Vũ</a:t>
            </a:r>
            <a:r>
              <a:rPr lang="en-US" sz="5800" i="1" dirty="0" smtClean="0">
                <a:latin typeface="+mj-lt"/>
                <a:ea typeface="Tahoma" pitchFamily="34" charset="0"/>
                <a:cs typeface="Times New Roman" pitchFamily="18" charset="0"/>
              </a:rPr>
              <a:t> </a:t>
            </a:r>
            <a:r>
              <a:rPr lang="en-US" sz="5800" i="1" dirty="0" err="1" smtClean="0">
                <a:latin typeface="+mj-lt"/>
                <a:ea typeface="Tahoma" pitchFamily="34" charset="0"/>
                <a:cs typeface="Times New Roman" pitchFamily="18" charset="0"/>
              </a:rPr>
              <a:t>Đình</a:t>
            </a:r>
            <a:r>
              <a:rPr lang="en-US" sz="5800" i="1" dirty="0" smtClean="0">
                <a:latin typeface="+mj-lt"/>
                <a:ea typeface="Tahoma" pitchFamily="34" charset="0"/>
                <a:cs typeface="Times New Roman" pitchFamily="18" charset="0"/>
              </a:rPr>
              <a:t> </a:t>
            </a:r>
            <a:r>
              <a:rPr lang="en-US" sz="5800" i="1" dirty="0" err="1" smtClean="0">
                <a:latin typeface="+mj-lt"/>
                <a:ea typeface="Tahoma" pitchFamily="34" charset="0"/>
                <a:cs typeface="Times New Roman" pitchFamily="18" charset="0"/>
              </a:rPr>
              <a:t>Ân</a:t>
            </a:r>
            <a:endParaRPr lang="en-US" sz="5800" b="0" i="1" dirty="0">
              <a:latin typeface="+mj-lt"/>
              <a:ea typeface="Tahoma" pitchFamily="34" charset="0"/>
              <a:cs typeface="Times New Roman" pitchFamily="18" charset="0"/>
            </a:endParaRPr>
          </a:p>
        </p:txBody>
      </p:sp>
    </p:spTree>
    <p:extLst>
      <p:ext uri="{BB962C8B-B14F-4D97-AF65-F5344CB8AC3E}">
        <p14:creationId xmlns:p14="http://schemas.microsoft.com/office/powerpoint/2010/main" val="2076583228"/>
      </p:ext>
    </p:extLst>
  </p:cSld>
  <p:clrMapOvr>
    <a:masterClrMapping/>
  </p:clrMapOvr>
  <p:transition advClick="0" advTm="3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rtlCol="0">
            <a:normAutofit fontScale="92500" lnSpcReduction="10000"/>
          </a:bodyPr>
          <a:lstStyle/>
          <a:p>
            <a:pPr algn="just" eaLnBrk="1" fontAlgn="auto" hangingPunct="1">
              <a:lnSpc>
                <a:spcPct val="120000"/>
              </a:lnSpc>
              <a:spcAft>
                <a:spcPts val="0"/>
              </a:spcAft>
              <a:defRPr/>
            </a:pPr>
            <a:r>
              <a:rPr lang="en-US" sz="5400" b="0" dirty="0" err="1" smtClean="0">
                <a:solidFill>
                  <a:srgbClr val="FFFF00"/>
                </a:solidFill>
                <a:latin typeface="+mj-lt"/>
                <a:ea typeface="Tahoma" pitchFamily="34" charset="0"/>
                <a:cs typeface="Times New Roman" pitchFamily="18" charset="0"/>
              </a:rPr>
              <a:t>Đk</a:t>
            </a:r>
            <a:r>
              <a:rPr lang="en-US" sz="5400" b="0" dirty="0" smtClean="0">
                <a:solidFill>
                  <a:srgbClr val="FFFF00"/>
                </a:solidFill>
                <a:latin typeface="+mj-lt"/>
                <a:ea typeface="Tahoma" pitchFamily="34" charset="0"/>
                <a:cs typeface="Times New Roman" pitchFamily="18" charset="0"/>
              </a:rPr>
              <a:t>:</a:t>
            </a:r>
            <a:r>
              <a:rPr lang="vi-VN" sz="5400" dirty="0"/>
              <a:t>Trời cao hãy đổ sương xuống. Từ ngàn mây xin Ngài đến như mưa nguồn. Trời cao hãy đổ sương xuống đất hãy mỡ ra xuất hiện Đấng Công Bình.</a:t>
            </a:r>
            <a:endParaRPr lang="en-US" sz="5400" b="0" dirty="0">
              <a:solidFill>
                <a:schemeClr val="bg1"/>
              </a:solidFill>
              <a:latin typeface="+mj-lt"/>
              <a:ea typeface="Tahoma" pitchFamily="34" charset="0"/>
              <a:cs typeface="Times New Roman" pitchFamily="18" charset="0"/>
            </a:endParaRPr>
          </a:p>
        </p:txBody>
      </p:sp>
    </p:spTree>
    <p:extLst>
      <p:ext uri="{BB962C8B-B14F-4D97-AF65-F5344CB8AC3E}">
        <p14:creationId xmlns:p14="http://schemas.microsoft.com/office/powerpoint/2010/main" val="4158267574"/>
      </p:ext>
    </p:extLst>
  </p:cSld>
  <p:clrMapOvr>
    <a:masterClrMapping/>
  </p:clrMapOvr>
  <p:transition advClick="0" advTm="3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Subtitle 2"/>
          <p:cNvSpPr>
            <a:spLocks noGrp="1"/>
          </p:cNvSpPr>
          <p:nvPr>
            <p:ph type="subTitle" idx="1"/>
          </p:nvPr>
        </p:nvSpPr>
        <p:spPr>
          <a:xfrm>
            <a:off x="0" y="0"/>
            <a:ext cx="9144000" cy="5143500"/>
          </a:xfrm>
        </p:spPr>
        <p:txBody>
          <a:bodyPr>
            <a:noAutofit/>
          </a:bodyPr>
          <a:lstStyle/>
          <a:p>
            <a:pPr algn="just" eaLnBrk="1" hangingPunct="1">
              <a:lnSpc>
                <a:spcPct val="140000"/>
              </a:lnSpc>
            </a:pPr>
            <a:r>
              <a:rPr lang="en-US" sz="4600" b="0" dirty="0" smtClean="0">
                <a:solidFill>
                  <a:srgbClr val="FFFF00"/>
                </a:solidFill>
                <a:latin typeface="+mj-lt"/>
                <a:ea typeface="Tahoma" pitchFamily="34" charset="0"/>
                <a:cs typeface="Times New Roman" pitchFamily="18" charset="0"/>
              </a:rPr>
              <a:t>Tk1: </a:t>
            </a:r>
            <a:r>
              <a:rPr lang="vi-VN" sz="4600" dirty="0"/>
              <a:t>Chúa ơi đoàn con năm tháng đợi chờ. Như đất cháy bỏng khao khát nước mưa. Ngài ơi mau đến xin Ngài đến nơi đây, đừng chần chờ nữa xin giải thoát chúng con.</a:t>
            </a:r>
            <a:br>
              <a:rPr lang="vi-VN" sz="4600" dirty="0"/>
            </a:br>
            <a:endParaRPr lang="vi-VN" sz="4600" b="0" dirty="0">
              <a:solidFill>
                <a:schemeClr val="bg1"/>
              </a:solidFill>
              <a:latin typeface="+mj-lt"/>
              <a:ea typeface="Tahoma" pitchFamily="34" charset="0"/>
              <a:cs typeface="Times New Roman" pitchFamily="18" charset="0"/>
            </a:endParaRPr>
          </a:p>
        </p:txBody>
      </p:sp>
    </p:spTree>
    <p:extLst>
      <p:ext uri="{BB962C8B-B14F-4D97-AF65-F5344CB8AC3E}">
        <p14:creationId xmlns:p14="http://schemas.microsoft.com/office/powerpoint/2010/main" val="2058334336"/>
      </p:ext>
    </p:extLst>
  </p:cSld>
  <p:clrMapOvr>
    <a:masterClrMapping/>
  </p:clrMapOvr>
  <p:transition advClick="0" advTm="30"/>
  <p:timing>
    <p:tnLst>
      <p:par>
        <p:cTn id="1" dur="indefinite" restart="never" nodeType="tmRoot"/>
      </p:par>
    </p:tnLst>
  </p:timing>
</p:sld>
</file>

<file path=ppt/theme/theme1.xml><?xml version="1.0" encoding="utf-8"?>
<a:theme xmlns:a="http://schemas.openxmlformats.org/drawingml/2006/main" name="1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38925911</TotalTime>
  <Words>1512</Words>
  <Application>Microsoft Office PowerPoint</Application>
  <PresentationFormat>On-screen Show (16:9)</PresentationFormat>
  <Paragraphs>130</Paragraphs>
  <Slides>67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67</vt:i4>
      </vt:variant>
    </vt:vector>
  </HeadingPairs>
  <TitlesOfParts>
    <vt:vector size="74" baseType="lpstr">
      <vt:lpstr>Arial</vt:lpstr>
      <vt:lpstr>Bell MT</vt:lpstr>
      <vt:lpstr>Calibri</vt:lpstr>
      <vt:lpstr>Tahoma</vt:lpstr>
      <vt:lpstr>Times New Roman</vt:lpstr>
      <vt:lpstr>UTM American Sans</vt:lpstr>
      <vt:lpstr>14_Default Design</vt:lpstr>
      <vt:lpstr>CA ĐOÀN  THÁNH GIOAN CHÚA NHẬT IV MÙA VỌNG </vt:lpstr>
      <vt:lpstr>PowerPoint Presentation</vt:lpstr>
      <vt:lpstr>TẬP HÁT  CỘNG ĐOÀN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Thánh Vịnh 79 Chúa Nhật IV Mùa Vọng  Năm C Lm. Kim Long 3 Câu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KINH TIN KÍNH</vt:lpstr>
      <vt:lpstr>Tôi tin kính một Thiên Chúa là Cha toàn năng, Đấng tạo thành trời đất, muôn vật hữu hình và vô hình. Tôi tin kính một Chúa Giêsu Kitô, Con Một Thiên Chúa,</vt:lpstr>
      <vt:lpstr>Sinh bởi Đức Chúa Cha từ trước muôn đời. Người là Thiên Chúa bởi Thiên Chúa, Ánh Sáng bởi Ánh Sáng, Thiên Chúa thật bởi Thiên Chúa thật,</vt:lpstr>
      <vt:lpstr>được sinh ra mà không phải được tạo thành, đồng bản thể với Đức Chúa Cha: nhờ Người mà muôn vật được tạo thành. Vì loài người chúng ta và để cứu độ chúng ta,</vt:lpstr>
      <vt:lpstr>Người đã từ trời xuống thế. Bởi phép Đức Chúa Thánh Thần, Người đã nhập thể trong lòng Trinh Nữ Maria, và đã làm người.</vt:lpstr>
      <vt:lpstr>Người chịu đóng đinh vào thập giá vì chúng ta, thời quan Phongxiô Philatô; Người chịu khổ hình và mai táng, ngày thứ ba Người sống lại như lời Thánh Kinh.</vt:lpstr>
      <vt:lpstr>Người lên trời, ngự bên hữu Đức Chúa Cha, và Người sẽ lại đến trong vinh quang để phán xét kẻ sống và kẻ chết, Nước Người sẽ không bao giờ cùng.</vt:lpstr>
      <vt:lpstr>Tôi tin kính Đức Chúa Thánh Thần là Thiên Chúa và là Đấng ban sự sống, Người bởi Đức Chúa Cha và Đức Chúa Con mà ra,</vt:lpstr>
      <vt:lpstr>Người được phụng thờ và tôn vinh cùng với Đức Chúa Cha và Đức Chúa Con: Người đã dùng các tiên tri mà phán dạy. Tôi tin Hội Thánh duy nhất, thánh thiện, công giáo và tông truyền.</vt:lpstr>
      <vt:lpstr>Tôi tuyên xưng có một Phép Rửa để tha tội. Tôi trông đợi kẻ chết sống lại và sựsống đời sau. Amen.</vt:lpstr>
      <vt:lpstr>PowerPoint Presentation</vt:lpstr>
      <vt:lpstr>CA DÂNG LỄ   HIẾN LỄ CHỜ MONG Đinh Công Huỳnh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Dọi nguồn ánh sáng linh thiêng vào lòng những kẻ u mê. Thỏa lòng những nỗi chờ mong những tâm hồn hằng khát khao Ngài.</vt:lpstr>
      <vt:lpstr>PowerPoint Presentation</vt:lpstr>
      <vt:lpstr>PowerPoint Presentation</vt:lpstr>
      <vt:lpstr>PowerPoint Presentation</vt:lpstr>
      <vt:lpstr>CA HIỆP LỄ   CON ĐỢI MONG CHÚA  Đinh Công Huỳnh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 KẾT LỄ   ĐỂ CHÚA ĐẾN   Nguyễn Duy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TuanHoang</dc:creator>
  <cp:lastModifiedBy>Admin</cp:lastModifiedBy>
  <cp:revision>1901</cp:revision>
  <dcterms:created xsi:type="dcterms:W3CDTF">2013-07-30T12:23:13Z</dcterms:created>
  <dcterms:modified xsi:type="dcterms:W3CDTF">2024-12-19T02:19:58Z</dcterms:modified>
</cp:coreProperties>
</file>