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92" r:id="rId3"/>
    <p:sldMasterId id="2147483928" r:id="rId4"/>
    <p:sldMasterId id="2147484024" r:id="rId5"/>
    <p:sldMasterId id="2147484372" r:id="rId6"/>
  </p:sldMasterIdLst>
  <p:notesMasterIdLst>
    <p:notesMasterId r:id="rId80"/>
  </p:notesMasterIdLst>
  <p:sldIdLst>
    <p:sldId id="926" r:id="rId7"/>
    <p:sldId id="885" r:id="rId8"/>
    <p:sldId id="376" r:id="rId9"/>
    <p:sldId id="823" r:id="rId10"/>
    <p:sldId id="824" r:id="rId11"/>
    <p:sldId id="886" r:id="rId12"/>
    <p:sldId id="553" r:id="rId13"/>
    <p:sldId id="923" r:id="rId14"/>
    <p:sldId id="854" r:id="rId15"/>
    <p:sldId id="855" r:id="rId16"/>
    <p:sldId id="887" r:id="rId17"/>
    <p:sldId id="888" r:id="rId18"/>
    <p:sldId id="890" r:id="rId19"/>
    <p:sldId id="891" r:id="rId20"/>
    <p:sldId id="892" r:id="rId21"/>
    <p:sldId id="893" r:id="rId22"/>
    <p:sldId id="894" r:id="rId23"/>
    <p:sldId id="895" r:id="rId24"/>
    <p:sldId id="896" r:id="rId25"/>
    <p:sldId id="897" r:id="rId26"/>
    <p:sldId id="811" r:id="rId27"/>
    <p:sldId id="898" r:id="rId28"/>
    <p:sldId id="813" r:id="rId29"/>
    <p:sldId id="899" r:id="rId30"/>
    <p:sldId id="815" r:id="rId31"/>
    <p:sldId id="900" r:id="rId32"/>
    <p:sldId id="817" r:id="rId33"/>
    <p:sldId id="901" r:id="rId34"/>
    <p:sldId id="902" r:id="rId35"/>
    <p:sldId id="904" r:id="rId36"/>
    <p:sldId id="903" r:id="rId37"/>
    <p:sldId id="905" r:id="rId38"/>
    <p:sldId id="400" r:id="rId39"/>
    <p:sldId id="401" r:id="rId40"/>
    <p:sldId id="402" r:id="rId41"/>
    <p:sldId id="403" r:id="rId42"/>
    <p:sldId id="404" r:id="rId43"/>
    <p:sldId id="405" r:id="rId44"/>
    <p:sldId id="406" r:id="rId45"/>
    <p:sldId id="906" r:id="rId46"/>
    <p:sldId id="408" r:id="rId47"/>
    <p:sldId id="409" r:id="rId48"/>
    <p:sldId id="410" r:id="rId49"/>
    <p:sldId id="411" r:id="rId50"/>
    <p:sldId id="412" r:id="rId51"/>
    <p:sldId id="922" r:id="rId52"/>
    <p:sldId id="907" r:id="rId53"/>
    <p:sldId id="858" r:id="rId54"/>
    <p:sldId id="859" r:id="rId55"/>
    <p:sldId id="276" r:id="rId56"/>
    <p:sldId id="908" r:id="rId57"/>
    <p:sldId id="909" r:id="rId58"/>
    <p:sldId id="910" r:id="rId59"/>
    <p:sldId id="917" r:id="rId60"/>
    <p:sldId id="912" r:id="rId61"/>
    <p:sldId id="913" r:id="rId62"/>
    <p:sldId id="914" r:id="rId63"/>
    <p:sldId id="915" r:id="rId64"/>
    <p:sldId id="916" r:id="rId65"/>
    <p:sldId id="924" r:id="rId66"/>
    <p:sldId id="277" r:id="rId67"/>
    <p:sldId id="278" r:id="rId68"/>
    <p:sldId id="925" r:id="rId69"/>
    <p:sldId id="911" r:id="rId70"/>
    <p:sldId id="279" r:id="rId71"/>
    <p:sldId id="918" r:id="rId72"/>
    <p:sldId id="293" r:id="rId73"/>
    <p:sldId id="919" r:id="rId74"/>
    <p:sldId id="841" r:id="rId75"/>
    <p:sldId id="564" r:id="rId76"/>
    <p:sldId id="790" r:id="rId77"/>
    <p:sldId id="920" r:id="rId78"/>
    <p:sldId id="921" r:id="rId7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33CC33"/>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73" autoAdjust="0"/>
    <p:restoredTop sz="94693" autoAdjust="0"/>
  </p:normalViewPr>
  <p:slideViewPr>
    <p:cSldViewPr>
      <p:cViewPr varScale="1">
        <p:scale>
          <a:sx n="144" d="100"/>
          <a:sy n="144" d="100"/>
        </p:scale>
        <p:origin x="276" y="108"/>
      </p:cViewPr>
      <p:guideLst>
        <p:guide orient="horz" pos="1620"/>
        <p:guide pos="2880"/>
      </p:guideLst>
    </p:cSldViewPr>
  </p:slideViewPr>
  <p:outlineViewPr>
    <p:cViewPr>
      <p:scale>
        <a:sx n="33" d="100"/>
        <a:sy n="33" d="100"/>
      </p:scale>
      <p:origin x="0" y="19445"/>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slide" Target="slides/slide49.xml"/><Relationship Id="rId63" Type="http://schemas.openxmlformats.org/officeDocument/2006/relationships/slide" Target="slides/slide57.xml"/><Relationship Id="rId68" Type="http://schemas.openxmlformats.org/officeDocument/2006/relationships/slide" Target="slides/slide62.xml"/><Relationship Id="rId76" Type="http://schemas.openxmlformats.org/officeDocument/2006/relationships/slide" Target="slides/slide70.xml"/><Relationship Id="rId84" Type="http://schemas.openxmlformats.org/officeDocument/2006/relationships/tableStyles" Target="tableStyles.xml"/><Relationship Id="rId7" Type="http://schemas.openxmlformats.org/officeDocument/2006/relationships/slide" Target="slides/slide1.xml"/><Relationship Id="rId71" Type="http://schemas.openxmlformats.org/officeDocument/2006/relationships/slide" Target="slides/slide65.xml"/><Relationship Id="rId2" Type="http://schemas.openxmlformats.org/officeDocument/2006/relationships/slideMaster" Target="slideMasters/slideMaster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slide" Target="slides/slide52.xml"/><Relationship Id="rId66" Type="http://schemas.openxmlformats.org/officeDocument/2006/relationships/slide" Target="slides/slide60.xml"/><Relationship Id="rId74" Type="http://schemas.openxmlformats.org/officeDocument/2006/relationships/slide" Target="slides/slide68.xml"/><Relationship Id="rId79" Type="http://schemas.openxmlformats.org/officeDocument/2006/relationships/slide" Target="slides/slide73.xml"/><Relationship Id="rId5" Type="http://schemas.openxmlformats.org/officeDocument/2006/relationships/slideMaster" Target="slideMasters/slideMaster5.xml"/><Relationship Id="rId61" Type="http://schemas.openxmlformats.org/officeDocument/2006/relationships/slide" Target="slides/slide55.xml"/><Relationship Id="rId82"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slide" Target="slides/slide59.xml"/><Relationship Id="rId73" Type="http://schemas.openxmlformats.org/officeDocument/2006/relationships/slide" Target="slides/slide67.xml"/><Relationship Id="rId78" Type="http://schemas.openxmlformats.org/officeDocument/2006/relationships/slide" Target="slides/slide72.xml"/><Relationship Id="rId8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slide" Target="slides/slide58.xml"/><Relationship Id="rId69" Type="http://schemas.openxmlformats.org/officeDocument/2006/relationships/slide" Target="slides/slide63.xml"/><Relationship Id="rId77" Type="http://schemas.openxmlformats.org/officeDocument/2006/relationships/slide" Target="slides/slide71.xml"/><Relationship Id="rId8" Type="http://schemas.openxmlformats.org/officeDocument/2006/relationships/slide" Target="slides/slide2.xml"/><Relationship Id="rId51" Type="http://schemas.openxmlformats.org/officeDocument/2006/relationships/slide" Target="slides/slide45.xml"/><Relationship Id="rId72" Type="http://schemas.openxmlformats.org/officeDocument/2006/relationships/slide" Target="slides/slide66.xml"/><Relationship Id="rId80" Type="http://schemas.openxmlformats.org/officeDocument/2006/relationships/notesMaster" Target="notesMasters/notesMaster1.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openxmlformats.org/officeDocument/2006/relationships/slide" Target="slides/slide61.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slide" Target="slides/slide56.xml"/><Relationship Id="rId70" Type="http://schemas.openxmlformats.org/officeDocument/2006/relationships/slide" Target="slides/slide64.xml"/><Relationship Id="rId75" Type="http://schemas.openxmlformats.org/officeDocument/2006/relationships/slide" Target="slides/slide69.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C0324E-2BF0-4F5E-8572-1634D72B40AD}" type="datetimeFigureOut">
              <a:rPr lang="en-US" smtClean="0"/>
              <a:t>12/27/2024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FEB0A7-AB1D-4D04-B523-39A6F4B83193}" type="slidenum">
              <a:rPr lang="en-US" smtClean="0"/>
              <a:t>‹#›</a:t>
            </a:fld>
            <a:endParaRPr lang="en-US"/>
          </a:p>
        </p:txBody>
      </p:sp>
    </p:spTree>
    <p:extLst>
      <p:ext uri="{BB962C8B-B14F-4D97-AF65-F5344CB8AC3E}">
        <p14:creationId xmlns:p14="http://schemas.microsoft.com/office/powerpoint/2010/main" val="550365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t>12/27/2024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160812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t>12/27/2024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3716180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t>12/27/2024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21464772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8CA3318-CD7F-4429-B228-68E731F393B3}" type="datetimeFigureOut">
              <a:rPr lang="en-US" smtClean="0">
                <a:solidFill>
                  <a:prstClr val="black">
                    <a:tint val="75000"/>
                  </a:prstClr>
                </a:solidFill>
              </a:rPr>
              <a:pPr/>
              <a:t>12/27/2024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15526643"/>
      </p:ext>
    </p:extLst>
  </p:cSld>
  <p:clrMapOvr>
    <a:masterClrMapping/>
  </p:clrMapOvr>
  <p:transition spd="slow" advClick="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CA3318-CD7F-4429-B228-68E731F393B3}" type="datetimeFigureOut">
              <a:rPr lang="en-US" smtClean="0">
                <a:solidFill>
                  <a:prstClr val="black">
                    <a:tint val="75000"/>
                  </a:prstClr>
                </a:solidFill>
              </a:rPr>
              <a:pPr/>
              <a:t>12/27/2024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61319383"/>
      </p:ext>
    </p:extLst>
  </p:cSld>
  <p:clrMapOvr>
    <a:masterClrMapping/>
  </p:clrMapOvr>
  <p:transition spd="slow" advClick="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CA3318-CD7F-4429-B228-68E731F393B3}" type="datetimeFigureOut">
              <a:rPr lang="en-US" smtClean="0">
                <a:solidFill>
                  <a:prstClr val="black">
                    <a:tint val="75000"/>
                  </a:prstClr>
                </a:solidFill>
              </a:rPr>
              <a:pPr/>
              <a:t>12/27/2024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09365108"/>
      </p:ext>
    </p:extLst>
  </p:cSld>
  <p:clrMapOvr>
    <a:masterClrMapping/>
  </p:clrMapOvr>
  <p:transition spd="slow" advClick="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8CA3318-CD7F-4429-B228-68E731F393B3}" type="datetimeFigureOut">
              <a:rPr lang="en-US" smtClean="0">
                <a:solidFill>
                  <a:prstClr val="black">
                    <a:tint val="75000"/>
                  </a:prstClr>
                </a:solidFill>
              </a:rPr>
              <a:pPr/>
              <a:t>12/27/2024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00193730"/>
      </p:ext>
    </p:extLst>
  </p:cSld>
  <p:clrMapOvr>
    <a:masterClrMapping/>
  </p:clrMapOvr>
  <p:transition spd="slow" advClick="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8CA3318-CD7F-4429-B228-68E731F393B3}" type="datetimeFigureOut">
              <a:rPr lang="en-US" smtClean="0">
                <a:solidFill>
                  <a:prstClr val="black">
                    <a:tint val="75000"/>
                  </a:prstClr>
                </a:solidFill>
              </a:rPr>
              <a:pPr/>
              <a:t>12/27/2024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60216233"/>
      </p:ext>
    </p:extLst>
  </p:cSld>
  <p:clrMapOvr>
    <a:masterClrMapping/>
  </p:clrMapOvr>
  <p:transition spd="slow" advClick="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8CA3318-CD7F-4429-B228-68E731F393B3}" type="datetimeFigureOut">
              <a:rPr lang="en-US" smtClean="0">
                <a:solidFill>
                  <a:prstClr val="black">
                    <a:tint val="75000"/>
                  </a:prstClr>
                </a:solidFill>
              </a:rPr>
              <a:pPr/>
              <a:t>12/27/2024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806212"/>
      </p:ext>
    </p:extLst>
  </p:cSld>
  <p:clrMapOvr>
    <a:masterClrMapping/>
  </p:clrMapOvr>
  <p:transition spd="slow" advClick="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CA3318-CD7F-4429-B228-68E731F393B3}" type="datetimeFigureOut">
              <a:rPr lang="en-US" smtClean="0">
                <a:solidFill>
                  <a:prstClr val="black">
                    <a:tint val="75000"/>
                  </a:prstClr>
                </a:solidFill>
              </a:rPr>
              <a:pPr/>
              <a:t>12/27/2024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63819458"/>
      </p:ext>
    </p:extLst>
  </p:cSld>
  <p:clrMapOvr>
    <a:masterClrMapping/>
  </p:clrMapOvr>
  <p:transition spd="slow" advClick="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CA3318-CD7F-4429-B228-68E731F393B3}" type="datetimeFigureOut">
              <a:rPr lang="en-US" smtClean="0">
                <a:solidFill>
                  <a:prstClr val="black">
                    <a:tint val="75000"/>
                  </a:prstClr>
                </a:solidFill>
              </a:rPr>
              <a:pPr/>
              <a:t>12/27/2024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87205029"/>
      </p:ext>
    </p:extLst>
  </p:cSld>
  <p:clrMapOvr>
    <a:masterClrMapping/>
  </p:clrMapOvr>
  <p:transition spd="slow"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t>12/27/2024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21628363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CA3318-CD7F-4429-B228-68E731F393B3}" type="datetimeFigureOut">
              <a:rPr lang="en-US" smtClean="0">
                <a:solidFill>
                  <a:prstClr val="black">
                    <a:tint val="75000"/>
                  </a:prstClr>
                </a:solidFill>
              </a:rPr>
              <a:pPr/>
              <a:t>12/27/2024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208986"/>
      </p:ext>
    </p:extLst>
  </p:cSld>
  <p:clrMapOvr>
    <a:masterClrMapping/>
  </p:clrMapOvr>
  <p:transition spd="slow" advClick="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CA3318-CD7F-4429-B228-68E731F393B3}" type="datetimeFigureOut">
              <a:rPr lang="en-US" smtClean="0">
                <a:solidFill>
                  <a:prstClr val="black">
                    <a:tint val="75000"/>
                  </a:prstClr>
                </a:solidFill>
              </a:rPr>
              <a:pPr/>
              <a:t>12/27/2024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5039423"/>
      </p:ext>
    </p:extLst>
  </p:cSld>
  <p:clrMapOvr>
    <a:masterClrMapping/>
  </p:clrMapOvr>
  <p:transition spd="slow" advClick="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CA3318-CD7F-4429-B228-68E731F393B3}" type="datetimeFigureOut">
              <a:rPr lang="en-US" smtClean="0">
                <a:solidFill>
                  <a:prstClr val="black">
                    <a:tint val="75000"/>
                  </a:prstClr>
                </a:solidFill>
              </a:rPr>
              <a:pPr/>
              <a:t>12/27/2024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47237270"/>
      </p:ext>
    </p:extLst>
  </p:cSld>
  <p:clrMapOvr>
    <a:masterClrMapping/>
  </p:clrMapOvr>
  <p:transition spd="slow" advClick="0"/>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839A25E-7F15-44F1-94F4-2A12B1BB4C41}" type="datetimeFigureOut">
              <a:rPr lang="en-US" smtClean="0">
                <a:solidFill>
                  <a:prstClr val="black">
                    <a:tint val="75000"/>
                  </a:prstClr>
                </a:solidFill>
              </a:rPr>
              <a:pPr/>
              <a:t>12/27/2024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8E1B59D-EAE0-479E-86E9-837E634517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7740448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solidFill>
                  <a:prstClr val="black">
                    <a:tint val="75000"/>
                  </a:prstClr>
                </a:solidFill>
              </a:rPr>
              <a:pPr/>
              <a:t>12/27/2024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8E1B59D-EAE0-479E-86E9-837E634517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6629722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39A25E-7F15-44F1-94F4-2A12B1BB4C41}" type="datetimeFigureOut">
              <a:rPr lang="en-US" smtClean="0">
                <a:solidFill>
                  <a:prstClr val="black">
                    <a:tint val="75000"/>
                  </a:prstClr>
                </a:solidFill>
              </a:rPr>
              <a:pPr/>
              <a:t>12/27/2024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8E1B59D-EAE0-479E-86E9-837E634517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948684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839A25E-7F15-44F1-94F4-2A12B1BB4C41}" type="datetimeFigureOut">
              <a:rPr lang="en-US" smtClean="0">
                <a:solidFill>
                  <a:prstClr val="black">
                    <a:tint val="75000"/>
                  </a:prstClr>
                </a:solidFill>
              </a:rPr>
              <a:pPr/>
              <a:t>12/27/2024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8E1B59D-EAE0-479E-86E9-837E634517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6903099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839A25E-7F15-44F1-94F4-2A12B1BB4C41}" type="datetimeFigureOut">
              <a:rPr lang="en-US" smtClean="0">
                <a:solidFill>
                  <a:prstClr val="black">
                    <a:tint val="75000"/>
                  </a:prstClr>
                </a:solidFill>
              </a:rPr>
              <a:pPr/>
              <a:t>12/27/2024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78E1B59D-EAE0-479E-86E9-837E634517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9952666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9A25E-7F15-44F1-94F4-2A12B1BB4C41}" type="datetimeFigureOut">
              <a:rPr lang="en-US" smtClean="0">
                <a:solidFill>
                  <a:prstClr val="black">
                    <a:tint val="75000"/>
                  </a:prstClr>
                </a:solidFill>
              </a:rPr>
              <a:pPr/>
              <a:t>12/27/2024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78E1B59D-EAE0-479E-86E9-837E634517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0610203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39A25E-7F15-44F1-94F4-2A12B1BB4C41}" type="datetimeFigureOut">
              <a:rPr lang="en-US" smtClean="0">
                <a:solidFill>
                  <a:prstClr val="black">
                    <a:tint val="75000"/>
                  </a:prstClr>
                </a:solidFill>
              </a:rPr>
              <a:pPr/>
              <a:t>12/27/2024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78E1B59D-EAE0-479E-86E9-837E634517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278573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t>12/27/2024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213064157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39A25E-7F15-44F1-94F4-2A12B1BB4C41}" type="datetimeFigureOut">
              <a:rPr lang="en-US" smtClean="0">
                <a:solidFill>
                  <a:prstClr val="black">
                    <a:tint val="75000"/>
                  </a:prstClr>
                </a:solidFill>
              </a:rPr>
              <a:pPr/>
              <a:t>12/27/2024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8E1B59D-EAE0-479E-86E9-837E634517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4188267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39A25E-7F15-44F1-94F4-2A12B1BB4C41}" type="datetimeFigureOut">
              <a:rPr lang="en-US" smtClean="0">
                <a:solidFill>
                  <a:prstClr val="black">
                    <a:tint val="75000"/>
                  </a:prstClr>
                </a:solidFill>
              </a:rPr>
              <a:pPr/>
              <a:t>12/27/2024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8E1B59D-EAE0-479E-86E9-837E634517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9968302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solidFill>
                  <a:prstClr val="black">
                    <a:tint val="75000"/>
                  </a:prstClr>
                </a:solidFill>
              </a:rPr>
              <a:pPr/>
              <a:t>12/27/2024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8E1B59D-EAE0-479E-86E9-837E634517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434658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solidFill>
                  <a:prstClr val="black">
                    <a:tint val="75000"/>
                  </a:prstClr>
                </a:solidFill>
              </a:rPr>
              <a:pPr/>
              <a:t>12/27/2024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8E1B59D-EAE0-479E-86E9-837E634517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0559132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664729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6495330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3499828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9206813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0894151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9238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t>12/27/2024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85837859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3890583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87203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2285311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102706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4788672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7168658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8392700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1291007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311706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35474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t>12/27/2024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372643585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976479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453855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1844783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3014511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01860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6057716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542206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261127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0937761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63640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t>12/27/2024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302657638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299865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19633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1617790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3264811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6831682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7758175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629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t>12/27/2024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1623494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t>12/27/2024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1964426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t>12/27/2024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3273544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t>12/27/2024</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t>‹#›</a:t>
            </a:fld>
            <a:endParaRPr lang="en-US"/>
          </a:p>
        </p:txBody>
      </p:sp>
    </p:spTree>
    <p:extLst>
      <p:ext uri="{BB962C8B-B14F-4D97-AF65-F5344CB8AC3E}">
        <p14:creationId xmlns:p14="http://schemas.microsoft.com/office/powerpoint/2010/main" val="2022343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8CA3318-CD7F-4429-B228-68E731F393B3}" type="datetimeFigureOut">
              <a:rPr lang="en-US" smtClean="0">
                <a:solidFill>
                  <a:prstClr val="black">
                    <a:tint val="75000"/>
                  </a:prstClr>
                </a:solidFill>
              </a:rPr>
              <a:pPr/>
              <a:t>12/27/2024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135489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advClick="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839A25E-7F15-44F1-94F4-2A12B1BB4C41}" type="datetimeFigureOut">
              <a:rPr lang="en-US" smtClean="0">
                <a:solidFill>
                  <a:prstClr val="black">
                    <a:tint val="75000"/>
                  </a:prstClr>
                </a:solidFill>
              </a:rPr>
              <a:pPr/>
              <a:t>12/27/2024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8E1B59D-EAE0-479E-86E9-837E634517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09015726"/>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07940846"/>
      </p:ext>
    </p:extLst>
  </p:cSld>
  <p:clrMap bg1="lt1" tx1="dk1" bg2="lt2" tx2="dk2" accent1="accent1" accent2="accent2" accent3="accent3" accent4="accent4" accent5="accent5" accent6="accent6" hlink="hlink" folHlink="folHlink"/>
  <p:sldLayoutIdLst>
    <p:sldLayoutId id="2147483929" r:id="rId1"/>
    <p:sldLayoutId id="2147483930" r:id="rId2"/>
    <p:sldLayoutId id="2147483931" r:id="rId3"/>
    <p:sldLayoutId id="2147483932" r:id="rId4"/>
    <p:sldLayoutId id="2147483933" r:id="rId5"/>
    <p:sldLayoutId id="2147483934" r:id="rId6"/>
    <p:sldLayoutId id="2147483935" r:id="rId7"/>
    <p:sldLayoutId id="2147483936" r:id="rId8"/>
    <p:sldLayoutId id="2147483937" r:id="rId9"/>
    <p:sldLayoutId id="2147483938" r:id="rId10"/>
    <p:sldLayoutId id="214748393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11043320"/>
      </p:ext>
    </p:extLst>
  </p:cSld>
  <p:clrMap bg1="lt1" tx1="dk1" bg2="lt2" tx2="dk2" accent1="accent1" accent2="accent2" accent3="accent3" accent4="accent4" accent5="accent5" accent6="accent6" hlink="hlink" folHlink="folHlink"/>
  <p:sldLayoutIdLst>
    <p:sldLayoutId id="2147484025" r:id="rId1"/>
    <p:sldLayoutId id="2147484026" r:id="rId2"/>
    <p:sldLayoutId id="2147484027" r:id="rId3"/>
    <p:sldLayoutId id="2147484028" r:id="rId4"/>
    <p:sldLayoutId id="2147484029" r:id="rId5"/>
    <p:sldLayoutId id="2147484030" r:id="rId6"/>
    <p:sldLayoutId id="2147484031" r:id="rId7"/>
    <p:sldLayoutId id="2147484032" r:id="rId8"/>
    <p:sldLayoutId id="2147484033" r:id="rId9"/>
    <p:sldLayoutId id="2147484034" r:id="rId10"/>
    <p:sldLayoutId id="214748403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12/27/2024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66896016"/>
      </p:ext>
    </p:extLst>
  </p:cSld>
  <p:clrMap bg1="lt1" tx1="dk1" bg2="lt2" tx2="dk2" accent1="accent1" accent2="accent2" accent3="accent3" accent4="accent4" accent5="accent5" accent6="accent6" hlink="hlink" folHlink="folHlink"/>
  <p:sldLayoutIdLst>
    <p:sldLayoutId id="2147484373" r:id="rId1"/>
    <p:sldLayoutId id="2147484374" r:id="rId2"/>
    <p:sldLayoutId id="2147484375" r:id="rId3"/>
    <p:sldLayoutId id="2147484376" r:id="rId4"/>
    <p:sldLayoutId id="2147484377" r:id="rId5"/>
    <p:sldLayoutId id="2147484378" r:id="rId6"/>
    <p:sldLayoutId id="2147484379" r:id="rId7"/>
    <p:sldLayoutId id="2147484380" r:id="rId8"/>
    <p:sldLayoutId id="2147484381" r:id="rId9"/>
    <p:sldLayoutId id="2147484382" r:id="rId10"/>
    <p:sldLayoutId id="21474843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0.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1.xml"/></Relationships>
</file>

<file path=ppt/slides/_rels/slide6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sz="6000" b="1" dirty="0" smtClean="0">
                <a:solidFill>
                  <a:srgbClr val="002060"/>
                </a:solidFill>
              </a:rPr>
              <a:t>CHÚA NHẬT TRONG TUẦN BÁT NHẬT </a:t>
            </a:r>
            <a:br>
              <a:rPr lang="en-US" sz="6000" b="1" dirty="0" smtClean="0">
                <a:solidFill>
                  <a:srgbClr val="002060"/>
                </a:solidFill>
              </a:rPr>
            </a:br>
            <a:r>
              <a:rPr lang="en-US" sz="6000" b="1" dirty="0" smtClean="0">
                <a:solidFill>
                  <a:srgbClr val="002060"/>
                </a:solidFill>
              </a:rPr>
              <a:t>LỄ THÁNH GIA</a:t>
            </a:r>
            <a:endParaRPr lang="en-US" sz="6000" b="1" dirty="0">
              <a:solidFill>
                <a:srgbClr val="002060"/>
              </a:solidFill>
              <a:effectLst/>
            </a:endParaRPr>
          </a:p>
        </p:txBody>
      </p:sp>
    </p:spTree>
    <p:extLst>
      <p:ext uri="{BB962C8B-B14F-4D97-AF65-F5344CB8AC3E}">
        <p14:creationId xmlns:p14="http://schemas.microsoft.com/office/powerpoint/2010/main" val="5347090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33350"/>
            <a:ext cx="8763000" cy="4876800"/>
          </a:xfrm>
        </p:spPr>
        <p:txBody>
          <a:bodyPr anchor="ctr">
            <a:noAutofit/>
          </a:bodyPr>
          <a:lstStyle/>
          <a:p>
            <a:pPr algn="just">
              <a:lnSpc>
                <a:spcPct val="90000"/>
              </a:lnSpc>
              <a:spcBef>
                <a:spcPts val="0"/>
              </a:spcBef>
            </a:pPr>
            <a:r>
              <a:rPr lang="en-US" sz="4800" dirty="0" err="1" smtClean="0">
                <a:solidFill>
                  <a:srgbClr val="C00000"/>
                </a:solidFill>
                <a:latin typeface="+mj-lt"/>
              </a:rPr>
              <a:t>Đ</a:t>
            </a:r>
            <a:r>
              <a:rPr lang="en-US" sz="4800" b="0" dirty="0" err="1" smtClean="0">
                <a:solidFill>
                  <a:srgbClr val="C00000"/>
                </a:solidFill>
                <a:effectLst/>
                <a:latin typeface="+mj-lt"/>
              </a:rPr>
              <a:t>k</a:t>
            </a:r>
            <a:r>
              <a:rPr lang="vi-VN" sz="4800" b="0" dirty="0" smtClean="0">
                <a:solidFill>
                  <a:srgbClr val="C00000"/>
                </a:solidFill>
                <a:effectLst/>
                <a:latin typeface="+mj-lt"/>
              </a:rPr>
              <a:t>:</a:t>
            </a:r>
            <a:r>
              <a:rPr lang="en-US" sz="4800" b="0" dirty="0" smtClean="0">
                <a:solidFill>
                  <a:srgbClr val="C00000"/>
                </a:solidFill>
                <a:effectLst/>
                <a:latin typeface="+mj-lt"/>
              </a:rPr>
              <a:t> </a:t>
            </a:r>
            <a:r>
              <a:rPr lang="en-US" sz="4800" b="0" dirty="0" err="1" smtClean="0">
                <a:solidFill>
                  <a:srgbClr val="002060"/>
                </a:solidFill>
                <a:effectLst/>
                <a:latin typeface="+mj-lt"/>
              </a:rPr>
              <a:t>Các</a:t>
            </a:r>
            <a:r>
              <a:rPr lang="en-US" sz="4800" b="0" dirty="0" smtClean="0">
                <a:solidFill>
                  <a:srgbClr val="002060"/>
                </a:solidFill>
                <a:effectLst/>
                <a:latin typeface="+mj-lt"/>
              </a:rPr>
              <a:t> </a:t>
            </a:r>
            <a:r>
              <a:rPr lang="en-US" sz="4800" b="0" dirty="0" err="1" smtClean="0">
                <a:solidFill>
                  <a:srgbClr val="002060"/>
                </a:solidFill>
                <a:effectLst/>
                <a:latin typeface="+mj-lt"/>
              </a:rPr>
              <a:t>mục</a:t>
            </a:r>
            <a:r>
              <a:rPr lang="en-US" sz="4800" b="0" dirty="0" smtClean="0">
                <a:solidFill>
                  <a:srgbClr val="002060"/>
                </a:solidFill>
                <a:effectLst/>
                <a:latin typeface="+mj-lt"/>
              </a:rPr>
              <a:t> </a:t>
            </a:r>
            <a:r>
              <a:rPr lang="en-US" sz="4800" b="0" dirty="0" err="1" smtClean="0">
                <a:solidFill>
                  <a:srgbClr val="002060"/>
                </a:solidFill>
                <a:effectLst/>
                <a:latin typeface="+mj-lt"/>
              </a:rPr>
              <a:t>đồng</a:t>
            </a:r>
            <a:r>
              <a:rPr lang="en-US" sz="4800" b="0" dirty="0" smtClean="0">
                <a:solidFill>
                  <a:srgbClr val="002060"/>
                </a:solidFill>
                <a:effectLst/>
                <a:latin typeface="+mj-lt"/>
              </a:rPr>
              <a:t>, </a:t>
            </a:r>
            <a:r>
              <a:rPr lang="en-US" sz="4800" b="0" dirty="0" err="1" smtClean="0">
                <a:solidFill>
                  <a:srgbClr val="002060"/>
                </a:solidFill>
                <a:effectLst/>
                <a:latin typeface="+mj-lt"/>
              </a:rPr>
              <a:t>các</a:t>
            </a:r>
            <a:r>
              <a:rPr lang="en-US" sz="4800" b="0" dirty="0" smtClean="0">
                <a:solidFill>
                  <a:srgbClr val="002060"/>
                </a:solidFill>
                <a:effectLst/>
                <a:latin typeface="+mj-lt"/>
              </a:rPr>
              <a:t> </a:t>
            </a:r>
            <a:r>
              <a:rPr lang="en-US" sz="4800" b="0" dirty="0" err="1" smtClean="0">
                <a:solidFill>
                  <a:srgbClr val="002060"/>
                </a:solidFill>
                <a:effectLst/>
                <a:latin typeface="+mj-lt"/>
              </a:rPr>
              <a:t>mục</a:t>
            </a:r>
            <a:r>
              <a:rPr lang="en-US" sz="4800" b="0" dirty="0" smtClean="0">
                <a:solidFill>
                  <a:srgbClr val="002060"/>
                </a:solidFill>
                <a:effectLst/>
                <a:latin typeface="+mj-lt"/>
              </a:rPr>
              <a:t> </a:t>
            </a:r>
            <a:r>
              <a:rPr lang="en-US" sz="4800" b="0" dirty="0" err="1" smtClean="0">
                <a:solidFill>
                  <a:srgbClr val="002060"/>
                </a:solidFill>
                <a:effectLst/>
                <a:latin typeface="+mj-lt"/>
              </a:rPr>
              <a:t>đồng</a:t>
            </a:r>
            <a:r>
              <a:rPr lang="en-US" sz="4800" b="0" dirty="0" smtClean="0">
                <a:solidFill>
                  <a:srgbClr val="002060"/>
                </a:solidFill>
                <a:effectLst/>
                <a:latin typeface="+mj-lt"/>
              </a:rPr>
              <a:t> </a:t>
            </a:r>
            <a:r>
              <a:rPr lang="en-US" sz="4800" b="0" dirty="0" err="1" smtClean="0">
                <a:solidFill>
                  <a:srgbClr val="002060"/>
                </a:solidFill>
                <a:effectLst/>
                <a:latin typeface="+mj-lt"/>
              </a:rPr>
              <a:t>hối</a:t>
            </a:r>
            <a:r>
              <a:rPr lang="en-US" sz="4800" b="0" dirty="0" smtClean="0">
                <a:solidFill>
                  <a:srgbClr val="002060"/>
                </a:solidFill>
                <a:effectLst/>
                <a:latin typeface="+mj-lt"/>
              </a:rPr>
              <a:t> </a:t>
            </a:r>
            <a:r>
              <a:rPr lang="en-US" sz="4800" b="0" dirty="0" err="1" smtClean="0">
                <a:solidFill>
                  <a:srgbClr val="002060"/>
                </a:solidFill>
                <a:effectLst/>
                <a:latin typeface="+mj-lt"/>
              </a:rPr>
              <a:t>hả</a:t>
            </a:r>
            <a:r>
              <a:rPr lang="en-US" sz="4800" b="0" dirty="0" smtClean="0">
                <a:solidFill>
                  <a:srgbClr val="002060"/>
                </a:solidFill>
                <a:effectLst/>
                <a:latin typeface="+mj-lt"/>
              </a:rPr>
              <a:t> </a:t>
            </a:r>
            <a:r>
              <a:rPr lang="en-US" sz="4800" b="0" dirty="0" err="1" smtClean="0">
                <a:solidFill>
                  <a:srgbClr val="002060"/>
                </a:solidFill>
                <a:effectLst/>
                <a:latin typeface="+mj-lt"/>
              </a:rPr>
              <a:t>tới</a:t>
            </a:r>
            <a:r>
              <a:rPr lang="en-US" sz="4800" b="0" dirty="0" smtClean="0">
                <a:solidFill>
                  <a:srgbClr val="002060"/>
                </a:solidFill>
                <a:effectLst/>
                <a:latin typeface="+mj-lt"/>
              </a:rPr>
              <a:t> </a:t>
            </a:r>
            <a:r>
              <a:rPr lang="en-US" sz="4800" b="0" dirty="0" err="1" smtClean="0">
                <a:solidFill>
                  <a:srgbClr val="002060"/>
                </a:solidFill>
                <a:effectLst/>
                <a:latin typeface="+mj-lt"/>
              </a:rPr>
              <a:t>nơi</a:t>
            </a:r>
            <a:r>
              <a:rPr lang="en-US" sz="4800" b="0" dirty="0" smtClean="0">
                <a:solidFill>
                  <a:srgbClr val="002060"/>
                </a:solidFill>
                <a:effectLst/>
                <a:latin typeface="+mj-lt"/>
              </a:rPr>
              <a:t>. </a:t>
            </a:r>
            <a:r>
              <a:rPr lang="en-US" sz="4800" b="0" dirty="0" err="1" smtClean="0">
                <a:solidFill>
                  <a:srgbClr val="002060"/>
                </a:solidFill>
                <a:effectLst/>
                <a:latin typeface="+mj-lt"/>
              </a:rPr>
              <a:t>Họ</a:t>
            </a:r>
            <a:r>
              <a:rPr lang="en-US" sz="4800" b="0" dirty="0" smtClean="0">
                <a:solidFill>
                  <a:srgbClr val="002060"/>
                </a:solidFill>
                <a:effectLst/>
                <a:latin typeface="+mj-lt"/>
              </a:rPr>
              <a:t> </a:t>
            </a:r>
            <a:r>
              <a:rPr lang="en-US" sz="4800" b="0" dirty="0" err="1" smtClean="0">
                <a:solidFill>
                  <a:srgbClr val="002060"/>
                </a:solidFill>
                <a:effectLst/>
                <a:latin typeface="+mj-lt"/>
              </a:rPr>
              <a:t>liền</a:t>
            </a:r>
            <a:r>
              <a:rPr lang="en-US" sz="4800" b="0" dirty="0" smtClean="0">
                <a:solidFill>
                  <a:srgbClr val="002060"/>
                </a:solidFill>
                <a:effectLst/>
                <a:latin typeface="+mj-lt"/>
              </a:rPr>
              <a:t> </a:t>
            </a:r>
            <a:r>
              <a:rPr lang="en-US" sz="4800" b="0" dirty="0" err="1" smtClean="0">
                <a:solidFill>
                  <a:srgbClr val="002060"/>
                </a:solidFill>
                <a:effectLst/>
                <a:latin typeface="+mj-lt"/>
              </a:rPr>
              <a:t>gặp</a:t>
            </a:r>
            <a:r>
              <a:rPr lang="en-US" sz="4800" b="0" dirty="0" smtClean="0">
                <a:solidFill>
                  <a:srgbClr val="002060"/>
                </a:solidFill>
                <a:effectLst/>
                <a:latin typeface="+mj-lt"/>
              </a:rPr>
              <a:t> </a:t>
            </a:r>
            <a:r>
              <a:rPr lang="en-US" sz="4800" b="0" dirty="0" err="1" smtClean="0">
                <a:solidFill>
                  <a:srgbClr val="002060"/>
                </a:solidFill>
                <a:effectLst/>
                <a:latin typeface="+mj-lt"/>
              </a:rPr>
              <a:t>thấy</a:t>
            </a:r>
            <a:r>
              <a:rPr lang="en-US" sz="4800" b="0" dirty="0" smtClean="0">
                <a:solidFill>
                  <a:srgbClr val="002060"/>
                </a:solidFill>
                <a:effectLst/>
                <a:latin typeface="+mj-lt"/>
              </a:rPr>
              <a:t> </a:t>
            </a:r>
            <a:r>
              <a:rPr lang="en-US" sz="4800" dirty="0" err="1" smtClean="0">
                <a:solidFill>
                  <a:srgbClr val="002060"/>
                </a:solidFill>
                <a:latin typeface="+mj-lt"/>
              </a:rPr>
              <a:t>Đ</a:t>
            </a:r>
            <a:r>
              <a:rPr lang="en-US" sz="4800" b="0" dirty="0" err="1" smtClean="0">
                <a:solidFill>
                  <a:srgbClr val="002060"/>
                </a:solidFill>
                <a:effectLst/>
                <a:latin typeface="+mj-lt"/>
              </a:rPr>
              <a:t>ức</a:t>
            </a:r>
            <a:r>
              <a:rPr lang="en-US" sz="4800" b="0" dirty="0" smtClean="0">
                <a:solidFill>
                  <a:srgbClr val="002060"/>
                </a:solidFill>
                <a:effectLst/>
                <a:latin typeface="+mj-lt"/>
              </a:rPr>
              <a:t> </a:t>
            </a:r>
            <a:r>
              <a:rPr lang="en-US" sz="4800" b="0" dirty="0" err="1" smtClean="0">
                <a:solidFill>
                  <a:srgbClr val="002060"/>
                </a:solidFill>
                <a:effectLst/>
                <a:latin typeface="+mj-lt"/>
              </a:rPr>
              <a:t>Mẹ</a:t>
            </a:r>
            <a:r>
              <a:rPr lang="en-US" sz="4800" b="0" dirty="0" smtClean="0">
                <a:solidFill>
                  <a:srgbClr val="002060"/>
                </a:solidFill>
                <a:effectLst/>
                <a:latin typeface="+mj-lt"/>
              </a:rPr>
              <a:t> </a:t>
            </a:r>
            <a:r>
              <a:rPr lang="en-US" sz="4800" b="0" dirty="0" err="1" smtClean="0">
                <a:solidFill>
                  <a:srgbClr val="002060"/>
                </a:solidFill>
                <a:effectLst/>
                <a:latin typeface="+mj-lt"/>
              </a:rPr>
              <a:t>và</a:t>
            </a:r>
            <a:r>
              <a:rPr lang="en-US" sz="4800" b="0" dirty="0" smtClean="0">
                <a:solidFill>
                  <a:srgbClr val="002060"/>
                </a:solidFill>
                <a:effectLst/>
                <a:latin typeface="+mj-lt"/>
              </a:rPr>
              <a:t> </a:t>
            </a:r>
            <a:r>
              <a:rPr lang="en-US" sz="4800" b="0" dirty="0" err="1" smtClean="0">
                <a:solidFill>
                  <a:srgbClr val="002060"/>
                </a:solidFill>
                <a:effectLst/>
                <a:latin typeface="+mj-lt"/>
              </a:rPr>
              <a:t>Thánh</a:t>
            </a:r>
            <a:r>
              <a:rPr lang="en-US" sz="4800" b="0" dirty="0" smtClean="0">
                <a:solidFill>
                  <a:srgbClr val="002060"/>
                </a:solidFill>
                <a:effectLst/>
                <a:latin typeface="+mj-lt"/>
              </a:rPr>
              <a:t> </a:t>
            </a:r>
            <a:r>
              <a:rPr lang="en-US" sz="4800" b="0" dirty="0" err="1" smtClean="0">
                <a:solidFill>
                  <a:srgbClr val="002060"/>
                </a:solidFill>
                <a:effectLst/>
                <a:latin typeface="+mj-lt"/>
              </a:rPr>
              <a:t>Giuse</a:t>
            </a:r>
            <a:r>
              <a:rPr lang="en-US" sz="4800" b="0" dirty="0" smtClean="0">
                <a:solidFill>
                  <a:srgbClr val="002060"/>
                </a:solidFill>
                <a:effectLst/>
                <a:latin typeface="+mj-lt"/>
              </a:rPr>
              <a:t>. </a:t>
            </a:r>
            <a:r>
              <a:rPr lang="en-US" sz="4800" b="0" dirty="0" err="1" smtClean="0">
                <a:solidFill>
                  <a:srgbClr val="002060"/>
                </a:solidFill>
                <a:effectLst/>
                <a:latin typeface="+mj-lt"/>
              </a:rPr>
              <a:t>Các</a:t>
            </a:r>
            <a:r>
              <a:rPr lang="en-US" sz="4800" b="0" dirty="0" smtClean="0">
                <a:solidFill>
                  <a:srgbClr val="002060"/>
                </a:solidFill>
                <a:effectLst/>
                <a:latin typeface="+mj-lt"/>
              </a:rPr>
              <a:t> </a:t>
            </a:r>
            <a:r>
              <a:rPr lang="en-US" sz="4800" b="0" dirty="0" err="1" smtClean="0">
                <a:solidFill>
                  <a:srgbClr val="002060"/>
                </a:solidFill>
                <a:effectLst/>
                <a:latin typeface="+mj-lt"/>
              </a:rPr>
              <a:t>mục</a:t>
            </a:r>
            <a:r>
              <a:rPr lang="en-US" sz="4800" b="0" dirty="0" smtClean="0">
                <a:solidFill>
                  <a:srgbClr val="002060"/>
                </a:solidFill>
                <a:effectLst/>
                <a:latin typeface="+mj-lt"/>
              </a:rPr>
              <a:t> </a:t>
            </a:r>
            <a:r>
              <a:rPr lang="en-US" sz="4800" b="0" dirty="0" err="1" smtClean="0">
                <a:solidFill>
                  <a:srgbClr val="002060"/>
                </a:solidFill>
                <a:effectLst/>
                <a:latin typeface="+mj-lt"/>
              </a:rPr>
              <a:t>đồng</a:t>
            </a:r>
            <a:r>
              <a:rPr lang="en-US" sz="4800" b="0" dirty="0" smtClean="0">
                <a:solidFill>
                  <a:srgbClr val="002060"/>
                </a:solidFill>
                <a:effectLst/>
                <a:latin typeface="+mj-lt"/>
              </a:rPr>
              <a:t>, </a:t>
            </a:r>
            <a:r>
              <a:rPr lang="en-US" sz="4800" b="0" dirty="0" err="1" smtClean="0">
                <a:solidFill>
                  <a:srgbClr val="002060"/>
                </a:solidFill>
                <a:effectLst/>
                <a:latin typeface="+mj-lt"/>
              </a:rPr>
              <a:t>các</a:t>
            </a:r>
            <a:r>
              <a:rPr lang="en-US" sz="4800" b="0" dirty="0" smtClean="0">
                <a:solidFill>
                  <a:srgbClr val="002060"/>
                </a:solidFill>
                <a:effectLst/>
                <a:latin typeface="+mj-lt"/>
              </a:rPr>
              <a:t> </a:t>
            </a:r>
            <a:r>
              <a:rPr lang="en-US" sz="4800" b="0" dirty="0" err="1" smtClean="0">
                <a:solidFill>
                  <a:srgbClr val="002060"/>
                </a:solidFill>
                <a:effectLst/>
                <a:latin typeface="+mj-lt"/>
              </a:rPr>
              <a:t>mục</a:t>
            </a:r>
            <a:r>
              <a:rPr lang="en-US" sz="4800" b="0" dirty="0" smtClean="0">
                <a:solidFill>
                  <a:srgbClr val="002060"/>
                </a:solidFill>
                <a:effectLst/>
                <a:latin typeface="+mj-lt"/>
              </a:rPr>
              <a:t> </a:t>
            </a:r>
            <a:r>
              <a:rPr lang="en-US" sz="4800" b="0" dirty="0" err="1" smtClean="0">
                <a:solidFill>
                  <a:srgbClr val="002060"/>
                </a:solidFill>
                <a:effectLst/>
                <a:latin typeface="+mj-lt"/>
              </a:rPr>
              <a:t>đồng</a:t>
            </a:r>
            <a:r>
              <a:rPr lang="en-US" sz="4800" b="0" dirty="0" smtClean="0">
                <a:solidFill>
                  <a:srgbClr val="002060"/>
                </a:solidFill>
                <a:effectLst/>
                <a:latin typeface="+mj-lt"/>
              </a:rPr>
              <a:t> </a:t>
            </a:r>
            <a:r>
              <a:rPr lang="en-US" sz="4800" b="0" dirty="0" err="1" smtClean="0">
                <a:solidFill>
                  <a:srgbClr val="002060"/>
                </a:solidFill>
                <a:effectLst/>
                <a:latin typeface="+mj-lt"/>
              </a:rPr>
              <a:t>cũng</a:t>
            </a:r>
            <a:r>
              <a:rPr lang="en-US" sz="4800" b="0" dirty="0" smtClean="0">
                <a:solidFill>
                  <a:srgbClr val="002060"/>
                </a:solidFill>
                <a:effectLst/>
                <a:latin typeface="+mj-lt"/>
              </a:rPr>
              <a:t> </a:t>
            </a:r>
            <a:r>
              <a:rPr lang="en-US" sz="4800" b="0" dirty="0" err="1" smtClean="0">
                <a:solidFill>
                  <a:srgbClr val="002060"/>
                </a:solidFill>
                <a:effectLst/>
                <a:latin typeface="+mj-lt"/>
              </a:rPr>
              <a:t>thấy</a:t>
            </a:r>
            <a:r>
              <a:rPr lang="en-US" sz="4800" b="0" dirty="0" smtClean="0">
                <a:solidFill>
                  <a:srgbClr val="002060"/>
                </a:solidFill>
                <a:effectLst/>
                <a:latin typeface="+mj-lt"/>
              </a:rPr>
              <a:t> </a:t>
            </a:r>
            <a:r>
              <a:rPr lang="en-US" sz="4800" b="0" dirty="0" err="1" smtClean="0">
                <a:solidFill>
                  <a:srgbClr val="002060"/>
                </a:solidFill>
                <a:effectLst/>
                <a:latin typeface="+mj-lt"/>
              </a:rPr>
              <a:t>Hài</a:t>
            </a:r>
            <a:r>
              <a:rPr lang="en-US" sz="4800" b="0" dirty="0" smtClean="0">
                <a:solidFill>
                  <a:srgbClr val="002060"/>
                </a:solidFill>
                <a:effectLst/>
                <a:latin typeface="+mj-lt"/>
              </a:rPr>
              <a:t> </a:t>
            </a:r>
            <a:r>
              <a:rPr lang="en-US" sz="4800" b="0" dirty="0" err="1" smtClean="0">
                <a:solidFill>
                  <a:srgbClr val="002060"/>
                </a:solidFill>
                <a:effectLst/>
                <a:latin typeface="+mj-lt"/>
              </a:rPr>
              <a:t>Nhi</a:t>
            </a:r>
            <a:r>
              <a:rPr lang="en-US" sz="4800" b="0" dirty="0" smtClean="0">
                <a:solidFill>
                  <a:srgbClr val="002060"/>
                </a:solidFill>
                <a:effectLst/>
                <a:latin typeface="+mj-lt"/>
              </a:rPr>
              <a:t>. </a:t>
            </a:r>
            <a:r>
              <a:rPr lang="en-US" sz="4800" b="0" dirty="0" err="1" smtClean="0">
                <a:solidFill>
                  <a:srgbClr val="002060"/>
                </a:solidFill>
                <a:effectLst/>
                <a:latin typeface="+mj-lt"/>
              </a:rPr>
              <a:t>Một</a:t>
            </a:r>
            <a:r>
              <a:rPr lang="en-US" sz="4800" b="0" dirty="0" smtClean="0">
                <a:solidFill>
                  <a:srgbClr val="002060"/>
                </a:solidFill>
                <a:effectLst/>
                <a:latin typeface="+mj-lt"/>
              </a:rPr>
              <a:t> </a:t>
            </a:r>
            <a:r>
              <a:rPr lang="en-US" sz="4800" b="0" dirty="0" err="1" smtClean="0">
                <a:solidFill>
                  <a:srgbClr val="002060"/>
                </a:solidFill>
                <a:effectLst/>
                <a:latin typeface="+mj-lt"/>
              </a:rPr>
              <a:t>Hài</a:t>
            </a:r>
            <a:r>
              <a:rPr lang="en-US" sz="4800" b="0" dirty="0" smtClean="0">
                <a:solidFill>
                  <a:srgbClr val="002060"/>
                </a:solidFill>
                <a:effectLst/>
                <a:latin typeface="+mj-lt"/>
              </a:rPr>
              <a:t> </a:t>
            </a:r>
            <a:r>
              <a:rPr lang="en-US" sz="4800" b="0" dirty="0" err="1" smtClean="0">
                <a:solidFill>
                  <a:srgbClr val="002060"/>
                </a:solidFill>
                <a:effectLst/>
                <a:latin typeface="+mj-lt"/>
              </a:rPr>
              <a:t>Nhi</a:t>
            </a:r>
            <a:r>
              <a:rPr lang="en-US" sz="4800" b="0" dirty="0" smtClean="0">
                <a:solidFill>
                  <a:srgbClr val="002060"/>
                </a:solidFill>
                <a:effectLst/>
                <a:latin typeface="+mj-lt"/>
              </a:rPr>
              <a:t> </a:t>
            </a:r>
            <a:r>
              <a:rPr lang="en-US" sz="4800" b="0" dirty="0" err="1" smtClean="0">
                <a:solidFill>
                  <a:srgbClr val="002060"/>
                </a:solidFill>
                <a:effectLst/>
                <a:latin typeface="+mj-lt"/>
              </a:rPr>
              <a:t>mới</a:t>
            </a:r>
            <a:r>
              <a:rPr lang="en-US" sz="4800" b="0" dirty="0" smtClean="0">
                <a:solidFill>
                  <a:srgbClr val="002060"/>
                </a:solidFill>
                <a:effectLst/>
                <a:latin typeface="+mj-lt"/>
              </a:rPr>
              <a:t> </a:t>
            </a:r>
            <a:r>
              <a:rPr lang="en-US" sz="4800" b="0" dirty="0" err="1" smtClean="0">
                <a:solidFill>
                  <a:srgbClr val="002060"/>
                </a:solidFill>
                <a:effectLst/>
                <a:latin typeface="+mj-lt"/>
              </a:rPr>
              <a:t>sinh</a:t>
            </a:r>
            <a:r>
              <a:rPr lang="en-US" sz="4800" b="0" dirty="0" smtClean="0">
                <a:solidFill>
                  <a:srgbClr val="002060"/>
                </a:solidFill>
                <a:effectLst/>
                <a:latin typeface="+mj-lt"/>
              </a:rPr>
              <a:t> </a:t>
            </a:r>
            <a:r>
              <a:rPr lang="en-US" sz="4800" b="0" dirty="0" err="1" smtClean="0">
                <a:solidFill>
                  <a:srgbClr val="002060"/>
                </a:solidFill>
                <a:effectLst/>
                <a:latin typeface="+mj-lt"/>
              </a:rPr>
              <a:t>đặt</a:t>
            </a:r>
            <a:r>
              <a:rPr lang="en-US" sz="4800" b="0" dirty="0" smtClean="0">
                <a:solidFill>
                  <a:srgbClr val="002060"/>
                </a:solidFill>
                <a:effectLst/>
                <a:latin typeface="+mj-lt"/>
              </a:rPr>
              <a:t> </a:t>
            </a:r>
            <a:r>
              <a:rPr lang="en-US" sz="4800" b="0" dirty="0" err="1" smtClean="0">
                <a:solidFill>
                  <a:srgbClr val="002060"/>
                </a:solidFill>
                <a:effectLst/>
                <a:latin typeface="+mj-lt"/>
              </a:rPr>
              <a:t>nằm</a:t>
            </a:r>
            <a:r>
              <a:rPr lang="en-US" sz="4800" b="0" dirty="0" smtClean="0">
                <a:solidFill>
                  <a:srgbClr val="002060"/>
                </a:solidFill>
                <a:effectLst/>
                <a:latin typeface="+mj-lt"/>
              </a:rPr>
              <a:t> </a:t>
            </a:r>
            <a:r>
              <a:rPr lang="en-US" sz="4800" b="0" dirty="0" err="1" smtClean="0">
                <a:solidFill>
                  <a:srgbClr val="002060"/>
                </a:solidFill>
                <a:effectLst/>
                <a:latin typeface="+mj-lt"/>
              </a:rPr>
              <a:t>trong</a:t>
            </a:r>
            <a:r>
              <a:rPr lang="en-US" sz="4800" b="0" dirty="0" smtClean="0">
                <a:solidFill>
                  <a:srgbClr val="002060"/>
                </a:solidFill>
                <a:effectLst/>
                <a:latin typeface="+mj-lt"/>
              </a:rPr>
              <a:t> </a:t>
            </a:r>
            <a:r>
              <a:rPr lang="en-US" sz="4800" b="0" dirty="0" err="1" smtClean="0">
                <a:solidFill>
                  <a:srgbClr val="002060"/>
                </a:solidFill>
                <a:effectLst/>
                <a:latin typeface="+mj-lt"/>
              </a:rPr>
              <a:t>máng</a:t>
            </a:r>
            <a:r>
              <a:rPr lang="en-US" sz="4800" b="0" dirty="0" smtClean="0">
                <a:solidFill>
                  <a:srgbClr val="002060"/>
                </a:solidFill>
                <a:effectLst/>
                <a:latin typeface="+mj-lt"/>
              </a:rPr>
              <a:t> </a:t>
            </a:r>
            <a:r>
              <a:rPr lang="en-US" sz="4800" b="0" dirty="0" err="1" smtClean="0">
                <a:solidFill>
                  <a:srgbClr val="002060"/>
                </a:solidFill>
                <a:effectLst/>
                <a:latin typeface="+mj-lt"/>
              </a:rPr>
              <a:t>cỏ</a:t>
            </a:r>
            <a:r>
              <a:rPr lang="en-US" sz="4800" b="0" dirty="0" smtClean="0">
                <a:solidFill>
                  <a:srgbClr val="002060"/>
                </a:solidFill>
                <a:effectLst/>
                <a:latin typeface="+mj-lt"/>
              </a:rPr>
              <a:t>.</a:t>
            </a:r>
            <a:r>
              <a:rPr lang="en-US" sz="5400" b="0" dirty="0" smtClean="0">
                <a:solidFill>
                  <a:srgbClr val="002060"/>
                </a:solidFill>
                <a:effectLst/>
                <a:latin typeface="+mj-lt"/>
              </a:rPr>
              <a:t> </a:t>
            </a:r>
            <a:r>
              <a:rPr lang="vi-VN" sz="5400" b="1" dirty="0">
                <a:solidFill>
                  <a:schemeClr val="bg1"/>
                </a:solidFill>
              </a:rPr>
              <a:t> </a:t>
            </a:r>
            <a:endParaRPr lang="vi-VN" sz="5400" dirty="0">
              <a:solidFill>
                <a:schemeClr val="bg1"/>
              </a:solidFill>
              <a:latin typeface="+mj-lt"/>
            </a:endParaRPr>
          </a:p>
        </p:txBody>
      </p:sp>
    </p:spTree>
    <p:extLst>
      <p:ext uri="{BB962C8B-B14F-4D97-AF65-F5344CB8AC3E}">
        <p14:creationId xmlns:p14="http://schemas.microsoft.com/office/powerpoint/2010/main" val="25611765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143500"/>
          </a:xfrm>
        </p:spPr>
        <p:txBody>
          <a:bodyPr/>
          <a:lstStyle/>
          <a:p>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60299" y="285749"/>
            <a:ext cx="3278901" cy="3847141"/>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6" name="Rectangle 5"/>
          <p:cNvSpPr/>
          <p:nvPr/>
        </p:nvSpPr>
        <p:spPr>
          <a:xfrm>
            <a:off x="225604" y="285749"/>
            <a:ext cx="5109091" cy="2585323"/>
          </a:xfrm>
          <a:prstGeom prst="rect">
            <a:avLst/>
          </a:prstGeom>
          <a:noFill/>
        </p:spPr>
        <p:txBody>
          <a:bodyPr wrap="none" lIns="91440" tIns="45720" rIns="91440" bIns="45720">
            <a:spAutoFit/>
          </a:bodyPr>
          <a:lstStyle/>
          <a:p>
            <a:pPr algn="ctr"/>
            <a:r>
              <a:rPr lang="en-US" sz="5400" b="1" dirty="0">
                <a:ln w="0"/>
                <a:solidFill>
                  <a:srgbClr val="C00000"/>
                </a:solidFill>
                <a:effectLst>
                  <a:outerShdw blurRad="38100" dist="19050" dir="2700000" algn="tl" rotWithShape="0">
                    <a:schemeClr val="dk1">
                      <a:alpha val="40000"/>
                    </a:schemeClr>
                  </a:outerShdw>
                </a:effectLst>
              </a:rPr>
              <a:t>CHÚA NHẬT </a:t>
            </a:r>
          </a:p>
          <a:p>
            <a:pPr algn="ctr"/>
            <a:r>
              <a:rPr lang="en-US" sz="5400" b="1" dirty="0">
                <a:ln w="0"/>
                <a:solidFill>
                  <a:srgbClr val="C00000"/>
                </a:solidFill>
                <a:effectLst>
                  <a:outerShdw blurRad="38100" dist="19050" dir="2700000" algn="tl" rotWithShape="0">
                    <a:schemeClr val="dk1">
                      <a:alpha val="40000"/>
                    </a:schemeClr>
                  </a:outerShdw>
                </a:effectLst>
              </a:rPr>
              <a:t>LỄ THÁNH GIA</a:t>
            </a:r>
          </a:p>
          <a:p>
            <a:pPr algn="ct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7" name="Rectangle 6"/>
          <p:cNvSpPr/>
          <p:nvPr/>
        </p:nvSpPr>
        <p:spPr>
          <a:xfrm>
            <a:off x="152401" y="3820061"/>
            <a:ext cx="8686800" cy="1077218"/>
          </a:xfrm>
          <a:prstGeom prst="rect">
            <a:avLst/>
          </a:prstGeom>
          <a:noFill/>
        </p:spPr>
        <p:txBody>
          <a:bodyPr wrap="square" lIns="91440" tIns="45720" rIns="91440" bIns="45720">
            <a:spAutoFit/>
          </a:bodyPr>
          <a:lstStyle/>
          <a:p>
            <a:r>
              <a:rPr lang="vi-VN" sz="3200" b="1" dirty="0" smtClean="0">
                <a:solidFill>
                  <a:srgbClr val="002060"/>
                </a:solidFill>
                <a:latin typeface="+mj-lt"/>
              </a:rPr>
              <a:t>THÁNH </a:t>
            </a:r>
            <a:r>
              <a:rPr lang="vi-VN" sz="3200" b="1" dirty="0">
                <a:solidFill>
                  <a:srgbClr val="002060"/>
                </a:solidFill>
                <a:latin typeface="+mj-lt"/>
              </a:rPr>
              <a:t>GIA</a:t>
            </a:r>
            <a:r>
              <a:rPr lang="en-US" sz="3200" b="1" dirty="0">
                <a:solidFill>
                  <a:srgbClr val="002060"/>
                </a:solidFill>
                <a:latin typeface="+mj-lt"/>
              </a:rPr>
              <a:t> </a:t>
            </a:r>
            <a:br>
              <a:rPr lang="en-US" sz="3200" b="1" dirty="0">
                <a:solidFill>
                  <a:srgbClr val="002060"/>
                </a:solidFill>
                <a:latin typeface="+mj-lt"/>
              </a:rPr>
            </a:br>
            <a:r>
              <a:rPr lang="en-US" sz="3200" b="1" dirty="0" smtClean="0">
                <a:solidFill>
                  <a:srgbClr val="002060"/>
                </a:solidFill>
                <a:latin typeface="+mj-lt"/>
                <a:cs typeface="Times New Roman" panose="02020603050405020304" pitchFamily="18" charset="0"/>
              </a:rPr>
              <a:t>MẪU</a:t>
            </a:r>
            <a:r>
              <a:rPr lang="vi-VN" sz="3200" b="1" dirty="0" smtClean="0">
                <a:solidFill>
                  <a:srgbClr val="002060"/>
                </a:solidFill>
                <a:latin typeface="+mj-lt"/>
              </a:rPr>
              <a:t> </a:t>
            </a:r>
            <a:r>
              <a:rPr lang="vi-VN" sz="3200" b="1" dirty="0">
                <a:solidFill>
                  <a:srgbClr val="002060"/>
                </a:solidFill>
                <a:latin typeface="+mj-lt"/>
              </a:rPr>
              <a:t>GƯƠNG</a:t>
            </a:r>
            <a:r>
              <a:rPr lang="en-US" sz="3200" b="1" dirty="0">
                <a:solidFill>
                  <a:srgbClr val="002060"/>
                </a:solidFill>
                <a:latin typeface="+mj-lt"/>
              </a:rPr>
              <a:t> </a:t>
            </a:r>
            <a:r>
              <a:rPr lang="vi-VN" sz="3200" b="1" dirty="0">
                <a:solidFill>
                  <a:srgbClr val="002060"/>
                </a:solidFill>
                <a:latin typeface="+mj-lt"/>
              </a:rPr>
              <a:t>GIA ĐÌNH SỐNG </a:t>
            </a:r>
            <a:r>
              <a:rPr lang="vi-VN" sz="3200" b="1" dirty="0" smtClean="0">
                <a:solidFill>
                  <a:srgbClr val="002060"/>
                </a:solidFill>
                <a:latin typeface="+mj-lt"/>
              </a:rPr>
              <a:t>ĐẠO</a:t>
            </a:r>
            <a:endParaRPr lang="en-US" sz="3200" b="0" cap="none" spc="0" dirty="0">
              <a:ln w="0"/>
              <a:solidFill>
                <a:srgbClr val="002060"/>
              </a:solidFill>
              <a:effectLst>
                <a:outerShdw blurRad="38100" dist="19050" dir="2700000" algn="tl" rotWithShape="0">
                  <a:schemeClr val="dk1">
                    <a:alpha val="40000"/>
                  </a:schemeClr>
                </a:outerShdw>
              </a:effectLst>
              <a:latin typeface="+mj-lt"/>
            </a:endParaRPr>
          </a:p>
        </p:txBody>
      </p:sp>
    </p:spTree>
    <p:extLst>
      <p:ext uri="{BB962C8B-B14F-4D97-AF65-F5344CB8AC3E}">
        <p14:creationId xmlns:p14="http://schemas.microsoft.com/office/powerpoint/2010/main" val="14733377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09550"/>
            <a:ext cx="8534400" cy="4648199"/>
          </a:xfrm>
        </p:spPr>
        <p:txBody>
          <a:bodyPr>
            <a:normAutofit fontScale="90000"/>
          </a:bodyPr>
          <a:lstStyle/>
          <a:p>
            <a:pPr>
              <a:lnSpc>
                <a:spcPct val="150000"/>
              </a:lnSpc>
            </a:pPr>
            <a:r>
              <a:rPr lang="en-US" sz="6000" i="1" dirty="0" smtClean="0">
                <a:solidFill>
                  <a:srgbClr val="002060"/>
                </a:solidFill>
                <a:cs typeface="Times New Roman" panose="02020603050405020304" pitchFamily="18" charset="0"/>
              </a:rPr>
              <a:t/>
            </a:r>
            <a:br>
              <a:rPr lang="en-US" sz="6000" i="1" dirty="0" smtClean="0">
                <a:solidFill>
                  <a:srgbClr val="002060"/>
                </a:solidFill>
                <a:cs typeface="Times New Roman" panose="02020603050405020304" pitchFamily="18" charset="0"/>
              </a:rPr>
            </a:br>
            <a:r>
              <a:rPr lang="en-US" sz="8000" b="1" i="1" dirty="0" smtClean="0">
                <a:solidFill>
                  <a:srgbClr val="C00000"/>
                </a:solidFill>
                <a:cs typeface="Times New Roman" panose="02020603050405020304" pitchFamily="18" charset="0"/>
              </a:rPr>
              <a:t>KINH </a:t>
            </a:r>
            <a:r>
              <a:rPr lang="en-US" sz="8000" b="1" i="1" dirty="0">
                <a:solidFill>
                  <a:srgbClr val="C00000"/>
                </a:solidFill>
                <a:cs typeface="Times New Roman" panose="02020603050405020304" pitchFamily="18" charset="0"/>
              </a:rPr>
              <a:t>VINH DANH</a:t>
            </a:r>
            <a:r>
              <a:rPr lang="en-US" sz="6000" i="1" dirty="0">
                <a:solidFill>
                  <a:srgbClr val="C00000"/>
                </a:solidFill>
                <a:cs typeface="Times New Roman" panose="02020603050405020304" pitchFamily="18" charset="0"/>
              </a:rPr>
              <a:t/>
            </a:r>
            <a:br>
              <a:rPr lang="en-US" sz="6000" i="1" dirty="0">
                <a:solidFill>
                  <a:srgbClr val="C00000"/>
                </a:solidFill>
                <a:cs typeface="Times New Roman" panose="02020603050405020304" pitchFamily="18" charset="0"/>
              </a:rPr>
            </a:br>
            <a:r>
              <a:rPr lang="vi-VN" sz="6000" i="1" dirty="0">
                <a:solidFill>
                  <a:srgbClr val="C00000"/>
                </a:solidFill>
                <a:cs typeface="Times New Roman" panose="02020603050405020304" pitchFamily="18" charset="0"/>
              </a:rPr>
              <a:t/>
            </a:r>
            <a:br>
              <a:rPr lang="vi-VN" sz="6000" i="1" dirty="0">
                <a:solidFill>
                  <a:srgbClr val="C00000"/>
                </a:solidFill>
                <a:cs typeface="Times New Roman" panose="02020603050405020304" pitchFamily="18" charset="0"/>
              </a:rPr>
            </a:br>
            <a:endParaRPr lang="en-US" sz="6000" dirty="0">
              <a:solidFill>
                <a:srgbClr val="C00000"/>
              </a:solidFill>
            </a:endParaRPr>
          </a:p>
        </p:txBody>
      </p:sp>
    </p:spTree>
    <p:extLst>
      <p:ext uri="{BB962C8B-B14F-4D97-AF65-F5344CB8AC3E}">
        <p14:creationId xmlns:p14="http://schemas.microsoft.com/office/powerpoint/2010/main" val="19738545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ctrTitle"/>
          </p:nvPr>
        </p:nvSpPr>
        <p:spPr/>
        <p:txBody>
          <a:bodyPr>
            <a:normAutofit fontScale="90000"/>
          </a:bodyPr>
          <a:lstStyle/>
          <a:p>
            <a:pPr eaLnBrk="1" hangingPunct="1"/>
            <a:r>
              <a:rPr lang="en-US" b="0">
                <a:solidFill>
                  <a:srgbClr val="990000"/>
                </a:solidFill>
                <a:effectLst/>
                <a:latin typeface="+mj-lt"/>
              </a:rPr>
              <a:t/>
            </a:r>
            <a:br>
              <a:rPr lang="en-US" b="0">
                <a:solidFill>
                  <a:srgbClr val="990000"/>
                </a:solidFill>
                <a:effectLst/>
                <a:latin typeface="+mj-lt"/>
              </a:rPr>
            </a:br>
            <a:endParaRPr lang="en-US" b="0">
              <a:solidFill>
                <a:srgbClr val="990000"/>
              </a:solidFill>
              <a:effectLst/>
              <a:latin typeface="+mj-lt"/>
            </a:endParaRPr>
          </a:p>
        </p:txBody>
      </p:sp>
      <p:sp>
        <p:nvSpPr>
          <p:cNvPr id="78851" name="Rectangle 3"/>
          <p:cNvSpPr>
            <a:spLocks noGrp="1" noChangeArrowheads="1"/>
          </p:cNvSpPr>
          <p:nvPr>
            <p:ph type="subTitle" idx="1"/>
          </p:nvPr>
        </p:nvSpPr>
        <p:spPr>
          <a:xfrm>
            <a:off x="152400" y="133350"/>
            <a:ext cx="8839200" cy="4876800"/>
          </a:xfrm>
        </p:spPr>
        <p:txBody>
          <a:bodyPr>
            <a:normAutofit lnSpcReduction="10000"/>
          </a:bodyPr>
          <a:lstStyle/>
          <a:p>
            <a:pPr algn="l" eaLnBrk="1" hangingPunct="1">
              <a:lnSpc>
                <a:spcPct val="150000"/>
              </a:lnSpc>
            </a:pPr>
            <a:r>
              <a:rPr lang="en-US" sz="4000" b="0" dirty="0" err="1">
                <a:solidFill>
                  <a:srgbClr val="C00000"/>
                </a:solidFill>
                <a:effectLst/>
                <a:latin typeface="+mj-lt"/>
                <a:cs typeface="Times New Roman" panose="02020603050405020304" pitchFamily="18" charset="0"/>
              </a:rPr>
              <a:t>Chủ</a:t>
            </a:r>
            <a:r>
              <a:rPr lang="en-US" sz="4000" b="0" dirty="0">
                <a:solidFill>
                  <a:srgbClr val="C00000"/>
                </a:solidFill>
                <a:effectLst/>
                <a:latin typeface="+mj-lt"/>
                <a:cs typeface="Times New Roman" panose="02020603050405020304" pitchFamily="18" charset="0"/>
              </a:rPr>
              <a:t> </a:t>
            </a:r>
            <a:r>
              <a:rPr lang="en-US" sz="4000" b="0" dirty="0" err="1">
                <a:solidFill>
                  <a:srgbClr val="C00000"/>
                </a:solidFill>
                <a:effectLst/>
                <a:latin typeface="+mj-lt"/>
                <a:cs typeface="Times New Roman" panose="02020603050405020304" pitchFamily="18" charset="0"/>
              </a:rPr>
              <a:t>tế</a:t>
            </a:r>
            <a:r>
              <a:rPr lang="en-US" sz="4000" b="0" dirty="0">
                <a:solidFill>
                  <a:srgbClr val="C00000"/>
                </a:solidFill>
                <a:effectLst/>
                <a:latin typeface="+mj-lt"/>
                <a:cs typeface="Times New Roman" panose="02020603050405020304" pitchFamily="18" charset="0"/>
              </a:rPr>
              <a:t>: </a:t>
            </a:r>
            <a:r>
              <a:rPr lang="en-US" sz="5400" b="0" i="1" dirty="0" err="1">
                <a:solidFill>
                  <a:srgbClr val="C00000"/>
                </a:solidFill>
                <a:effectLst/>
                <a:latin typeface="+mj-lt"/>
                <a:cs typeface="Times New Roman" panose="02020603050405020304" pitchFamily="18" charset="0"/>
              </a:rPr>
              <a:t>Vinh</a:t>
            </a:r>
            <a:r>
              <a:rPr lang="en-US" sz="5400" b="0" i="1" dirty="0">
                <a:solidFill>
                  <a:srgbClr val="C00000"/>
                </a:solidFill>
                <a:effectLst/>
                <a:latin typeface="+mj-lt"/>
                <a:cs typeface="Times New Roman" panose="02020603050405020304" pitchFamily="18" charset="0"/>
              </a:rPr>
              <a:t> </a:t>
            </a:r>
            <a:r>
              <a:rPr lang="en-US" sz="5400" b="0" i="1" dirty="0" err="1">
                <a:solidFill>
                  <a:srgbClr val="C00000"/>
                </a:solidFill>
                <a:effectLst/>
                <a:latin typeface="+mj-lt"/>
                <a:cs typeface="Times New Roman" panose="02020603050405020304" pitchFamily="18" charset="0"/>
              </a:rPr>
              <a:t>danh</a:t>
            </a:r>
            <a:r>
              <a:rPr lang="en-US" sz="5400" b="0" i="1" dirty="0">
                <a:solidFill>
                  <a:srgbClr val="C00000"/>
                </a:solidFill>
                <a:effectLst/>
                <a:latin typeface="+mj-lt"/>
                <a:cs typeface="Times New Roman" panose="02020603050405020304" pitchFamily="18" charset="0"/>
              </a:rPr>
              <a:t> </a:t>
            </a:r>
            <a:r>
              <a:rPr lang="en-US" sz="5400" b="0" i="1" dirty="0" err="1">
                <a:solidFill>
                  <a:srgbClr val="C00000"/>
                </a:solidFill>
                <a:effectLst/>
                <a:latin typeface="+mj-lt"/>
                <a:cs typeface="Times New Roman" panose="02020603050405020304" pitchFamily="18" charset="0"/>
              </a:rPr>
              <a:t>Thiên</a:t>
            </a:r>
            <a:r>
              <a:rPr lang="en-US" sz="5400" b="0" i="1" dirty="0">
                <a:solidFill>
                  <a:srgbClr val="C00000"/>
                </a:solidFill>
                <a:effectLst/>
                <a:latin typeface="+mj-lt"/>
                <a:cs typeface="Times New Roman" panose="02020603050405020304" pitchFamily="18" charset="0"/>
              </a:rPr>
              <a:t> </a:t>
            </a:r>
            <a:r>
              <a:rPr lang="en-US" sz="5400" b="0" i="1" dirty="0" err="1">
                <a:solidFill>
                  <a:srgbClr val="C00000"/>
                </a:solidFill>
                <a:effectLst/>
                <a:latin typeface="+mj-lt"/>
                <a:cs typeface="Times New Roman" panose="02020603050405020304" pitchFamily="18" charset="0"/>
              </a:rPr>
              <a:t>Chúa</a:t>
            </a:r>
            <a:r>
              <a:rPr lang="en-US" sz="5400" b="0" i="1" dirty="0">
                <a:solidFill>
                  <a:srgbClr val="C00000"/>
                </a:solidFill>
                <a:effectLst/>
                <a:latin typeface="+mj-lt"/>
                <a:cs typeface="Times New Roman" panose="02020603050405020304" pitchFamily="18" charset="0"/>
              </a:rPr>
              <a:t> </a:t>
            </a:r>
            <a:r>
              <a:rPr lang="en-US" sz="5400" b="0" i="1" dirty="0" err="1">
                <a:solidFill>
                  <a:srgbClr val="C00000"/>
                </a:solidFill>
                <a:effectLst/>
                <a:latin typeface="+mj-lt"/>
                <a:cs typeface="Times New Roman" panose="02020603050405020304" pitchFamily="18" charset="0"/>
              </a:rPr>
              <a:t>trên</a:t>
            </a:r>
            <a:r>
              <a:rPr lang="en-US" sz="5400" b="0" i="1" dirty="0">
                <a:solidFill>
                  <a:srgbClr val="C00000"/>
                </a:solidFill>
                <a:effectLst/>
                <a:latin typeface="+mj-lt"/>
                <a:cs typeface="Times New Roman" panose="02020603050405020304" pitchFamily="18" charset="0"/>
              </a:rPr>
              <a:t> </a:t>
            </a:r>
            <a:r>
              <a:rPr lang="en-US" sz="5400" b="0" i="1" dirty="0" err="1">
                <a:solidFill>
                  <a:srgbClr val="C00000"/>
                </a:solidFill>
                <a:effectLst/>
                <a:latin typeface="+mj-lt"/>
                <a:cs typeface="Times New Roman" panose="02020603050405020304" pitchFamily="18" charset="0"/>
              </a:rPr>
              <a:t>các</a:t>
            </a:r>
            <a:r>
              <a:rPr lang="en-US" sz="5400" b="0" i="1" dirty="0">
                <a:solidFill>
                  <a:srgbClr val="C00000"/>
                </a:solidFill>
                <a:effectLst/>
                <a:latin typeface="+mj-lt"/>
                <a:cs typeface="Times New Roman" panose="02020603050405020304" pitchFamily="18" charset="0"/>
              </a:rPr>
              <a:t> </a:t>
            </a:r>
            <a:r>
              <a:rPr lang="en-US" sz="5400" b="0" i="1" dirty="0" err="1">
                <a:solidFill>
                  <a:srgbClr val="C00000"/>
                </a:solidFill>
                <a:effectLst/>
                <a:latin typeface="+mj-lt"/>
                <a:cs typeface="Times New Roman" panose="02020603050405020304" pitchFamily="18" charset="0"/>
              </a:rPr>
              <a:t>tầng</a:t>
            </a:r>
            <a:r>
              <a:rPr lang="en-US" sz="5400" b="0" i="1" dirty="0">
                <a:solidFill>
                  <a:srgbClr val="C00000"/>
                </a:solidFill>
                <a:effectLst/>
                <a:latin typeface="+mj-lt"/>
                <a:cs typeface="Times New Roman" panose="02020603050405020304" pitchFamily="18" charset="0"/>
              </a:rPr>
              <a:t> </a:t>
            </a:r>
            <a:r>
              <a:rPr lang="en-US" sz="5400" b="0" i="1" dirty="0" err="1">
                <a:solidFill>
                  <a:srgbClr val="C00000"/>
                </a:solidFill>
                <a:effectLst/>
                <a:latin typeface="+mj-lt"/>
                <a:cs typeface="Times New Roman" panose="02020603050405020304" pitchFamily="18" charset="0"/>
              </a:rPr>
              <a:t>trời</a:t>
            </a:r>
            <a:r>
              <a:rPr lang="en-US" sz="5400" b="0" i="1" dirty="0">
                <a:solidFill>
                  <a:srgbClr val="C00000"/>
                </a:solidFill>
                <a:effectLst/>
                <a:latin typeface="+mj-lt"/>
                <a:cs typeface="Times New Roman" panose="02020603050405020304" pitchFamily="18" charset="0"/>
              </a:rPr>
              <a:t>.</a:t>
            </a:r>
            <a:br>
              <a:rPr lang="en-US" sz="5400" b="0" i="1" dirty="0">
                <a:solidFill>
                  <a:srgbClr val="C00000"/>
                </a:solidFill>
                <a:effectLst/>
                <a:latin typeface="+mj-lt"/>
                <a:cs typeface="Times New Roman" panose="02020603050405020304" pitchFamily="18" charset="0"/>
              </a:rPr>
            </a:br>
            <a:r>
              <a:rPr lang="vi-VN" sz="5400" b="0" u="sng" dirty="0">
                <a:solidFill>
                  <a:srgbClr val="C00000"/>
                </a:solidFill>
                <a:effectLst/>
                <a:latin typeface="+mj-lt"/>
                <a:cs typeface="Times New Roman" panose="02020603050405020304" pitchFamily="18" charset="0"/>
              </a:rPr>
              <a:t>A+B:</a:t>
            </a:r>
            <a:r>
              <a:rPr lang="vi-VN" sz="5400" b="0" dirty="0">
                <a:solidFill>
                  <a:srgbClr val="C00000"/>
                </a:solidFill>
                <a:effectLst/>
                <a:latin typeface="+mj-lt"/>
                <a:cs typeface="Times New Roman" panose="02020603050405020304" pitchFamily="18" charset="0"/>
              </a:rPr>
              <a:t> </a:t>
            </a:r>
            <a:r>
              <a:rPr lang="vi-VN" sz="5400" b="0" dirty="0">
                <a:solidFill>
                  <a:srgbClr val="002060"/>
                </a:solidFill>
                <a:effectLst/>
                <a:latin typeface="+mj-lt"/>
                <a:cs typeface="Times New Roman" panose="02020603050405020304" pitchFamily="18" charset="0"/>
              </a:rPr>
              <a:t>Và bình an dưới thế cho người thiện tâm</a:t>
            </a:r>
            <a:r>
              <a:rPr lang="en-US" sz="5400" b="0" dirty="0">
                <a:solidFill>
                  <a:srgbClr val="002060"/>
                </a:solidFill>
                <a:effectLst/>
                <a:latin typeface="+mj-lt"/>
                <a:cs typeface="Times New Roman" panose="02020603050405020304" pitchFamily="18" charset="0"/>
              </a:rPr>
              <a:t>.</a:t>
            </a:r>
            <a:endParaRPr lang="vi-VN" sz="5400" b="0" dirty="0">
              <a:solidFill>
                <a:srgbClr val="002060"/>
              </a:solidFill>
              <a:effectLst/>
              <a:latin typeface="+mj-lt"/>
              <a:cs typeface="Times New Roman" panose="02020603050405020304" pitchFamily="18" charset="0"/>
            </a:endParaRPr>
          </a:p>
        </p:txBody>
      </p:sp>
    </p:spTree>
    <p:extLst>
      <p:ext uri="{BB962C8B-B14F-4D97-AF65-F5344CB8AC3E}">
        <p14:creationId xmlns:p14="http://schemas.microsoft.com/office/powerpoint/2010/main" val="3264786666"/>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p:txBody>
          <a:bodyPr>
            <a:normAutofit fontScale="90000"/>
          </a:bodyPr>
          <a:lstStyle/>
          <a:p>
            <a:pPr eaLnBrk="1" hangingPunct="1"/>
            <a:r>
              <a:rPr lang="en-US" b="0">
                <a:solidFill>
                  <a:srgbClr val="990000"/>
                </a:solidFill>
                <a:effectLst/>
                <a:latin typeface="+mj-lt"/>
              </a:rPr>
              <a:t/>
            </a:r>
            <a:br>
              <a:rPr lang="en-US" b="0">
                <a:solidFill>
                  <a:srgbClr val="990000"/>
                </a:solidFill>
                <a:effectLst/>
                <a:latin typeface="+mj-lt"/>
              </a:rPr>
            </a:br>
            <a:endParaRPr lang="en-US" b="0">
              <a:solidFill>
                <a:srgbClr val="990000"/>
              </a:solidFill>
              <a:effectLst/>
              <a:latin typeface="+mj-lt"/>
            </a:endParaRPr>
          </a:p>
        </p:txBody>
      </p:sp>
      <p:sp>
        <p:nvSpPr>
          <p:cNvPr id="80899" name="Rectangle 3"/>
          <p:cNvSpPr>
            <a:spLocks noGrp="1" noChangeArrowheads="1"/>
          </p:cNvSpPr>
          <p:nvPr>
            <p:ph type="subTitle" idx="1"/>
          </p:nvPr>
        </p:nvSpPr>
        <p:spPr>
          <a:xfrm>
            <a:off x="152400" y="133350"/>
            <a:ext cx="8839200" cy="4876800"/>
          </a:xfrm>
        </p:spPr>
        <p:txBody>
          <a:bodyPr/>
          <a:lstStyle/>
          <a:p>
            <a:pPr algn="l" eaLnBrk="1" hangingPunct="1">
              <a:lnSpc>
                <a:spcPct val="140000"/>
              </a:lnSpc>
            </a:pPr>
            <a:r>
              <a:rPr lang="en-US" sz="5000" b="0" u="sng" dirty="0">
                <a:solidFill>
                  <a:srgbClr val="C00000"/>
                </a:solidFill>
                <a:effectLst/>
                <a:latin typeface="+mj-lt"/>
                <a:cs typeface="Times New Roman" panose="02020603050405020304" pitchFamily="18" charset="0"/>
              </a:rPr>
              <a:t>A:</a:t>
            </a:r>
            <a:r>
              <a:rPr lang="en-US" sz="5000" b="0" dirty="0">
                <a:solidFill>
                  <a:srgbClr val="C00000"/>
                </a:solidFill>
                <a:effectLst/>
                <a:latin typeface="+mj-lt"/>
                <a:cs typeface="Times New Roman" panose="02020603050405020304" pitchFamily="18" charset="0"/>
              </a:rPr>
              <a:t> </a:t>
            </a:r>
            <a:r>
              <a:rPr lang="en-US" sz="5000" b="0" dirty="0" err="1">
                <a:solidFill>
                  <a:srgbClr val="002060"/>
                </a:solidFill>
                <a:effectLst/>
                <a:latin typeface="+mj-lt"/>
                <a:cs typeface="Times New Roman" panose="02020603050405020304" pitchFamily="18" charset="0"/>
              </a:rPr>
              <a:t>Chúng</a:t>
            </a:r>
            <a:r>
              <a:rPr lang="en-US" sz="5000" b="0" dirty="0">
                <a:solidFill>
                  <a:srgbClr val="002060"/>
                </a:solidFill>
                <a:effectLst/>
                <a:latin typeface="+mj-lt"/>
                <a:cs typeface="Times New Roman" panose="02020603050405020304" pitchFamily="18" charset="0"/>
              </a:rPr>
              <a:t> con ca </a:t>
            </a:r>
            <a:r>
              <a:rPr lang="en-US" sz="5000" b="0" dirty="0" err="1">
                <a:solidFill>
                  <a:srgbClr val="002060"/>
                </a:solidFill>
                <a:effectLst/>
                <a:latin typeface="+mj-lt"/>
                <a:cs typeface="Times New Roman" panose="02020603050405020304" pitchFamily="18" charset="0"/>
              </a:rPr>
              <a:t>ngợi</a:t>
            </a:r>
            <a:r>
              <a:rPr lang="en-US" sz="5000" b="0" dirty="0">
                <a:solidFill>
                  <a:srgbClr val="002060"/>
                </a:solidFill>
                <a:effectLst/>
                <a:latin typeface="+mj-lt"/>
                <a:cs typeface="Times New Roman" panose="02020603050405020304" pitchFamily="18" charset="0"/>
              </a:rPr>
              <a:t> </a:t>
            </a:r>
            <a:r>
              <a:rPr lang="en-US" sz="5000" b="0" dirty="0" err="1">
                <a:solidFill>
                  <a:srgbClr val="002060"/>
                </a:solidFill>
                <a:effectLst/>
                <a:latin typeface="+mj-lt"/>
                <a:cs typeface="Times New Roman" panose="02020603050405020304" pitchFamily="18" charset="0"/>
              </a:rPr>
              <a:t>Chúa</a:t>
            </a:r>
            <a:r>
              <a:rPr lang="en-US" sz="5000" b="0" dirty="0">
                <a:solidFill>
                  <a:srgbClr val="002060"/>
                </a:solidFill>
                <a:effectLst/>
                <a:latin typeface="+mj-lt"/>
                <a:cs typeface="Times New Roman" panose="02020603050405020304" pitchFamily="18" charset="0"/>
              </a:rPr>
              <a:t>.</a:t>
            </a:r>
          </a:p>
          <a:p>
            <a:pPr algn="l" eaLnBrk="1" hangingPunct="1">
              <a:lnSpc>
                <a:spcPct val="140000"/>
              </a:lnSpc>
            </a:pPr>
            <a:r>
              <a:rPr lang="en-US" sz="5000" b="0" u="sng" dirty="0">
                <a:solidFill>
                  <a:srgbClr val="C00000"/>
                </a:solidFill>
                <a:effectLst/>
                <a:latin typeface="+mj-lt"/>
                <a:cs typeface="Times New Roman" panose="02020603050405020304" pitchFamily="18" charset="0"/>
              </a:rPr>
              <a:t>B:</a:t>
            </a:r>
            <a:r>
              <a:rPr lang="en-US" sz="5000" b="0" dirty="0">
                <a:solidFill>
                  <a:srgbClr val="C00000"/>
                </a:solidFill>
                <a:effectLst/>
                <a:latin typeface="+mj-lt"/>
                <a:cs typeface="Times New Roman" panose="02020603050405020304" pitchFamily="18" charset="0"/>
              </a:rPr>
              <a:t> </a:t>
            </a:r>
            <a:r>
              <a:rPr lang="en-US" sz="5000" b="0" dirty="0" err="1">
                <a:solidFill>
                  <a:srgbClr val="002060"/>
                </a:solidFill>
                <a:effectLst/>
                <a:latin typeface="+mj-lt"/>
                <a:cs typeface="Times New Roman" panose="02020603050405020304" pitchFamily="18" charset="0"/>
              </a:rPr>
              <a:t>Chúng</a:t>
            </a:r>
            <a:r>
              <a:rPr lang="en-US" sz="5000" b="0" dirty="0">
                <a:solidFill>
                  <a:srgbClr val="002060"/>
                </a:solidFill>
                <a:effectLst/>
                <a:latin typeface="+mj-lt"/>
                <a:cs typeface="Times New Roman" panose="02020603050405020304" pitchFamily="18" charset="0"/>
              </a:rPr>
              <a:t> con </a:t>
            </a:r>
            <a:r>
              <a:rPr lang="en-US" sz="5000" b="0" dirty="0" err="1">
                <a:solidFill>
                  <a:srgbClr val="002060"/>
                </a:solidFill>
                <a:effectLst/>
                <a:latin typeface="+mj-lt"/>
                <a:cs typeface="Times New Roman" panose="02020603050405020304" pitchFamily="18" charset="0"/>
              </a:rPr>
              <a:t>chúc</a:t>
            </a:r>
            <a:r>
              <a:rPr lang="en-US" sz="5000" b="0" dirty="0">
                <a:solidFill>
                  <a:srgbClr val="002060"/>
                </a:solidFill>
                <a:effectLst/>
                <a:latin typeface="+mj-lt"/>
                <a:cs typeface="Times New Roman" panose="02020603050405020304" pitchFamily="18" charset="0"/>
              </a:rPr>
              <a:t> </a:t>
            </a:r>
            <a:r>
              <a:rPr lang="en-US" sz="5000" b="0" dirty="0" err="1">
                <a:solidFill>
                  <a:srgbClr val="002060"/>
                </a:solidFill>
                <a:effectLst/>
                <a:latin typeface="+mj-lt"/>
                <a:cs typeface="Times New Roman" panose="02020603050405020304" pitchFamily="18" charset="0"/>
              </a:rPr>
              <a:t>tụng</a:t>
            </a:r>
            <a:r>
              <a:rPr lang="en-US" sz="5000" b="0" dirty="0">
                <a:solidFill>
                  <a:srgbClr val="002060"/>
                </a:solidFill>
                <a:effectLst/>
                <a:latin typeface="+mj-lt"/>
                <a:cs typeface="Times New Roman" panose="02020603050405020304" pitchFamily="18" charset="0"/>
              </a:rPr>
              <a:t> </a:t>
            </a:r>
            <a:r>
              <a:rPr lang="en-US" sz="5000" b="0" dirty="0" err="1">
                <a:solidFill>
                  <a:srgbClr val="002060"/>
                </a:solidFill>
                <a:effectLst/>
                <a:latin typeface="+mj-lt"/>
                <a:cs typeface="Times New Roman" panose="02020603050405020304" pitchFamily="18" charset="0"/>
              </a:rPr>
              <a:t>Chúa</a:t>
            </a:r>
            <a:r>
              <a:rPr lang="en-US" sz="5000" b="0" dirty="0">
                <a:solidFill>
                  <a:srgbClr val="002060"/>
                </a:solidFill>
                <a:effectLst/>
                <a:latin typeface="+mj-lt"/>
                <a:cs typeface="Times New Roman" panose="02020603050405020304" pitchFamily="18" charset="0"/>
              </a:rPr>
              <a:t>. </a:t>
            </a:r>
            <a:r>
              <a:rPr lang="en-US" sz="5000" b="0" dirty="0">
                <a:solidFill>
                  <a:srgbClr val="990000"/>
                </a:solidFill>
                <a:effectLst/>
                <a:latin typeface="+mj-lt"/>
                <a:cs typeface="Times New Roman" panose="02020603050405020304" pitchFamily="18" charset="0"/>
              </a:rPr>
              <a:t/>
            </a:r>
            <a:br>
              <a:rPr lang="en-US" sz="5000" b="0" dirty="0">
                <a:solidFill>
                  <a:srgbClr val="990000"/>
                </a:solidFill>
                <a:effectLst/>
                <a:latin typeface="+mj-lt"/>
                <a:cs typeface="Times New Roman" panose="02020603050405020304" pitchFamily="18" charset="0"/>
              </a:rPr>
            </a:br>
            <a:r>
              <a:rPr lang="en-US" sz="5000" b="0" u="sng" dirty="0">
                <a:solidFill>
                  <a:srgbClr val="C00000"/>
                </a:solidFill>
                <a:effectLst/>
                <a:latin typeface="+mj-lt"/>
                <a:cs typeface="Times New Roman" panose="02020603050405020304" pitchFamily="18" charset="0"/>
              </a:rPr>
              <a:t>A:</a:t>
            </a:r>
            <a:r>
              <a:rPr lang="en-US" sz="5000" b="0" dirty="0">
                <a:solidFill>
                  <a:srgbClr val="C00000"/>
                </a:solidFill>
                <a:effectLst/>
                <a:latin typeface="+mj-lt"/>
                <a:cs typeface="Times New Roman" panose="02020603050405020304" pitchFamily="18" charset="0"/>
              </a:rPr>
              <a:t> </a:t>
            </a:r>
            <a:r>
              <a:rPr lang="en-US" sz="5000" b="0" dirty="0" err="1">
                <a:solidFill>
                  <a:srgbClr val="002060"/>
                </a:solidFill>
                <a:effectLst/>
                <a:latin typeface="+mj-lt"/>
                <a:cs typeface="Times New Roman" panose="02020603050405020304" pitchFamily="18" charset="0"/>
              </a:rPr>
              <a:t>Chúng</a:t>
            </a:r>
            <a:r>
              <a:rPr lang="en-US" sz="5000" b="0" dirty="0">
                <a:solidFill>
                  <a:srgbClr val="002060"/>
                </a:solidFill>
                <a:effectLst/>
                <a:latin typeface="+mj-lt"/>
                <a:cs typeface="Times New Roman" panose="02020603050405020304" pitchFamily="18" charset="0"/>
              </a:rPr>
              <a:t> con </a:t>
            </a:r>
            <a:r>
              <a:rPr lang="en-US" sz="5000" b="0" dirty="0" err="1">
                <a:solidFill>
                  <a:srgbClr val="002060"/>
                </a:solidFill>
                <a:effectLst/>
                <a:latin typeface="+mj-lt"/>
                <a:cs typeface="Times New Roman" panose="02020603050405020304" pitchFamily="18" charset="0"/>
              </a:rPr>
              <a:t>thờ</a:t>
            </a:r>
            <a:r>
              <a:rPr lang="en-US" sz="5000" b="0" dirty="0">
                <a:solidFill>
                  <a:srgbClr val="002060"/>
                </a:solidFill>
                <a:effectLst/>
                <a:latin typeface="+mj-lt"/>
                <a:cs typeface="Times New Roman" panose="02020603050405020304" pitchFamily="18" charset="0"/>
              </a:rPr>
              <a:t> </a:t>
            </a:r>
            <a:r>
              <a:rPr lang="en-US" sz="5000" b="0" dirty="0" err="1">
                <a:solidFill>
                  <a:srgbClr val="002060"/>
                </a:solidFill>
                <a:effectLst/>
                <a:latin typeface="+mj-lt"/>
                <a:cs typeface="Times New Roman" panose="02020603050405020304" pitchFamily="18" charset="0"/>
              </a:rPr>
              <a:t>lạy</a:t>
            </a:r>
            <a:r>
              <a:rPr lang="en-US" sz="5000" b="0" dirty="0">
                <a:solidFill>
                  <a:srgbClr val="002060"/>
                </a:solidFill>
                <a:effectLst/>
                <a:latin typeface="+mj-lt"/>
                <a:cs typeface="Times New Roman" panose="02020603050405020304" pitchFamily="18" charset="0"/>
              </a:rPr>
              <a:t> </a:t>
            </a:r>
            <a:r>
              <a:rPr lang="en-US" sz="5000" b="0" dirty="0" err="1">
                <a:solidFill>
                  <a:srgbClr val="002060"/>
                </a:solidFill>
                <a:effectLst/>
                <a:latin typeface="+mj-lt"/>
                <a:cs typeface="Times New Roman" panose="02020603050405020304" pitchFamily="18" charset="0"/>
              </a:rPr>
              <a:t>Chúa</a:t>
            </a:r>
            <a:r>
              <a:rPr lang="en-US" sz="5000" b="0" dirty="0">
                <a:solidFill>
                  <a:srgbClr val="002060"/>
                </a:solidFill>
                <a:effectLst/>
                <a:latin typeface="+mj-lt"/>
                <a:cs typeface="Times New Roman" panose="02020603050405020304" pitchFamily="18" charset="0"/>
              </a:rPr>
              <a:t>. </a:t>
            </a:r>
          </a:p>
          <a:p>
            <a:pPr algn="l" eaLnBrk="1" hangingPunct="1">
              <a:lnSpc>
                <a:spcPct val="140000"/>
              </a:lnSpc>
            </a:pPr>
            <a:r>
              <a:rPr lang="en-US" sz="5000" b="0" u="sng" dirty="0">
                <a:solidFill>
                  <a:srgbClr val="C00000"/>
                </a:solidFill>
                <a:effectLst/>
                <a:latin typeface="+mj-lt"/>
                <a:cs typeface="Times New Roman" panose="02020603050405020304" pitchFamily="18" charset="0"/>
              </a:rPr>
              <a:t>B: </a:t>
            </a:r>
            <a:r>
              <a:rPr lang="en-US" sz="5000" b="0" dirty="0" err="1">
                <a:solidFill>
                  <a:srgbClr val="002060"/>
                </a:solidFill>
                <a:effectLst/>
                <a:latin typeface="+mj-lt"/>
                <a:cs typeface="Times New Roman" panose="02020603050405020304" pitchFamily="18" charset="0"/>
              </a:rPr>
              <a:t>Chúng</a:t>
            </a:r>
            <a:r>
              <a:rPr lang="en-US" sz="5000" b="0" dirty="0">
                <a:solidFill>
                  <a:srgbClr val="002060"/>
                </a:solidFill>
                <a:effectLst/>
                <a:latin typeface="+mj-lt"/>
                <a:cs typeface="Times New Roman" panose="02020603050405020304" pitchFamily="18" charset="0"/>
              </a:rPr>
              <a:t> con </a:t>
            </a:r>
            <a:r>
              <a:rPr lang="en-US" sz="5000" b="0" dirty="0" err="1">
                <a:solidFill>
                  <a:srgbClr val="002060"/>
                </a:solidFill>
                <a:effectLst/>
                <a:latin typeface="+mj-lt"/>
                <a:cs typeface="Times New Roman" panose="02020603050405020304" pitchFamily="18" charset="0"/>
              </a:rPr>
              <a:t>tôn</a:t>
            </a:r>
            <a:r>
              <a:rPr lang="en-US" sz="5000" b="0" dirty="0">
                <a:solidFill>
                  <a:srgbClr val="002060"/>
                </a:solidFill>
                <a:effectLst/>
                <a:latin typeface="+mj-lt"/>
                <a:cs typeface="Times New Roman" panose="02020603050405020304" pitchFamily="18" charset="0"/>
              </a:rPr>
              <a:t> </a:t>
            </a:r>
            <a:r>
              <a:rPr lang="en-US" sz="5000" b="0" dirty="0" err="1">
                <a:solidFill>
                  <a:srgbClr val="002060"/>
                </a:solidFill>
                <a:effectLst/>
                <a:latin typeface="+mj-lt"/>
                <a:cs typeface="Times New Roman" panose="02020603050405020304" pitchFamily="18" charset="0"/>
              </a:rPr>
              <a:t>vinh</a:t>
            </a:r>
            <a:r>
              <a:rPr lang="en-US" sz="5000" b="0" dirty="0">
                <a:solidFill>
                  <a:srgbClr val="002060"/>
                </a:solidFill>
                <a:effectLst/>
                <a:latin typeface="+mj-lt"/>
                <a:cs typeface="Times New Roman" panose="02020603050405020304" pitchFamily="18" charset="0"/>
              </a:rPr>
              <a:t> </a:t>
            </a:r>
            <a:r>
              <a:rPr lang="en-US" sz="5000" b="0" dirty="0" err="1">
                <a:solidFill>
                  <a:srgbClr val="002060"/>
                </a:solidFill>
                <a:effectLst/>
                <a:latin typeface="+mj-lt"/>
                <a:cs typeface="Times New Roman" panose="02020603050405020304" pitchFamily="18" charset="0"/>
              </a:rPr>
              <a:t>Chúa</a:t>
            </a:r>
            <a:r>
              <a:rPr lang="en-US" sz="5000" b="0" dirty="0">
                <a:solidFill>
                  <a:srgbClr val="002060"/>
                </a:solidFill>
                <a:effectLst/>
                <a:latin typeface="+mj-lt"/>
                <a:cs typeface="Times New Roman" panose="02020603050405020304" pitchFamily="18" charset="0"/>
              </a:rPr>
              <a:t>.</a:t>
            </a:r>
          </a:p>
        </p:txBody>
      </p:sp>
    </p:spTree>
    <p:extLst>
      <p:ext uri="{BB962C8B-B14F-4D97-AF65-F5344CB8AC3E}">
        <p14:creationId xmlns:p14="http://schemas.microsoft.com/office/powerpoint/2010/main" val="660947001"/>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normAutofit fontScale="90000"/>
          </a:bodyPr>
          <a:lstStyle/>
          <a:p>
            <a:pPr eaLnBrk="1" hangingPunct="1"/>
            <a:r>
              <a:rPr lang="en-US" sz="4000" b="0">
                <a:solidFill>
                  <a:srgbClr val="990000"/>
                </a:solidFill>
                <a:effectLst/>
                <a:latin typeface="+mj-lt"/>
              </a:rPr>
              <a:t/>
            </a:r>
            <a:br>
              <a:rPr lang="en-US" sz="4000" b="0">
                <a:solidFill>
                  <a:srgbClr val="990000"/>
                </a:solidFill>
                <a:effectLst/>
                <a:latin typeface="+mj-lt"/>
              </a:rPr>
            </a:br>
            <a:endParaRPr lang="en-US" sz="4000" b="0">
              <a:solidFill>
                <a:srgbClr val="990000"/>
              </a:solidFill>
              <a:effectLst/>
              <a:latin typeface="+mj-lt"/>
            </a:endParaRPr>
          </a:p>
        </p:txBody>
      </p:sp>
      <p:sp>
        <p:nvSpPr>
          <p:cNvPr id="82947" name="Rectangle 3"/>
          <p:cNvSpPr>
            <a:spLocks noGrp="1" noChangeArrowheads="1"/>
          </p:cNvSpPr>
          <p:nvPr>
            <p:ph type="body" idx="1"/>
          </p:nvPr>
        </p:nvSpPr>
        <p:spPr>
          <a:xfrm>
            <a:off x="152400" y="205979"/>
            <a:ext cx="8839200" cy="4727972"/>
          </a:xfrm>
        </p:spPr>
        <p:txBody>
          <a:bodyPr>
            <a:normAutofit fontScale="92500"/>
          </a:bodyPr>
          <a:lstStyle/>
          <a:p>
            <a:pPr marL="0" indent="0" algn="just" eaLnBrk="1" hangingPunct="1">
              <a:lnSpc>
                <a:spcPct val="140000"/>
              </a:lnSpc>
              <a:buFontTx/>
              <a:buNone/>
            </a:pPr>
            <a:r>
              <a:rPr lang="en-US" sz="4800" b="0" u="sng" dirty="0">
                <a:solidFill>
                  <a:srgbClr val="C00000"/>
                </a:solidFill>
                <a:effectLst/>
                <a:latin typeface="+mj-lt"/>
                <a:cs typeface="Times New Roman" panose="02020603050405020304" pitchFamily="18" charset="0"/>
              </a:rPr>
              <a:t>A:</a:t>
            </a:r>
            <a:r>
              <a:rPr lang="en-US" sz="4800" b="0" dirty="0">
                <a:solidFill>
                  <a:srgbClr val="C00000"/>
                </a:solidFill>
                <a:effectLst/>
                <a:latin typeface="+mj-lt"/>
                <a:cs typeface="Times New Roman" panose="02020603050405020304" pitchFamily="18" charset="0"/>
              </a:rPr>
              <a:t> </a:t>
            </a:r>
            <a:r>
              <a:rPr lang="en-US" sz="4800" b="0" dirty="0" err="1">
                <a:solidFill>
                  <a:srgbClr val="002060"/>
                </a:solidFill>
                <a:effectLst/>
                <a:latin typeface="+mj-lt"/>
                <a:cs typeface="Times New Roman" panose="02020603050405020304" pitchFamily="18" charset="0"/>
              </a:rPr>
              <a:t>Chúng</a:t>
            </a:r>
            <a:r>
              <a:rPr lang="en-US" sz="4800" b="0" dirty="0">
                <a:solidFill>
                  <a:srgbClr val="002060"/>
                </a:solidFill>
                <a:effectLst/>
                <a:latin typeface="+mj-lt"/>
                <a:cs typeface="Times New Roman" panose="02020603050405020304" pitchFamily="18" charset="0"/>
              </a:rPr>
              <a:t> con </a:t>
            </a:r>
            <a:r>
              <a:rPr lang="en-US" sz="4800" b="0" dirty="0" err="1">
                <a:solidFill>
                  <a:srgbClr val="002060"/>
                </a:solidFill>
                <a:effectLst/>
                <a:latin typeface="+mj-lt"/>
                <a:cs typeface="Times New Roman" panose="02020603050405020304" pitchFamily="18" charset="0"/>
              </a:rPr>
              <a:t>cảm</a:t>
            </a:r>
            <a:r>
              <a:rPr lang="en-US" sz="4800" b="0" dirty="0">
                <a:solidFill>
                  <a:srgbClr val="002060"/>
                </a:solidFill>
                <a:effectLst/>
                <a:latin typeface="+mj-lt"/>
                <a:cs typeface="Times New Roman" panose="02020603050405020304" pitchFamily="18" charset="0"/>
              </a:rPr>
              <a:t> </a:t>
            </a:r>
            <a:r>
              <a:rPr lang="en-US" sz="4800" b="0" dirty="0" err="1">
                <a:solidFill>
                  <a:srgbClr val="002060"/>
                </a:solidFill>
                <a:effectLst/>
                <a:latin typeface="+mj-lt"/>
                <a:cs typeface="Times New Roman" panose="02020603050405020304" pitchFamily="18" charset="0"/>
              </a:rPr>
              <a:t>tạ</a:t>
            </a:r>
            <a:r>
              <a:rPr lang="en-US" sz="4800" b="0" dirty="0">
                <a:solidFill>
                  <a:srgbClr val="002060"/>
                </a:solidFill>
                <a:effectLst/>
                <a:latin typeface="+mj-lt"/>
                <a:cs typeface="Times New Roman" panose="02020603050405020304" pitchFamily="18" charset="0"/>
              </a:rPr>
              <a:t> </a:t>
            </a:r>
            <a:r>
              <a:rPr lang="en-US" sz="4800" b="0" dirty="0" err="1">
                <a:solidFill>
                  <a:srgbClr val="002060"/>
                </a:solidFill>
                <a:effectLst/>
                <a:latin typeface="+mj-lt"/>
                <a:cs typeface="Times New Roman" panose="02020603050405020304" pitchFamily="18" charset="0"/>
              </a:rPr>
              <a:t>Chúa</a:t>
            </a:r>
            <a:r>
              <a:rPr lang="en-US" sz="4800" b="0" dirty="0">
                <a:solidFill>
                  <a:srgbClr val="002060"/>
                </a:solidFill>
                <a:effectLst/>
                <a:latin typeface="+mj-lt"/>
                <a:cs typeface="Times New Roman" panose="02020603050405020304" pitchFamily="18" charset="0"/>
              </a:rPr>
              <a:t> </a:t>
            </a:r>
            <a:r>
              <a:rPr lang="en-US" sz="4800" b="0" dirty="0" err="1">
                <a:solidFill>
                  <a:srgbClr val="002060"/>
                </a:solidFill>
                <a:effectLst/>
                <a:latin typeface="+mj-lt"/>
                <a:cs typeface="Times New Roman" panose="02020603050405020304" pitchFamily="18" charset="0"/>
              </a:rPr>
              <a:t>vì</a:t>
            </a:r>
            <a:r>
              <a:rPr lang="en-US" sz="4800" b="0" dirty="0">
                <a:solidFill>
                  <a:srgbClr val="002060"/>
                </a:solidFill>
                <a:effectLst/>
                <a:latin typeface="+mj-lt"/>
                <a:cs typeface="Times New Roman" panose="02020603050405020304" pitchFamily="18" charset="0"/>
              </a:rPr>
              <a:t> </a:t>
            </a:r>
            <a:r>
              <a:rPr lang="en-US" sz="4800" b="0" dirty="0" err="1">
                <a:solidFill>
                  <a:srgbClr val="002060"/>
                </a:solidFill>
                <a:effectLst/>
                <a:latin typeface="+mj-lt"/>
                <a:cs typeface="Times New Roman" panose="02020603050405020304" pitchFamily="18" charset="0"/>
              </a:rPr>
              <a:t>vinh</a:t>
            </a:r>
            <a:r>
              <a:rPr lang="en-US" sz="4800" b="0" dirty="0">
                <a:solidFill>
                  <a:srgbClr val="002060"/>
                </a:solidFill>
                <a:effectLst/>
                <a:latin typeface="+mj-lt"/>
                <a:cs typeface="Times New Roman" panose="02020603050405020304" pitchFamily="18" charset="0"/>
              </a:rPr>
              <a:t> </a:t>
            </a:r>
            <a:r>
              <a:rPr lang="en-US" sz="4800" b="0" dirty="0" err="1">
                <a:solidFill>
                  <a:srgbClr val="002060"/>
                </a:solidFill>
                <a:effectLst/>
                <a:latin typeface="+mj-lt"/>
                <a:cs typeface="Times New Roman" panose="02020603050405020304" pitchFamily="18" charset="0"/>
              </a:rPr>
              <a:t>quang</a:t>
            </a:r>
            <a:r>
              <a:rPr lang="en-US" sz="4800" b="0" dirty="0">
                <a:solidFill>
                  <a:srgbClr val="002060"/>
                </a:solidFill>
                <a:effectLst/>
                <a:latin typeface="+mj-lt"/>
                <a:cs typeface="Times New Roman" panose="02020603050405020304" pitchFamily="18" charset="0"/>
              </a:rPr>
              <a:t> </a:t>
            </a:r>
            <a:r>
              <a:rPr lang="en-US" sz="4800" b="0" dirty="0" err="1">
                <a:solidFill>
                  <a:srgbClr val="002060"/>
                </a:solidFill>
                <a:effectLst/>
                <a:latin typeface="+mj-lt"/>
                <a:cs typeface="Times New Roman" panose="02020603050405020304" pitchFamily="18" charset="0"/>
              </a:rPr>
              <a:t>cao</a:t>
            </a:r>
            <a:r>
              <a:rPr lang="en-US" sz="4800" b="0" dirty="0">
                <a:solidFill>
                  <a:srgbClr val="002060"/>
                </a:solidFill>
                <a:effectLst/>
                <a:latin typeface="+mj-lt"/>
                <a:cs typeface="Times New Roman" panose="02020603050405020304" pitchFamily="18" charset="0"/>
              </a:rPr>
              <a:t> </a:t>
            </a:r>
            <a:r>
              <a:rPr lang="en-US" sz="4800" b="0" dirty="0" err="1">
                <a:solidFill>
                  <a:srgbClr val="002060"/>
                </a:solidFill>
                <a:effectLst/>
                <a:latin typeface="+mj-lt"/>
                <a:cs typeface="Times New Roman" panose="02020603050405020304" pitchFamily="18" charset="0"/>
              </a:rPr>
              <a:t>cả</a:t>
            </a:r>
            <a:r>
              <a:rPr lang="en-US" sz="4800" b="0" dirty="0">
                <a:solidFill>
                  <a:srgbClr val="002060"/>
                </a:solidFill>
                <a:effectLst/>
                <a:latin typeface="+mj-lt"/>
                <a:cs typeface="Times New Roman" panose="02020603050405020304" pitchFamily="18" charset="0"/>
              </a:rPr>
              <a:t> </a:t>
            </a:r>
            <a:r>
              <a:rPr lang="en-US" sz="4800" b="0" dirty="0" err="1">
                <a:solidFill>
                  <a:srgbClr val="002060"/>
                </a:solidFill>
                <a:effectLst/>
                <a:latin typeface="+mj-lt"/>
                <a:cs typeface="Times New Roman" panose="02020603050405020304" pitchFamily="18" charset="0"/>
              </a:rPr>
              <a:t>Chúa</a:t>
            </a:r>
            <a:r>
              <a:rPr lang="en-US" sz="4800" b="0" dirty="0">
                <a:solidFill>
                  <a:srgbClr val="002060"/>
                </a:solidFill>
                <a:effectLst/>
                <a:latin typeface="+mj-lt"/>
                <a:cs typeface="Times New Roman" panose="02020603050405020304" pitchFamily="18" charset="0"/>
              </a:rPr>
              <a:t>.</a:t>
            </a:r>
          </a:p>
          <a:p>
            <a:pPr marL="0" indent="0" algn="just" eaLnBrk="1" hangingPunct="1">
              <a:lnSpc>
                <a:spcPct val="140000"/>
              </a:lnSpc>
              <a:buFontTx/>
              <a:buNone/>
            </a:pPr>
            <a:r>
              <a:rPr lang="vi-VN" sz="4800" b="0" u="sng" dirty="0">
                <a:solidFill>
                  <a:srgbClr val="C00000"/>
                </a:solidFill>
                <a:effectLst/>
                <a:latin typeface="+mj-lt"/>
                <a:cs typeface="Times New Roman" panose="02020603050405020304" pitchFamily="18" charset="0"/>
              </a:rPr>
              <a:t>B: </a:t>
            </a:r>
            <a:r>
              <a:rPr lang="vi-VN" sz="4800" b="0" dirty="0">
                <a:solidFill>
                  <a:srgbClr val="002060"/>
                </a:solidFill>
                <a:effectLst/>
                <a:latin typeface="+mj-lt"/>
                <a:cs typeface="Times New Roman" panose="02020603050405020304" pitchFamily="18" charset="0"/>
              </a:rPr>
              <a:t>Lạy Chúa là Thiên Chúa, là Vua trên trời, là Chúa Cha toàn năng.</a:t>
            </a:r>
          </a:p>
        </p:txBody>
      </p:sp>
    </p:spTree>
    <p:extLst>
      <p:ext uri="{BB962C8B-B14F-4D97-AF65-F5344CB8AC3E}">
        <p14:creationId xmlns:p14="http://schemas.microsoft.com/office/powerpoint/2010/main" val="3738709033"/>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normAutofit fontScale="90000"/>
          </a:bodyPr>
          <a:lstStyle/>
          <a:p>
            <a:pPr eaLnBrk="1" hangingPunct="1"/>
            <a:r>
              <a:rPr lang="en-US" sz="4000" b="0">
                <a:solidFill>
                  <a:srgbClr val="990000"/>
                </a:solidFill>
                <a:effectLst/>
                <a:latin typeface="+mj-lt"/>
              </a:rPr>
              <a:t/>
            </a:r>
            <a:br>
              <a:rPr lang="en-US" sz="4000" b="0">
                <a:solidFill>
                  <a:srgbClr val="990000"/>
                </a:solidFill>
                <a:effectLst/>
                <a:latin typeface="+mj-lt"/>
              </a:rPr>
            </a:br>
            <a:endParaRPr lang="en-US" sz="4000" b="0">
              <a:solidFill>
                <a:srgbClr val="990000"/>
              </a:solidFill>
              <a:effectLst/>
              <a:latin typeface="+mj-lt"/>
            </a:endParaRPr>
          </a:p>
        </p:txBody>
      </p:sp>
      <p:sp>
        <p:nvSpPr>
          <p:cNvPr id="84995" name="Rectangle 3"/>
          <p:cNvSpPr>
            <a:spLocks noGrp="1" noChangeArrowheads="1"/>
          </p:cNvSpPr>
          <p:nvPr>
            <p:ph type="body" idx="1"/>
          </p:nvPr>
        </p:nvSpPr>
        <p:spPr>
          <a:xfrm>
            <a:off x="152400" y="205978"/>
            <a:ext cx="8839200" cy="4727971"/>
          </a:xfrm>
        </p:spPr>
        <p:txBody>
          <a:bodyPr>
            <a:normAutofit fontScale="92500" lnSpcReduction="20000"/>
          </a:bodyPr>
          <a:lstStyle/>
          <a:p>
            <a:pPr marL="0" indent="0" algn="just" eaLnBrk="1" hangingPunct="1">
              <a:lnSpc>
                <a:spcPct val="145000"/>
              </a:lnSpc>
              <a:buFontTx/>
              <a:buNone/>
            </a:pPr>
            <a:r>
              <a:rPr lang="en-US" sz="4800" b="0" u="sng" dirty="0">
                <a:solidFill>
                  <a:srgbClr val="A50021"/>
                </a:solidFill>
                <a:effectLst/>
                <a:latin typeface="+mj-lt"/>
                <a:cs typeface="Times New Roman" panose="02020603050405020304" pitchFamily="18" charset="0"/>
              </a:rPr>
              <a:t>A:</a:t>
            </a:r>
            <a:r>
              <a:rPr lang="en-US" sz="4800" b="0" dirty="0">
                <a:solidFill>
                  <a:srgbClr val="A50021"/>
                </a:solidFill>
                <a:effectLst/>
                <a:latin typeface="+mj-lt"/>
                <a:cs typeface="Times New Roman" panose="02020603050405020304" pitchFamily="18" charset="0"/>
              </a:rPr>
              <a:t> </a:t>
            </a:r>
            <a:r>
              <a:rPr lang="en-US" sz="4800" b="0" dirty="0" err="1">
                <a:solidFill>
                  <a:srgbClr val="002060"/>
                </a:solidFill>
                <a:effectLst/>
                <a:latin typeface="+mj-lt"/>
                <a:cs typeface="Times New Roman" panose="02020603050405020304" pitchFamily="18" charset="0"/>
              </a:rPr>
              <a:t>Lạy</a:t>
            </a:r>
            <a:r>
              <a:rPr lang="en-US" sz="4800" b="0" dirty="0">
                <a:solidFill>
                  <a:srgbClr val="002060"/>
                </a:solidFill>
                <a:effectLst/>
                <a:latin typeface="+mj-lt"/>
                <a:cs typeface="Times New Roman" panose="02020603050405020304" pitchFamily="18" charset="0"/>
              </a:rPr>
              <a:t> con </a:t>
            </a:r>
            <a:r>
              <a:rPr lang="en-US" sz="4800" b="0" dirty="0" err="1">
                <a:solidFill>
                  <a:srgbClr val="002060"/>
                </a:solidFill>
                <a:effectLst/>
                <a:latin typeface="+mj-lt"/>
                <a:cs typeface="Times New Roman" panose="02020603050405020304" pitchFamily="18" charset="0"/>
              </a:rPr>
              <a:t>một</a:t>
            </a:r>
            <a:r>
              <a:rPr lang="en-US" sz="4800" b="0" dirty="0">
                <a:solidFill>
                  <a:srgbClr val="002060"/>
                </a:solidFill>
                <a:effectLst/>
                <a:latin typeface="+mj-lt"/>
                <a:cs typeface="Times New Roman" panose="02020603050405020304" pitchFamily="18" charset="0"/>
              </a:rPr>
              <a:t> </a:t>
            </a:r>
            <a:r>
              <a:rPr lang="en-US" sz="4800" b="0" dirty="0" err="1">
                <a:solidFill>
                  <a:srgbClr val="002060"/>
                </a:solidFill>
                <a:effectLst/>
                <a:latin typeface="+mj-lt"/>
                <a:cs typeface="Times New Roman" panose="02020603050405020304" pitchFamily="18" charset="0"/>
              </a:rPr>
              <a:t>Thiên</a:t>
            </a:r>
            <a:r>
              <a:rPr lang="en-US" sz="4800" b="0" dirty="0">
                <a:solidFill>
                  <a:srgbClr val="002060"/>
                </a:solidFill>
                <a:effectLst/>
                <a:latin typeface="+mj-lt"/>
                <a:cs typeface="Times New Roman" panose="02020603050405020304" pitchFamily="18" charset="0"/>
              </a:rPr>
              <a:t> </a:t>
            </a:r>
            <a:r>
              <a:rPr lang="en-US" sz="4800" b="0" dirty="0" err="1">
                <a:solidFill>
                  <a:srgbClr val="002060"/>
                </a:solidFill>
                <a:effectLst/>
                <a:latin typeface="+mj-lt"/>
                <a:cs typeface="Times New Roman" panose="02020603050405020304" pitchFamily="18" charset="0"/>
              </a:rPr>
              <a:t>Chúa</a:t>
            </a:r>
            <a:r>
              <a:rPr lang="en-US" sz="4800" b="0" dirty="0">
                <a:solidFill>
                  <a:srgbClr val="002060"/>
                </a:solidFill>
                <a:effectLst/>
                <a:latin typeface="+mj-lt"/>
                <a:cs typeface="Times New Roman" panose="02020603050405020304" pitchFamily="18" charset="0"/>
              </a:rPr>
              <a:t>,            </a:t>
            </a:r>
            <a:r>
              <a:rPr lang="en-US" sz="4800" b="0" dirty="0" err="1">
                <a:solidFill>
                  <a:srgbClr val="002060"/>
                </a:solidFill>
                <a:effectLst/>
                <a:latin typeface="+mj-lt"/>
                <a:cs typeface="Times New Roman" panose="02020603050405020304" pitchFamily="18" charset="0"/>
              </a:rPr>
              <a:t>Chúa</a:t>
            </a:r>
            <a:r>
              <a:rPr lang="en-US" sz="4800" b="0" dirty="0">
                <a:solidFill>
                  <a:srgbClr val="002060"/>
                </a:solidFill>
                <a:effectLst/>
                <a:latin typeface="+mj-lt"/>
                <a:cs typeface="Times New Roman" panose="02020603050405020304" pitchFamily="18" charset="0"/>
              </a:rPr>
              <a:t> </a:t>
            </a:r>
            <a:r>
              <a:rPr lang="en-US" sz="4800" b="0" dirty="0" err="1">
                <a:solidFill>
                  <a:srgbClr val="002060"/>
                </a:solidFill>
                <a:effectLst/>
                <a:latin typeface="+mj-lt"/>
                <a:cs typeface="Times New Roman" panose="02020603050405020304" pitchFamily="18" charset="0"/>
              </a:rPr>
              <a:t>Giêsu</a:t>
            </a:r>
            <a:r>
              <a:rPr lang="en-US" sz="4800" b="0" dirty="0">
                <a:solidFill>
                  <a:srgbClr val="002060"/>
                </a:solidFill>
                <a:effectLst/>
                <a:latin typeface="+mj-lt"/>
                <a:cs typeface="Times New Roman" panose="02020603050405020304" pitchFamily="18" charset="0"/>
              </a:rPr>
              <a:t> </a:t>
            </a:r>
            <a:r>
              <a:rPr lang="en-US" sz="4800" b="0" dirty="0" err="1">
                <a:solidFill>
                  <a:srgbClr val="002060"/>
                </a:solidFill>
                <a:effectLst/>
                <a:latin typeface="+mj-lt"/>
                <a:cs typeface="Times New Roman" panose="02020603050405020304" pitchFamily="18" charset="0"/>
              </a:rPr>
              <a:t>Kitô</a:t>
            </a:r>
            <a:r>
              <a:rPr lang="en-US" sz="4800" b="0" dirty="0">
                <a:solidFill>
                  <a:srgbClr val="002060"/>
                </a:solidFill>
                <a:effectLst/>
                <a:latin typeface="+mj-lt"/>
                <a:cs typeface="Times New Roman" panose="02020603050405020304" pitchFamily="18" charset="0"/>
              </a:rPr>
              <a:t>.</a:t>
            </a:r>
          </a:p>
          <a:p>
            <a:pPr marL="0" indent="0" algn="just" eaLnBrk="1" hangingPunct="1">
              <a:lnSpc>
                <a:spcPct val="145000"/>
              </a:lnSpc>
              <a:buFontTx/>
              <a:buNone/>
            </a:pPr>
            <a:r>
              <a:rPr lang="vi-VN" sz="4800" b="0" u="sng" dirty="0">
                <a:solidFill>
                  <a:srgbClr val="A50021"/>
                </a:solidFill>
                <a:effectLst/>
                <a:latin typeface="+mj-lt"/>
                <a:cs typeface="Times New Roman" panose="02020603050405020304" pitchFamily="18" charset="0"/>
              </a:rPr>
              <a:t>B:</a:t>
            </a:r>
            <a:r>
              <a:rPr lang="vi-VN" sz="4800" b="0" dirty="0">
                <a:solidFill>
                  <a:srgbClr val="A50021"/>
                </a:solidFill>
                <a:effectLst/>
                <a:latin typeface="+mj-lt"/>
                <a:cs typeface="Times New Roman" panose="02020603050405020304" pitchFamily="18" charset="0"/>
              </a:rPr>
              <a:t> </a:t>
            </a:r>
            <a:r>
              <a:rPr lang="vi-VN" sz="4800" b="0" dirty="0">
                <a:solidFill>
                  <a:srgbClr val="002060"/>
                </a:solidFill>
                <a:effectLst/>
                <a:latin typeface="+mj-lt"/>
                <a:cs typeface="Times New Roman" panose="02020603050405020304" pitchFamily="18" charset="0"/>
              </a:rPr>
              <a:t>Lạy Chúa là Thiên Chúa, là Chiên Thiên Chúa là Con Đức Chúa Cha.</a:t>
            </a:r>
          </a:p>
        </p:txBody>
      </p:sp>
    </p:spTree>
    <p:extLst>
      <p:ext uri="{BB962C8B-B14F-4D97-AF65-F5344CB8AC3E}">
        <p14:creationId xmlns:p14="http://schemas.microsoft.com/office/powerpoint/2010/main" val="2870586125"/>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normAutofit fontScale="90000"/>
          </a:bodyPr>
          <a:lstStyle/>
          <a:p>
            <a:pPr eaLnBrk="1" hangingPunct="1"/>
            <a:r>
              <a:rPr lang="en-US" sz="4000" b="0">
                <a:solidFill>
                  <a:srgbClr val="990000"/>
                </a:solidFill>
                <a:effectLst/>
                <a:latin typeface="+mj-lt"/>
              </a:rPr>
              <a:t/>
            </a:r>
            <a:br>
              <a:rPr lang="en-US" sz="4000" b="0">
                <a:solidFill>
                  <a:srgbClr val="990000"/>
                </a:solidFill>
                <a:effectLst/>
                <a:latin typeface="+mj-lt"/>
              </a:rPr>
            </a:br>
            <a:endParaRPr lang="en-US" sz="4000" b="0">
              <a:solidFill>
                <a:srgbClr val="990000"/>
              </a:solidFill>
              <a:effectLst/>
              <a:latin typeface="+mj-lt"/>
            </a:endParaRPr>
          </a:p>
        </p:txBody>
      </p:sp>
      <p:sp>
        <p:nvSpPr>
          <p:cNvPr id="87043" name="Rectangle 3"/>
          <p:cNvSpPr>
            <a:spLocks noGrp="1" noChangeArrowheads="1"/>
          </p:cNvSpPr>
          <p:nvPr>
            <p:ph type="body" idx="1"/>
          </p:nvPr>
        </p:nvSpPr>
        <p:spPr>
          <a:xfrm>
            <a:off x="152400" y="205979"/>
            <a:ext cx="8839200" cy="4727972"/>
          </a:xfrm>
        </p:spPr>
        <p:txBody>
          <a:bodyPr>
            <a:normAutofit fontScale="92500"/>
          </a:bodyPr>
          <a:lstStyle/>
          <a:p>
            <a:pPr marL="0" indent="0" algn="just" eaLnBrk="1" hangingPunct="1">
              <a:lnSpc>
                <a:spcPct val="145000"/>
              </a:lnSpc>
              <a:buFontTx/>
              <a:buNone/>
            </a:pPr>
            <a:r>
              <a:rPr lang="en-US" sz="5400" b="0" u="sng" dirty="0">
                <a:solidFill>
                  <a:srgbClr val="C00000"/>
                </a:solidFill>
                <a:effectLst/>
                <a:latin typeface="+mj-lt"/>
                <a:cs typeface="Times New Roman" panose="02020603050405020304" pitchFamily="18" charset="0"/>
              </a:rPr>
              <a:t>A:</a:t>
            </a:r>
            <a:r>
              <a:rPr lang="en-US" sz="5400" b="0" dirty="0">
                <a:solidFill>
                  <a:srgbClr val="C00000"/>
                </a:solidFill>
                <a:effectLst/>
                <a:latin typeface="+mj-lt"/>
                <a:cs typeface="Times New Roman" panose="02020603050405020304" pitchFamily="18" charset="0"/>
              </a:rPr>
              <a:t> </a:t>
            </a:r>
            <a:r>
              <a:rPr lang="en-US" sz="5400" b="0" dirty="0" err="1">
                <a:solidFill>
                  <a:srgbClr val="002060"/>
                </a:solidFill>
                <a:effectLst/>
                <a:latin typeface="+mj-lt"/>
                <a:cs typeface="Times New Roman" panose="02020603050405020304" pitchFamily="18" charset="0"/>
              </a:rPr>
              <a:t>Chúa</a:t>
            </a:r>
            <a:r>
              <a:rPr lang="en-US" sz="5400" b="0" dirty="0">
                <a:solidFill>
                  <a:srgbClr val="002060"/>
                </a:solidFill>
                <a:effectLst/>
                <a:latin typeface="+mj-lt"/>
                <a:cs typeface="Times New Roman" panose="02020603050405020304" pitchFamily="18" charset="0"/>
              </a:rPr>
              <a:t> </a:t>
            </a:r>
            <a:r>
              <a:rPr lang="en-US" sz="5400" b="0" dirty="0" err="1">
                <a:solidFill>
                  <a:srgbClr val="002060"/>
                </a:solidFill>
                <a:effectLst/>
                <a:latin typeface="+mj-lt"/>
                <a:cs typeface="Times New Roman" panose="02020603050405020304" pitchFamily="18" charset="0"/>
              </a:rPr>
              <a:t>xóa</a:t>
            </a:r>
            <a:r>
              <a:rPr lang="en-US" sz="5400" b="0" dirty="0">
                <a:solidFill>
                  <a:srgbClr val="002060"/>
                </a:solidFill>
                <a:effectLst/>
                <a:latin typeface="+mj-lt"/>
                <a:cs typeface="Times New Roman" panose="02020603050405020304" pitchFamily="18" charset="0"/>
              </a:rPr>
              <a:t> </a:t>
            </a:r>
            <a:r>
              <a:rPr lang="en-US" sz="5400" b="0" dirty="0" err="1">
                <a:solidFill>
                  <a:srgbClr val="002060"/>
                </a:solidFill>
                <a:effectLst/>
                <a:latin typeface="+mj-lt"/>
                <a:cs typeface="Times New Roman" panose="02020603050405020304" pitchFamily="18" charset="0"/>
              </a:rPr>
              <a:t>tội</a:t>
            </a:r>
            <a:r>
              <a:rPr lang="en-US" sz="5400" b="0" dirty="0">
                <a:solidFill>
                  <a:srgbClr val="002060"/>
                </a:solidFill>
                <a:effectLst/>
                <a:latin typeface="+mj-lt"/>
                <a:cs typeface="Times New Roman" panose="02020603050405020304" pitchFamily="18" charset="0"/>
              </a:rPr>
              <a:t> </a:t>
            </a:r>
            <a:r>
              <a:rPr lang="en-US" sz="5400" b="0" dirty="0" err="1">
                <a:solidFill>
                  <a:srgbClr val="002060"/>
                </a:solidFill>
                <a:effectLst/>
                <a:latin typeface="+mj-lt"/>
                <a:cs typeface="Times New Roman" panose="02020603050405020304" pitchFamily="18" charset="0"/>
              </a:rPr>
              <a:t>trần</a:t>
            </a:r>
            <a:r>
              <a:rPr lang="en-US" sz="5400" b="0" dirty="0">
                <a:solidFill>
                  <a:srgbClr val="002060"/>
                </a:solidFill>
                <a:effectLst/>
                <a:latin typeface="+mj-lt"/>
                <a:cs typeface="Times New Roman" panose="02020603050405020304" pitchFamily="18" charset="0"/>
              </a:rPr>
              <a:t> </a:t>
            </a:r>
            <a:r>
              <a:rPr lang="en-US" sz="5400" b="0" dirty="0" err="1">
                <a:solidFill>
                  <a:srgbClr val="002060"/>
                </a:solidFill>
                <a:effectLst/>
                <a:latin typeface="+mj-lt"/>
                <a:cs typeface="Times New Roman" panose="02020603050405020304" pitchFamily="18" charset="0"/>
              </a:rPr>
              <a:t>gian</a:t>
            </a:r>
            <a:r>
              <a:rPr lang="en-US" sz="5400" b="0" dirty="0">
                <a:solidFill>
                  <a:srgbClr val="002060"/>
                </a:solidFill>
                <a:effectLst/>
                <a:latin typeface="+mj-lt"/>
                <a:cs typeface="Times New Roman" panose="02020603050405020304" pitchFamily="18" charset="0"/>
              </a:rPr>
              <a:t>, </a:t>
            </a:r>
            <a:r>
              <a:rPr lang="en-US" sz="5400" b="0" dirty="0" err="1">
                <a:solidFill>
                  <a:srgbClr val="002060"/>
                </a:solidFill>
                <a:effectLst/>
                <a:latin typeface="+mj-lt"/>
                <a:cs typeface="Times New Roman" panose="02020603050405020304" pitchFamily="18" charset="0"/>
              </a:rPr>
              <a:t>xin</a:t>
            </a:r>
            <a:r>
              <a:rPr lang="en-US" sz="5400" b="0" dirty="0">
                <a:solidFill>
                  <a:srgbClr val="002060"/>
                </a:solidFill>
                <a:effectLst/>
                <a:latin typeface="+mj-lt"/>
                <a:cs typeface="Times New Roman" panose="02020603050405020304" pitchFamily="18" charset="0"/>
              </a:rPr>
              <a:t> </a:t>
            </a:r>
            <a:r>
              <a:rPr lang="en-US" sz="5400" b="0" dirty="0" err="1">
                <a:solidFill>
                  <a:srgbClr val="002060"/>
                </a:solidFill>
                <a:effectLst/>
                <a:latin typeface="+mj-lt"/>
                <a:cs typeface="Times New Roman" panose="02020603050405020304" pitchFamily="18" charset="0"/>
              </a:rPr>
              <a:t>thương</a:t>
            </a:r>
            <a:r>
              <a:rPr lang="en-US" sz="5400" b="0" dirty="0">
                <a:solidFill>
                  <a:srgbClr val="002060"/>
                </a:solidFill>
                <a:effectLst/>
                <a:latin typeface="+mj-lt"/>
                <a:cs typeface="Times New Roman" panose="02020603050405020304" pitchFamily="18" charset="0"/>
              </a:rPr>
              <a:t> </a:t>
            </a:r>
            <a:r>
              <a:rPr lang="en-US" sz="5400" b="0" dirty="0" err="1">
                <a:solidFill>
                  <a:srgbClr val="002060"/>
                </a:solidFill>
                <a:effectLst/>
                <a:latin typeface="+mj-lt"/>
                <a:cs typeface="Times New Roman" panose="02020603050405020304" pitchFamily="18" charset="0"/>
              </a:rPr>
              <a:t>xót</a:t>
            </a:r>
            <a:r>
              <a:rPr lang="en-US" sz="5400" b="0" dirty="0">
                <a:solidFill>
                  <a:srgbClr val="002060"/>
                </a:solidFill>
                <a:effectLst/>
                <a:latin typeface="+mj-lt"/>
                <a:cs typeface="Times New Roman" panose="02020603050405020304" pitchFamily="18" charset="0"/>
              </a:rPr>
              <a:t> </a:t>
            </a:r>
            <a:r>
              <a:rPr lang="en-US" sz="5400" b="0" dirty="0" err="1">
                <a:solidFill>
                  <a:srgbClr val="002060"/>
                </a:solidFill>
                <a:effectLst/>
                <a:latin typeface="+mj-lt"/>
                <a:cs typeface="Times New Roman" panose="02020603050405020304" pitchFamily="18" charset="0"/>
              </a:rPr>
              <a:t>chúng</a:t>
            </a:r>
            <a:r>
              <a:rPr lang="en-US" sz="5400" b="0" dirty="0">
                <a:solidFill>
                  <a:srgbClr val="002060"/>
                </a:solidFill>
                <a:effectLst/>
                <a:latin typeface="+mj-lt"/>
                <a:cs typeface="Times New Roman" panose="02020603050405020304" pitchFamily="18" charset="0"/>
              </a:rPr>
              <a:t> con.</a:t>
            </a:r>
          </a:p>
          <a:p>
            <a:pPr marL="0" indent="0" algn="just" eaLnBrk="1" hangingPunct="1">
              <a:lnSpc>
                <a:spcPct val="145000"/>
              </a:lnSpc>
              <a:buFontTx/>
              <a:buNone/>
            </a:pPr>
            <a:r>
              <a:rPr lang="en-US" sz="5400" b="0" u="sng" dirty="0">
                <a:solidFill>
                  <a:srgbClr val="C00000"/>
                </a:solidFill>
                <a:effectLst/>
                <a:latin typeface="+mj-lt"/>
                <a:cs typeface="Times New Roman" panose="02020603050405020304" pitchFamily="18" charset="0"/>
              </a:rPr>
              <a:t>B:</a:t>
            </a:r>
            <a:r>
              <a:rPr lang="en-US" sz="5400" b="0" dirty="0">
                <a:solidFill>
                  <a:srgbClr val="C00000"/>
                </a:solidFill>
                <a:effectLst/>
                <a:latin typeface="+mj-lt"/>
                <a:cs typeface="Times New Roman" panose="02020603050405020304" pitchFamily="18" charset="0"/>
              </a:rPr>
              <a:t> </a:t>
            </a:r>
            <a:r>
              <a:rPr lang="en-US" sz="5400" b="0" dirty="0" err="1">
                <a:solidFill>
                  <a:srgbClr val="002060"/>
                </a:solidFill>
                <a:effectLst/>
                <a:latin typeface="+mj-lt"/>
                <a:cs typeface="Times New Roman" panose="02020603050405020304" pitchFamily="18" charset="0"/>
              </a:rPr>
              <a:t>Chúa</a:t>
            </a:r>
            <a:r>
              <a:rPr lang="en-US" sz="5400" b="0" dirty="0">
                <a:solidFill>
                  <a:srgbClr val="002060"/>
                </a:solidFill>
                <a:effectLst/>
                <a:latin typeface="+mj-lt"/>
                <a:cs typeface="Times New Roman" panose="02020603050405020304" pitchFamily="18" charset="0"/>
              </a:rPr>
              <a:t> </a:t>
            </a:r>
            <a:r>
              <a:rPr lang="en-US" sz="5400" b="0" dirty="0" err="1">
                <a:solidFill>
                  <a:srgbClr val="002060"/>
                </a:solidFill>
                <a:effectLst/>
                <a:latin typeface="+mj-lt"/>
                <a:cs typeface="Times New Roman" panose="02020603050405020304" pitchFamily="18" charset="0"/>
              </a:rPr>
              <a:t>xóa</a:t>
            </a:r>
            <a:r>
              <a:rPr lang="en-US" sz="5400" b="0" dirty="0">
                <a:solidFill>
                  <a:srgbClr val="002060"/>
                </a:solidFill>
                <a:effectLst/>
                <a:latin typeface="+mj-lt"/>
                <a:cs typeface="Times New Roman" panose="02020603050405020304" pitchFamily="18" charset="0"/>
              </a:rPr>
              <a:t> </a:t>
            </a:r>
            <a:r>
              <a:rPr lang="en-US" sz="5400" b="0" dirty="0" err="1">
                <a:solidFill>
                  <a:srgbClr val="002060"/>
                </a:solidFill>
                <a:effectLst/>
                <a:latin typeface="+mj-lt"/>
                <a:cs typeface="Times New Roman" panose="02020603050405020304" pitchFamily="18" charset="0"/>
              </a:rPr>
              <a:t>tội</a:t>
            </a:r>
            <a:r>
              <a:rPr lang="en-US" sz="5400" b="0" dirty="0">
                <a:solidFill>
                  <a:srgbClr val="002060"/>
                </a:solidFill>
                <a:effectLst/>
                <a:latin typeface="+mj-lt"/>
                <a:cs typeface="Times New Roman" panose="02020603050405020304" pitchFamily="18" charset="0"/>
              </a:rPr>
              <a:t> </a:t>
            </a:r>
            <a:r>
              <a:rPr lang="en-US" sz="5400" b="0" dirty="0" err="1">
                <a:solidFill>
                  <a:srgbClr val="002060"/>
                </a:solidFill>
                <a:effectLst/>
                <a:latin typeface="+mj-lt"/>
                <a:cs typeface="Times New Roman" panose="02020603050405020304" pitchFamily="18" charset="0"/>
              </a:rPr>
              <a:t>trần</a:t>
            </a:r>
            <a:r>
              <a:rPr lang="en-US" sz="5400" b="0" dirty="0">
                <a:solidFill>
                  <a:srgbClr val="002060"/>
                </a:solidFill>
                <a:effectLst/>
                <a:latin typeface="+mj-lt"/>
                <a:cs typeface="Times New Roman" panose="02020603050405020304" pitchFamily="18" charset="0"/>
              </a:rPr>
              <a:t> </a:t>
            </a:r>
            <a:r>
              <a:rPr lang="en-US" sz="5400" b="0" dirty="0" err="1">
                <a:solidFill>
                  <a:srgbClr val="002060"/>
                </a:solidFill>
                <a:effectLst/>
                <a:latin typeface="+mj-lt"/>
                <a:cs typeface="Times New Roman" panose="02020603050405020304" pitchFamily="18" charset="0"/>
              </a:rPr>
              <a:t>gian</a:t>
            </a:r>
            <a:r>
              <a:rPr lang="en-US" sz="5400" b="0" dirty="0">
                <a:solidFill>
                  <a:srgbClr val="002060"/>
                </a:solidFill>
                <a:effectLst/>
                <a:latin typeface="+mj-lt"/>
                <a:cs typeface="Times New Roman" panose="02020603050405020304" pitchFamily="18" charset="0"/>
              </a:rPr>
              <a:t>, </a:t>
            </a:r>
            <a:r>
              <a:rPr lang="en-US" sz="5400" b="0" dirty="0" err="1">
                <a:solidFill>
                  <a:srgbClr val="002060"/>
                </a:solidFill>
                <a:effectLst/>
                <a:latin typeface="+mj-lt"/>
                <a:cs typeface="Times New Roman" panose="02020603050405020304" pitchFamily="18" charset="0"/>
              </a:rPr>
              <a:t>xin</a:t>
            </a:r>
            <a:r>
              <a:rPr lang="en-US" sz="5400" b="0" dirty="0">
                <a:solidFill>
                  <a:srgbClr val="002060"/>
                </a:solidFill>
                <a:effectLst/>
                <a:latin typeface="+mj-lt"/>
                <a:cs typeface="Times New Roman" panose="02020603050405020304" pitchFamily="18" charset="0"/>
              </a:rPr>
              <a:t> </a:t>
            </a:r>
            <a:r>
              <a:rPr lang="en-US" sz="5400" b="0" dirty="0" err="1">
                <a:solidFill>
                  <a:srgbClr val="002060"/>
                </a:solidFill>
                <a:effectLst/>
                <a:latin typeface="+mj-lt"/>
                <a:cs typeface="Times New Roman" panose="02020603050405020304" pitchFamily="18" charset="0"/>
              </a:rPr>
              <a:t>nhậm</a:t>
            </a:r>
            <a:r>
              <a:rPr lang="en-US" sz="5400" b="0" dirty="0">
                <a:solidFill>
                  <a:srgbClr val="002060"/>
                </a:solidFill>
                <a:effectLst/>
                <a:latin typeface="+mj-lt"/>
                <a:cs typeface="Times New Roman" panose="02020603050405020304" pitchFamily="18" charset="0"/>
              </a:rPr>
              <a:t> </a:t>
            </a:r>
            <a:r>
              <a:rPr lang="en-US" sz="5400" b="0" dirty="0" err="1">
                <a:solidFill>
                  <a:srgbClr val="002060"/>
                </a:solidFill>
                <a:effectLst/>
                <a:latin typeface="+mj-lt"/>
                <a:cs typeface="Times New Roman" panose="02020603050405020304" pitchFamily="18" charset="0"/>
              </a:rPr>
              <a:t>lời</a:t>
            </a:r>
            <a:r>
              <a:rPr lang="en-US" sz="5400" b="0" dirty="0">
                <a:solidFill>
                  <a:srgbClr val="002060"/>
                </a:solidFill>
                <a:effectLst/>
                <a:latin typeface="+mj-lt"/>
                <a:cs typeface="Times New Roman" panose="02020603050405020304" pitchFamily="18" charset="0"/>
              </a:rPr>
              <a:t> </a:t>
            </a:r>
            <a:r>
              <a:rPr lang="en-US" sz="5400" b="0" dirty="0" err="1">
                <a:solidFill>
                  <a:srgbClr val="002060"/>
                </a:solidFill>
                <a:effectLst/>
                <a:latin typeface="+mj-lt"/>
                <a:cs typeface="Times New Roman" panose="02020603050405020304" pitchFamily="18" charset="0"/>
              </a:rPr>
              <a:t>chúng</a:t>
            </a:r>
            <a:r>
              <a:rPr lang="en-US" sz="5400" b="0" dirty="0">
                <a:solidFill>
                  <a:srgbClr val="002060"/>
                </a:solidFill>
                <a:effectLst/>
                <a:latin typeface="+mj-lt"/>
                <a:cs typeface="Times New Roman" panose="02020603050405020304" pitchFamily="18" charset="0"/>
              </a:rPr>
              <a:t> con </a:t>
            </a:r>
            <a:r>
              <a:rPr lang="en-US" sz="5400" b="0" dirty="0" err="1">
                <a:solidFill>
                  <a:srgbClr val="002060"/>
                </a:solidFill>
                <a:effectLst/>
                <a:latin typeface="+mj-lt"/>
                <a:cs typeface="Times New Roman" panose="02020603050405020304" pitchFamily="18" charset="0"/>
              </a:rPr>
              <a:t>cầu</a:t>
            </a:r>
            <a:r>
              <a:rPr lang="en-US" sz="5400" b="0" dirty="0">
                <a:solidFill>
                  <a:srgbClr val="002060"/>
                </a:solidFill>
                <a:effectLst/>
                <a:latin typeface="+mj-lt"/>
                <a:cs typeface="Times New Roman" panose="02020603050405020304" pitchFamily="18" charset="0"/>
              </a:rPr>
              <a:t> </a:t>
            </a:r>
            <a:r>
              <a:rPr lang="en-US" sz="5400" b="0" dirty="0" err="1">
                <a:solidFill>
                  <a:srgbClr val="002060"/>
                </a:solidFill>
                <a:effectLst/>
                <a:latin typeface="+mj-lt"/>
                <a:cs typeface="Times New Roman" panose="02020603050405020304" pitchFamily="18" charset="0"/>
              </a:rPr>
              <a:t>khẩn</a:t>
            </a:r>
            <a:r>
              <a:rPr lang="en-US" sz="5400" b="0" dirty="0">
                <a:solidFill>
                  <a:srgbClr val="002060"/>
                </a:solidFill>
                <a:effectLst/>
                <a:latin typeface="+mj-lt"/>
                <a:cs typeface="Times New Roman" panose="02020603050405020304" pitchFamily="18" charset="0"/>
              </a:rPr>
              <a:t>.</a:t>
            </a:r>
          </a:p>
        </p:txBody>
      </p:sp>
    </p:spTree>
    <p:extLst>
      <p:ext uri="{BB962C8B-B14F-4D97-AF65-F5344CB8AC3E}">
        <p14:creationId xmlns:p14="http://schemas.microsoft.com/office/powerpoint/2010/main" val="430176926"/>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normAutofit fontScale="90000"/>
          </a:bodyPr>
          <a:lstStyle/>
          <a:p>
            <a:pPr eaLnBrk="1" hangingPunct="1"/>
            <a:r>
              <a:rPr lang="en-US" sz="4000" b="0">
                <a:solidFill>
                  <a:srgbClr val="990000"/>
                </a:solidFill>
                <a:effectLst/>
                <a:latin typeface="+mj-lt"/>
              </a:rPr>
              <a:t/>
            </a:r>
            <a:br>
              <a:rPr lang="en-US" sz="4000" b="0">
                <a:solidFill>
                  <a:srgbClr val="990000"/>
                </a:solidFill>
                <a:effectLst/>
                <a:latin typeface="+mj-lt"/>
              </a:rPr>
            </a:br>
            <a:endParaRPr lang="en-US" sz="4000" b="0">
              <a:solidFill>
                <a:srgbClr val="990000"/>
              </a:solidFill>
              <a:effectLst/>
              <a:latin typeface="+mj-lt"/>
            </a:endParaRPr>
          </a:p>
        </p:txBody>
      </p:sp>
      <p:sp>
        <p:nvSpPr>
          <p:cNvPr id="89091" name="Rectangle 3"/>
          <p:cNvSpPr>
            <a:spLocks noGrp="1" noChangeArrowheads="1"/>
          </p:cNvSpPr>
          <p:nvPr>
            <p:ph type="body" idx="1"/>
          </p:nvPr>
        </p:nvSpPr>
        <p:spPr>
          <a:xfrm>
            <a:off x="152400" y="205979"/>
            <a:ext cx="8839200" cy="4804172"/>
          </a:xfrm>
        </p:spPr>
        <p:txBody>
          <a:bodyPr>
            <a:normAutofit fontScale="92500"/>
          </a:bodyPr>
          <a:lstStyle/>
          <a:p>
            <a:pPr marL="0" indent="0" algn="just" eaLnBrk="1" hangingPunct="1">
              <a:lnSpc>
                <a:spcPct val="150000"/>
              </a:lnSpc>
              <a:buFontTx/>
              <a:buNone/>
            </a:pPr>
            <a:r>
              <a:rPr lang="en-US" sz="4800" b="0" u="sng" dirty="0">
                <a:solidFill>
                  <a:srgbClr val="C00000"/>
                </a:solidFill>
                <a:effectLst/>
                <a:latin typeface="+mj-lt"/>
                <a:cs typeface="Times New Roman" panose="02020603050405020304" pitchFamily="18" charset="0"/>
              </a:rPr>
              <a:t>A:</a:t>
            </a:r>
            <a:r>
              <a:rPr lang="en-US" sz="4800" b="0" dirty="0">
                <a:solidFill>
                  <a:srgbClr val="C00000"/>
                </a:solidFill>
                <a:effectLst/>
                <a:latin typeface="+mj-lt"/>
                <a:cs typeface="Times New Roman" panose="02020603050405020304" pitchFamily="18" charset="0"/>
              </a:rPr>
              <a:t> </a:t>
            </a:r>
            <a:r>
              <a:rPr lang="en-US" sz="4800" b="0" dirty="0" err="1">
                <a:solidFill>
                  <a:srgbClr val="002060"/>
                </a:solidFill>
                <a:effectLst/>
                <a:latin typeface="+mj-lt"/>
                <a:cs typeface="Times New Roman" panose="02020603050405020304" pitchFamily="18" charset="0"/>
              </a:rPr>
              <a:t>Chúa</a:t>
            </a:r>
            <a:r>
              <a:rPr lang="en-US" sz="4800" b="0" dirty="0">
                <a:solidFill>
                  <a:srgbClr val="002060"/>
                </a:solidFill>
                <a:effectLst/>
                <a:latin typeface="+mj-lt"/>
                <a:cs typeface="Times New Roman" panose="02020603050405020304" pitchFamily="18" charset="0"/>
              </a:rPr>
              <a:t> </a:t>
            </a:r>
            <a:r>
              <a:rPr lang="en-US" sz="4800" b="0" dirty="0" err="1">
                <a:solidFill>
                  <a:srgbClr val="002060"/>
                </a:solidFill>
                <a:effectLst/>
                <a:latin typeface="+mj-lt"/>
                <a:cs typeface="Times New Roman" panose="02020603050405020304" pitchFamily="18" charset="0"/>
              </a:rPr>
              <a:t>ngự</a:t>
            </a:r>
            <a:r>
              <a:rPr lang="en-US" sz="4800" b="0" dirty="0">
                <a:solidFill>
                  <a:srgbClr val="002060"/>
                </a:solidFill>
                <a:effectLst/>
                <a:latin typeface="+mj-lt"/>
                <a:cs typeface="Times New Roman" panose="02020603050405020304" pitchFamily="18" charset="0"/>
              </a:rPr>
              <a:t> </a:t>
            </a:r>
            <a:r>
              <a:rPr lang="en-US" sz="4800" b="0" dirty="0" err="1">
                <a:solidFill>
                  <a:srgbClr val="002060"/>
                </a:solidFill>
                <a:effectLst/>
                <a:latin typeface="+mj-lt"/>
                <a:cs typeface="Times New Roman" panose="02020603050405020304" pitchFamily="18" charset="0"/>
              </a:rPr>
              <a:t>bên</a:t>
            </a:r>
            <a:r>
              <a:rPr lang="en-US" sz="4800" b="0" dirty="0">
                <a:solidFill>
                  <a:srgbClr val="002060"/>
                </a:solidFill>
                <a:effectLst/>
                <a:latin typeface="+mj-lt"/>
                <a:cs typeface="Times New Roman" panose="02020603050405020304" pitchFamily="18" charset="0"/>
              </a:rPr>
              <a:t> </a:t>
            </a:r>
            <a:r>
              <a:rPr lang="en-US" sz="4800" b="0" dirty="0" err="1">
                <a:solidFill>
                  <a:srgbClr val="002060"/>
                </a:solidFill>
                <a:effectLst/>
                <a:latin typeface="+mj-lt"/>
                <a:cs typeface="Times New Roman" panose="02020603050405020304" pitchFamily="18" charset="0"/>
              </a:rPr>
              <a:t>hữu</a:t>
            </a:r>
            <a:r>
              <a:rPr lang="en-US" sz="4800" b="0" dirty="0">
                <a:solidFill>
                  <a:srgbClr val="002060"/>
                </a:solidFill>
                <a:effectLst/>
                <a:latin typeface="+mj-lt"/>
                <a:cs typeface="Times New Roman" panose="02020603050405020304" pitchFamily="18" charset="0"/>
              </a:rPr>
              <a:t> </a:t>
            </a:r>
            <a:r>
              <a:rPr lang="en-US" sz="4800" b="0" dirty="0" err="1">
                <a:solidFill>
                  <a:srgbClr val="002060"/>
                </a:solidFill>
                <a:effectLst/>
                <a:latin typeface="+mj-lt"/>
                <a:cs typeface="Times New Roman" panose="02020603050405020304" pitchFamily="18" charset="0"/>
              </a:rPr>
              <a:t>Đức</a:t>
            </a:r>
            <a:r>
              <a:rPr lang="en-US" sz="4800" b="0" dirty="0">
                <a:solidFill>
                  <a:srgbClr val="002060"/>
                </a:solidFill>
                <a:effectLst/>
                <a:latin typeface="+mj-lt"/>
                <a:cs typeface="Times New Roman" panose="02020603050405020304" pitchFamily="18" charset="0"/>
              </a:rPr>
              <a:t> </a:t>
            </a:r>
            <a:r>
              <a:rPr lang="en-US" sz="4800" b="0" dirty="0" err="1">
                <a:solidFill>
                  <a:srgbClr val="002060"/>
                </a:solidFill>
                <a:effectLst/>
                <a:latin typeface="+mj-lt"/>
                <a:cs typeface="Times New Roman" panose="02020603050405020304" pitchFamily="18" charset="0"/>
              </a:rPr>
              <a:t>Chúa</a:t>
            </a:r>
            <a:r>
              <a:rPr lang="en-US" sz="4800" b="0" dirty="0">
                <a:solidFill>
                  <a:srgbClr val="002060"/>
                </a:solidFill>
                <a:effectLst/>
                <a:latin typeface="+mj-lt"/>
                <a:cs typeface="Times New Roman" panose="02020603050405020304" pitchFamily="18" charset="0"/>
              </a:rPr>
              <a:t> Cha, </a:t>
            </a:r>
            <a:r>
              <a:rPr lang="en-US" sz="4800" b="0" dirty="0" err="1">
                <a:solidFill>
                  <a:srgbClr val="002060"/>
                </a:solidFill>
                <a:effectLst/>
                <a:latin typeface="+mj-lt"/>
                <a:cs typeface="Times New Roman" panose="02020603050405020304" pitchFamily="18" charset="0"/>
              </a:rPr>
              <a:t>xin</a:t>
            </a:r>
            <a:r>
              <a:rPr lang="en-US" sz="4800" b="0" dirty="0">
                <a:solidFill>
                  <a:srgbClr val="002060"/>
                </a:solidFill>
                <a:effectLst/>
                <a:latin typeface="+mj-lt"/>
                <a:cs typeface="Times New Roman" panose="02020603050405020304" pitchFamily="18" charset="0"/>
              </a:rPr>
              <a:t> </a:t>
            </a:r>
            <a:r>
              <a:rPr lang="en-US" sz="4800" b="0" dirty="0" err="1">
                <a:solidFill>
                  <a:srgbClr val="002060"/>
                </a:solidFill>
                <a:effectLst/>
                <a:latin typeface="+mj-lt"/>
                <a:cs typeface="Times New Roman" panose="02020603050405020304" pitchFamily="18" charset="0"/>
              </a:rPr>
              <a:t>thương</a:t>
            </a:r>
            <a:r>
              <a:rPr lang="en-US" sz="4800" b="0" dirty="0">
                <a:solidFill>
                  <a:srgbClr val="002060"/>
                </a:solidFill>
                <a:effectLst/>
                <a:latin typeface="+mj-lt"/>
                <a:cs typeface="Times New Roman" panose="02020603050405020304" pitchFamily="18" charset="0"/>
              </a:rPr>
              <a:t> </a:t>
            </a:r>
            <a:r>
              <a:rPr lang="en-US" sz="4800" b="0" dirty="0" err="1">
                <a:solidFill>
                  <a:srgbClr val="002060"/>
                </a:solidFill>
                <a:effectLst/>
                <a:latin typeface="+mj-lt"/>
                <a:cs typeface="Times New Roman" panose="02020603050405020304" pitchFamily="18" charset="0"/>
              </a:rPr>
              <a:t>xót</a:t>
            </a:r>
            <a:r>
              <a:rPr lang="en-US" sz="4800" b="0" dirty="0">
                <a:solidFill>
                  <a:srgbClr val="002060"/>
                </a:solidFill>
                <a:effectLst/>
                <a:latin typeface="+mj-lt"/>
                <a:cs typeface="Times New Roman" panose="02020603050405020304" pitchFamily="18" charset="0"/>
              </a:rPr>
              <a:t> </a:t>
            </a:r>
            <a:r>
              <a:rPr lang="en-US" sz="4800" b="0" dirty="0" err="1">
                <a:solidFill>
                  <a:srgbClr val="002060"/>
                </a:solidFill>
                <a:effectLst/>
                <a:latin typeface="+mj-lt"/>
                <a:cs typeface="Times New Roman" panose="02020603050405020304" pitchFamily="18" charset="0"/>
              </a:rPr>
              <a:t>chúng</a:t>
            </a:r>
            <a:r>
              <a:rPr lang="en-US" sz="4800" b="0" dirty="0">
                <a:solidFill>
                  <a:srgbClr val="002060"/>
                </a:solidFill>
                <a:effectLst/>
                <a:latin typeface="+mj-lt"/>
                <a:cs typeface="Times New Roman" panose="02020603050405020304" pitchFamily="18" charset="0"/>
              </a:rPr>
              <a:t> con.</a:t>
            </a:r>
          </a:p>
          <a:p>
            <a:pPr marL="0" indent="0" algn="just" eaLnBrk="1" hangingPunct="1">
              <a:lnSpc>
                <a:spcPct val="150000"/>
              </a:lnSpc>
              <a:buFontTx/>
              <a:buNone/>
            </a:pPr>
            <a:r>
              <a:rPr lang="vi-VN" sz="4800" b="0" u="sng" dirty="0">
                <a:solidFill>
                  <a:srgbClr val="C00000"/>
                </a:solidFill>
                <a:effectLst/>
                <a:latin typeface="+mj-lt"/>
                <a:cs typeface="Times New Roman" panose="02020603050405020304" pitchFamily="18" charset="0"/>
              </a:rPr>
              <a:t>B:</a:t>
            </a:r>
            <a:r>
              <a:rPr lang="vi-VN" sz="4800" b="0" dirty="0">
                <a:solidFill>
                  <a:srgbClr val="C00000"/>
                </a:solidFill>
                <a:effectLst/>
                <a:latin typeface="+mj-lt"/>
                <a:cs typeface="Times New Roman" panose="02020603050405020304" pitchFamily="18" charset="0"/>
              </a:rPr>
              <a:t> </a:t>
            </a:r>
            <a:r>
              <a:rPr lang="vi-VN" sz="4800" b="0" dirty="0">
                <a:solidFill>
                  <a:srgbClr val="002060"/>
                </a:solidFill>
                <a:effectLst/>
                <a:latin typeface="+mj-lt"/>
                <a:cs typeface="Times New Roman" panose="02020603050405020304" pitchFamily="18" charset="0"/>
              </a:rPr>
              <a:t>Vì lạy Chúa Giêsu Kitô, chỉ có Chúa là Đấng Thánh.</a:t>
            </a:r>
          </a:p>
        </p:txBody>
      </p:sp>
    </p:spTree>
    <p:extLst>
      <p:ext uri="{BB962C8B-B14F-4D97-AF65-F5344CB8AC3E}">
        <p14:creationId xmlns:p14="http://schemas.microsoft.com/office/powerpoint/2010/main" val="2742859672"/>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normAutofit fontScale="90000"/>
          </a:bodyPr>
          <a:lstStyle/>
          <a:p>
            <a:pPr eaLnBrk="1" hangingPunct="1"/>
            <a:r>
              <a:rPr lang="en-US" sz="4000" b="0">
                <a:solidFill>
                  <a:srgbClr val="990000"/>
                </a:solidFill>
                <a:effectLst/>
                <a:latin typeface="+mj-lt"/>
              </a:rPr>
              <a:t/>
            </a:r>
            <a:br>
              <a:rPr lang="en-US" sz="4000" b="0">
                <a:solidFill>
                  <a:srgbClr val="990000"/>
                </a:solidFill>
                <a:effectLst/>
                <a:latin typeface="+mj-lt"/>
              </a:rPr>
            </a:br>
            <a:endParaRPr lang="en-US" sz="4000" b="0">
              <a:solidFill>
                <a:srgbClr val="990000"/>
              </a:solidFill>
              <a:effectLst/>
              <a:latin typeface="+mj-lt"/>
            </a:endParaRPr>
          </a:p>
        </p:txBody>
      </p:sp>
      <p:sp>
        <p:nvSpPr>
          <p:cNvPr id="91139" name="Rectangle 3"/>
          <p:cNvSpPr>
            <a:spLocks noGrp="1" noChangeArrowheads="1"/>
          </p:cNvSpPr>
          <p:nvPr>
            <p:ph type="body" idx="1"/>
          </p:nvPr>
        </p:nvSpPr>
        <p:spPr>
          <a:xfrm>
            <a:off x="228600" y="205979"/>
            <a:ext cx="8686800" cy="4727972"/>
          </a:xfrm>
        </p:spPr>
        <p:txBody>
          <a:bodyPr>
            <a:normAutofit fontScale="92500"/>
          </a:bodyPr>
          <a:lstStyle/>
          <a:p>
            <a:pPr marL="0" indent="0" algn="just" eaLnBrk="1" hangingPunct="1">
              <a:lnSpc>
                <a:spcPct val="140000"/>
              </a:lnSpc>
              <a:buFontTx/>
              <a:buNone/>
            </a:pPr>
            <a:r>
              <a:rPr lang="en-US" sz="4400" b="0" dirty="0" err="1">
                <a:solidFill>
                  <a:srgbClr val="002060"/>
                </a:solidFill>
                <a:effectLst/>
                <a:latin typeface="+mj-lt"/>
                <a:cs typeface="Times New Roman" panose="02020603050405020304" pitchFamily="18" charset="0"/>
              </a:rPr>
              <a:t>Chỉ</a:t>
            </a:r>
            <a:r>
              <a:rPr lang="en-US" sz="4400" b="0" dirty="0">
                <a:solidFill>
                  <a:srgbClr val="002060"/>
                </a:solidFill>
                <a:effectLst/>
                <a:latin typeface="+mj-lt"/>
                <a:cs typeface="Times New Roman" panose="02020603050405020304" pitchFamily="18" charset="0"/>
              </a:rPr>
              <a:t> </a:t>
            </a:r>
            <a:r>
              <a:rPr lang="en-US" sz="4400" b="0" dirty="0" err="1">
                <a:solidFill>
                  <a:srgbClr val="002060"/>
                </a:solidFill>
                <a:effectLst/>
                <a:latin typeface="+mj-lt"/>
                <a:cs typeface="Times New Roman" panose="02020603050405020304" pitchFamily="18" charset="0"/>
              </a:rPr>
              <a:t>có</a:t>
            </a:r>
            <a:r>
              <a:rPr lang="en-US" sz="4400" b="0" dirty="0">
                <a:solidFill>
                  <a:srgbClr val="002060"/>
                </a:solidFill>
                <a:effectLst/>
                <a:latin typeface="+mj-lt"/>
                <a:cs typeface="Times New Roman" panose="02020603050405020304" pitchFamily="18" charset="0"/>
              </a:rPr>
              <a:t> </a:t>
            </a:r>
            <a:r>
              <a:rPr lang="en-US" sz="4400" b="0" dirty="0" err="1">
                <a:solidFill>
                  <a:srgbClr val="002060"/>
                </a:solidFill>
                <a:effectLst/>
                <a:latin typeface="+mj-lt"/>
                <a:cs typeface="Times New Roman" panose="02020603050405020304" pitchFamily="18" charset="0"/>
              </a:rPr>
              <a:t>Chúa</a:t>
            </a:r>
            <a:r>
              <a:rPr lang="en-US" sz="4400" b="0" dirty="0">
                <a:solidFill>
                  <a:srgbClr val="002060"/>
                </a:solidFill>
                <a:effectLst/>
                <a:latin typeface="+mj-lt"/>
                <a:cs typeface="Times New Roman" panose="02020603050405020304" pitchFamily="18" charset="0"/>
              </a:rPr>
              <a:t> </a:t>
            </a:r>
            <a:r>
              <a:rPr lang="en-US" sz="4400" b="0" dirty="0" err="1">
                <a:solidFill>
                  <a:srgbClr val="002060"/>
                </a:solidFill>
                <a:effectLst/>
                <a:latin typeface="+mj-lt"/>
                <a:cs typeface="Times New Roman" panose="02020603050405020304" pitchFamily="18" charset="0"/>
              </a:rPr>
              <a:t>là</a:t>
            </a:r>
            <a:r>
              <a:rPr lang="en-US" sz="4400" b="0" dirty="0">
                <a:solidFill>
                  <a:srgbClr val="002060"/>
                </a:solidFill>
                <a:effectLst/>
                <a:latin typeface="+mj-lt"/>
                <a:cs typeface="Times New Roman" panose="02020603050405020304" pitchFamily="18" charset="0"/>
              </a:rPr>
              <a:t> </a:t>
            </a:r>
            <a:r>
              <a:rPr lang="en-US" sz="4400" b="0" dirty="0" err="1">
                <a:solidFill>
                  <a:srgbClr val="002060"/>
                </a:solidFill>
                <a:effectLst/>
                <a:latin typeface="+mj-lt"/>
                <a:cs typeface="Times New Roman" panose="02020603050405020304" pitchFamily="18" charset="0"/>
              </a:rPr>
              <a:t>Chúa</a:t>
            </a:r>
            <a:r>
              <a:rPr lang="en-US" sz="4400" b="0" dirty="0">
                <a:solidFill>
                  <a:srgbClr val="002060"/>
                </a:solidFill>
                <a:effectLst/>
                <a:latin typeface="+mj-lt"/>
                <a:cs typeface="Times New Roman" panose="02020603050405020304" pitchFamily="18" charset="0"/>
              </a:rPr>
              <a:t>, </a:t>
            </a:r>
            <a:r>
              <a:rPr lang="en-US" sz="4400" b="0" dirty="0" err="1">
                <a:solidFill>
                  <a:srgbClr val="002060"/>
                </a:solidFill>
                <a:effectLst/>
                <a:latin typeface="+mj-lt"/>
                <a:cs typeface="Times New Roman" panose="02020603050405020304" pitchFamily="18" charset="0"/>
              </a:rPr>
              <a:t>chỉ</a:t>
            </a:r>
            <a:r>
              <a:rPr lang="en-US" sz="4400" b="0" dirty="0">
                <a:solidFill>
                  <a:srgbClr val="002060"/>
                </a:solidFill>
                <a:effectLst/>
                <a:latin typeface="+mj-lt"/>
                <a:cs typeface="Times New Roman" panose="02020603050405020304" pitchFamily="18" charset="0"/>
              </a:rPr>
              <a:t> </a:t>
            </a:r>
            <a:r>
              <a:rPr lang="en-US" sz="4400" b="0" dirty="0" err="1">
                <a:solidFill>
                  <a:srgbClr val="002060"/>
                </a:solidFill>
                <a:effectLst/>
                <a:latin typeface="+mj-lt"/>
                <a:cs typeface="Times New Roman" panose="02020603050405020304" pitchFamily="18" charset="0"/>
              </a:rPr>
              <a:t>có</a:t>
            </a:r>
            <a:r>
              <a:rPr lang="en-US" sz="4400" b="0" dirty="0">
                <a:solidFill>
                  <a:srgbClr val="002060"/>
                </a:solidFill>
                <a:effectLst/>
                <a:latin typeface="+mj-lt"/>
                <a:cs typeface="Times New Roman" panose="02020603050405020304" pitchFamily="18" charset="0"/>
              </a:rPr>
              <a:t> </a:t>
            </a:r>
            <a:r>
              <a:rPr lang="en-US" sz="4400" b="0" dirty="0" err="1">
                <a:solidFill>
                  <a:srgbClr val="002060"/>
                </a:solidFill>
                <a:effectLst/>
                <a:latin typeface="+mj-lt"/>
                <a:cs typeface="Times New Roman" panose="02020603050405020304" pitchFamily="18" charset="0"/>
              </a:rPr>
              <a:t>Chúa</a:t>
            </a:r>
            <a:r>
              <a:rPr lang="en-US" sz="4400" b="0" dirty="0">
                <a:solidFill>
                  <a:srgbClr val="002060"/>
                </a:solidFill>
                <a:effectLst/>
                <a:latin typeface="+mj-lt"/>
                <a:cs typeface="Times New Roman" panose="02020603050405020304" pitchFamily="18" charset="0"/>
              </a:rPr>
              <a:t> </a:t>
            </a:r>
            <a:r>
              <a:rPr lang="en-US" sz="4400" b="0" dirty="0" err="1">
                <a:solidFill>
                  <a:srgbClr val="002060"/>
                </a:solidFill>
                <a:effectLst/>
                <a:latin typeface="+mj-lt"/>
                <a:cs typeface="Times New Roman" panose="02020603050405020304" pitchFamily="18" charset="0"/>
              </a:rPr>
              <a:t>là</a:t>
            </a:r>
            <a:r>
              <a:rPr lang="en-US" sz="4400" b="0" dirty="0">
                <a:solidFill>
                  <a:srgbClr val="002060"/>
                </a:solidFill>
                <a:effectLst/>
                <a:latin typeface="+mj-lt"/>
                <a:cs typeface="Times New Roman" panose="02020603050405020304" pitchFamily="18" charset="0"/>
              </a:rPr>
              <a:t> </a:t>
            </a:r>
            <a:r>
              <a:rPr lang="en-US" sz="4400" b="0" dirty="0" err="1">
                <a:solidFill>
                  <a:srgbClr val="002060"/>
                </a:solidFill>
                <a:effectLst/>
                <a:latin typeface="+mj-lt"/>
                <a:cs typeface="Times New Roman" panose="02020603050405020304" pitchFamily="18" charset="0"/>
              </a:rPr>
              <a:t>đấng</a:t>
            </a:r>
            <a:r>
              <a:rPr lang="en-US" sz="4400" b="0" dirty="0">
                <a:solidFill>
                  <a:srgbClr val="002060"/>
                </a:solidFill>
                <a:effectLst/>
                <a:latin typeface="+mj-lt"/>
                <a:cs typeface="Times New Roman" panose="02020603050405020304" pitchFamily="18" charset="0"/>
              </a:rPr>
              <a:t> </a:t>
            </a:r>
            <a:r>
              <a:rPr lang="en-US" sz="4400" b="0" dirty="0" err="1">
                <a:solidFill>
                  <a:srgbClr val="002060"/>
                </a:solidFill>
                <a:effectLst/>
                <a:latin typeface="+mj-lt"/>
                <a:cs typeface="Times New Roman" panose="02020603050405020304" pitchFamily="18" charset="0"/>
              </a:rPr>
              <a:t>tối</a:t>
            </a:r>
            <a:r>
              <a:rPr lang="en-US" sz="4400" b="0" dirty="0">
                <a:solidFill>
                  <a:srgbClr val="002060"/>
                </a:solidFill>
                <a:effectLst/>
                <a:latin typeface="+mj-lt"/>
                <a:cs typeface="Times New Roman" panose="02020603050405020304" pitchFamily="18" charset="0"/>
              </a:rPr>
              <a:t> </a:t>
            </a:r>
            <a:r>
              <a:rPr lang="en-US" sz="4400" b="0" dirty="0" err="1">
                <a:solidFill>
                  <a:srgbClr val="002060"/>
                </a:solidFill>
                <a:effectLst/>
                <a:latin typeface="+mj-lt"/>
                <a:cs typeface="Times New Roman" panose="02020603050405020304" pitchFamily="18" charset="0"/>
              </a:rPr>
              <a:t>cao</a:t>
            </a:r>
            <a:r>
              <a:rPr lang="en-US" sz="4400" b="0" dirty="0">
                <a:solidFill>
                  <a:srgbClr val="002060"/>
                </a:solidFill>
                <a:effectLst/>
                <a:latin typeface="+mj-lt"/>
                <a:cs typeface="Times New Roman" panose="02020603050405020304" pitchFamily="18" charset="0"/>
              </a:rPr>
              <a:t>.</a:t>
            </a:r>
          </a:p>
          <a:p>
            <a:pPr marL="0" indent="0" algn="just" eaLnBrk="1" hangingPunct="1">
              <a:lnSpc>
                <a:spcPct val="140000"/>
              </a:lnSpc>
              <a:buFontTx/>
              <a:buNone/>
            </a:pPr>
            <a:r>
              <a:rPr lang="vi-VN" sz="4400" b="0" u="sng" dirty="0">
                <a:solidFill>
                  <a:srgbClr val="C00000"/>
                </a:solidFill>
                <a:effectLst/>
                <a:latin typeface="+mj-lt"/>
                <a:cs typeface="Times New Roman" panose="02020603050405020304" pitchFamily="18" charset="0"/>
              </a:rPr>
              <a:t>A+</a:t>
            </a:r>
            <a:r>
              <a:rPr lang="en-US" sz="4400" b="0" u="sng" dirty="0">
                <a:solidFill>
                  <a:srgbClr val="C00000"/>
                </a:solidFill>
                <a:effectLst/>
                <a:latin typeface="+mj-lt"/>
                <a:cs typeface="Times New Roman" panose="02020603050405020304" pitchFamily="18" charset="0"/>
              </a:rPr>
              <a:t>B</a:t>
            </a:r>
            <a:r>
              <a:rPr lang="vi-VN" sz="4400" b="0" u="sng" dirty="0">
                <a:solidFill>
                  <a:srgbClr val="C00000"/>
                </a:solidFill>
                <a:effectLst/>
                <a:latin typeface="+mj-lt"/>
                <a:cs typeface="Times New Roman" panose="02020603050405020304" pitchFamily="18" charset="0"/>
              </a:rPr>
              <a:t>:</a:t>
            </a:r>
            <a:r>
              <a:rPr lang="vi-VN" sz="4400" b="0" dirty="0">
                <a:solidFill>
                  <a:srgbClr val="C00000"/>
                </a:solidFill>
                <a:effectLst/>
                <a:latin typeface="+mj-lt"/>
                <a:cs typeface="Times New Roman" panose="02020603050405020304" pitchFamily="18" charset="0"/>
              </a:rPr>
              <a:t> </a:t>
            </a:r>
            <a:r>
              <a:rPr lang="vi-VN" sz="4400" b="0" dirty="0">
                <a:solidFill>
                  <a:srgbClr val="002060"/>
                </a:solidFill>
                <a:effectLst/>
                <a:latin typeface="+mj-lt"/>
                <a:cs typeface="Times New Roman" panose="02020603050405020304" pitchFamily="18" charset="0"/>
              </a:rPr>
              <a:t>Cùng Đức Chúa Thánh Thần trong vinh quang Đức Chúa Cha. </a:t>
            </a:r>
          </a:p>
          <a:p>
            <a:pPr marL="0" indent="0" algn="just" eaLnBrk="1" hangingPunct="1">
              <a:lnSpc>
                <a:spcPct val="140000"/>
              </a:lnSpc>
              <a:buFontTx/>
              <a:buNone/>
            </a:pPr>
            <a:r>
              <a:rPr lang="vi-VN" sz="4400" b="0" u="sng" dirty="0">
                <a:solidFill>
                  <a:srgbClr val="C00000"/>
                </a:solidFill>
                <a:effectLst/>
                <a:latin typeface="+mj-lt"/>
                <a:cs typeface="Times New Roman" panose="02020603050405020304" pitchFamily="18" charset="0"/>
              </a:rPr>
              <a:t>Amen.</a:t>
            </a:r>
          </a:p>
        </p:txBody>
      </p:sp>
    </p:spTree>
    <p:extLst>
      <p:ext uri="{BB962C8B-B14F-4D97-AF65-F5344CB8AC3E}">
        <p14:creationId xmlns:p14="http://schemas.microsoft.com/office/powerpoint/2010/main" val="583127183"/>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143500"/>
          </a:xfrm>
        </p:spPr>
        <p:txBody>
          <a:bodyPr/>
          <a:lstStyle/>
          <a:p>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60299" y="285749"/>
            <a:ext cx="3278901" cy="3847141"/>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6" name="Rectangle 5"/>
          <p:cNvSpPr/>
          <p:nvPr/>
        </p:nvSpPr>
        <p:spPr>
          <a:xfrm>
            <a:off x="225604" y="285749"/>
            <a:ext cx="5109091" cy="2585323"/>
          </a:xfrm>
          <a:prstGeom prst="rect">
            <a:avLst/>
          </a:prstGeom>
          <a:noFill/>
        </p:spPr>
        <p:txBody>
          <a:bodyPr wrap="none" lIns="91440" tIns="45720" rIns="91440" bIns="45720">
            <a:spAutoFit/>
          </a:bodyPr>
          <a:lstStyle/>
          <a:p>
            <a:pPr algn="ctr"/>
            <a:r>
              <a:rPr lang="en-US" sz="5400" b="1" dirty="0">
                <a:ln w="0"/>
                <a:solidFill>
                  <a:srgbClr val="C00000"/>
                </a:solidFill>
                <a:effectLst>
                  <a:outerShdw blurRad="38100" dist="19050" dir="2700000" algn="tl" rotWithShape="0">
                    <a:schemeClr val="dk1">
                      <a:alpha val="40000"/>
                    </a:schemeClr>
                  </a:outerShdw>
                </a:effectLst>
              </a:rPr>
              <a:t>CHÚA NHẬT </a:t>
            </a:r>
          </a:p>
          <a:p>
            <a:pPr algn="ctr"/>
            <a:r>
              <a:rPr lang="en-US" sz="5400" b="1" dirty="0">
                <a:ln w="0"/>
                <a:solidFill>
                  <a:srgbClr val="C00000"/>
                </a:solidFill>
                <a:effectLst>
                  <a:outerShdw blurRad="38100" dist="19050" dir="2700000" algn="tl" rotWithShape="0">
                    <a:schemeClr val="dk1">
                      <a:alpha val="40000"/>
                    </a:schemeClr>
                  </a:outerShdw>
                </a:effectLst>
              </a:rPr>
              <a:t>LỄ THÁNH GIA</a:t>
            </a:r>
          </a:p>
          <a:p>
            <a:pPr algn="ct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7" name="Rectangle 6"/>
          <p:cNvSpPr/>
          <p:nvPr/>
        </p:nvSpPr>
        <p:spPr>
          <a:xfrm>
            <a:off x="152401" y="3820061"/>
            <a:ext cx="8686800" cy="1077218"/>
          </a:xfrm>
          <a:prstGeom prst="rect">
            <a:avLst/>
          </a:prstGeom>
          <a:noFill/>
        </p:spPr>
        <p:txBody>
          <a:bodyPr wrap="square" lIns="91440" tIns="45720" rIns="91440" bIns="45720">
            <a:spAutoFit/>
          </a:bodyPr>
          <a:lstStyle/>
          <a:p>
            <a:r>
              <a:rPr lang="vi-VN" sz="3200" b="1" dirty="0" smtClean="0">
                <a:solidFill>
                  <a:srgbClr val="002060"/>
                </a:solidFill>
                <a:latin typeface="+mj-lt"/>
              </a:rPr>
              <a:t>THÁNH </a:t>
            </a:r>
            <a:r>
              <a:rPr lang="vi-VN" sz="3200" b="1" dirty="0">
                <a:solidFill>
                  <a:srgbClr val="002060"/>
                </a:solidFill>
                <a:latin typeface="+mj-lt"/>
              </a:rPr>
              <a:t>GIA</a:t>
            </a:r>
            <a:r>
              <a:rPr lang="en-US" sz="3200" b="1" dirty="0">
                <a:solidFill>
                  <a:srgbClr val="002060"/>
                </a:solidFill>
                <a:latin typeface="+mj-lt"/>
              </a:rPr>
              <a:t> </a:t>
            </a:r>
            <a:br>
              <a:rPr lang="en-US" sz="3200" b="1" dirty="0">
                <a:solidFill>
                  <a:srgbClr val="002060"/>
                </a:solidFill>
                <a:latin typeface="+mj-lt"/>
              </a:rPr>
            </a:br>
            <a:r>
              <a:rPr lang="en-US" sz="3200" b="1" dirty="0" smtClean="0">
                <a:solidFill>
                  <a:srgbClr val="002060"/>
                </a:solidFill>
                <a:latin typeface="+mj-lt"/>
                <a:cs typeface="Times New Roman" panose="02020603050405020304" pitchFamily="18" charset="0"/>
              </a:rPr>
              <a:t>MẪU</a:t>
            </a:r>
            <a:r>
              <a:rPr lang="vi-VN" sz="3200" b="1" dirty="0" smtClean="0">
                <a:solidFill>
                  <a:srgbClr val="002060"/>
                </a:solidFill>
                <a:latin typeface="+mj-lt"/>
              </a:rPr>
              <a:t> </a:t>
            </a:r>
            <a:r>
              <a:rPr lang="vi-VN" sz="3200" b="1" dirty="0">
                <a:solidFill>
                  <a:srgbClr val="002060"/>
                </a:solidFill>
                <a:latin typeface="+mj-lt"/>
              </a:rPr>
              <a:t>GƯƠNG</a:t>
            </a:r>
            <a:r>
              <a:rPr lang="en-US" sz="3200" b="1" dirty="0">
                <a:solidFill>
                  <a:srgbClr val="002060"/>
                </a:solidFill>
                <a:latin typeface="+mj-lt"/>
              </a:rPr>
              <a:t> </a:t>
            </a:r>
            <a:r>
              <a:rPr lang="vi-VN" sz="3200" b="1" dirty="0">
                <a:solidFill>
                  <a:srgbClr val="002060"/>
                </a:solidFill>
                <a:latin typeface="+mj-lt"/>
              </a:rPr>
              <a:t>GIA ĐÌNH SỐNG </a:t>
            </a:r>
            <a:r>
              <a:rPr lang="vi-VN" sz="3200" b="1" dirty="0" smtClean="0">
                <a:solidFill>
                  <a:srgbClr val="002060"/>
                </a:solidFill>
                <a:latin typeface="+mj-lt"/>
              </a:rPr>
              <a:t>ĐẠO</a:t>
            </a:r>
            <a:endParaRPr lang="en-US" sz="3200" b="0" cap="none" spc="0" dirty="0">
              <a:ln w="0"/>
              <a:solidFill>
                <a:srgbClr val="002060"/>
              </a:solidFill>
              <a:effectLst>
                <a:outerShdw blurRad="38100" dist="19050" dir="2700000" algn="tl" rotWithShape="0">
                  <a:schemeClr val="dk1">
                    <a:alpha val="40000"/>
                  </a:schemeClr>
                </a:outerShdw>
              </a:effectLst>
              <a:latin typeface="+mj-lt"/>
            </a:endParaRPr>
          </a:p>
        </p:txBody>
      </p:sp>
    </p:spTree>
    <p:extLst>
      <p:ext uri="{BB962C8B-B14F-4D97-AF65-F5344CB8AC3E}">
        <p14:creationId xmlns:p14="http://schemas.microsoft.com/office/powerpoint/2010/main" val="1984548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143500"/>
          </a:xfrm>
        </p:spPr>
        <p:txBody>
          <a:bodyPr/>
          <a:lstStyle/>
          <a:p>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15000" y="285750"/>
            <a:ext cx="3124200" cy="3665630"/>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6" name="Rectangle 5"/>
          <p:cNvSpPr/>
          <p:nvPr/>
        </p:nvSpPr>
        <p:spPr>
          <a:xfrm>
            <a:off x="225604" y="285749"/>
            <a:ext cx="5109091" cy="1754326"/>
          </a:xfrm>
          <a:prstGeom prst="rect">
            <a:avLst/>
          </a:prstGeom>
          <a:noFill/>
        </p:spPr>
        <p:txBody>
          <a:bodyPr wrap="none" lIns="91440" tIns="45720" rIns="91440" bIns="45720">
            <a:spAutoFit/>
          </a:bodyPr>
          <a:lstStyle/>
          <a:p>
            <a:pPr algn="ctr"/>
            <a:r>
              <a:rPr lang="en-US" sz="5400" b="1" dirty="0">
                <a:ln w="0"/>
                <a:solidFill>
                  <a:srgbClr val="C00000"/>
                </a:solidFill>
                <a:effectLst>
                  <a:outerShdw blurRad="38100" dist="19050" dir="2700000" algn="tl" rotWithShape="0">
                    <a:schemeClr val="dk1">
                      <a:alpha val="40000"/>
                    </a:schemeClr>
                  </a:outerShdw>
                </a:effectLst>
              </a:rPr>
              <a:t>CHÚA NHẬT </a:t>
            </a:r>
          </a:p>
          <a:p>
            <a:pPr algn="ctr"/>
            <a:r>
              <a:rPr lang="en-US" sz="5400" b="1" dirty="0">
                <a:ln w="0"/>
                <a:solidFill>
                  <a:srgbClr val="C00000"/>
                </a:solidFill>
                <a:effectLst>
                  <a:outerShdw blurRad="38100" dist="19050" dir="2700000" algn="tl" rotWithShape="0">
                    <a:schemeClr val="dk1">
                      <a:alpha val="40000"/>
                    </a:schemeClr>
                  </a:outerShdw>
                </a:effectLst>
              </a:rPr>
              <a:t>LỄ THÁNH </a:t>
            </a:r>
            <a:r>
              <a:rPr lang="en-US" sz="5400" b="1" dirty="0" smtClean="0">
                <a:ln w="0"/>
                <a:solidFill>
                  <a:srgbClr val="C00000"/>
                </a:solidFill>
                <a:effectLst>
                  <a:outerShdw blurRad="38100" dist="19050" dir="2700000" algn="tl" rotWithShape="0">
                    <a:schemeClr val="dk1">
                      <a:alpha val="40000"/>
                    </a:schemeClr>
                  </a:outerShdw>
                </a:effectLst>
              </a:rPr>
              <a:t>GIA</a:t>
            </a:r>
          </a:p>
        </p:txBody>
      </p:sp>
      <p:sp>
        <p:nvSpPr>
          <p:cNvPr id="7" name="Rectangle 6"/>
          <p:cNvSpPr/>
          <p:nvPr/>
        </p:nvSpPr>
        <p:spPr>
          <a:xfrm>
            <a:off x="150419" y="3387587"/>
            <a:ext cx="8686800" cy="1692771"/>
          </a:xfrm>
          <a:prstGeom prst="rect">
            <a:avLst/>
          </a:prstGeom>
          <a:noFill/>
        </p:spPr>
        <p:txBody>
          <a:bodyPr wrap="square" lIns="91440" tIns="45720" rIns="91440" bIns="45720">
            <a:spAutoFit/>
          </a:bodyPr>
          <a:lstStyle/>
          <a:p>
            <a:pPr fontAlgn="base"/>
            <a:r>
              <a:rPr lang="en-US" sz="4000" dirty="0" err="1">
                <a:solidFill>
                  <a:srgbClr val="A50021"/>
                </a:solidFill>
              </a:rPr>
              <a:t>Bài</a:t>
            </a:r>
            <a:r>
              <a:rPr lang="en-US" sz="4000" dirty="0">
                <a:solidFill>
                  <a:srgbClr val="A50021"/>
                </a:solidFill>
              </a:rPr>
              <a:t> </a:t>
            </a:r>
            <a:r>
              <a:rPr lang="en-US" sz="4000" dirty="0" err="1">
                <a:solidFill>
                  <a:srgbClr val="A50021"/>
                </a:solidFill>
              </a:rPr>
              <a:t>Ðọc</a:t>
            </a:r>
            <a:r>
              <a:rPr lang="en-US" sz="4000" dirty="0">
                <a:solidFill>
                  <a:srgbClr val="A50021"/>
                </a:solidFill>
              </a:rPr>
              <a:t> I</a:t>
            </a:r>
            <a:r>
              <a:rPr lang="en-US" sz="4000" dirty="0" smtClean="0">
                <a:solidFill>
                  <a:srgbClr val="C00000"/>
                </a:solidFill>
              </a:rPr>
              <a:t>:</a:t>
            </a:r>
            <a:r>
              <a:rPr lang="en-US" sz="3200" dirty="0">
                <a:solidFill>
                  <a:srgbClr val="002060"/>
                </a:solidFill>
              </a:rPr>
              <a:t> </a:t>
            </a:r>
            <a:r>
              <a:rPr lang="en-US" sz="3200" dirty="0" err="1">
                <a:solidFill>
                  <a:srgbClr val="002060"/>
                </a:solidFill>
              </a:rPr>
              <a:t>Hc</a:t>
            </a:r>
            <a:r>
              <a:rPr lang="en-US" sz="3200" dirty="0">
                <a:solidFill>
                  <a:srgbClr val="002060"/>
                </a:solidFill>
              </a:rPr>
              <a:t> 3, 3-7. 14-17a</a:t>
            </a:r>
          </a:p>
          <a:p>
            <a:pPr fontAlgn="base"/>
            <a:r>
              <a:rPr lang="en-US" sz="3200" i="1" dirty="0">
                <a:solidFill>
                  <a:srgbClr val="002060"/>
                </a:solidFill>
              </a:rPr>
              <a:t>“Ai </a:t>
            </a:r>
            <a:r>
              <a:rPr lang="en-US" sz="3200" i="1" dirty="0" err="1">
                <a:solidFill>
                  <a:srgbClr val="002060"/>
                </a:solidFill>
              </a:rPr>
              <a:t>kính</a:t>
            </a:r>
            <a:r>
              <a:rPr lang="en-US" sz="3200" i="1" dirty="0">
                <a:solidFill>
                  <a:srgbClr val="002060"/>
                </a:solidFill>
              </a:rPr>
              <a:t> </a:t>
            </a:r>
            <a:r>
              <a:rPr lang="en-US" sz="3200" i="1" dirty="0" err="1">
                <a:solidFill>
                  <a:srgbClr val="002060"/>
                </a:solidFill>
              </a:rPr>
              <a:t>sợ</a:t>
            </a:r>
            <a:r>
              <a:rPr lang="en-US" sz="3200" i="1" dirty="0">
                <a:solidFill>
                  <a:srgbClr val="002060"/>
                </a:solidFill>
              </a:rPr>
              <a:t> </a:t>
            </a:r>
            <a:r>
              <a:rPr lang="en-US" sz="3200" i="1" dirty="0" err="1">
                <a:solidFill>
                  <a:srgbClr val="002060"/>
                </a:solidFill>
              </a:rPr>
              <a:t>Chúa</a:t>
            </a:r>
            <a:r>
              <a:rPr lang="en-US" sz="3200" i="1" dirty="0">
                <a:solidFill>
                  <a:srgbClr val="002060"/>
                </a:solidFill>
              </a:rPr>
              <a:t>, </a:t>
            </a:r>
            <a:r>
              <a:rPr lang="en-US" sz="3200" i="1" dirty="0" err="1">
                <a:solidFill>
                  <a:srgbClr val="002060"/>
                </a:solidFill>
              </a:rPr>
              <a:t>thì</a:t>
            </a:r>
            <a:r>
              <a:rPr lang="en-US" sz="3200" i="1" dirty="0">
                <a:solidFill>
                  <a:srgbClr val="002060"/>
                </a:solidFill>
              </a:rPr>
              <a:t> </a:t>
            </a:r>
            <a:r>
              <a:rPr lang="en-US" sz="3200" i="1" dirty="0" err="1">
                <a:solidFill>
                  <a:srgbClr val="002060"/>
                </a:solidFill>
              </a:rPr>
              <a:t>thảo</a:t>
            </a:r>
            <a:r>
              <a:rPr lang="en-US" sz="3200" i="1" dirty="0">
                <a:solidFill>
                  <a:srgbClr val="002060"/>
                </a:solidFill>
              </a:rPr>
              <a:t> </a:t>
            </a:r>
            <a:r>
              <a:rPr lang="en-US" sz="3200" i="1" dirty="0" err="1">
                <a:solidFill>
                  <a:srgbClr val="002060"/>
                </a:solidFill>
              </a:rPr>
              <a:t>kính</a:t>
            </a:r>
            <a:r>
              <a:rPr lang="en-US" sz="3200" i="1" dirty="0">
                <a:solidFill>
                  <a:srgbClr val="002060"/>
                </a:solidFill>
              </a:rPr>
              <a:t> cha </a:t>
            </a:r>
            <a:r>
              <a:rPr lang="en-US" sz="3200" i="1" dirty="0" err="1">
                <a:solidFill>
                  <a:srgbClr val="002060"/>
                </a:solidFill>
              </a:rPr>
              <a:t>mẹ</a:t>
            </a:r>
            <a:r>
              <a:rPr lang="en-US" sz="3200" i="1" dirty="0">
                <a:solidFill>
                  <a:srgbClr val="002060"/>
                </a:solidFill>
              </a:rPr>
              <a:t>”.</a:t>
            </a:r>
            <a:endParaRPr lang="en-US" sz="3200" dirty="0">
              <a:solidFill>
                <a:srgbClr val="002060"/>
              </a:solidFill>
            </a:endParaRPr>
          </a:p>
          <a:p>
            <a:pPr fontAlgn="base"/>
            <a:r>
              <a:rPr lang="en-US" sz="2800" dirty="0" err="1">
                <a:solidFill>
                  <a:srgbClr val="002060"/>
                </a:solidFill>
              </a:rPr>
              <a:t>Trích</a:t>
            </a:r>
            <a:r>
              <a:rPr lang="en-US" sz="2800" dirty="0">
                <a:solidFill>
                  <a:srgbClr val="002060"/>
                </a:solidFill>
              </a:rPr>
              <a:t> </a:t>
            </a:r>
            <a:r>
              <a:rPr lang="en-US" sz="2800" dirty="0" err="1">
                <a:solidFill>
                  <a:srgbClr val="002060"/>
                </a:solidFill>
              </a:rPr>
              <a:t>sách</a:t>
            </a:r>
            <a:r>
              <a:rPr lang="en-US" sz="2800" dirty="0">
                <a:solidFill>
                  <a:srgbClr val="002060"/>
                </a:solidFill>
              </a:rPr>
              <a:t> </a:t>
            </a:r>
            <a:r>
              <a:rPr lang="en-US" sz="2800" dirty="0" err="1">
                <a:solidFill>
                  <a:srgbClr val="002060"/>
                </a:solidFill>
              </a:rPr>
              <a:t>Huấn</a:t>
            </a:r>
            <a:r>
              <a:rPr lang="en-US" sz="2800" dirty="0">
                <a:solidFill>
                  <a:srgbClr val="002060"/>
                </a:solidFill>
              </a:rPr>
              <a:t> Ca</a:t>
            </a:r>
            <a:r>
              <a:rPr lang="en-US" sz="2800" dirty="0" smtClean="0">
                <a:solidFill>
                  <a:srgbClr val="002060"/>
                </a:solidFill>
              </a:rPr>
              <a:t>.</a:t>
            </a:r>
            <a:endParaRPr lang="en-US" sz="2800" dirty="0">
              <a:solidFill>
                <a:srgbClr val="002060"/>
              </a:solidFill>
            </a:endParaRPr>
          </a:p>
        </p:txBody>
      </p:sp>
    </p:spTree>
    <p:extLst>
      <p:ext uri="{BB962C8B-B14F-4D97-AF65-F5344CB8AC3E}">
        <p14:creationId xmlns:p14="http://schemas.microsoft.com/office/powerpoint/2010/main" val="11478977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sz="8000" b="1" dirty="0" smtClean="0">
                <a:solidFill>
                  <a:srgbClr val="C00000"/>
                </a:solidFill>
              </a:rPr>
              <a:t>THÁNH </a:t>
            </a:r>
            <a:r>
              <a:rPr lang="en-US" sz="8000" b="1" dirty="0">
                <a:solidFill>
                  <a:srgbClr val="C00000"/>
                </a:solidFill>
              </a:rPr>
              <a:t>VỊNH </a:t>
            </a:r>
            <a:r>
              <a:rPr lang="en-US" sz="8000" b="1" dirty="0" smtClean="0">
                <a:solidFill>
                  <a:srgbClr val="C00000"/>
                </a:solidFill>
              </a:rPr>
              <a:t>83</a:t>
            </a:r>
            <a:r>
              <a:rPr lang="en-US" sz="8000" b="1" dirty="0">
                <a:solidFill>
                  <a:srgbClr val="FFFF00"/>
                </a:solidFill>
              </a:rPr>
              <a:t/>
            </a:r>
            <a:br>
              <a:rPr lang="en-US" sz="8000" b="1" dirty="0">
                <a:solidFill>
                  <a:srgbClr val="FFFF00"/>
                </a:solidFill>
              </a:rPr>
            </a:br>
            <a:r>
              <a:rPr lang="en-US" i="1" dirty="0" smtClean="0">
                <a:solidFill>
                  <a:srgbClr val="002060"/>
                </a:solidFill>
              </a:rPr>
              <a:t>Lm. Kim Long</a:t>
            </a:r>
            <a:br>
              <a:rPr lang="en-US" i="1" dirty="0" smtClean="0">
                <a:solidFill>
                  <a:srgbClr val="002060"/>
                </a:solidFill>
              </a:rPr>
            </a:br>
            <a:r>
              <a:rPr lang="en-US" i="1" dirty="0">
                <a:solidFill>
                  <a:srgbClr val="002060"/>
                </a:solidFill>
              </a:rPr>
              <a:t>3</a:t>
            </a:r>
            <a:r>
              <a:rPr lang="en-US" i="1" dirty="0" smtClean="0">
                <a:solidFill>
                  <a:srgbClr val="002060"/>
                </a:solidFill>
              </a:rPr>
              <a:t> </a:t>
            </a:r>
            <a:r>
              <a:rPr lang="en-US" i="1" dirty="0" err="1" smtClean="0">
                <a:solidFill>
                  <a:srgbClr val="002060"/>
                </a:solidFill>
              </a:rPr>
              <a:t>Câu</a:t>
            </a:r>
            <a:endParaRPr lang="en-US" i="1" dirty="0">
              <a:solidFill>
                <a:srgbClr val="002060"/>
              </a:solidFill>
            </a:endParaRPr>
          </a:p>
        </p:txBody>
      </p:sp>
    </p:spTree>
    <p:extLst>
      <p:ext uri="{BB962C8B-B14F-4D97-AF65-F5344CB8AC3E}">
        <p14:creationId xmlns:p14="http://schemas.microsoft.com/office/powerpoint/2010/main" val="19954632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09550"/>
            <a:ext cx="8839200" cy="4724400"/>
          </a:xfrm>
        </p:spPr>
        <p:txBody>
          <a:bodyPr>
            <a:normAutofit/>
          </a:bodyPr>
          <a:lstStyle/>
          <a:p>
            <a:pPr algn="just"/>
            <a:r>
              <a:rPr lang="en-US" sz="8000" dirty="0" err="1" smtClean="0">
                <a:solidFill>
                  <a:srgbClr val="C00000"/>
                </a:solidFill>
              </a:rPr>
              <a:t>Đk</a:t>
            </a:r>
            <a:r>
              <a:rPr lang="en-US" sz="8000" dirty="0" smtClean="0">
                <a:solidFill>
                  <a:srgbClr val="C00000"/>
                </a:solidFill>
              </a:rPr>
              <a:t>:</a:t>
            </a:r>
            <a:r>
              <a:rPr lang="vi-VN" sz="8000" dirty="0">
                <a:solidFill>
                  <a:srgbClr val="002060"/>
                </a:solidFill>
              </a:rPr>
              <a:t>Ôi lạy Chúa</a:t>
            </a:r>
            <a:r>
              <a:rPr lang="vi-VN" sz="8000" dirty="0" smtClean="0">
                <a:solidFill>
                  <a:srgbClr val="002060"/>
                </a:solidFill>
              </a:rPr>
              <a:t>,</a:t>
            </a:r>
            <a:r>
              <a:rPr lang="en-US" sz="8000" dirty="0" smtClean="0">
                <a:solidFill>
                  <a:srgbClr val="002060"/>
                </a:solidFill>
              </a:rPr>
              <a:t/>
            </a:r>
            <a:br>
              <a:rPr lang="en-US" sz="8000" dirty="0" smtClean="0">
                <a:solidFill>
                  <a:srgbClr val="002060"/>
                </a:solidFill>
              </a:rPr>
            </a:br>
            <a:r>
              <a:rPr lang="vi-VN" sz="8000" dirty="0" smtClean="0">
                <a:solidFill>
                  <a:srgbClr val="002060"/>
                </a:solidFill>
              </a:rPr>
              <a:t>phúc </a:t>
            </a:r>
            <a:r>
              <a:rPr lang="vi-VN" sz="8000" dirty="0">
                <a:solidFill>
                  <a:srgbClr val="002060"/>
                </a:solidFill>
              </a:rPr>
              <a:t>thay người ở trong thánh điện</a:t>
            </a:r>
            <a:r>
              <a:rPr lang="vi-VN" sz="8000" dirty="0" smtClean="0">
                <a:solidFill>
                  <a:srgbClr val="002060"/>
                </a:solidFill>
              </a:rPr>
              <a:t>.</a:t>
            </a:r>
            <a:endParaRPr lang="en-US" sz="8000" dirty="0">
              <a:solidFill>
                <a:srgbClr val="002060"/>
              </a:solidFill>
            </a:endParaRPr>
          </a:p>
        </p:txBody>
      </p:sp>
    </p:spTree>
    <p:extLst>
      <p:ext uri="{BB962C8B-B14F-4D97-AF65-F5344CB8AC3E}">
        <p14:creationId xmlns:p14="http://schemas.microsoft.com/office/powerpoint/2010/main" val="12348751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33350"/>
            <a:ext cx="8839200" cy="4876800"/>
          </a:xfrm>
        </p:spPr>
        <p:txBody>
          <a:bodyPr>
            <a:noAutofit/>
          </a:bodyPr>
          <a:lstStyle/>
          <a:p>
            <a:pPr algn="just"/>
            <a:r>
              <a:rPr lang="en-US" sz="5400" dirty="0" smtClean="0">
                <a:solidFill>
                  <a:srgbClr val="C00000"/>
                </a:solidFill>
              </a:rPr>
              <a:t>Tk1: </a:t>
            </a:r>
            <a:r>
              <a:rPr lang="vi-VN" sz="5400" dirty="0">
                <a:solidFill>
                  <a:srgbClr val="002060"/>
                </a:solidFill>
              </a:rPr>
              <a:t>Hồn con khát khao mỏi mòn mong được về hành lang nhà Chúa. Tâm thần và thể xác con hân hoan vọng tới Chúa trường sinh.</a:t>
            </a:r>
            <a:endParaRPr lang="en-US" sz="5400" dirty="0">
              <a:solidFill>
                <a:srgbClr val="002060"/>
              </a:solidFill>
            </a:endParaRPr>
          </a:p>
        </p:txBody>
      </p:sp>
    </p:spTree>
    <p:extLst>
      <p:ext uri="{BB962C8B-B14F-4D97-AF65-F5344CB8AC3E}">
        <p14:creationId xmlns:p14="http://schemas.microsoft.com/office/powerpoint/2010/main" val="39697900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09550"/>
            <a:ext cx="8839200" cy="4724400"/>
          </a:xfrm>
        </p:spPr>
        <p:txBody>
          <a:bodyPr>
            <a:normAutofit/>
          </a:bodyPr>
          <a:lstStyle/>
          <a:p>
            <a:pPr algn="just"/>
            <a:r>
              <a:rPr lang="en-US" sz="8000" dirty="0" err="1" smtClean="0">
                <a:solidFill>
                  <a:srgbClr val="C00000"/>
                </a:solidFill>
              </a:rPr>
              <a:t>Đk</a:t>
            </a:r>
            <a:r>
              <a:rPr lang="en-US" sz="8000" dirty="0" smtClean="0">
                <a:solidFill>
                  <a:srgbClr val="C00000"/>
                </a:solidFill>
              </a:rPr>
              <a:t>: </a:t>
            </a:r>
            <a:r>
              <a:rPr lang="vi-VN" sz="8000" dirty="0" smtClean="0">
                <a:solidFill>
                  <a:srgbClr val="002060"/>
                </a:solidFill>
              </a:rPr>
              <a:t>Ôi </a:t>
            </a:r>
            <a:r>
              <a:rPr lang="vi-VN" sz="8000" dirty="0">
                <a:solidFill>
                  <a:srgbClr val="002060"/>
                </a:solidFill>
              </a:rPr>
              <a:t>lạy Chúa</a:t>
            </a:r>
            <a:r>
              <a:rPr lang="vi-VN" sz="8000" dirty="0" smtClean="0">
                <a:solidFill>
                  <a:srgbClr val="002060"/>
                </a:solidFill>
              </a:rPr>
              <a:t>,</a:t>
            </a:r>
            <a:r>
              <a:rPr lang="en-US" sz="8000" dirty="0" smtClean="0">
                <a:solidFill>
                  <a:srgbClr val="002060"/>
                </a:solidFill>
              </a:rPr>
              <a:t/>
            </a:r>
            <a:br>
              <a:rPr lang="en-US" sz="8000" dirty="0" smtClean="0">
                <a:solidFill>
                  <a:srgbClr val="002060"/>
                </a:solidFill>
              </a:rPr>
            </a:br>
            <a:r>
              <a:rPr lang="vi-VN" sz="8000" dirty="0" smtClean="0">
                <a:solidFill>
                  <a:srgbClr val="002060"/>
                </a:solidFill>
              </a:rPr>
              <a:t>phúc </a:t>
            </a:r>
            <a:r>
              <a:rPr lang="vi-VN" sz="8000" dirty="0">
                <a:solidFill>
                  <a:srgbClr val="002060"/>
                </a:solidFill>
              </a:rPr>
              <a:t>thay người ở trong thánh điện</a:t>
            </a:r>
            <a:r>
              <a:rPr lang="vi-VN" sz="8000" dirty="0" smtClean="0">
                <a:solidFill>
                  <a:srgbClr val="002060"/>
                </a:solidFill>
              </a:rPr>
              <a:t>.</a:t>
            </a:r>
            <a:endParaRPr lang="en-US" sz="8000" dirty="0">
              <a:solidFill>
                <a:srgbClr val="002060"/>
              </a:solidFill>
            </a:endParaRPr>
          </a:p>
        </p:txBody>
      </p:sp>
    </p:spTree>
    <p:extLst>
      <p:ext uri="{BB962C8B-B14F-4D97-AF65-F5344CB8AC3E}">
        <p14:creationId xmlns:p14="http://schemas.microsoft.com/office/powerpoint/2010/main" val="3632116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33350"/>
            <a:ext cx="8839200" cy="4800600"/>
          </a:xfrm>
        </p:spPr>
        <p:txBody>
          <a:bodyPr>
            <a:noAutofit/>
          </a:bodyPr>
          <a:lstStyle/>
          <a:p>
            <a:pPr algn="just"/>
            <a:r>
              <a:rPr lang="en-US" sz="5400" dirty="0" smtClean="0">
                <a:solidFill>
                  <a:srgbClr val="C00000"/>
                </a:solidFill>
              </a:rPr>
              <a:t>Tk2:</a:t>
            </a:r>
            <a:r>
              <a:rPr lang="vi-VN" sz="5400" dirty="0"/>
              <a:t> </a:t>
            </a:r>
            <a:r>
              <a:rPr lang="vi-VN" sz="5400" dirty="0">
                <a:solidFill>
                  <a:srgbClr val="002060"/>
                </a:solidFill>
              </a:rPr>
              <a:t>Thật vinh phúc ai nương nhờ nơi đền thờ, và ca tụng Chúa. Kẻ Ngài phù trợ, phúc thay. Nay xin Ngài đoái nghe lời con.</a:t>
            </a:r>
            <a:endParaRPr lang="en-US" sz="5400" dirty="0">
              <a:solidFill>
                <a:srgbClr val="002060"/>
              </a:solidFill>
            </a:endParaRPr>
          </a:p>
        </p:txBody>
      </p:sp>
    </p:spTree>
    <p:extLst>
      <p:ext uri="{BB962C8B-B14F-4D97-AF65-F5344CB8AC3E}">
        <p14:creationId xmlns:p14="http://schemas.microsoft.com/office/powerpoint/2010/main" val="41781173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09550"/>
            <a:ext cx="8839200" cy="4724400"/>
          </a:xfrm>
        </p:spPr>
        <p:txBody>
          <a:bodyPr>
            <a:normAutofit/>
          </a:bodyPr>
          <a:lstStyle/>
          <a:p>
            <a:pPr algn="just"/>
            <a:r>
              <a:rPr lang="en-US" sz="8000" dirty="0" err="1" smtClean="0">
                <a:solidFill>
                  <a:srgbClr val="C00000"/>
                </a:solidFill>
              </a:rPr>
              <a:t>Đk</a:t>
            </a:r>
            <a:r>
              <a:rPr lang="en-US" sz="8000" dirty="0" smtClean="0">
                <a:solidFill>
                  <a:srgbClr val="C00000"/>
                </a:solidFill>
              </a:rPr>
              <a:t>: </a:t>
            </a:r>
            <a:r>
              <a:rPr lang="vi-VN" sz="8000" dirty="0" smtClean="0">
                <a:solidFill>
                  <a:srgbClr val="002060"/>
                </a:solidFill>
              </a:rPr>
              <a:t>Ôi </a:t>
            </a:r>
            <a:r>
              <a:rPr lang="vi-VN" sz="8000" dirty="0">
                <a:solidFill>
                  <a:srgbClr val="002060"/>
                </a:solidFill>
              </a:rPr>
              <a:t>lạy Chúa</a:t>
            </a:r>
            <a:r>
              <a:rPr lang="vi-VN" sz="8000" dirty="0" smtClean="0">
                <a:solidFill>
                  <a:srgbClr val="002060"/>
                </a:solidFill>
              </a:rPr>
              <a:t>,</a:t>
            </a:r>
            <a:r>
              <a:rPr lang="en-US" sz="8000" dirty="0" smtClean="0">
                <a:solidFill>
                  <a:srgbClr val="002060"/>
                </a:solidFill>
              </a:rPr>
              <a:t/>
            </a:r>
            <a:br>
              <a:rPr lang="en-US" sz="8000" dirty="0" smtClean="0">
                <a:solidFill>
                  <a:srgbClr val="002060"/>
                </a:solidFill>
              </a:rPr>
            </a:br>
            <a:r>
              <a:rPr lang="vi-VN" sz="8000" dirty="0" smtClean="0">
                <a:solidFill>
                  <a:srgbClr val="002060"/>
                </a:solidFill>
              </a:rPr>
              <a:t>phúc </a:t>
            </a:r>
            <a:r>
              <a:rPr lang="vi-VN" sz="8000" dirty="0">
                <a:solidFill>
                  <a:srgbClr val="002060"/>
                </a:solidFill>
              </a:rPr>
              <a:t>thay người ở trong thánh điện</a:t>
            </a:r>
            <a:r>
              <a:rPr lang="vi-VN" sz="8000" dirty="0" smtClean="0">
                <a:solidFill>
                  <a:srgbClr val="002060"/>
                </a:solidFill>
              </a:rPr>
              <a:t>.</a:t>
            </a:r>
            <a:endParaRPr lang="en-US" sz="8000" dirty="0">
              <a:solidFill>
                <a:srgbClr val="002060"/>
              </a:solidFill>
            </a:endParaRPr>
          </a:p>
        </p:txBody>
      </p:sp>
    </p:spTree>
    <p:extLst>
      <p:ext uri="{BB962C8B-B14F-4D97-AF65-F5344CB8AC3E}">
        <p14:creationId xmlns:p14="http://schemas.microsoft.com/office/powerpoint/2010/main" val="21389788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09550"/>
            <a:ext cx="8686800" cy="4648200"/>
          </a:xfrm>
        </p:spPr>
        <p:txBody>
          <a:bodyPr>
            <a:noAutofit/>
          </a:bodyPr>
          <a:lstStyle/>
          <a:p>
            <a:pPr algn="just"/>
            <a:r>
              <a:rPr lang="en-US" sz="5400" dirty="0" smtClean="0">
                <a:solidFill>
                  <a:srgbClr val="C00000"/>
                </a:solidFill>
              </a:rPr>
              <a:t>Tk3: </a:t>
            </a:r>
            <a:r>
              <a:rPr lang="vi-VN" sz="5400" dirty="0" smtClean="0">
                <a:solidFill>
                  <a:srgbClr val="002060"/>
                </a:solidFill>
              </a:rPr>
              <a:t>Thật </a:t>
            </a:r>
            <a:r>
              <a:rPr lang="vi-VN" sz="5400" dirty="0">
                <a:solidFill>
                  <a:srgbClr val="002060"/>
                </a:solidFill>
              </a:rPr>
              <a:t>vinh phúc ai nương nhờ nơi đền thờ, và ca tụng Chúa. Ôi Ngài một khiên chở che, xin đem Người Chúa xức dầu cho.</a:t>
            </a:r>
            <a:endParaRPr lang="en-US" sz="5400" dirty="0">
              <a:solidFill>
                <a:srgbClr val="002060"/>
              </a:solidFill>
            </a:endParaRPr>
          </a:p>
        </p:txBody>
      </p:sp>
    </p:spTree>
    <p:extLst>
      <p:ext uri="{BB962C8B-B14F-4D97-AF65-F5344CB8AC3E}">
        <p14:creationId xmlns:p14="http://schemas.microsoft.com/office/powerpoint/2010/main" val="23169733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09550"/>
            <a:ext cx="8839200" cy="4724400"/>
          </a:xfrm>
        </p:spPr>
        <p:txBody>
          <a:bodyPr>
            <a:normAutofit/>
          </a:bodyPr>
          <a:lstStyle/>
          <a:p>
            <a:pPr algn="just"/>
            <a:r>
              <a:rPr lang="en-US" sz="8000" dirty="0" err="1" smtClean="0">
                <a:solidFill>
                  <a:srgbClr val="C00000"/>
                </a:solidFill>
              </a:rPr>
              <a:t>Đk</a:t>
            </a:r>
            <a:r>
              <a:rPr lang="en-US" sz="8000" dirty="0" smtClean="0">
                <a:solidFill>
                  <a:srgbClr val="C00000"/>
                </a:solidFill>
              </a:rPr>
              <a:t>: </a:t>
            </a:r>
            <a:r>
              <a:rPr lang="vi-VN" sz="8000" dirty="0" smtClean="0">
                <a:solidFill>
                  <a:srgbClr val="002060"/>
                </a:solidFill>
              </a:rPr>
              <a:t>Ôi </a:t>
            </a:r>
            <a:r>
              <a:rPr lang="vi-VN" sz="8000" dirty="0">
                <a:solidFill>
                  <a:srgbClr val="002060"/>
                </a:solidFill>
              </a:rPr>
              <a:t>lạy Chúa</a:t>
            </a:r>
            <a:r>
              <a:rPr lang="vi-VN" sz="8000" dirty="0" smtClean="0">
                <a:solidFill>
                  <a:srgbClr val="002060"/>
                </a:solidFill>
              </a:rPr>
              <a:t>,</a:t>
            </a:r>
            <a:r>
              <a:rPr lang="en-US" sz="8000" dirty="0" smtClean="0">
                <a:solidFill>
                  <a:srgbClr val="002060"/>
                </a:solidFill>
              </a:rPr>
              <a:t/>
            </a:r>
            <a:br>
              <a:rPr lang="en-US" sz="8000" dirty="0" smtClean="0">
                <a:solidFill>
                  <a:srgbClr val="002060"/>
                </a:solidFill>
              </a:rPr>
            </a:br>
            <a:r>
              <a:rPr lang="vi-VN" sz="8000" dirty="0" smtClean="0">
                <a:solidFill>
                  <a:srgbClr val="002060"/>
                </a:solidFill>
              </a:rPr>
              <a:t>phúc </a:t>
            </a:r>
            <a:r>
              <a:rPr lang="vi-VN" sz="8000" dirty="0">
                <a:solidFill>
                  <a:srgbClr val="002060"/>
                </a:solidFill>
              </a:rPr>
              <a:t>thay người ở trong thánh điện</a:t>
            </a:r>
            <a:r>
              <a:rPr lang="vi-VN" sz="8000" dirty="0" smtClean="0">
                <a:solidFill>
                  <a:srgbClr val="002060"/>
                </a:solidFill>
              </a:rPr>
              <a:t>.</a:t>
            </a:r>
            <a:endParaRPr lang="en-US" sz="8000" dirty="0">
              <a:solidFill>
                <a:srgbClr val="002060"/>
              </a:solidFill>
            </a:endParaRPr>
          </a:p>
        </p:txBody>
      </p:sp>
    </p:spTree>
    <p:extLst>
      <p:ext uri="{BB962C8B-B14F-4D97-AF65-F5344CB8AC3E}">
        <p14:creationId xmlns:p14="http://schemas.microsoft.com/office/powerpoint/2010/main" val="23328818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143500"/>
          </a:xfrm>
        </p:spPr>
        <p:txBody>
          <a:bodyPr/>
          <a:lstStyle/>
          <a:p>
            <a:r>
              <a:rPr lang="en-US" dirty="0" smtClean="0"/>
              <a:t/>
            </a:r>
            <a:br>
              <a:rPr lang="en-US" dirty="0" smtClean="0"/>
            </a:b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15000" y="285750"/>
            <a:ext cx="3124200" cy="3665630"/>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6" name="Rectangle 5"/>
          <p:cNvSpPr/>
          <p:nvPr/>
        </p:nvSpPr>
        <p:spPr>
          <a:xfrm>
            <a:off x="225604" y="285749"/>
            <a:ext cx="5109091" cy="1754326"/>
          </a:xfrm>
          <a:prstGeom prst="rect">
            <a:avLst/>
          </a:prstGeom>
          <a:noFill/>
        </p:spPr>
        <p:txBody>
          <a:bodyPr wrap="none" lIns="91440" tIns="45720" rIns="91440" bIns="45720">
            <a:spAutoFit/>
          </a:bodyPr>
          <a:lstStyle/>
          <a:p>
            <a:pPr algn="ctr"/>
            <a:r>
              <a:rPr lang="en-US" sz="5400" b="1" dirty="0">
                <a:ln w="0"/>
                <a:solidFill>
                  <a:srgbClr val="C00000"/>
                </a:solidFill>
                <a:effectLst>
                  <a:outerShdw blurRad="38100" dist="19050" dir="2700000" algn="tl" rotWithShape="0">
                    <a:schemeClr val="dk1">
                      <a:alpha val="40000"/>
                    </a:schemeClr>
                  </a:outerShdw>
                </a:effectLst>
              </a:rPr>
              <a:t>CHÚA NHẬT </a:t>
            </a:r>
          </a:p>
          <a:p>
            <a:pPr algn="ctr"/>
            <a:r>
              <a:rPr lang="en-US" sz="5400" b="1" dirty="0">
                <a:ln w="0"/>
                <a:solidFill>
                  <a:srgbClr val="C00000"/>
                </a:solidFill>
                <a:effectLst>
                  <a:outerShdw blurRad="38100" dist="19050" dir="2700000" algn="tl" rotWithShape="0">
                    <a:schemeClr val="dk1">
                      <a:alpha val="40000"/>
                    </a:schemeClr>
                  </a:outerShdw>
                </a:effectLst>
              </a:rPr>
              <a:t>LỄ THÁNH </a:t>
            </a:r>
            <a:r>
              <a:rPr lang="en-US" sz="5400" b="1" dirty="0" smtClean="0">
                <a:ln w="0"/>
                <a:solidFill>
                  <a:srgbClr val="C00000"/>
                </a:solidFill>
                <a:effectLst>
                  <a:outerShdw blurRad="38100" dist="19050" dir="2700000" algn="tl" rotWithShape="0">
                    <a:schemeClr val="dk1">
                      <a:alpha val="40000"/>
                    </a:schemeClr>
                  </a:outerShdw>
                </a:effectLst>
              </a:rPr>
              <a:t>GIA</a:t>
            </a: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7" name="Rectangle 6"/>
          <p:cNvSpPr/>
          <p:nvPr/>
        </p:nvSpPr>
        <p:spPr>
          <a:xfrm>
            <a:off x="152400" y="3421522"/>
            <a:ext cx="8686800" cy="1631216"/>
          </a:xfrm>
          <a:prstGeom prst="rect">
            <a:avLst/>
          </a:prstGeom>
          <a:noFill/>
        </p:spPr>
        <p:txBody>
          <a:bodyPr wrap="square" lIns="91440" tIns="45720" rIns="91440" bIns="45720">
            <a:spAutoFit/>
          </a:bodyPr>
          <a:lstStyle/>
          <a:p>
            <a:pPr fontAlgn="base"/>
            <a:r>
              <a:rPr lang="vi-VN" sz="4000" dirty="0">
                <a:solidFill>
                  <a:srgbClr val="A50021"/>
                </a:solidFill>
              </a:rPr>
              <a:t>Bài Ðọc II:</a:t>
            </a:r>
            <a:r>
              <a:rPr lang="vi-VN" dirty="0"/>
              <a:t> </a:t>
            </a:r>
            <a:r>
              <a:rPr lang="vi-VN" sz="3200" dirty="0">
                <a:solidFill>
                  <a:srgbClr val="002060"/>
                </a:solidFill>
              </a:rPr>
              <a:t>Cl 3, 12-21</a:t>
            </a:r>
          </a:p>
          <a:p>
            <a:pPr fontAlgn="base"/>
            <a:r>
              <a:rPr lang="vi-VN" sz="3200" i="1" dirty="0">
                <a:solidFill>
                  <a:srgbClr val="002060"/>
                </a:solidFill>
              </a:rPr>
              <a:t>“Về đời sống gia đình trong Chúa”.</a:t>
            </a:r>
            <a:endParaRPr lang="vi-VN" sz="3200" dirty="0">
              <a:solidFill>
                <a:srgbClr val="002060"/>
              </a:solidFill>
            </a:endParaRPr>
          </a:p>
          <a:p>
            <a:pPr fontAlgn="base"/>
            <a:r>
              <a:rPr lang="vi-VN" sz="2800" dirty="0">
                <a:solidFill>
                  <a:srgbClr val="002060"/>
                </a:solidFill>
              </a:rPr>
              <a:t>Trích thư Thánh Phaolô Tông đồ gửi tín hữu Côlôxê</a:t>
            </a:r>
            <a:r>
              <a:rPr lang="vi-VN" sz="2800" dirty="0" smtClean="0">
                <a:solidFill>
                  <a:srgbClr val="002060"/>
                </a:solidFill>
              </a:rPr>
              <a:t>.</a:t>
            </a:r>
            <a:endParaRPr lang="vi-VN" sz="2800" dirty="0">
              <a:solidFill>
                <a:srgbClr val="002060"/>
              </a:solidFill>
            </a:endParaRPr>
          </a:p>
        </p:txBody>
      </p:sp>
    </p:spTree>
    <p:extLst>
      <p:ext uri="{BB962C8B-B14F-4D97-AF65-F5344CB8AC3E}">
        <p14:creationId xmlns:p14="http://schemas.microsoft.com/office/powerpoint/2010/main" val="13172673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sz="8000" b="1" dirty="0">
                <a:solidFill>
                  <a:srgbClr val="002060"/>
                </a:solidFill>
                <a:effectLst/>
                <a:latin typeface="+mj-lt"/>
              </a:rPr>
              <a:t>TẬP HÁT CỘNG ĐOÀN</a:t>
            </a:r>
          </a:p>
        </p:txBody>
      </p:sp>
      <p:sp>
        <p:nvSpPr>
          <p:cNvPr id="4" name="Rectangle 3"/>
          <p:cNvSpPr/>
          <p:nvPr/>
        </p:nvSpPr>
        <p:spPr>
          <a:xfrm>
            <a:off x="4479628" y="395583"/>
            <a:ext cx="184731" cy="646331"/>
          </a:xfrm>
          <a:prstGeom prst="rect">
            <a:avLst/>
          </a:prstGeom>
          <a:noFill/>
        </p:spPr>
        <p:txBody>
          <a:bodyPr wrap="none" lIns="91440" tIns="45720" rIns="91440" bIns="45720">
            <a:spAutoFit/>
          </a:bodyPr>
          <a:lstStyle/>
          <a:p>
            <a:pPr algn="ctr"/>
            <a:endParaRPr lang="en-US" b="1" dirty="0" smtClean="0">
              <a:solidFill>
                <a:schemeClr val="bg1"/>
              </a:solidFill>
            </a:endParaRPr>
          </a:p>
          <a:p>
            <a:pPr algn="ctr"/>
            <a:endParaRPr lang="en-US" b="1" dirty="0">
              <a:solidFill>
                <a:schemeClr val="bg1"/>
              </a:solidFill>
            </a:endParaRPr>
          </a:p>
        </p:txBody>
      </p:sp>
    </p:spTree>
    <p:extLst>
      <p:ext uri="{BB962C8B-B14F-4D97-AF65-F5344CB8AC3E}">
        <p14:creationId xmlns:p14="http://schemas.microsoft.com/office/powerpoint/2010/main" val="6024125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794159"/>
            <a:ext cx="8763000" cy="3581400"/>
          </a:xfrm>
        </p:spPr>
        <p:txBody>
          <a:bodyPr>
            <a:noAutofit/>
          </a:bodyPr>
          <a:lstStyle/>
          <a:p>
            <a:pPr algn="just"/>
            <a:r>
              <a:rPr lang="en-US" sz="6000" dirty="0" err="1">
                <a:solidFill>
                  <a:srgbClr val="002060"/>
                </a:solidFill>
              </a:rPr>
              <a:t>Lạy</a:t>
            </a:r>
            <a:r>
              <a:rPr lang="en-US" sz="6000" dirty="0">
                <a:solidFill>
                  <a:srgbClr val="002060"/>
                </a:solidFill>
              </a:rPr>
              <a:t> </a:t>
            </a:r>
            <a:r>
              <a:rPr lang="en-US" sz="6000" dirty="0" err="1">
                <a:solidFill>
                  <a:srgbClr val="002060"/>
                </a:solidFill>
              </a:rPr>
              <a:t>Chúa</a:t>
            </a:r>
            <a:r>
              <a:rPr lang="en-US" sz="6000" dirty="0">
                <a:solidFill>
                  <a:srgbClr val="002060"/>
                </a:solidFill>
              </a:rPr>
              <a:t>, </a:t>
            </a:r>
            <a:r>
              <a:rPr lang="en-US" sz="6000" dirty="0" err="1">
                <a:solidFill>
                  <a:srgbClr val="002060"/>
                </a:solidFill>
              </a:rPr>
              <a:t>xin</a:t>
            </a:r>
            <a:r>
              <a:rPr lang="en-US" sz="6000" dirty="0">
                <a:solidFill>
                  <a:srgbClr val="002060"/>
                </a:solidFill>
              </a:rPr>
              <a:t> </a:t>
            </a:r>
            <a:r>
              <a:rPr lang="en-US" sz="6000" dirty="0" err="1">
                <a:solidFill>
                  <a:srgbClr val="002060"/>
                </a:solidFill>
              </a:rPr>
              <a:t>mở</a:t>
            </a:r>
            <a:r>
              <a:rPr lang="en-US" sz="6000" dirty="0">
                <a:solidFill>
                  <a:srgbClr val="002060"/>
                </a:solidFill>
              </a:rPr>
              <a:t> </a:t>
            </a:r>
            <a:r>
              <a:rPr lang="en-US" sz="6000" dirty="0" err="1">
                <a:solidFill>
                  <a:srgbClr val="002060"/>
                </a:solidFill>
              </a:rPr>
              <a:t>lòng</a:t>
            </a:r>
            <a:r>
              <a:rPr lang="en-US" sz="6000" dirty="0">
                <a:solidFill>
                  <a:srgbClr val="002060"/>
                </a:solidFill>
              </a:rPr>
              <a:t> </a:t>
            </a:r>
            <a:r>
              <a:rPr lang="en-US" sz="6000" dirty="0" err="1">
                <a:solidFill>
                  <a:srgbClr val="002060"/>
                </a:solidFill>
              </a:rPr>
              <a:t>chúng</a:t>
            </a:r>
            <a:r>
              <a:rPr lang="en-US" sz="6000" dirty="0">
                <a:solidFill>
                  <a:srgbClr val="002060"/>
                </a:solidFill>
              </a:rPr>
              <a:t> con, </a:t>
            </a:r>
            <a:r>
              <a:rPr lang="en-US" sz="6000" dirty="0" err="1">
                <a:solidFill>
                  <a:srgbClr val="002060"/>
                </a:solidFill>
              </a:rPr>
              <a:t>để</a:t>
            </a:r>
            <a:r>
              <a:rPr lang="en-US" sz="6000" dirty="0">
                <a:solidFill>
                  <a:srgbClr val="002060"/>
                </a:solidFill>
              </a:rPr>
              <a:t> </a:t>
            </a:r>
            <a:r>
              <a:rPr lang="en-US" sz="6000" dirty="0" err="1">
                <a:solidFill>
                  <a:srgbClr val="002060"/>
                </a:solidFill>
              </a:rPr>
              <a:t>chúng</a:t>
            </a:r>
            <a:r>
              <a:rPr lang="en-US" sz="6000" dirty="0">
                <a:solidFill>
                  <a:srgbClr val="002060"/>
                </a:solidFill>
              </a:rPr>
              <a:t> con </a:t>
            </a:r>
            <a:r>
              <a:rPr lang="en-US" sz="6000" dirty="0" err="1">
                <a:solidFill>
                  <a:srgbClr val="002060"/>
                </a:solidFill>
              </a:rPr>
              <a:t>biết</a:t>
            </a:r>
            <a:r>
              <a:rPr lang="en-US" sz="6000" dirty="0">
                <a:solidFill>
                  <a:srgbClr val="002060"/>
                </a:solidFill>
              </a:rPr>
              <a:t> </a:t>
            </a:r>
            <a:r>
              <a:rPr lang="en-US" sz="6000" dirty="0" err="1">
                <a:solidFill>
                  <a:srgbClr val="002060"/>
                </a:solidFill>
              </a:rPr>
              <a:t>lắng</a:t>
            </a:r>
            <a:r>
              <a:rPr lang="en-US" sz="6000" dirty="0">
                <a:solidFill>
                  <a:srgbClr val="002060"/>
                </a:solidFill>
              </a:rPr>
              <a:t> </a:t>
            </a:r>
            <a:r>
              <a:rPr lang="en-US" sz="6000" dirty="0" err="1">
                <a:solidFill>
                  <a:srgbClr val="002060"/>
                </a:solidFill>
              </a:rPr>
              <a:t>nghe</a:t>
            </a:r>
            <a:r>
              <a:rPr lang="en-US" sz="6000" dirty="0">
                <a:solidFill>
                  <a:srgbClr val="002060"/>
                </a:solidFill>
              </a:rPr>
              <a:t> </a:t>
            </a:r>
            <a:r>
              <a:rPr lang="en-US" sz="6000" dirty="0" err="1">
                <a:solidFill>
                  <a:srgbClr val="002060"/>
                </a:solidFill>
              </a:rPr>
              <a:t>lời</a:t>
            </a:r>
            <a:r>
              <a:rPr lang="en-US" sz="6000" dirty="0">
                <a:solidFill>
                  <a:srgbClr val="002060"/>
                </a:solidFill>
              </a:rPr>
              <a:t> Con </a:t>
            </a:r>
            <a:r>
              <a:rPr lang="en-US" sz="6000" dirty="0" err="1">
                <a:solidFill>
                  <a:srgbClr val="002060"/>
                </a:solidFill>
              </a:rPr>
              <a:t>Chúa</a:t>
            </a:r>
            <a:r>
              <a:rPr lang="en-US" sz="6000" dirty="0">
                <a:solidFill>
                  <a:srgbClr val="002060"/>
                </a:solidFill>
              </a:rPr>
              <a:t> </a:t>
            </a:r>
            <a:r>
              <a:rPr lang="en-US" sz="6000" dirty="0" err="1">
                <a:solidFill>
                  <a:srgbClr val="002060"/>
                </a:solidFill>
              </a:rPr>
              <a:t>phán</a:t>
            </a:r>
            <a:r>
              <a:rPr lang="en-US" sz="6000" dirty="0">
                <a:solidFill>
                  <a:srgbClr val="002060"/>
                </a:solidFill>
              </a:rPr>
              <a:t> </a:t>
            </a:r>
            <a:r>
              <a:rPr lang="en-US" sz="6000" dirty="0" err="1">
                <a:solidFill>
                  <a:srgbClr val="002060"/>
                </a:solidFill>
              </a:rPr>
              <a:t>dạy</a:t>
            </a:r>
            <a:r>
              <a:rPr lang="en-US" sz="6000" dirty="0">
                <a:solidFill>
                  <a:srgbClr val="002060"/>
                </a:solidFill>
              </a:rPr>
              <a:t>.</a:t>
            </a:r>
            <a:endParaRPr lang="vi-VN" sz="6000" dirty="0">
              <a:solidFill>
                <a:srgbClr val="002060"/>
              </a:solidFill>
            </a:endParaRPr>
          </a:p>
        </p:txBody>
      </p:sp>
      <p:sp>
        <p:nvSpPr>
          <p:cNvPr id="3" name="Rectangle 2"/>
          <p:cNvSpPr/>
          <p:nvPr/>
        </p:nvSpPr>
        <p:spPr>
          <a:xfrm>
            <a:off x="838200" y="147828"/>
            <a:ext cx="3581400" cy="646331"/>
          </a:xfrm>
          <a:prstGeom prst="rect">
            <a:avLst/>
          </a:prstGeom>
        </p:spPr>
        <p:txBody>
          <a:bodyPr wrap="square">
            <a:spAutoFit/>
          </a:bodyPr>
          <a:lstStyle/>
          <a:p>
            <a:r>
              <a:rPr lang="en-US" sz="3600" i="1" dirty="0" smtClean="0">
                <a:solidFill>
                  <a:srgbClr val="C00000"/>
                </a:solidFill>
              </a:rPr>
              <a:t>Alleluia-Alleluia</a:t>
            </a:r>
            <a:endParaRPr lang="en-US" sz="3600" i="1" dirty="0">
              <a:solidFill>
                <a:srgbClr val="C00000"/>
              </a:solidFill>
            </a:endParaRPr>
          </a:p>
        </p:txBody>
      </p:sp>
      <p:sp>
        <p:nvSpPr>
          <p:cNvPr id="4" name="Rectangle 3"/>
          <p:cNvSpPr/>
          <p:nvPr/>
        </p:nvSpPr>
        <p:spPr>
          <a:xfrm>
            <a:off x="5791200" y="4199380"/>
            <a:ext cx="2350323" cy="707886"/>
          </a:xfrm>
          <a:prstGeom prst="rect">
            <a:avLst/>
          </a:prstGeom>
        </p:spPr>
        <p:txBody>
          <a:bodyPr wrap="none">
            <a:spAutoFit/>
          </a:bodyPr>
          <a:lstStyle/>
          <a:p>
            <a:r>
              <a:rPr lang="en-US" sz="4000" i="1" dirty="0" smtClean="0">
                <a:solidFill>
                  <a:srgbClr val="C00000"/>
                </a:solidFill>
              </a:rPr>
              <a:t>Alleluia…</a:t>
            </a:r>
            <a:endParaRPr lang="en-US" sz="4000" i="1" dirty="0">
              <a:solidFill>
                <a:srgbClr val="C00000"/>
              </a:solidFill>
            </a:endParaRPr>
          </a:p>
        </p:txBody>
      </p:sp>
    </p:spTree>
    <p:extLst>
      <p:ext uri="{BB962C8B-B14F-4D97-AF65-F5344CB8AC3E}">
        <p14:creationId xmlns:p14="http://schemas.microsoft.com/office/powerpoint/2010/main" val="42618158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143500"/>
          </a:xfrm>
        </p:spPr>
        <p:txBody>
          <a:bodyPr/>
          <a:lstStyle/>
          <a:p>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12267" y="142777"/>
            <a:ext cx="2971800" cy="3486819"/>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6" name="Rectangle 5"/>
          <p:cNvSpPr/>
          <p:nvPr/>
        </p:nvSpPr>
        <p:spPr>
          <a:xfrm>
            <a:off x="225604" y="285749"/>
            <a:ext cx="5109091" cy="1754326"/>
          </a:xfrm>
          <a:prstGeom prst="rect">
            <a:avLst/>
          </a:prstGeom>
          <a:noFill/>
        </p:spPr>
        <p:txBody>
          <a:bodyPr wrap="none" lIns="91440" tIns="45720" rIns="91440" bIns="45720">
            <a:spAutoFit/>
          </a:bodyPr>
          <a:lstStyle/>
          <a:p>
            <a:pPr algn="ctr"/>
            <a:r>
              <a:rPr lang="en-US" sz="5400" b="1" dirty="0">
                <a:ln w="0"/>
                <a:solidFill>
                  <a:srgbClr val="C00000"/>
                </a:solidFill>
                <a:effectLst>
                  <a:outerShdw blurRad="38100" dist="19050" dir="2700000" algn="tl" rotWithShape="0">
                    <a:schemeClr val="dk1">
                      <a:alpha val="40000"/>
                    </a:schemeClr>
                  </a:outerShdw>
                </a:effectLst>
              </a:rPr>
              <a:t>CHÚA NHẬT </a:t>
            </a:r>
          </a:p>
          <a:p>
            <a:pPr algn="ctr"/>
            <a:r>
              <a:rPr lang="en-US" sz="5400" b="1" dirty="0">
                <a:ln w="0"/>
                <a:solidFill>
                  <a:srgbClr val="C00000"/>
                </a:solidFill>
                <a:effectLst>
                  <a:outerShdw blurRad="38100" dist="19050" dir="2700000" algn="tl" rotWithShape="0">
                    <a:schemeClr val="dk1">
                      <a:alpha val="40000"/>
                    </a:schemeClr>
                  </a:outerShdw>
                </a:effectLst>
              </a:rPr>
              <a:t>LỄ THÁNH </a:t>
            </a:r>
            <a:r>
              <a:rPr lang="en-US" sz="5400" b="1" dirty="0" smtClean="0">
                <a:ln w="0"/>
                <a:solidFill>
                  <a:srgbClr val="C00000"/>
                </a:solidFill>
                <a:effectLst>
                  <a:outerShdw blurRad="38100" dist="19050" dir="2700000" algn="tl" rotWithShape="0">
                    <a:schemeClr val="dk1">
                      <a:alpha val="40000"/>
                    </a:schemeClr>
                  </a:outerShdw>
                </a:effectLst>
              </a:rPr>
              <a:t>GIA</a:t>
            </a:r>
          </a:p>
        </p:txBody>
      </p:sp>
      <p:sp>
        <p:nvSpPr>
          <p:cNvPr id="7" name="Rectangle 6"/>
          <p:cNvSpPr/>
          <p:nvPr/>
        </p:nvSpPr>
        <p:spPr>
          <a:xfrm>
            <a:off x="225604" y="3019842"/>
            <a:ext cx="8686800" cy="2123658"/>
          </a:xfrm>
          <a:prstGeom prst="rect">
            <a:avLst/>
          </a:prstGeom>
          <a:noFill/>
        </p:spPr>
        <p:txBody>
          <a:bodyPr wrap="square" lIns="91440" tIns="45720" rIns="91440" bIns="45720">
            <a:spAutoFit/>
          </a:bodyPr>
          <a:lstStyle/>
          <a:p>
            <a:pPr fontAlgn="base"/>
            <a:r>
              <a:rPr lang="en-US" sz="4000" dirty="0" err="1" smtClean="0">
                <a:solidFill>
                  <a:srgbClr val="A50021"/>
                </a:solidFill>
              </a:rPr>
              <a:t>Bài</a:t>
            </a:r>
            <a:r>
              <a:rPr lang="en-US" sz="4000" dirty="0" smtClean="0">
                <a:solidFill>
                  <a:srgbClr val="A50021"/>
                </a:solidFill>
              </a:rPr>
              <a:t> Tin </a:t>
            </a:r>
            <a:r>
              <a:rPr lang="en-US" sz="4000" dirty="0" err="1" smtClean="0">
                <a:solidFill>
                  <a:srgbClr val="A50021"/>
                </a:solidFill>
              </a:rPr>
              <a:t>Mừng</a:t>
            </a:r>
            <a:r>
              <a:rPr lang="en-US" sz="4000" dirty="0" smtClean="0">
                <a:solidFill>
                  <a:srgbClr val="A50021"/>
                </a:solidFill>
              </a:rPr>
              <a:t>:</a:t>
            </a:r>
            <a:r>
              <a:rPr lang="en-US" dirty="0"/>
              <a:t> </a:t>
            </a:r>
            <a:r>
              <a:rPr lang="en-US" sz="3200" dirty="0" err="1">
                <a:solidFill>
                  <a:srgbClr val="002060"/>
                </a:solidFill>
              </a:rPr>
              <a:t>Lc</a:t>
            </a:r>
            <a:r>
              <a:rPr lang="en-US" sz="3200" dirty="0">
                <a:solidFill>
                  <a:srgbClr val="002060"/>
                </a:solidFill>
              </a:rPr>
              <a:t> 2, 41-52</a:t>
            </a:r>
          </a:p>
          <a:p>
            <a:pPr fontAlgn="base"/>
            <a:r>
              <a:rPr lang="en-US" sz="3200" i="1" dirty="0">
                <a:solidFill>
                  <a:srgbClr val="002060"/>
                </a:solidFill>
              </a:rPr>
              <a:t>“Hai </a:t>
            </a:r>
            <a:r>
              <a:rPr lang="en-US" sz="3200" i="1" dirty="0" err="1">
                <a:solidFill>
                  <a:srgbClr val="002060"/>
                </a:solidFill>
              </a:rPr>
              <a:t>Ông</a:t>
            </a:r>
            <a:r>
              <a:rPr lang="en-US" sz="3200" i="1" dirty="0">
                <a:solidFill>
                  <a:srgbClr val="002060"/>
                </a:solidFill>
              </a:rPr>
              <a:t> </a:t>
            </a:r>
            <a:r>
              <a:rPr lang="en-US" sz="3200" i="1" dirty="0" err="1">
                <a:solidFill>
                  <a:srgbClr val="002060"/>
                </a:solidFill>
              </a:rPr>
              <a:t>Bà</a:t>
            </a:r>
            <a:r>
              <a:rPr lang="en-US" sz="3200" i="1" dirty="0">
                <a:solidFill>
                  <a:srgbClr val="002060"/>
                </a:solidFill>
              </a:rPr>
              <a:t> </a:t>
            </a:r>
            <a:r>
              <a:rPr lang="en-US" sz="3200" i="1" dirty="0" err="1">
                <a:solidFill>
                  <a:srgbClr val="002060"/>
                </a:solidFill>
              </a:rPr>
              <a:t>gặp</a:t>
            </a:r>
            <a:r>
              <a:rPr lang="en-US" sz="3200" i="1" dirty="0">
                <a:solidFill>
                  <a:srgbClr val="002060"/>
                </a:solidFill>
              </a:rPr>
              <a:t> </a:t>
            </a:r>
            <a:r>
              <a:rPr lang="en-US" sz="3200" i="1" dirty="0" err="1">
                <a:solidFill>
                  <a:srgbClr val="002060"/>
                </a:solidFill>
              </a:rPr>
              <a:t>Chúa</a:t>
            </a:r>
            <a:r>
              <a:rPr lang="en-US" sz="3200" i="1" dirty="0">
                <a:solidFill>
                  <a:srgbClr val="002060"/>
                </a:solidFill>
              </a:rPr>
              <a:t> </a:t>
            </a:r>
            <a:r>
              <a:rPr lang="en-US" sz="3200" i="1" dirty="0" err="1">
                <a:solidFill>
                  <a:srgbClr val="002060"/>
                </a:solidFill>
              </a:rPr>
              <a:t>Giêsu</a:t>
            </a:r>
            <a:r>
              <a:rPr lang="en-US" sz="3200" i="1" dirty="0">
                <a:solidFill>
                  <a:srgbClr val="002060"/>
                </a:solidFill>
              </a:rPr>
              <a:t> </a:t>
            </a:r>
            <a:r>
              <a:rPr lang="en-US" sz="3200" i="1" dirty="0" err="1">
                <a:solidFill>
                  <a:srgbClr val="002060"/>
                </a:solidFill>
              </a:rPr>
              <a:t>đang</a:t>
            </a:r>
            <a:r>
              <a:rPr lang="en-US" sz="3200" i="1" dirty="0">
                <a:solidFill>
                  <a:srgbClr val="002060"/>
                </a:solidFill>
              </a:rPr>
              <a:t> </a:t>
            </a:r>
            <a:r>
              <a:rPr lang="en-US" sz="3200" i="1" dirty="0" err="1">
                <a:solidFill>
                  <a:srgbClr val="002060"/>
                </a:solidFill>
              </a:rPr>
              <a:t>ngồi</a:t>
            </a:r>
            <a:r>
              <a:rPr lang="en-US" sz="3200" i="1" dirty="0">
                <a:solidFill>
                  <a:srgbClr val="002060"/>
                </a:solidFill>
              </a:rPr>
              <a:t> </a:t>
            </a:r>
            <a:r>
              <a:rPr lang="en-US" sz="3200" i="1" dirty="0" err="1">
                <a:solidFill>
                  <a:srgbClr val="002060"/>
                </a:solidFill>
              </a:rPr>
              <a:t>giữa</a:t>
            </a:r>
            <a:r>
              <a:rPr lang="en-US" sz="3200" i="1" dirty="0">
                <a:solidFill>
                  <a:srgbClr val="002060"/>
                </a:solidFill>
              </a:rPr>
              <a:t> </a:t>
            </a:r>
            <a:r>
              <a:rPr lang="en-US" sz="3200" i="1" dirty="0" err="1">
                <a:solidFill>
                  <a:srgbClr val="002060"/>
                </a:solidFill>
              </a:rPr>
              <a:t>các</a:t>
            </a:r>
            <a:r>
              <a:rPr lang="en-US" sz="3200" i="1" dirty="0">
                <a:solidFill>
                  <a:srgbClr val="002060"/>
                </a:solidFill>
              </a:rPr>
              <a:t> </a:t>
            </a:r>
            <a:r>
              <a:rPr lang="en-US" sz="3200" i="1" dirty="0" err="1">
                <a:solidFill>
                  <a:srgbClr val="002060"/>
                </a:solidFill>
              </a:rPr>
              <a:t>thầy</a:t>
            </a:r>
            <a:r>
              <a:rPr lang="en-US" sz="3200" i="1" dirty="0">
                <a:solidFill>
                  <a:srgbClr val="002060"/>
                </a:solidFill>
              </a:rPr>
              <a:t> </a:t>
            </a:r>
            <a:r>
              <a:rPr lang="en-US" sz="3200" i="1" dirty="0" err="1">
                <a:solidFill>
                  <a:srgbClr val="002060"/>
                </a:solidFill>
              </a:rPr>
              <a:t>tiến</a:t>
            </a:r>
            <a:r>
              <a:rPr lang="en-US" sz="3200" i="1" dirty="0">
                <a:solidFill>
                  <a:srgbClr val="002060"/>
                </a:solidFill>
              </a:rPr>
              <a:t> </a:t>
            </a:r>
            <a:r>
              <a:rPr lang="en-US" sz="3200" i="1" dirty="0" err="1">
                <a:solidFill>
                  <a:srgbClr val="002060"/>
                </a:solidFill>
              </a:rPr>
              <a:t>sĩ</a:t>
            </a:r>
            <a:r>
              <a:rPr lang="en-US" sz="3200" i="1" dirty="0">
                <a:solidFill>
                  <a:srgbClr val="002060"/>
                </a:solidFill>
              </a:rPr>
              <a:t>”.</a:t>
            </a:r>
            <a:endParaRPr lang="en-US" sz="3200" dirty="0">
              <a:solidFill>
                <a:srgbClr val="002060"/>
              </a:solidFill>
            </a:endParaRPr>
          </a:p>
          <a:p>
            <a:pPr fontAlgn="base"/>
            <a:r>
              <a:rPr lang="en-US" sz="2800" dirty="0">
                <a:solidFill>
                  <a:srgbClr val="002060"/>
                </a:solidFill>
              </a:rPr>
              <a:t>Tin </a:t>
            </a:r>
            <a:r>
              <a:rPr lang="en-US" sz="2800" dirty="0" err="1">
                <a:solidFill>
                  <a:srgbClr val="002060"/>
                </a:solidFill>
              </a:rPr>
              <a:t>Mừng</a:t>
            </a:r>
            <a:r>
              <a:rPr lang="en-US" sz="2800" dirty="0">
                <a:solidFill>
                  <a:srgbClr val="002060"/>
                </a:solidFill>
              </a:rPr>
              <a:t> </a:t>
            </a:r>
            <a:r>
              <a:rPr lang="en-US" sz="2800" dirty="0" err="1">
                <a:solidFill>
                  <a:srgbClr val="002060"/>
                </a:solidFill>
              </a:rPr>
              <a:t>Chúa</a:t>
            </a:r>
            <a:r>
              <a:rPr lang="en-US" sz="2800" dirty="0">
                <a:solidFill>
                  <a:srgbClr val="002060"/>
                </a:solidFill>
              </a:rPr>
              <a:t> </a:t>
            </a:r>
            <a:r>
              <a:rPr lang="en-US" sz="2800" dirty="0" err="1">
                <a:solidFill>
                  <a:srgbClr val="002060"/>
                </a:solidFill>
              </a:rPr>
              <a:t>Giêsu</a:t>
            </a:r>
            <a:r>
              <a:rPr lang="en-US" sz="2800" dirty="0">
                <a:solidFill>
                  <a:srgbClr val="002060"/>
                </a:solidFill>
              </a:rPr>
              <a:t> </a:t>
            </a:r>
            <a:r>
              <a:rPr lang="en-US" sz="2800" dirty="0" err="1">
                <a:solidFill>
                  <a:srgbClr val="002060"/>
                </a:solidFill>
              </a:rPr>
              <a:t>Kitô</a:t>
            </a:r>
            <a:r>
              <a:rPr lang="en-US" sz="2800" dirty="0">
                <a:solidFill>
                  <a:srgbClr val="002060"/>
                </a:solidFill>
              </a:rPr>
              <a:t> </a:t>
            </a:r>
            <a:r>
              <a:rPr lang="en-US" sz="2800" dirty="0" err="1">
                <a:solidFill>
                  <a:srgbClr val="002060"/>
                </a:solidFill>
              </a:rPr>
              <a:t>theo</a:t>
            </a:r>
            <a:r>
              <a:rPr lang="en-US" sz="2800" dirty="0">
                <a:solidFill>
                  <a:srgbClr val="002060"/>
                </a:solidFill>
              </a:rPr>
              <a:t> </a:t>
            </a:r>
            <a:r>
              <a:rPr lang="en-US" sz="2800" dirty="0" err="1">
                <a:solidFill>
                  <a:srgbClr val="002060"/>
                </a:solidFill>
              </a:rPr>
              <a:t>Thánh</a:t>
            </a:r>
            <a:r>
              <a:rPr lang="en-US" sz="2800" dirty="0">
                <a:solidFill>
                  <a:srgbClr val="002060"/>
                </a:solidFill>
              </a:rPr>
              <a:t> Luca</a:t>
            </a:r>
            <a:r>
              <a:rPr lang="en-US" sz="2800" dirty="0" smtClean="0">
                <a:solidFill>
                  <a:srgbClr val="002060"/>
                </a:solidFill>
              </a:rPr>
              <a:t>.</a:t>
            </a:r>
            <a:endParaRPr lang="en-US" sz="2800" dirty="0">
              <a:solidFill>
                <a:srgbClr val="002060"/>
              </a:solidFill>
            </a:endParaRPr>
          </a:p>
        </p:txBody>
      </p:sp>
    </p:spTree>
    <p:extLst>
      <p:ext uri="{BB962C8B-B14F-4D97-AF65-F5344CB8AC3E}">
        <p14:creationId xmlns:p14="http://schemas.microsoft.com/office/powerpoint/2010/main" val="36006290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143500"/>
          </a:xfrm>
        </p:spPr>
        <p:txBody>
          <a:bodyPr/>
          <a:lstStyle/>
          <a:p>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15000" y="285750"/>
            <a:ext cx="3124200" cy="3665630"/>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6" name="Rectangle 5"/>
          <p:cNvSpPr/>
          <p:nvPr/>
        </p:nvSpPr>
        <p:spPr>
          <a:xfrm>
            <a:off x="225604" y="285749"/>
            <a:ext cx="5109091" cy="2369880"/>
          </a:xfrm>
          <a:prstGeom prst="rect">
            <a:avLst/>
          </a:prstGeom>
          <a:noFill/>
        </p:spPr>
        <p:txBody>
          <a:bodyPr wrap="none" lIns="91440" tIns="45720" rIns="91440" bIns="45720">
            <a:spAutoFit/>
          </a:bodyPr>
          <a:lstStyle/>
          <a:p>
            <a:pPr algn="ctr"/>
            <a:r>
              <a:rPr lang="en-US" sz="5400" b="1" dirty="0">
                <a:ln w="0"/>
                <a:solidFill>
                  <a:srgbClr val="C00000"/>
                </a:solidFill>
                <a:effectLst>
                  <a:outerShdw blurRad="38100" dist="19050" dir="2700000" algn="tl" rotWithShape="0">
                    <a:schemeClr val="dk1">
                      <a:alpha val="40000"/>
                    </a:schemeClr>
                  </a:outerShdw>
                </a:effectLst>
              </a:rPr>
              <a:t>CHÚA NHẬT </a:t>
            </a:r>
          </a:p>
          <a:p>
            <a:pPr algn="ctr"/>
            <a:r>
              <a:rPr lang="en-US" sz="5400" b="1" dirty="0">
                <a:ln w="0"/>
                <a:solidFill>
                  <a:srgbClr val="C00000"/>
                </a:solidFill>
                <a:effectLst>
                  <a:outerShdw blurRad="38100" dist="19050" dir="2700000" algn="tl" rotWithShape="0">
                    <a:schemeClr val="dk1">
                      <a:alpha val="40000"/>
                    </a:schemeClr>
                  </a:outerShdw>
                </a:effectLst>
              </a:rPr>
              <a:t>LỄ THÁNH </a:t>
            </a:r>
            <a:r>
              <a:rPr lang="en-US" sz="5400" b="1" dirty="0" smtClean="0">
                <a:ln w="0"/>
                <a:solidFill>
                  <a:srgbClr val="C00000"/>
                </a:solidFill>
                <a:effectLst>
                  <a:outerShdw blurRad="38100" dist="19050" dir="2700000" algn="tl" rotWithShape="0">
                    <a:schemeClr val="dk1">
                      <a:alpha val="40000"/>
                    </a:schemeClr>
                  </a:outerShdw>
                </a:effectLst>
              </a:rPr>
              <a:t>GIA</a:t>
            </a:r>
          </a:p>
          <a:p>
            <a:pPr algn="ctr"/>
            <a:endParaRPr lang="en-US" sz="4000" b="1" i="1" dirty="0">
              <a:ln w="0"/>
              <a:solidFill>
                <a:srgbClr val="C00000"/>
              </a:solidFill>
              <a:effectLst>
                <a:outerShdw blurRad="38100" dist="19050" dir="2700000" algn="tl" rotWithShape="0">
                  <a:schemeClr val="dk1">
                    <a:alpha val="40000"/>
                  </a:schemeClr>
                </a:outerShdw>
              </a:effectLst>
            </a:endParaRPr>
          </a:p>
        </p:txBody>
      </p:sp>
      <p:sp>
        <p:nvSpPr>
          <p:cNvPr id="7" name="Rectangle 6"/>
          <p:cNvSpPr/>
          <p:nvPr/>
        </p:nvSpPr>
        <p:spPr>
          <a:xfrm>
            <a:off x="152401" y="3820061"/>
            <a:ext cx="8686800" cy="1015663"/>
          </a:xfrm>
          <a:prstGeom prst="rect">
            <a:avLst/>
          </a:prstGeom>
          <a:noFill/>
        </p:spPr>
        <p:txBody>
          <a:bodyPr wrap="square" lIns="91440" tIns="45720" rIns="91440" bIns="45720">
            <a:spAutoFit/>
          </a:bodyPr>
          <a:lstStyle/>
          <a:p>
            <a:r>
              <a:rPr lang="en-US" sz="6000" b="1" cap="none" spc="0" dirty="0" smtClean="0">
                <a:ln w="0"/>
                <a:solidFill>
                  <a:srgbClr val="002060"/>
                </a:solidFill>
                <a:effectLst>
                  <a:outerShdw blurRad="38100" dist="19050" dir="2700000" algn="tl" rotWithShape="0">
                    <a:schemeClr val="dk1">
                      <a:alpha val="40000"/>
                    </a:schemeClr>
                  </a:outerShdw>
                </a:effectLst>
              </a:rPr>
              <a:t>PHÚT THINH LẶNG</a:t>
            </a:r>
            <a:endParaRPr lang="en-US" sz="6000" b="1" cap="none" spc="0" dirty="0">
              <a:ln w="0"/>
              <a:solidFill>
                <a:srgbClr val="002060"/>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54242375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rmAutofit/>
          </a:bodyPr>
          <a:lstStyle/>
          <a:p>
            <a:r>
              <a:rPr lang="en-US" sz="6000" b="1" dirty="0">
                <a:solidFill>
                  <a:srgbClr val="002060"/>
                </a:solidFill>
                <a:effectLst/>
                <a:latin typeface="+mj-lt"/>
                <a:cs typeface="Times New Roman" pitchFamily="18" charset="0"/>
              </a:rPr>
              <a:t>KINH TIN KÍNH</a:t>
            </a:r>
          </a:p>
        </p:txBody>
      </p:sp>
    </p:spTree>
    <p:extLst>
      <p:ext uri="{BB962C8B-B14F-4D97-AF65-F5344CB8AC3E}">
        <p14:creationId xmlns:p14="http://schemas.microsoft.com/office/powerpoint/2010/main" val="1622106959"/>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09550"/>
            <a:ext cx="8686800" cy="4724400"/>
          </a:xfrm>
        </p:spPr>
        <p:txBody>
          <a:bodyPr>
            <a:normAutofit fontScale="90000"/>
          </a:bodyPr>
          <a:lstStyle/>
          <a:p>
            <a:pPr algn="just"/>
            <a:r>
              <a:rPr lang="vi-VN" sz="6600" b="0" dirty="0">
                <a:solidFill>
                  <a:srgbClr val="C00000"/>
                </a:solidFill>
                <a:effectLst/>
                <a:latin typeface="+mj-lt"/>
                <a:cs typeface="Times New Roman" pitchFamily="18" charset="0"/>
              </a:rPr>
              <a:t>Tôi tin kính một Thiên Chúa là Cha toàn năng,</a:t>
            </a:r>
            <a:r>
              <a:rPr lang="vi-VN" sz="6600" b="0" dirty="0">
                <a:solidFill>
                  <a:srgbClr val="FFFF00"/>
                </a:solidFill>
                <a:effectLst/>
                <a:latin typeface="+mj-lt"/>
                <a:cs typeface="Times New Roman" pitchFamily="18" charset="0"/>
              </a:rPr>
              <a:t> </a:t>
            </a:r>
            <a:r>
              <a:rPr lang="vi-VN" sz="6600" b="0" dirty="0">
                <a:solidFill>
                  <a:srgbClr val="002060"/>
                </a:solidFill>
                <a:effectLst/>
                <a:latin typeface="+mj-lt"/>
                <a:cs typeface="Times New Roman" pitchFamily="18" charset="0"/>
              </a:rPr>
              <a:t>Đấng tạo thành trời đất, muôn vật hữu hình và vô hình. </a:t>
            </a:r>
            <a:endParaRPr lang="en-US" sz="6600" b="0" dirty="0">
              <a:solidFill>
                <a:srgbClr val="002060"/>
              </a:solidFill>
              <a:effectLst/>
              <a:latin typeface="+mj-lt"/>
              <a:cs typeface="Times New Roman" pitchFamily="18" charset="0"/>
            </a:endParaRPr>
          </a:p>
        </p:txBody>
      </p:sp>
    </p:spTree>
    <p:extLst>
      <p:ext uri="{BB962C8B-B14F-4D97-AF65-F5344CB8AC3E}">
        <p14:creationId xmlns:p14="http://schemas.microsoft.com/office/powerpoint/2010/main" val="1376345762"/>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09551"/>
            <a:ext cx="8763000" cy="4800600"/>
          </a:xfrm>
        </p:spPr>
        <p:txBody>
          <a:bodyPr>
            <a:normAutofit fontScale="90000"/>
          </a:bodyPr>
          <a:lstStyle/>
          <a:p>
            <a:pPr algn="just"/>
            <a:r>
              <a:rPr lang="en-US" sz="6600" b="0" dirty="0" err="1">
                <a:solidFill>
                  <a:srgbClr val="002060"/>
                </a:solidFill>
                <a:effectLst/>
                <a:latin typeface="+mj-lt"/>
                <a:cs typeface="Times New Roman" pitchFamily="18" charset="0"/>
              </a:rPr>
              <a:t>Tôi</a:t>
            </a:r>
            <a:r>
              <a:rPr lang="en-US" sz="6600" b="0" dirty="0">
                <a:solidFill>
                  <a:srgbClr val="002060"/>
                </a:solidFill>
                <a:effectLst/>
                <a:latin typeface="+mj-lt"/>
                <a:cs typeface="Times New Roman" pitchFamily="18" charset="0"/>
              </a:rPr>
              <a:t> tin </a:t>
            </a:r>
            <a:r>
              <a:rPr lang="en-US" sz="6600" b="0" dirty="0" err="1">
                <a:solidFill>
                  <a:srgbClr val="002060"/>
                </a:solidFill>
                <a:effectLst/>
                <a:latin typeface="+mj-lt"/>
                <a:cs typeface="Times New Roman" pitchFamily="18" charset="0"/>
              </a:rPr>
              <a:t>kính</a:t>
            </a:r>
            <a:r>
              <a:rPr lang="en-US" sz="6600" b="0" dirty="0">
                <a:solidFill>
                  <a:srgbClr val="002060"/>
                </a:solidFill>
                <a:effectLst/>
                <a:latin typeface="+mj-lt"/>
                <a:cs typeface="Times New Roman" pitchFamily="18" charset="0"/>
              </a:rPr>
              <a:t> </a:t>
            </a:r>
            <a:r>
              <a:rPr lang="en-US" sz="6600" b="0" dirty="0" err="1">
                <a:solidFill>
                  <a:srgbClr val="002060"/>
                </a:solidFill>
                <a:effectLst/>
                <a:latin typeface="+mj-lt"/>
                <a:cs typeface="Times New Roman" pitchFamily="18" charset="0"/>
              </a:rPr>
              <a:t>một</a:t>
            </a:r>
            <a:r>
              <a:rPr lang="en-US" sz="6600" b="0" dirty="0">
                <a:solidFill>
                  <a:srgbClr val="002060"/>
                </a:solidFill>
                <a:effectLst/>
                <a:latin typeface="+mj-lt"/>
                <a:cs typeface="Times New Roman" pitchFamily="18" charset="0"/>
              </a:rPr>
              <a:t> </a:t>
            </a:r>
            <a:r>
              <a:rPr lang="en-US" sz="6600" b="0" dirty="0" err="1">
                <a:solidFill>
                  <a:srgbClr val="002060"/>
                </a:solidFill>
                <a:effectLst/>
                <a:latin typeface="+mj-lt"/>
                <a:cs typeface="Times New Roman" pitchFamily="18" charset="0"/>
              </a:rPr>
              <a:t>Chúa</a:t>
            </a:r>
            <a:r>
              <a:rPr lang="en-US" sz="6600" b="0" dirty="0">
                <a:solidFill>
                  <a:srgbClr val="002060"/>
                </a:solidFill>
                <a:effectLst/>
                <a:latin typeface="+mj-lt"/>
                <a:cs typeface="Times New Roman" pitchFamily="18" charset="0"/>
              </a:rPr>
              <a:t> </a:t>
            </a:r>
            <a:r>
              <a:rPr lang="en-US" sz="6600" b="0" dirty="0" err="1">
                <a:solidFill>
                  <a:srgbClr val="002060"/>
                </a:solidFill>
                <a:effectLst/>
                <a:latin typeface="+mj-lt"/>
                <a:cs typeface="Times New Roman" pitchFamily="18" charset="0"/>
              </a:rPr>
              <a:t>Giêsu</a:t>
            </a:r>
            <a:r>
              <a:rPr lang="en-US" sz="6600" b="0" dirty="0">
                <a:solidFill>
                  <a:srgbClr val="002060"/>
                </a:solidFill>
                <a:effectLst/>
                <a:latin typeface="+mj-lt"/>
                <a:cs typeface="Times New Roman" pitchFamily="18" charset="0"/>
              </a:rPr>
              <a:t> </a:t>
            </a:r>
            <a:r>
              <a:rPr lang="en-US" sz="6600" b="0" dirty="0" err="1">
                <a:solidFill>
                  <a:srgbClr val="002060"/>
                </a:solidFill>
                <a:effectLst/>
                <a:latin typeface="+mj-lt"/>
                <a:cs typeface="Times New Roman" pitchFamily="18" charset="0"/>
              </a:rPr>
              <a:t>Kitô</a:t>
            </a:r>
            <a:r>
              <a:rPr lang="en-US" sz="6600" b="0" dirty="0">
                <a:solidFill>
                  <a:srgbClr val="002060"/>
                </a:solidFill>
                <a:effectLst/>
                <a:latin typeface="+mj-lt"/>
                <a:cs typeface="Times New Roman" pitchFamily="18" charset="0"/>
              </a:rPr>
              <a:t>, Con </a:t>
            </a:r>
            <a:r>
              <a:rPr lang="en-US" sz="6600" b="0" dirty="0" err="1">
                <a:solidFill>
                  <a:srgbClr val="002060"/>
                </a:solidFill>
                <a:effectLst/>
                <a:latin typeface="+mj-lt"/>
                <a:cs typeface="Times New Roman" pitchFamily="18" charset="0"/>
              </a:rPr>
              <a:t>Một</a:t>
            </a:r>
            <a:r>
              <a:rPr lang="en-US" sz="6600" b="0" dirty="0">
                <a:solidFill>
                  <a:srgbClr val="002060"/>
                </a:solidFill>
                <a:effectLst/>
                <a:latin typeface="+mj-lt"/>
                <a:cs typeface="Times New Roman" pitchFamily="18" charset="0"/>
              </a:rPr>
              <a:t> </a:t>
            </a:r>
            <a:r>
              <a:rPr lang="en-US" sz="6600" b="0" dirty="0" err="1">
                <a:solidFill>
                  <a:srgbClr val="002060"/>
                </a:solidFill>
                <a:effectLst/>
                <a:latin typeface="+mj-lt"/>
                <a:cs typeface="Times New Roman" pitchFamily="18" charset="0"/>
              </a:rPr>
              <a:t>Thiên</a:t>
            </a:r>
            <a:r>
              <a:rPr lang="en-US" sz="6600" b="0" dirty="0">
                <a:solidFill>
                  <a:srgbClr val="002060"/>
                </a:solidFill>
                <a:effectLst/>
                <a:latin typeface="+mj-lt"/>
                <a:cs typeface="Times New Roman" pitchFamily="18" charset="0"/>
              </a:rPr>
              <a:t> </a:t>
            </a:r>
            <a:r>
              <a:rPr lang="en-US" sz="6600" b="0" dirty="0" err="1">
                <a:solidFill>
                  <a:srgbClr val="002060"/>
                </a:solidFill>
                <a:effectLst/>
                <a:latin typeface="+mj-lt"/>
                <a:cs typeface="Times New Roman" pitchFamily="18" charset="0"/>
              </a:rPr>
              <a:t>Chúa</a:t>
            </a:r>
            <a:r>
              <a:rPr lang="en-US" sz="6600" b="0" dirty="0">
                <a:solidFill>
                  <a:srgbClr val="002060"/>
                </a:solidFill>
                <a:effectLst/>
                <a:latin typeface="+mj-lt"/>
                <a:cs typeface="Times New Roman" pitchFamily="18" charset="0"/>
              </a:rPr>
              <a:t>, </a:t>
            </a:r>
            <a:r>
              <a:rPr lang="vi-VN" sz="6600" b="0" dirty="0">
                <a:solidFill>
                  <a:srgbClr val="002060"/>
                </a:solidFill>
                <a:effectLst/>
                <a:latin typeface="+mj-lt"/>
                <a:cs typeface="Times New Roman" pitchFamily="18" charset="0"/>
              </a:rPr>
              <a:t>Sinh bởi Đức Chúa Cha từ trước muôn đời. </a:t>
            </a:r>
            <a:endParaRPr lang="en-US" sz="6600" b="0" dirty="0">
              <a:solidFill>
                <a:srgbClr val="002060"/>
              </a:solidFill>
              <a:effectLst/>
              <a:latin typeface="+mj-lt"/>
              <a:cs typeface="Times New Roman" pitchFamily="18" charset="0"/>
            </a:endParaRPr>
          </a:p>
        </p:txBody>
      </p:sp>
    </p:spTree>
    <p:extLst>
      <p:ext uri="{BB962C8B-B14F-4D97-AF65-F5344CB8AC3E}">
        <p14:creationId xmlns:p14="http://schemas.microsoft.com/office/powerpoint/2010/main" val="4279830488"/>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09551"/>
            <a:ext cx="8839200" cy="4800600"/>
          </a:xfrm>
        </p:spPr>
        <p:txBody>
          <a:bodyPr>
            <a:normAutofit fontScale="90000"/>
          </a:bodyPr>
          <a:lstStyle/>
          <a:p>
            <a:pPr algn="just"/>
            <a:r>
              <a:rPr lang="vi-VN" sz="6600" b="0" dirty="0">
                <a:solidFill>
                  <a:srgbClr val="002060"/>
                </a:solidFill>
                <a:effectLst/>
                <a:latin typeface="+mj-lt"/>
                <a:cs typeface="Times New Roman" pitchFamily="18" charset="0"/>
              </a:rPr>
              <a:t>Người là Thiên Chúa bởi Thiên Chúa, Ánh Sáng bởi Ánh Sáng,</a:t>
            </a:r>
            <a:r>
              <a:rPr lang="en-US" sz="6600" b="0" dirty="0">
                <a:solidFill>
                  <a:srgbClr val="002060"/>
                </a:solidFill>
                <a:effectLst/>
                <a:latin typeface="+mj-lt"/>
                <a:cs typeface="Times New Roman" pitchFamily="18" charset="0"/>
              </a:rPr>
              <a:t> </a:t>
            </a:r>
            <a:r>
              <a:rPr lang="en-US" sz="6600" b="0" dirty="0" err="1">
                <a:solidFill>
                  <a:srgbClr val="002060"/>
                </a:solidFill>
                <a:effectLst/>
                <a:latin typeface="+mj-lt"/>
                <a:cs typeface="Times New Roman" pitchFamily="18" charset="0"/>
              </a:rPr>
              <a:t>Thiên</a:t>
            </a:r>
            <a:r>
              <a:rPr lang="en-US" sz="6600" b="0" dirty="0">
                <a:solidFill>
                  <a:srgbClr val="002060"/>
                </a:solidFill>
                <a:effectLst/>
                <a:latin typeface="+mj-lt"/>
                <a:cs typeface="Times New Roman" pitchFamily="18" charset="0"/>
              </a:rPr>
              <a:t> </a:t>
            </a:r>
            <a:r>
              <a:rPr lang="en-US" sz="6600" b="0" dirty="0" err="1">
                <a:solidFill>
                  <a:srgbClr val="002060"/>
                </a:solidFill>
                <a:effectLst/>
                <a:latin typeface="+mj-lt"/>
                <a:cs typeface="Times New Roman" pitchFamily="18" charset="0"/>
              </a:rPr>
              <a:t>Chúa</a:t>
            </a:r>
            <a:r>
              <a:rPr lang="en-US" sz="6600" b="0" dirty="0">
                <a:solidFill>
                  <a:srgbClr val="002060"/>
                </a:solidFill>
                <a:effectLst/>
                <a:latin typeface="+mj-lt"/>
                <a:cs typeface="Times New Roman" pitchFamily="18" charset="0"/>
              </a:rPr>
              <a:t> </a:t>
            </a:r>
            <a:r>
              <a:rPr lang="en-US" sz="6600" b="0" dirty="0" err="1">
                <a:solidFill>
                  <a:srgbClr val="002060"/>
                </a:solidFill>
                <a:effectLst/>
                <a:latin typeface="+mj-lt"/>
                <a:cs typeface="Times New Roman" pitchFamily="18" charset="0"/>
              </a:rPr>
              <a:t>thật</a:t>
            </a:r>
            <a:r>
              <a:rPr lang="en-US" sz="6600" b="0" dirty="0">
                <a:solidFill>
                  <a:srgbClr val="002060"/>
                </a:solidFill>
                <a:effectLst/>
                <a:latin typeface="+mj-lt"/>
                <a:cs typeface="Times New Roman" pitchFamily="18" charset="0"/>
              </a:rPr>
              <a:t> </a:t>
            </a:r>
            <a:r>
              <a:rPr lang="en-US" sz="6600" b="0" dirty="0" err="1">
                <a:solidFill>
                  <a:srgbClr val="002060"/>
                </a:solidFill>
                <a:effectLst/>
                <a:latin typeface="+mj-lt"/>
                <a:cs typeface="Times New Roman" pitchFamily="18" charset="0"/>
              </a:rPr>
              <a:t>bởi</a:t>
            </a:r>
            <a:r>
              <a:rPr lang="en-US" sz="6600" b="0" dirty="0">
                <a:solidFill>
                  <a:srgbClr val="002060"/>
                </a:solidFill>
                <a:effectLst/>
                <a:latin typeface="+mj-lt"/>
                <a:cs typeface="Times New Roman" pitchFamily="18" charset="0"/>
              </a:rPr>
              <a:t> </a:t>
            </a:r>
            <a:r>
              <a:rPr lang="en-US" sz="6600" b="0" dirty="0" err="1">
                <a:solidFill>
                  <a:srgbClr val="002060"/>
                </a:solidFill>
                <a:effectLst/>
                <a:latin typeface="+mj-lt"/>
                <a:cs typeface="Times New Roman" pitchFamily="18" charset="0"/>
              </a:rPr>
              <a:t>Thiên</a:t>
            </a:r>
            <a:r>
              <a:rPr lang="en-US" sz="6600" b="0" dirty="0">
                <a:solidFill>
                  <a:srgbClr val="002060"/>
                </a:solidFill>
                <a:effectLst/>
                <a:latin typeface="+mj-lt"/>
                <a:cs typeface="Times New Roman" pitchFamily="18" charset="0"/>
              </a:rPr>
              <a:t> </a:t>
            </a:r>
            <a:r>
              <a:rPr lang="en-US" sz="6600" b="0" dirty="0" err="1">
                <a:solidFill>
                  <a:srgbClr val="002060"/>
                </a:solidFill>
                <a:effectLst/>
                <a:latin typeface="+mj-lt"/>
                <a:cs typeface="Times New Roman" pitchFamily="18" charset="0"/>
              </a:rPr>
              <a:t>Chúa</a:t>
            </a:r>
            <a:r>
              <a:rPr lang="en-US" sz="6600" b="0" dirty="0">
                <a:solidFill>
                  <a:srgbClr val="002060"/>
                </a:solidFill>
                <a:effectLst/>
                <a:latin typeface="+mj-lt"/>
                <a:cs typeface="Times New Roman" pitchFamily="18" charset="0"/>
              </a:rPr>
              <a:t> </a:t>
            </a:r>
            <a:r>
              <a:rPr lang="en-US" sz="6600" b="0" dirty="0" err="1">
                <a:solidFill>
                  <a:srgbClr val="002060"/>
                </a:solidFill>
                <a:effectLst/>
                <a:latin typeface="+mj-lt"/>
                <a:cs typeface="Times New Roman" pitchFamily="18" charset="0"/>
              </a:rPr>
              <a:t>thật</a:t>
            </a:r>
            <a:r>
              <a:rPr lang="en-US" sz="6600" b="0" dirty="0">
                <a:solidFill>
                  <a:srgbClr val="002060"/>
                </a:solidFill>
                <a:effectLst/>
                <a:latin typeface="+mj-lt"/>
                <a:cs typeface="Times New Roman" pitchFamily="18" charset="0"/>
              </a:rPr>
              <a:t>,</a:t>
            </a:r>
          </a:p>
        </p:txBody>
      </p:sp>
    </p:spTree>
    <p:extLst>
      <p:ext uri="{BB962C8B-B14F-4D97-AF65-F5344CB8AC3E}">
        <p14:creationId xmlns:p14="http://schemas.microsoft.com/office/powerpoint/2010/main" val="2216442165"/>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33351"/>
            <a:ext cx="8839200" cy="4876800"/>
          </a:xfrm>
        </p:spPr>
        <p:txBody>
          <a:bodyPr>
            <a:normAutofit fontScale="90000"/>
          </a:bodyPr>
          <a:lstStyle/>
          <a:p>
            <a:pPr algn="just"/>
            <a:r>
              <a:rPr lang="vi-VN" sz="6000" b="0" dirty="0">
                <a:solidFill>
                  <a:srgbClr val="002060"/>
                </a:solidFill>
                <a:effectLst/>
                <a:latin typeface="+mj-lt"/>
              </a:rPr>
              <a:t>được sinh ra mà không phải được tạo thành, đồng bản thể với Đức Chúa Cha: nhờ Người mà muôn vật được tạo thành. </a:t>
            </a:r>
            <a:endParaRPr lang="en-US" sz="6000" b="0" dirty="0">
              <a:solidFill>
                <a:srgbClr val="002060"/>
              </a:solidFill>
              <a:effectLst/>
              <a:latin typeface="+mj-lt"/>
              <a:cs typeface="Times New Roman" pitchFamily="18" charset="0"/>
            </a:endParaRPr>
          </a:p>
        </p:txBody>
      </p:sp>
    </p:spTree>
    <p:extLst>
      <p:ext uri="{BB962C8B-B14F-4D97-AF65-F5344CB8AC3E}">
        <p14:creationId xmlns:p14="http://schemas.microsoft.com/office/powerpoint/2010/main" val="276350603"/>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33351"/>
            <a:ext cx="8839200" cy="4876800"/>
          </a:xfrm>
        </p:spPr>
        <p:txBody>
          <a:bodyPr>
            <a:normAutofit/>
          </a:bodyPr>
          <a:lstStyle/>
          <a:p>
            <a:pPr algn="just"/>
            <a:r>
              <a:rPr lang="vi-VN" sz="7200" b="0" dirty="0">
                <a:solidFill>
                  <a:srgbClr val="002060"/>
                </a:solidFill>
                <a:effectLst/>
                <a:latin typeface="+mj-lt"/>
              </a:rPr>
              <a:t>Vì loài người chúng ta và để cứu độ chúng ta,</a:t>
            </a:r>
            <a:r>
              <a:rPr lang="en-US" sz="7200" b="0" dirty="0">
                <a:solidFill>
                  <a:srgbClr val="002060"/>
                </a:solidFill>
                <a:effectLst/>
                <a:latin typeface="+mj-lt"/>
              </a:rPr>
              <a:t> </a:t>
            </a:r>
            <a:r>
              <a:rPr lang="vi-VN" sz="7200" b="0" dirty="0">
                <a:solidFill>
                  <a:srgbClr val="002060"/>
                </a:solidFill>
                <a:effectLst/>
                <a:latin typeface="+mj-lt"/>
                <a:cs typeface="Times New Roman" pitchFamily="18" charset="0"/>
              </a:rPr>
              <a:t>Người đã từ trời xuống thế. </a:t>
            </a:r>
            <a:endParaRPr lang="en-US" sz="7200" b="0" dirty="0">
              <a:solidFill>
                <a:srgbClr val="002060"/>
              </a:solidFill>
              <a:effectLst/>
              <a:latin typeface="+mj-lt"/>
              <a:cs typeface="Times New Roman" pitchFamily="18" charset="0"/>
            </a:endParaRPr>
          </a:p>
        </p:txBody>
      </p:sp>
    </p:spTree>
    <p:extLst>
      <p:ext uri="{BB962C8B-B14F-4D97-AF65-F5344CB8AC3E}">
        <p14:creationId xmlns:p14="http://schemas.microsoft.com/office/powerpoint/2010/main" val="2264921110"/>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33351"/>
            <a:ext cx="8839200" cy="4800600"/>
          </a:xfrm>
        </p:spPr>
        <p:txBody>
          <a:bodyPr>
            <a:normAutofit fontScale="90000"/>
          </a:bodyPr>
          <a:lstStyle/>
          <a:p>
            <a:pPr algn="just"/>
            <a:r>
              <a:rPr lang="vi-VN" sz="6600" b="0" dirty="0">
                <a:solidFill>
                  <a:srgbClr val="A50021"/>
                </a:solidFill>
                <a:effectLst/>
                <a:latin typeface="+mj-lt"/>
                <a:cs typeface="Times New Roman" pitchFamily="18" charset="0"/>
              </a:rPr>
              <a:t>Bởi phép Đức Chúa Thánh Thần, Người đã nhập thể trong lòng Trinh Nữ Maria, và đã làm người.</a:t>
            </a:r>
            <a:endParaRPr lang="en-US" sz="6600" b="0" dirty="0">
              <a:solidFill>
                <a:srgbClr val="A50021"/>
              </a:solidFill>
              <a:effectLst/>
              <a:latin typeface="+mj-lt"/>
              <a:cs typeface="Times New Roman" pitchFamily="18" charset="0"/>
            </a:endParaRPr>
          </a:p>
        </p:txBody>
      </p:sp>
    </p:spTree>
    <p:extLst>
      <p:ext uri="{BB962C8B-B14F-4D97-AF65-F5344CB8AC3E}">
        <p14:creationId xmlns:p14="http://schemas.microsoft.com/office/powerpoint/2010/main" val="1274055146"/>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09550"/>
            <a:ext cx="8839200" cy="4724400"/>
          </a:xfrm>
        </p:spPr>
        <p:txBody>
          <a:bodyPr>
            <a:normAutofit/>
          </a:bodyPr>
          <a:lstStyle/>
          <a:p>
            <a:pPr algn="just"/>
            <a:r>
              <a:rPr lang="en-US" sz="8000" dirty="0" err="1" smtClean="0">
                <a:solidFill>
                  <a:srgbClr val="C00000"/>
                </a:solidFill>
              </a:rPr>
              <a:t>Đk</a:t>
            </a:r>
            <a:r>
              <a:rPr lang="en-US" sz="8000" dirty="0" smtClean="0">
                <a:solidFill>
                  <a:srgbClr val="C00000"/>
                </a:solidFill>
              </a:rPr>
              <a:t>: </a:t>
            </a:r>
            <a:r>
              <a:rPr lang="vi-VN" sz="8000" dirty="0" smtClean="0">
                <a:solidFill>
                  <a:srgbClr val="002060"/>
                </a:solidFill>
              </a:rPr>
              <a:t>Ôi </a:t>
            </a:r>
            <a:r>
              <a:rPr lang="vi-VN" sz="8000" dirty="0">
                <a:solidFill>
                  <a:srgbClr val="002060"/>
                </a:solidFill>
              </a:rPr>
              <a:t>lạy Chúa</a:t>
            </a:r>
            <a:r>
              <a:rPr lang="vi-VN" sz="8000" dirty="0" smtClean="0">
                <a:solidFill>
                  <a:srgbClr val="002060"/>
                </a:solidFill>
              </a:rPr>
              <a:t>,</a:t>
            </a:r>
            <a:r>
              <a:rPr lang="en-US" sz="8000" dirty="0" smtClean="0">
                <a:solidFill>
                  <a:srgbClr val="002060"/>
                </a:solidFill>
              </a:rPr>
              <a:t/>
            </a:r>
            <a:br>
              <a:rPr lang="en-US" sz="8000" dirty="0" smtClean="0">
                <a:solidFill>
                  <a:srgbClr val="002060"/>
                </a:solidFill>
              </a:rPr>
            </a:br>
            <a:r>
              <a:rPr lang="vi-VN" sz="8000" dirty="0" smtClean="0">
                <a:solidFill>
                  <a:srgbClr val="002060"/>
                </a:solidFill>
              </a:rPr>
              <a:t>phúc </a:t>
            </a:r>
            <a:r>
              <a:rPr lang="vi-VN" sz="8000" dirty="0">
                <a:solidFill>
                  <a:srgbClr val="002060"/>
                </a:solidFill>
              </a:rPr>
              <a:t>thay người ở trong thánh điện</a:t>
            </a:r>
            <a:r>
              <a:rPr lang="vi-VN" sz="8000" dirty="0" smtClean="0">
                <a:solidFill>
                  <a:srgbClr val="002060"/>
                </a:solidFill>
              </a:rPr>
              <a:t>.</a:t>
            </a:r>
            <a:endParaRPr lang="en-US" sz="8000" dirty="0">
              <a:solidFill>
                <a:srgbClr val="002060"/>
              </a:solidFill>
            </a:endParaRPr>
          </a:p>
        </p:txBody>
      </p:sp>
    </p:spTree>
    <p:extLst>
      <p:ext uri="{BB962C8B-B14F-4D97-AF65-F5344CB8AC3E}">
        <p14:creationId xmlns:p14="http://schemas.microsoft.com/office/powerpoint/2010/main" val="141178401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09550"/>
            <a:ext cx="8686800" cy="4648199"/>
          </a:xfrm>
        </p:spPr>
        <p:txBody>
          <a:bodyPr>
            <a:normAutofit/>
          </a:bodyPr>
          <a:lstStyle/>
          <a:p>
            <a:pPr algn="just"/>
            <a:r>
              <a:rPr lang="vi-VN" sz="4800" dirty="0">
                <a:solidFill>
                  <a:srgbClr val="002060"/>
                </a:solidFill>
                <a:cs typeface="Times New Roman" pitchFamily="18" charset="0"/>
              </a:rPr>
              <a:t>Người chịu đóng đinh vào thập giá vì chúng ta, thời quan Phongxiô Philatô; Người chịu khổ hình và mai táng, ngày thứ ba Người sống lại như lời Thánh Kinh.</a:t>
            </a:r>
            <a:endParaRPr lang="en-US" sz="4800" dirty="0">
              <a:solidFill>
                <a:srgbClr val="002060"/>
              </a:solidFill>
            </a:endParaRPr>
          </a:p>
        </p:txBody>
      </p:sp>
    </p:spTree>
    <p:extLst>
      <p:ext uri="{BB962C8B-B14F-4D97-AF65-F5344CB8AC3E}">
        <p14:creationId xmlns:p14="http://schemas.microsoft.com/office/powerpoint/2010/main" val="34249361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33350"/>
            <a:ext cx="8686800" cy="4876801"/>
          </a:xfrm>
        </p:spPr>
        <p:txBody>
          <a:bodyPr>
            <a:normAutofit fontScale="90000"/>
          </a:bodyPr>
          <a:lstStyle/>
          <a:p>
            <a:pPr algn="just"/>
            <a:r>
              <a:rPr lang="vi-VN" sz="5300" b="0" dirty="0">
                <a:solidFill>
                  <a:srgbClr val="002060"/>
                </a:solidFill>
                <a:effectLst/>
                <a:latin typeface="+mj-lt"/>
              </a:rPr>
              <a:t>Người lên trời, ngự bên hữu Đức Chúa Cha, và Người sẽ lại đến trong vinh quang để phán xét kẻ sống và kẻ chết, Nước Người sẽ không bao giờ cùng.</a:t>
            </a:r>
            <a:endParaRPr lang="en-US" sz="5300" b="0" dirty="0">
              <a:solidFill>
                <a:srgbClr val="002060"/>
              </a:solidFill>
              <a:effectLst/>
              <a:latin typeface="+mj-lt"/>
              <a:cs typeface="Times New Roman" pitchFamily="18" charset="0"/>
            </a:endParaRPr>
          </a:p>
        </p:txBody>
      </p:sp>
    </p:spTree>
    <p:extLst>
      <p:ext uri="{BB962C8B-B14F-4D97-AF65-F5344CB8AC3E}">
        <p14:creationId xmlns:p14="http://schemas.microsoft.com/office/powerpoint/2010/main" val="3361242241"/>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09551"/>
            <a:ext cx="8839200" cy="4724400"/>
          </a:xfrm>
        </p:spPr>
        <p:txBody>
          <a:bodyPr>
            <a:normAutofit fontScale="90000"/>
          </a:bodyPr>
          <a:lstStyle/>
          <a:p>
            <a:pPr algn="just"/>
            <a:r>
              <a:rPr lang="vi-VN" sz="6000" b="0" dirty="0">
                <a:solidFill>
                  <a:srgbClr val="002060"/>
                </a:solidFill>
                <a:effectLst/>
                <a:latin typeface="+mj-lt"/>
                <a:cs typeface="Times New Roman" pitchFamily="18" charset="0"/>
              </a:rPr>
              <a:t>Tôi tin kính Đức Chúa Thánh Thần là Thiên Chúa và là Đấng ban sự sống, Người bởi Đức Chúa Cha và Đức Chúa Con mà ra,</a:t>
            </a:r>
            <a:endParaRPr lang="en-US" sz="6000" b="0" dirty="0">
              <a:solidFill>
                <a:srgbClr val="002060"/>
              </a:solidFill>
              <a:effectLst/>
              <a:latin typeface="+mj-lt"/>
              <a:cs typeface="Times New Roman" pitchFamily="18" charset="0"/>
            </a:endParaRPr>
          </a:p>
        </p:txBody>
      </p:sp>
    </p:spTree>
    <p:extLst>
      <p:ext uri="{BB962C8B-B14F-4D97-AF65-F5344CB8AC3E}">
        <p14:creationId xmlns:p14="http://schemas.microsoft.com/office/powerpoint/2010/main" val="3981787614"/>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09551"/>
            <a:ext cx="8763000" cy="4724400"/>
          </a:xfrm>
        </p:spPr>
        <p:txBody>
          <a:bodyPr>
            <a:noAutofit/>
          </a:bodyPr>
          <a:lstStyle/>
          <a:p>
            <a:pPr algn="just"/>
            <a:r>
              <a:rPr lang="vi-VN" sz="6000" b="0" dirty="0">
                <a:solidFill>
                  <a:srgbClr val="002060"/>
                </a:solidFill>
                <a:effectLst/>
                <a:latin typeface="+mj-lt"/>
              </a:rPr>
              <a:t>Người được phụng thờ và tôn vinh cùng với Đức Chúa Cha và Đức Chúa Con: Người đã dùng các tiên tri mà phán dạy. </a:t>
            </a:r>
            <a:endParaRPr lang="en-US" sz="6000" b="0" dirty="0">
              <a:solidFill>
                <a:srgbClr val="002060"/>
              </a:solidFill>
              <a:effectLst/>
              <a:latin typeface="+mj-lt"/>
              <a:cs typeface="Times New Roman" pitchFamily="18" charset="0"/>
            </a:endParaRPr>
          </a:p>
        </p:txBody>
      </p:sp>
    </p:spTree>
    <p:extLst>
      <p:ext uri="{BB962C8B-B14F-4D97-AF65-F5344CB8AC3E}">
        <p14:creationId xmlns:p14="http://schemas.microsoft.com/office/powerpoint/2010/main" val="1714898345"/>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09551"/>
            <a:ext cx="8686800" cy="4724400"/>
          </a:xfrm>
        </p:spPr>
        <p:txBody>
          <a:bodyPr>
            <a:noAutofit/>
          </a:bodyPr>
          <a:lstStyle/>
          <a:p>
            <a:pPr algn="just"/>
            <a:r>
              <a:rPr lang="vi-VN" sz="8000" b="0" dirty="0">
                <a:solidFill>
                  <a:srgbClr val="002060"/>
                </a:solidFill>
                <a:effectLst/>
                <a:latin typeface="+mj-lt"/>
              </a:rPr>
              <a:t>Tôi tin Hội Thánh duy nhất thánh thiện công giáo và tông truyền.</a:t>
            </a:r>
            <a:endParaRPr lang="en-US" sz="8000" b="0" dirty="0">
              <a:solidFill>
                <a:srgbClr val="002060"/>
              </a:solidFill>
              <a:effectLst/>
              <a:latin typeface="+mj-lt"/>
              <a:cs typeface="Times New Roman" pitchFamily="18" charset="0"/>
            </a:endParaRPr>
          </a:p>
        </p:txBody>
      </p:sp>
    </p:spTree>
    <p:extLst>
      <p:ext uri="{BB962C8B-B14F-4D97-AF65-F5344CB8AC3E}">
        <p14:creationId xmlns:p14="http://schemas.microsoft.com/office/powerpoint/2010/main" val="1747424406"/>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33350"/>
            <a:ext cx="8686800" cy="4876801"/>
          </a:xfrm>
        </p:spPr>
        <p:txBody>
          <a:bodyPr>
            <a:normAutofit fontScale="90000"/>
          </a:bodyPr>
          <a:lstStyle/>
          <a:p>
            <a:pPr algn="just"/>
            <a:r>
              <a:rPr lang="vi-VN" sz="6600" b="0" dirty="0">
                <a:solidFill>
                  <a:srgbClr val="002060"/>
                </a:solidFill>
                <a:effectLst/>
                <a:latin typeface="+mj-lt"/>
                <a:cs typeface="Times New Roman" pitchFamily="18" charset="0"/>
              </a:rPr>
              <a:t>Tôi tuyên xưng có một Phép Rửa để tha tội. Tôi trông đợi kẻ chết sống lại và sự</a:t>
            </a:r>
            <a:r>
              <a:rPr lang="en-US" sz="6600" b="0" dirty="0">
                <a:solidFill>
                  <a:srgbClr val="002060"/>
                </a:solidFill>
                <a:effectLst/>
                <a:latin typeface="+mj-lt"/>
                <a:cs typeface="Times New Roman" pitchFamily="18" charset="0"/>
              </a:rPr>
              <a:t> </a:t>
            </a:r>
            <a:r>
              <a:rPr lang="vi-VN" sz="6600" b="0" dirty="0">
                <a:solidFill>
                  <a:srgbClr val="002060"/>
                </a:solidFill>
                <a:effectLst/>
                <a:latin typeface="+mj-lt"/>
                <a:cs typeface="Times New Roman" pitchFamily="18" charset="0"/>
              </a:rPr>
              <a:t>sống đời sau. </a:t>
            </a:r>
            <a:r>
              <a:rPr lang="vi-VN" sz="6600" b="0" dirty="0">
                <a:solidFill>
                  <a:srgbClr val="C00000"/>
                </a:solidFill>
                <a:effectLst/>
                <a:latin typeface="+mj-lt"/>
                <a:cs typeface="Times New Roman" pitchFamily="18" charset="0"/>
              </a:rPr>
              <a:t>Amen.</a:t>
            </a:r>
            <a:endParaRPr lang="en-US" sz="6600" b="0" dirty="0">
              <a:solidFill>
                <a:srgbClr val="C00000"/>
              </a:solidFill>
              <a:effectLst/>
              <a:latin typeface="+mj-lt"/>
              <a:cs typeface="Times New Roman" pitchFamily="18" charset="0"/>
            </a:endParaRPr>
          </a:p>
        </p:txBody>
      </p:sp>
    </p:spTree>
    <p:extLst>
      <p:ext uri="{BB962C8B-B14F-4D97-AF65-F5344CB8AC3E}">
        <p14:creationId xmlns:p14="http://schemas.microsoft.com/office/powerpoint/2010/main" val="4054117204"/>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228600" y="1123950"/>
            <a:ext cx="2104909" cy="3243172"/>
          </a:xfrm>
          <a:prstGeom prst="rect">
            <a:avLst/>
          </a:prstGeom>
        </p:spPr>
      </p:pic>
      <p:sp>
        <p:nvSpPr>
          <p:cNvPr id="5" name="Rectangle 4"/>
          <p:cNvSpPr/>
          <p:nvPr/>
        </p:nvSpPr>
        <p:spPr>
          <a:xfrm>
            <a:off x="2514600" y="438150"/>
            <a:ext cx="6477000" cy="4401205"/>
          </a:xfrm>
          <a:prstGeom prst="rect">
            <a:avLst/>
          </a:prstGeom>
        </p:spPr>
        <p:txBody>
          <a:bodyPr wrap="square">
            <a:spAutoFit/>
          </a:bodyPr>
          <a:lstStyle/>
          <a:p>
            <a:pPr algn="just"/>
            <a:r>
              <a:rPr lang="en-US" sz="3200" b="1" dirty="0" smtClean="0">
                <a:solidFill>
                  <a:srgbClr val="002060"/>
                </a:solidFill>
              </a:rPr>
              <a:t>LỜI NGUYỆN TÍN HỮU</a:t>
            </a:r>
          </a:p>
          <a:p>
            <a:pPr algn="just"/>
            <a:r>
              <a:rPr lang="en-US" sz="2400" dirty="0" smtClean="0">
                <a:solidFill>
                  <a:srgbClr val="C00000"/>
                </a:solidFill>
              </a:rPr>
              <a:t>	</a:t>
            </a:r>
            <a:endParaRPr lang="en-US" sz="2400" dirty="0">
              <a:solidFill>
                <a:srgbClr val="C00000"/>
              </a:solidFill>
            </a:endParaRPr>
          </a:p>
          <a:p>
            <a:pPr algn="just"/>
            <a:r>
              <a:rPr lang="en-US" sz="2400" b="0" dirty="0" smtClean="0">
                <a:solidFill>
                  <a:srgbClr val="C00000"/>
                </a:solidFill>
              </a:rPr>
              <a:t>	</a:t>
            </a:r>
            <a:r>
              <a:rPr lang="vi-VN" sz="3200" b="0" dirty="0" smtClean="0">
                <a:solidFill>
                  <a:srgbClr val="C00000"/>
                </a:solidFill>
              </a:rPr>
              <a:t>Anh </a:t>
            </a:r>
            <a:r>
              <a:rPr lang="vi-VN" sz="3200" b="0" dirty="0">
                <a:solidFill>
                  <a:srgbClr val="C00000"/>
                </a:solidFill>
              </a:rPr>
              <a:t>chị em thân mến</a:t>
            </a:r>
            <a:r>
              <a:rPr lang="vi-VN" sz="3200" b="0" dirty="0" smtClean="0">
                <a:solidFill>
                  <a:srgbClr val="C00000"/>
                </a:solidFill>
              </a:rPr>
              <a:t>,</a:t>
            </a:r>
            <a:r>
              <a:rPr lang="en-US" sz="3200" b="0" dirty="0" smtClean="0">
                <a:solidFill>
                  <a:srgbClr val="C00000"/>
                </a:solidFill>
              </a:rPr>
              <a:t> </a:t>
            </a:r>
            <a:r>
              <a:rPr lang="en-US" sz="3200" b="0" dirty="0" err="1" smtClean="0">
                <a:solidFill>
                  <a:srgbClr val="C00000"/>
                </a:solidFill>
              </a:rPr>
              <a:t>Bà</a:t>
            </a:r>
            <a:r>
              <a:rPr lang="en-US" sz="3200" b="0" dirty="0" smtClean="0">
                <a:solidFill>
                  <a:srgbClr val="C00000"/>
                </a:solidFill>
              </a:rPr>
              <a:t> Anna </a:t>
            </a:r>
            <a:r>
              <a:rPr lang="en-US" sz="3200" b="0" dirty="0" err="1" smtClean="0">
                <a:solidFill>
                  <a:srgbClr val="C00000"/>
                </a:solidFill>
              </a:rPr>
              <a:t>đã</a:t>
            </a:r>
            <a:r>
              <a:rPr lang="en-US" sz="3200" b="0" dirty="0" smtClean="0">
                <a:solidFill>
                  <a:srgbClr val="C00000"/>
                </a:solidFill>
              </a:rPr>
              <a:t> </a:t>
            </a:r>
            <a:r>
              <a:rPr lang="en-US" sz="3200" b="0" dirty="0" err="1" smtClean="0">
                <a:solidFill>
                  <a:srgbClr val="C00000"/>
                </a:solidFill>
              </a:rPr>
              <a:t>cầu</a:t>
            </a:r>
            <a:r>
              <a:rPr lang="en-US" sz="3200" b="0" dirty="0" smtClean="0">
                <a:solidFill>
                  <a:srgbClr val="C00000"/>
                </a:solidFill>
              </a:rPr>
              <a:t> </a:t>
            </a:r>
            <a:r>
              <a:rPr lang="en-US" sz="3200" b="0" dirty="0" err="1" smtClean="0">
                <a:solidFill>
                  <a:srgbClr val="C00000"/>
                </a:solidFill>
              </a:rPr>
              <a:t>nguyện</a:t>
            </a:r>
            <a:r>
              <a:rPr lang="en-US" sz="3200" b="0" dirty="0" smtClean="0">
                <a:solidFill>
                  <a:srgbClr val="C00000"/>
                </a:solidFill>
              </a:rPr>
              <a:t> </a:t>
            </a:r>
            <a:r>
              <a:rPr lang="en-US" sz="3200" b="0" dirty="0" err="1" smtClean="0">
                <a:solidFill>
                  <a:srgbClr val="C00000"/>
                </a:solidFill>
              </a:rPr>
              <a:t>với</a:t>
            </a:r>
            <a:r>
              <a:rPr lang="en-US" sz="3200" b="0" dirty="0" smtClean="0">
                <a:solidFill>
                  <a:srgbClr val="C00000"/>
                </a:solidFill>
              </a:rPr>
              <a:t> </a:t>
            </a:r>
            <a:r>
              <a:rPr lang="en-US" sz="3200" b="0" dirty="0" err="1" smtClean="0">
                <a:solidFill>
                  <a:srgbClr val="C00000"/>
                </a:solidFill>
              </a:rPr>
              <a:t>lòng</a:t>
            </a:r>
            <a:r>
              <a:rPr lang="en-US" sz="3200" b="0" dirty="0" smtClean="0">
                <a:solidFill>
                  <a:srgbClr val="C00000"/>
                </a:solidFill>
              </a:rPr>
              <a:t> tin </a:t>
            </a:r>
            <a:r>
              <a:rPr lang="en-US" sz="3200" b="0" dirty="0" err="1" smtClean="0">
                <a:solidFill>
                  <a:srgbClr val="C00000"/>
                </a:solidFill>
              </a:rPr>
              <a:t>tưởng</a:t>
            </a:r>
            <a:r>
              <a:rPr lang="en-US" sz="3200" b="0" dirty="0" smtClean="0">
                <a:solidFill>
                  <a:srgbClr val="C00000"/>
                </a:solidFill>
              </a:rPr>
              <a:t> </a:t>
            </a:r>
            <a:r>
              <a:rPr lang="en-US" sz="3200" b="0" dirty="0" err="1" smtClean="0">
                <a:solidFill>
                  <a:srgbClr val="C00000"/>
                </a:solidFill>
              </a:rPr>
              <a:t>mãnh</a:t>
            </a:r>
            <a:r>
              <a:rPr lang="en-US" sz="3200" b="0" dirty="0" smtClean="0">
                <a:solidFill>
                  <a:srgbClr val="C00000"/>
                </a:solidFill>
              </a:rPr>
              <a:t> </a:t>
            </a:r>
            <a:r>
              <a:rPr lang="en-US" sz="3200" b="0" dirty="0" err="1" smtClean="0">
                <a:solidFill>
                  <a:srgbClr val="C00000"/>
                </a:solidFill>
              </a:rPr>
              <a:t>liệt</a:t>
            </a:r>
            <a:r>
              <a:rPr lang="en-US" sz="3200" b="0" dirty="0" smtClean="0">
                <a:solidFill>
                  <a:srgbClr val="C00000"/>
                </a:solidFill>
              </a:rPr>
              <a:t>: </a:t>
            </a:r>
            <a:r>
              <a:rPr lang="en-US" sz="3200" b="0" dirty="0" smtClean="0">
                <a:solidFill>
                  <a:schemeClr val="bg1"/>
                </a:solidFill>
              </a:rPr>
              <a:t> </a:t>
            </a:r>
            <a:r>
              <a:rPr lang="en-US" sz="3200" b="0" dirty="0" smtClean="0">
                <a:solidFill>
                  <a:srgbClr val="C00000"/>
                </a:solidFill>
              </a:rPr>
              <a:t>……. </a:t>
            </a:r>
            <a:r>
              <a:rPr lang="vi-VN" sz="3200" b="0" dirty="0" smtClean="0">
                <a:solidFill>
                  <a:srgbClr val="C00000"/>
                </a:solidFill>
              </a:rPr>
              <a:t> </a:t>
            </a:r>
            <a:endParaRPr lang="en-US" sz="3200" b="0" dirty="0" smtClean="0">
              <a:solidFill>
                <a:srgbClr val="C00000"/>
              </a:solidFill>
            </a:endParaRPr>
          </a:p>
          <a:p>
            <a:pPr algn="just"/>
            <a:endParaRPr lang="en-US" sz="2800" b="0" dirty="0" smtClean="0">
              <a:solidFill>
                <a:srgbClr val="C00000"/>
              </a:solidFill>
            </a:endParaRPr>
          </a:p>
          <a:p>
            <a:pPr algn="just"/>
            <a:endParaRPr lang="en-US" sz="2800" b="0" dirty="0" smtClean="0">
              <a:solidFill>
                <a:srgbClr val="C00000"/>
              </a:solidFill>
            </a:endParaRPr>
          </a:p>
          <a:p>
            <a:pPr algn="just"/>
            <a:r>
              <a:rPr lang="en-US" sz="3600" b="1" dirty="0" smtClean="0">
                <a:solidFill>
                  <a:srgbClr val="002060"/>
                </a:solidFill>
              </a:rPr>
              <a:t>XIN CHÚA NHẬN LỜI CHÚNG CON</a:t>
            </a:r>
            <a:endParaRPr lang="en-US" sz="3600" b="1" dirty="0">
              <a:solidFill>
                <a:srgbClr val="002060"/>
              </a:solidFill>
            </a:endParaRPr>
          </a:p>
        </p:txBody>
      </p:sp>
    </p:spTree>
    <p:extLst>
      <p:ext uri="{BB962C8B-B14F-4D97-AF65-F5344CB8AC3E}">
        <p14:creationId xmlns:p14="http://schemas.microsoft.com/office/powerpoint/2010/main" val="254655054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438150"/>
            <a:ext cx="8610600" cy="4495799"/>
          </a:xfrm>
        </p:spPr>
        <p:txBody>
          <a:bodyPr>
            <a:normAutofit/>
          </a:bodyPr>
          <a:lstStyle/>
          <a:p>
            <a:r>
              <a:rPr lang="en-US" sz="7200" b="1" dirty="0">
                <a:solidFill>
                  <a:srgbClr val="C00000"/>
                </a:solidFill>
              </a:rPr>
              <a:t>Ca </a:t>
            </a:r>
            <a:r>
              <a:rPr lang="en-US" sz="7200" b="1" dirty="0" err="1" smtClean="0">
                <a:solidFill>
                  <a:srgbClr val="C00000"/>
                </a:solidFill>
              </a:rPr>
              <a:t>Dâng</a:t>
            </a:r>
            <a:r>
              <a:rPr lang="en-US" sz="7200" b="1" dirty="0" smtClean="0">
                <a:solidFill>
                  <a:srgbClr val="C00000"/>
                </a:solidFill>
              </a:rPr>
              <a:t> </a:t>
            </a:r>
            <a:r>
              <a:rPr lang="en-US" sz="7200" b="1" dirty="0" err="1">
                <a:solidFill>
                  <a:srgbClr val="C00000"/>
                </a:solidFill>
              </a:rPr>
              <a:t>Lễ</a:t>
            </a:r>
            <a:r>
              <a:rPr lang="en-US" sz="7200" b="1" dirty="0">
                <a:solidFill>
                  <a:srgbClr val="C00000"/>
                </a:solidFill>
              </a:rPr>
              <a:t/>
            </a:r>
            <a:br>
              <a:rPr lang="en-US" sz="7200" b="1" dirty="0">
                <a:solidFill>
                  <a:srgbClr val="C00000"/>
                </a:solidFill>
              </a:rPr>
            </a:br>
            <a:r>
              <a:rPr lang="en-US" sz="6600" b="1" dirty="0" smtClean="0">
                <a:solidFill>
                  <a:srgbClr val="002060"/>
                </a:solidFill>
              </a:rPr>
              <a:t>LỄ VẬT ĐÊM THÁNH</a:t>
            </a:r>
            <a:r>
              <a:rPr lang="en-US" sz="7200" b="1" dirty="0" smtClean="0">
                <a:solidFill>
                  <a:srgbClr val="002060"/>
                </a:solidFill>
              </a:rPr>
              <a:t> </a:t>
            </a:r>
            <a:r>
              <a:rPr lang="en-US" sz="7200" dirty="0">
                <a:solidFill>
                  <a:srgbClr val="FFFF00"/>
                </a:solidFill>
              </a:rPr>
              <a:t/>
            </a:r>
            <a:br>
              <a:rPr lang="en-US" sz="7200" dirty="0">
                <a:solidFill>
                  <a:srgbClr val="FFFF00"/>
                </a:solidFill>
              </a:rPr>
            </a:br>
            <a:r>
              <a:rPr lang="en-US" sz="5400" i="1" dirty="0" smtClean="0">
                <a:solidFill>
                  <a:srgbClr val="C00000"/>
                </a:solidFill>
              </a:rPr>
              <a:t>Dominic</a:t>
            </a:r>
            <a:endParaRPr lang="en-US" sz="5400" dirty="0">
              <a:solidFill>
                <a:srgbClr val="C00000"/>
              </a:solidFill>
            </a:endParaRPr>
          </a:p>
        </p:txBody>
      </p:sp>
    </p:spTree>
    <p:extLst>
      <p:ext uri="{BB962C8B-B14F-4D97-AF65-F5344CB8AC3E}">
        <p14:creationId xmlns:p14="http://schemas.microsoft.com/office/powerpoint/2010/main" val="3267996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09550"/>
            <a:ext cx="8839200" cy="4800600"/>
          </a:xfrm>
        </p:spPr>
        <p:txBody>
          <a:bodyPr>
            <a:noAutofit/>
          </a:bodyPr>
          <a:lstStyle/>
          <a:p>
            <a:pPr algn="just"/>
            <a:r>
              <a:rPr lang="en-US" sz="4000" b="1" dirty="0" smtClean="0">
                <a:solidFill>
                  <a:srgbClr val="C00000"/>
                </a:solidFill>
              </a:rPr>
              <a:t>T</a:t>
            </a:r>
            <a:r>
              <a:rPr lang="en-US" sz="4000" b="1" dirty="0" smtClean="0">
                <a:solidFill>
                  <a:srgbClr val="C00000"/>
                </a:solidFill>
                <a:effectLst/>
              </a:rPr>
              <a:t>k1: </a:t>
            </a:r>
            <a:r>
              <a:rPr lang="vi-VN" sz="4000" dirty="0">
                <a:solidFill>
                  <a:srgbClr val="002060"/>
                </a:solidFill>
              </a:rPr>
              <a:t>Con dâng tình yêu thay vàng một tình yêu sắt son. Con dâng lời kinh thay mộc dược là tấm chân tình. Dâng trái tim con làm hang đá, dâng những hy sinh niềm tin kính, dâng lời tôn vinh. Đây lòng con xin Chúa thương hạ sinh.</a:t>
            </a:r>
            <a:endParaRPr lang="en-US" sz="4000" b="0" i="1" dirty="0">
              <a:solidFill>
                <a:srgbClr val="002060"/>
              </a:solidFill>
              <a:effectLst/>
            </a:endParaRPr>
          </a:p>
        </p:txBody>
      </p:sp>
    </p:spTree>
    <p:extLst>
      <p:ext uri="{BB962C8B-B14F-4D97-AF65-F5344CB8AC3E}">
        <p14:creationId xmlns:p14="http://schemas.microsoft.com/office/powerpoint/2010/main" val="257129625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133350"/>
            <a:ext cx="8839200" cy="4876800"/>
          </a:xfrm>
        </p:spPr>
        <p:txBody>
          <a:bodyPr>
            <a:normAutofit fontScale="90000"/>
          </a:bodyPr>
          <a:lstStyle/>
          <a:p>
            <a:pPr algn="just"/>
            <a:r>
              <a:rPr lang="en-US" b="1" dirty="0" smtClean="0">
                <a:solidFill>
                  <a:srgbClr val="C00000"/>
                </a:solidFill>
              </a:rPr>
              <a:t>ĐK:</a:t>
            </a:r>
            <a:r>
              <a:rPr lang="en-US" sz="5400" b="1" dirty="0" smtClean="0">
                <a:solidFill>
                  <a:srgbClr val="C00000"/>
                </a:solidFill>
              </a:rPr>
              <a:t> </a:t>
            </a:r>
            <a:r>
              <a:rPr lang="vi-VN" dirty="0">
                <a:solidFill>
                  <a:srgbClr val="002060"/>
                </a:solidFill>
              </a:rPr>
              <a:t>Trong đêm Thánh này con biết dâng gì lấy gì dâng Chúa Hài Nhi. Chúa Hài Đồng ơi! Con không, con không có vàng, cũng không nhũ hương, mộc dược, chỉ có i a tấm lòng để mà dâng Chúa đêm nay, để mà dâng Chúa đêm nay.</a:t>
            </a:r>
            <a:endParaRPr lang="en-US" i="1" dirty="0">
              <a:solidFill>
                <a:srgbClr val="002060"/>
              </a:solidFill>
            </a:endParaRPr>
          </a:p>
        </p:txBody>
      </p:sp>
    </p:spTree>
    <p:extLst>
      <p:ext uri="{BB962C8B-B14F-4D97-AF65-F5344CB8AC3E}">
        <p14:creationId xmlns:p14="http://schemas.microsoft.com/office/powerpoint/2010/main" val="1731584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794159"/>
            <a:ext cx="8763000" cy="3581400"/>
          </a:xfrm>
        </p:spPr>
        <p:txBody>
          <a:bodyPr>
            <a:noAutofit/>
          </a:bodyPr>
          <a:lstStyle/>
          <a:p>
            <a:pPr algn="just"/>
            <a:r>
              <a:rPr lang="en-US" sz="6000" dirty="0" err="1">
                <a:solidFill>
                  <a:srgbClr val="002060"/>
                </a:solidFill>
              </a:rPr>
              <a:t>Lạy</a:t>
            </a:r>
            <a:r>
              <a:rPr lang="en-US" sz="6000" dirty="0">
                <a:solidFill>
                  <a:srgbClr val="002060"/>
                </a:solidFill>
              </a:rPr>
              <a:t> </a:t>
            </a:r>
            <a:r>
              <a:rPr lang="en-US" sz="6000" dirty="0" err="1">
                <a:solidFill>
                  <a:srgbClr val="002060"/>
                </a:solidFill>
              </a:rPr>
              <a:t>Chúa</a:t>
            </a:r>
            <a:r>
              <a:rPr lang="en-US" sz="6000" dirty="0">
                <a:solidFill>
                  <a:srgbClr val="002060"/>
                </a:solidFill>
              </a:rPr>
              <a:t>, </a:t>
            </a:r>
            <a:r>
              <a:rPr lang="en-US" sz="6000" dirty="0" err="1">
                <a:solidFill>
                  <a:srgbClr val="002060"/>
                </a:solidFill>
              </a:rPr>
              <a:t>xin</a:t>
            </a:r>
            <a:r>
              <a:rPr lang="en-US" sz="6000" dirty="0">
                <a:solidFill>
                  <a:srgbClr val="002060"/>
                </a:solidFill>
              </a:rPr>
              <a:t> </a:t>
            </a:r>
            <a:r>
              <a:rPr lang="en-US" sz="6000" dirty="0" err="1">
                <a:solidFill>
                  <a:srgbClr val="002060"/>
                </a:solidFill>
              </a:rPr>
              <a:t>mở</a:t>
            </a:r>
            <a:r>
              <a:rPr lang="en-US" sz="6000" dirty="0">
                <a:solidFill>
                  <a:srgbClr val="002060"/>
                </a:solidFill>
              </a:rPr>
              <a:t> </a:t>
            </a:r>
            <a:r>
              <a:rPr lang="en-US" sz="6000" dirty="0" err="1">
                <a:solidFill>
                  <a:srgbClr val="002060"/>
                </a:solidFill>
              </a:rPr>
              <a:t>lòng</a:t>
            </a:r>
            <a:r>
              <a:rPr lang="en-US" sz="6000" dirty="0">
                <a:solidFill>
                  <a:srgbClr val="002060"/>
                </a:solidFill>
              </a:rPr>
              <a:t> </a:t>
            </a:r>
            <a:r>
              <a:rPr lang="en-US" sz="6000" dirty="0" err="1">
                <a:solidFill>
                  <a:srgbClr val="002060"/>
                </a:solidFill>
              </a:rPr>
              <a:t>chúng</a:t>
            </a:r>
            <a:r>
              <a:rPr lang="en-US" sz="6000" dirty="0">
                <a:solidFill>
                  <a:srgbClr val="002060"/>
                </a:solidFill>
              </a:rPr>
              <a:t> con, </a:t>
            </a:r>
            <a:r>
              <a:rPr lang="en-US" sz="6000" dirty="0" err="1">
                <a:solidFill>
                  <a:srgbClr val="002060"/>
                </a:solidFill>
              </a:rPr>
              <a:t>để</a:t>
            </a:r>
            <a:r>
              <a:rPr lang="en-US" sz="6000" dirty="0">
                <a:solidFill>
                  <a:srgbClr val="002060"/>
                </a:solidFill>
              </a:rPr>
              <a:t> </a:t>
            </a:r>
            <a:r>
              <a:rPr lang="en-US" sz="6000" dirty="0" err="1">
                <a:solidFill>
                  <a:srgbClr val="002060"/>
                </a:solidFill>
              </a:rPr>
              <a:t>chúng</a:t>
            </a:r>
            <a:r>
              <a:rPr lang="en-US" sz="6000" dirty="0">
                <a:solidFill>
                  <a:srgbClr val="002060"/>
                </a:solidFill>
              </a:rPr>
              <a:t> con </a:t>
            </a:r>
            <a:r>
              <a:rPr lang="en-US" sz="6000" dirty="0" err="1">
                <a:solidFill>
                  <a:srgbClr val="002060"/>
                </a:solidFill>
              </a:rPr>
              <a:t>biết</a:t>
            </a:r>
            <a:r>
              <a:rPr lang="en-US" sz="6000" dirty="0">
                <a:solidFill>
                  <a:srgbClr val="002060"/>
                </a:solidFill>
              </a:rPr>
              <a:t> </a:t>
            </a:r>
            <a:r>
              <a:rPr lang="en-US" sz="6000" dirty="0" err="1">
                <a:solidFill>
                  <a:srgbClr val="002060"/>
                </a:solidFill>
              </a:rPr>
              <a:t>lắng</a:t>
            </a:r>
            <a:r>
              <a:rPr lang="en-US" sz="6000" dirty="0">
                <a:solidFill>
                  <a:srgbClr val="002060"/>
                </a:solidFill>
              </a:rPr>
              <a:t> </a:t>
            </a:r>
            <a:r>
              <a:rPr lang="en-US" sz="6000" dirty="0" err="1">
                <a:solidFill>
                  <a:srgbClr val="002060"/>
                </a:solidFill>
              </a:rPr>
              <a:t>nghe</a:t>
            </a:r>
            <a:r>
              <a:rPr lang="en-US" sz="6000" dirty="0">
                <a:solidFill>
                  <a:srgbClr val="002060"/>
                </a:solidFill>
              </a:rPr>
              <a:t> </a:t>
            </a:r>
            <a:r>
              <a:rPr lang="en-US" sz="6000" dirty="0" err="1">
                <a:solidFill>
                  <a:srgbClr val="002060"/>
                </a:solidFill>
              </a:rPr>
              <a:t>lời</a:t>
            </a:r>
            <a:r>
              <a:rPr lang="en-US" sz="6000" dirty="0">
                <a:solidFill>
                  <a:srgbClr val="002060"/>
                </a:solidFill>
              </a:rPr>
              <a:t> Con </a:t>
            </a:r>
            <a:r>
              <a:rPr lang="en-US" sz="6000" dirty="0" err="1">
                <a:solidFill>
                  <a:srgbClr val="002060"/>
                </a:solidFill>
              </a:rPr>
              <a:t>Chúa</a:t>
            </a:r>
            <a:r>
              <a:rPr lang="en-US" sz="6000" dirty="0">
                <a:solidFill>
                  <a:srgbClr val="002060"/>
                </a:solidFill>
              </a:rPr>
              <a:t> </a:t>
            </a:r>
            <a:r>
              <a:rPr lang="en-US" sz="6000" dirty="0" err="1">
                <a:solidFill>
                  <a:srgbClr val="002060"/>
                </a:solidFill>
              </a:rPr>
              <a:t>phán</a:t>
            </a:r>
            <a:r>
              <a:rPr lang="en-US" sz="6000" dirty="0">
                <a:solidFill>
                  <a:srgbClr val="002060"/>
                </a:solidFill>
              </a:rPr>
              <a:t> </a:t>
            </a:r>
            <a:r>
              <a:rPr lang="en-US" sz="6000" dirty="0" err="1">
                <a:solidFill>
                  <a:srgbClr val="002060"/>
                </a:solidFill>
              </a:rPr>
              <a:t>dạy</a:t>
            </a:r>
            <a:r>
              <a:rPr lang="en-US" sz="6000" dirty="0">
                <a:solidFill>
                  <a:srgbClr val="002060"/>
                </a:solidFill>
              </a:rPr>
              <a:t>.</a:t>
            </a:r>
            <a:endParaRPr lang="vi-VN" sz="6000" dirty="0">
              <a:solidFill>
                <a:srgbClr val="002060"/>
              </a:solidFill>
            </a:endParaRPr>
          </a:p>
        </p:txBody>
      </p:sp>
      <p:sp>
        <p:nvSpPr>
          <p:cNvPr id="3" name="Rectangle 2"/>
          <p:cNvSpPr/>
          <p:nvPr/>
        </p:nvSpPr>
        <p:spPr>
          <a:xfrm>
            <a:off x="838200" y="147828"/>
            <a:ext cx="3581400" cy="646331"/>
          </a:xfrm>
          <a:prstGeom prst="rect">
            <a:avLst/>
          </a:prstGeom>
        </p:spPr>
        <p:txBody>
          <a:bodyPr wrap="square">
            <a:spAutoFit/>
          </a:bodyPr>
          <a:lstStyle/>
          <a:p>
            <a:r>
              <a:rPr lang="en-US" sz="3600" i="1" dirty="0" smtClean="0">
                <a:solidFill>
                  <a:srgbClr val="C00000"/>
                </a:solidFill>
              </a:rPr>
              <a:t>Alleluia-Alleluia</a:t>
            </a:r>
            <a:endParaRPr lang="en-US" sz="3600" i="1" dirty="0">
              <a:solidFill>
                <a:srgbClr val="C00000"/>
              </a:solidFill>
            </a:endParaRPr>
          </a:p>
        </p:txBody>
      </p:sp>
      <p:sp>
        <p:nvSpPr>
          <p:cNvPr id="4" name="Rectangle 3"/>
          <p:cNvSpPr/>
          <p:nvPr/>
        </p:nvSpPr>
        <p:spPr>
          <a:xfrm>
            <a:off x="5791200" y="4199380"/>
            <a:ext cx="2350323" cy="707886"/>
          </a:xfrm>
          <a:prstGeom prst="rect">
            <a:avLst/>
          </a:prstGeom>
        </p:spPr>
        <p:txBody>
          <a:bodyPr wrap="none">
            <a:spAutoFit/>
          </a:bodyPr>
          <a:lstStyle/>
          <a:p>
            <a:r>
              <a:rPr lang="en-US" sz="4000" i="1" dirty="0" smtClean="0">
                <a:solidFill>
                  <a:srgbClr val="C00000"/>
                </a:solidFill>
              </a:rPr>
              <a:t>Alleluia…</a:t>
            </a:r>
            <a:endParaRPr lang="en-US" sz="4000" i="1" dirty="0">
              <a:solidFill>
                <a:srgbClr val="C00000"/>
              </a:solidFill>
            </a:endParaRPr>
          </a:p>
        </p:txBody>
      </p:sp>
    </p:spTree>
    <p:extLst>
      <p:ext uri="{BB962C8B-B14F-4D97-AF65-F5344CB8AC3E}">
        <p14:creationId xmlns:p14="http://schemas.microsoft.com/office/powerpoint/2010/main" val="301544790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85750"/>
            <a:ext cx="8839200" cy="4401205"/>
          </a:xfrm>
          <a:prstGeom prst="rect">
            <a:avLst/>
          </a:prstGeom>
        </p:spPr>
        <p:txBody>
          <a:bodyPr wrap="square">
            <a:spAutoFit/>
          </a:bodyPr>
          <a:lstStyle/>
          <a:p>
            <a:pPr algn="just"/>
            <a:r>
              <a:rPr lang="en-US" sz="4000" b="1" dirty="0" smtClean="0">
                <a:solidFill>
                  <a:srgbClr val="C00000"/>
                </a:solidFill>
                <a:latin typeface="+mj-lt"/>
              </a:rPr>
              <a:t>TK2:</a:t>
            </a:r>
            <a:r>
              <a:rPr lang="en-US" sz="4000" dirty="0" smtClean="0">
                <a:solidFill>
                  <a:srgbClr val="000080"/>
                </a:solidFill>
                <a:latin typeface="+mj-lt"/>
              </a:rPr>
              <a:t> </a:t>
            </a:r>
            <a:r>
              <a:rPr lang="vi-VN" sz="4000" dirty="0" smtClean="0">
                <a:solidFill>
                  <a:srgbClr val="002060"/>
                </a:solidFill>
                <a:latin typeface="+mj-lt"/>
              </a:rPr>
              <a:t>Nơi </a:t>
            </a:r>
            <a:r>
              <a:rPr lang="vi-VN" sz="4000" dirty="0">
                <a:solidFill>
                  <a:srgbClr val="002060"/>
                </a:solidFill>
                <a:latin typeface="+mj-lt"/>
              </a:rPr>
              <a:t>hang lừa chiên giữa trời đồng Be-lem lắng im. Ngôi Hai hạ sinh mang phận người để cứu dân tình. Con thiết tha xin là tình yêu, như máng rơm khô làm hơi ấm, giữa trời mùa đông. Đây lòng con xin Chúa thương hạ sinh</a:t>
            </a:r>
            <a:r>
              <a:rPr lang="vi-VN" sz="4000" dirty="0" smtClean="0">
                <a:solidFill>
                  <a:srgbClr val="002060"/>
                </a:solidFill>
                <a:latin typeface="+mj-lt"/>
              </a:rPr>
              <a:t>.</a:t>
            </a:r>
            <a:endParaRPr lang="en-US" sz="4000" dirty="0">
              <a:solidFill>
                <a:srgbClr val="002060"/>
              </a:solidFill>
              <a:latin typeface="+mj-lt"/>
            </a:endParaRPr>
          </a:p>
        </p:txBody>
      </p:sp>
    </p:spTree>
    <p:extLst>
      <p:ext uri="{BB962C8B-B14F-4D97-AF65-F5344CB8AC3E}">
        <p14:creationId xmlns:p14="http://schemas.microsoft.com/office/powerpoint/2010/main" val="228148205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133350"/>
            <a:ext cx="8839200" cy="4876800"/>
          </a:xfrm>
        </p:spPr>
        <p:txBody>
          <a:bodyPr>
            <a:normAutofit fontScale="90000"/>
          </a:bodyPr>
          <a:lstStyle/>
          <a:p>
            <a:pPr algn="just"/>
            <a:r>
              <a:rPr lang="en-US" sz="5400" b="1" dirty="0" smtClean="0">
                <a:solidFill>
                  <a:srgbClr val="C00000"/>
                </a:solidFill>
              </a:rPr>
              <a:t>ĐK: </a:t>
            </a:r>
            <a:r>
              <a:rPr lang="vi-VN" dirty="0">
                <a:solidFill>
                  <a:srgbClr val="002060"/>
                </a:solidFill>
              </a:rPr>
              <a:t>Trong đêm Thánh này con biết dâng gì lấy gì dâng Chúa Hài Nhi. Chúa Hài Đồng ơi! Con không, con không có vàng, cũng không nhũ hương, mộc dược, chỉ có i a tấm lòng để mà dâng Chúa đêm nay, để mà dâng Chúa đêm nay.</a:t>
            </a:r>
            <a:endParaRPr lang="en-US" i="1" dirty="0">
              <a:solidFill>
                <a:srgbClr val="002060"/>
              </a:solidFill>
            </a:endParaRPr>
          </a:p>
        </p:txBody>
      </p:sp>
    </p:spTree>
    <p:extLst>
      <p:ext uri="{BB962C8B-B14F-4D97-AF65-F5344CB8AC3E}">
        <p14:creationId xmlns:p14="http://schemas.microsoft.com/office/powerpoint/2010/main" val="409960690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143500"/>
          </a:xfrm>
        </p:spPr>
        <p:txBody>
          <a:bodyPr/>
          <a:lstStyle/>
          <a:p>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60299" y="285749"/>
            <a:ext cx="3278901" cy="3847141"/>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6" name="Rectangle 5"/>
          <p:cNvSpPr/>
          <p:nvPr/>
        </p:nvSpPr>
        <p:spPr>
          <a:xfrm>
            <a:off x="225604" y="285749"/>
            <a:ext cx="5109091" cy="2585323"/>
          </a:xfrm>
          <a:prstGeom prst="rect">
            <a:avLst/>
          </a:prstGeom>
          <a:noFill/>
        </p:spPr>
        <p:txBody>
          <a:bodyPr wrap="none" lIns="91440" tIns="45720" rIns="91440" bIns="45720">
            <a:spAutoFit/>
          </a:bodyPr>
          <a:lstStyle/>
          <a:p>
            <a:pPr algn="ctr"/>
            <a:r>
              <a:rPr lang="en-US" sz="5400" b="1" dirty="0" smtClean="0">
                <a:ln w="0"/>
                <a:solidFill>
                  <a:srgbClr val="C00000"/>
                </a:solidFill>
                <a:effectLst>
                  <a:outerShdw blurRad="38100" dist="19050" dir="2700000" algn="tl" rotWithShape="0">
                    <a:schemeClr val="dk1">
                      <a:alpha val="40000"/>
                    </a:schemeClr>
                  </a:outerShdw>
                </a:effectLst>
              </a:rPr>
              <a:t>CHÚA </a:t>
            </a:r>
            <a:r>
              <a:rPr lang="en-US" sz="5400" b="1" dirty="0">
                <a:ln w="0"/>
                <a:solidFill>
                  <a:srgbClr val="C00000"/>
                </a:solidFill>
                <a:effectLst>
                  <a:outerShdw blurRad="38100" dist="19050" dir="2700000" algn="tl" rotWithShape="0">
                    <a:schemeClr val="dk1">
                      <a:alpha val="40000"/>
                    </a:schemeClr>
                  </a:outerShdw>
                </a:effectLst>
              </a:rPr>
              <a:t>NHẬT </a:t>
            </a:r>
          </a:p>
          <a:p>
            <a:pPr algn="ctr"/>
            <a:r>
              <a:rPr lang="en-US" sz="5400" b="1" dirty="0">
                <a:ln w="0"/>
                <a:solidFill>
                  <a:srgbClr val="C00000"/>
                </a:solidFill>
                <a:effectLst>
                  <a:outerShdw blurRad="38100" dist="19050" dir="2700000" algn="tl" rotWithShape="0">
                    <a:schemeClr val="dk1">
                      <a:alpha val="40000"/>
                    </a:schemeClr>
                  </a:outerShdw>
                </a:effectLst>
              </a:rPr>
              <a:t>LỄ THÁNH GIA</a:t>
            </a:r>
          </a:p>
          <a:p>
            <a:pPr algn="ct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7" name="Rectangle 6"/>
          <p:cNvSpPr/>
          <p:nvPr/>
        </p:nvSpPr>
        <p:spPr>
          <a:xfrm>
            <a:off x="152401" y="3820061"/>
            <a:ext cx="8686800" cy="1077218"/>
          </a:xfrm>
          <a:prstGeom prst="rect">
            <a:avLst/>
          </a:prstGeom>
          <a:noFill/>
        </p:spPr>
        <p:txBody>
          <a:bodyPr wrap="square" lIns="91440" tIns="45720" rIns="91440" bIns="45720">
            <a:spAutoFit/>
          </a:bodyPr>
          <a:lstStyle/>
          <a:p>
            <a:r>
              <a:rPr lang="vi-VN" sz="3200" b="1" dirty="0" smtClean="0">
                <a:solidFill>
                  <a:srgbClr val="002060"/>
                </a:solidFill>
                <a:latin typeface="+mj-lt"/>
              </a:rPr>
              <a:t>THÁNH </a:t>
            </a:r>
            <a:r>
              <a:rPr lang="vi-VN" sz="3200" b="1" dirty="0">
                <a:solidFill>
                  <a:srgbClr val="002060"/>
                </a:solidFill>
                <a:latin typeface="+mj-lt"/>
              </a:rPr>
              <a:t>GIA</a:t>
            </a:r>
            <a:r>
              <a:rPr lang="en-US" sz="3200" b="1" dirty="0">
                <a:solidFill>
                  <a:srgbClr val="002060"/>
                </a:solidFill>
                <a:latin typeface="+mj-lt"/>
              </a:rPr>
              <a:t> </a:t>
            </a:r>
            <a:br>
              <a:rPr lang="en-US" sz="3200" b="1" dirty="0">
                <a:solidFill>
                  <a:srgbClr val="002060"/>
                </a:solidFill>
                <a:latin typeface="+mj-lt"/>
              </a:rPr>
            </a:br>
            <a:r>
              <a:rPr lang="en-US" sz="3200" b="1" dirty="0" smtClean="0">
                <a:solidFill>
                  <a:srgbClr val="002060"/>
                </a:solidFill>
                <a:latin typeface="+mj-lt"/>
                <a:cs typeface="Times New Roman" panose="02020603050405020304" pitchFamily="18" charset="0"/>
              </a:rPr>
              <a:t>MẪU</a:t>
            </a:r>
            <a:r>
              <a:rPr lang="vi-VN" sz="3200" b="1" dirty="0" smtClean="0">
                <a:solidFill>
                  <a:srgbClr val="002060"/>
                </a:solidFill>
                <a:latin typeface="+mj-lt"/>
              </a:rPr>
              <a:t> </a:t>
            </a:r>
            <a:r>
              <a:rPr lang="vi-VN" sz="3200" b="1" dirty="0">
                <a:solidFill>
                  <a:srgbClr val="002060"/>
                </a:solidFill>
                <a:latin typeface="+mj-lt"/>
              </a:rPr>
              <a:t>GƯƠNG</a:t>
            </a:r>
            <a:r>
              <a:rPr lang="en-US" sz="3200" b="1" dirty="0">
                <a:solidFill>
                  <a:srgbClr val="002060"/>
                </a:solidFill>
                <a:latin typeface="+mj-lt"/>
              </a:rPr>
              <a:t> </a:t>
            </a:r>
            <a:r>
              <a:rPr lang="vi-VN" sz="3200" b="1" dirty="0">
                <a:solidFill>
                  <a:srgbClr val="002060"/>
                </a:solidFill>
                <a:latin typeface="+mj-lt"/>
              </a:rPr>
              <a:t>GIA ĐÌNH SỐNG </a:t>
            </a:r>
            <a:r>
              <a:rPr lang="vi-VN" sz="3200" b="1" dirty="0" smtClean="0">
                <a:solidFill>
                  <a:srgbClr val="002060"/>
                </a:solidFill>
                <a:latin typeface="+mj-lt"/>
              </a:rPr>
              <a:t>ĐẠO</a:t>
            </a:r>
            <a:endParaRPr lang="en-US" sz="3200" b="0" cap="none" spc="0" dirty="0">
              <a:ln w="0"/>
              <a:solidFill>
                <a:srgbClr val="002060"/>
              </a:solidFill>
              <a:effectLst>
                <a:outerShdw blurRad="38100" dist="19050" dir="2700000" algn="tl" rotWithShape="0">
                  <a:schemeClr val="dk1">
                    <a:alpha val="40000"/>
                  </a:schemeClr>
                </a:outerShdw>
              </a:effectLst>
              <a:latin typeface="+mj-lt"/>
            </a:endParaRPr>
          </a:p>
        </p:txBody>
      </p:sp>
    </p:spTree>
    <p:extLst>
      <p:ext uri="{BB962C8B-B14F-4D97-AF65-F5344CB8AC3E}">
        <p14:creationId xmlns:p14="http://schemas.microsoft.com/office/powerpoint/2010/main" val="117922111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88273118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09550"/>
            <a:ext cx="8763000" cy="4648200"/>
          </a:xfrm>
        </p:spPr>
        <p:txBody>
          <a:bodyPr>
            <a:normAutofit fontScale="90000"/>
          </a:bodyPr>
          <a:lstStyle/>
          <a:p>
            <a:pPr algn="l"/>
            <a:r>
              <a:rPr lang="en-US" b="1" dirty="0" smtClean="0">
                <a:solidFill>
                  <a:srgbClr val="C00000"/>
                </a:solidFill>
              </a:rPr>
              <a:t> 			</a:t>
            </a:r>
            <a:r>
              <a:rPr lang="en-US" sz="6000" b="1" dirty="0" smtClean="0">
                <a:solidFill>
                  <a:srgbClr val="C00000"/>
                </a:solidFill>
                <a:latin typeface="Modern No. 20" panose="02070704070505020303" pitchFamily="18" charset="0"/>
              </a:rPr>
              <a:t>NĂM THÁNH 2025</a:t>
            </a:r>
            <a:br>
              <a:rPr lang="en-US" sz="6000" b="1" dirty="0" smtClean="0">
                <a:solidFill>
                  <a:srgbClr val="C00000"/>
                </a:solidFill>
                <a:latin typeface="Modern No. 20" panose="02070704070505020303" pitchFamily="18" charset="0"/>
              </a:rPr>
            </a:br>
            <a:r>
              <a:rPr lang="en-US" b="1" dirty="0" smtClean="0">
                <a:solidFill>
                  <a:srgbClr val="C00000"/>
                </a:solidFill>
              </a:rPr>
              <a:t/>
            </a:r>
            <a:br>
              <a:rPr lang="en-US" b="1" dirty="0" smtClean="0">
                <a:solidFill>
                  <a:srgbClr val="C00000"/>
                </a:solidFill>
              </a:rPr>
            </a:br>
            <a:r>
              <a:rPr lang="en-US" b="1" dirty="0" smtClean="0">
                <a:solidFill>
                  <a:srgbClr val="C00000"/>
                </a:solidFill>
              </a:rPr>
              <a:t/>
            </a:r>
            <a:br>
              <a:rPr lang="en-US" b="1" dirty="0" smtClean="0">
                <a:solidFill>
                  <a:srgbClr val="C00000"/>
                </a:solidFill>
              </a:rPr>
            </a:br>
            <a:r>
              <a:rPr lang="en-US" b="1" dirty="0" smtClean="0">
                <a:solidFill>
                  <a:srgbClr val="C00000"/>
                </a:solidFill>
              </a:rPr>
              <a:t>	</a:t>
            </a:r>
            <a:r>
              <a:rPr lang="en-US" b="1" dirty="0" smtClean="0">
                <a:solidFill>
                  <a:srgbClr val="002060"/>
                </a:solidFill>
              </a:rPr>
              <a:t>KÍNH MỜI CỘNG ĐOÀN ĐỌC      </a:t>
            </a:r>
            <a:r>
              <a:rPr lang="en-US" sz="8300" b="1" dirty="0" smtClean="0">
                <a:solidFill>
                  <a:srgbClr val="C00000"/>
                </a:solidFill>
              </a:rPr>
              <a:t>KINH NĂM THÁNH </a:t>
            </a:r>
            <a:endParaRPr lang="en-US" sz="8300" b="1" dirty="0">
              <a:solidFill>
                <a:srgbClr val="C000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33350"/>
            <a:ext cx="2143125" cy="2143125"/>
          </a:xfrm>
          <a:prstGeom prst="ellipse">
            <a:avLst/>
          </a:prstGeom>
          <a:ln>
            <a:noFill/>
          </a:ln>
          <a:effectLst>
            <a:softEdge rad="112500"/>
          </a:effectLst>
        </p:spPr>
      </p:pic>
    </p:spTree>
    <p:extLst>
      <p:ext uri="{BB962C8B-B14F-4D97-AF65-F5344CB8AC3E}">
        <p14:creationId xmlns:p14="http://schemas.microsoft.com/office/powerpoint/2010/main" val="249522001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A988F5E-1C9E-1F5E-BE73-E8D3D9280437}"/>
              </a:ext>
            </a:extLst>
          </p:cNvPr>
          <p:cNvSpPr txBox="1"/>
          <p:nvPr/>
        </p:nvSpPr>
        <p:spPr>
          <a:xfrm>
            <a:off x="228600" y="133349"/>
            <a:ext cx="8698832" cy="4809009"/>
          </a:xfrm>
          <a:prstGeom prst="rect">
            <a:avLst/>
          </a:prstGeom>
          <a:noFill/>
        </p:spPr>
        <p:txBody>
          <a:bodyPr wrap="square" lIns="68580" tIns="34290" rIns="68580" bIns="34290">
            <a:spAutoFit/>
          </a:bodyPr>
          <a:lstStyle/>
          <a:p>
            <a:pPr algn="just"/>
            <a:r>
              <a:rPr lang="vi-VN" sz="4400" b="1" dirty="0" smtClean="0">
                <a:solidFill>
                  <a:srgbClr val="002060"/>
                </a:solidFill>
                <a:latin typeface="+mj-lt"/>
                <a:ea typeface="Segoe UI Black" panose="020B0A02040204020203" pitchFamily="34" charset="0"/>
              </a:rPr>
              <a:t>Lạy </a:t>
            </a:r>
            <a:r>
              <a:rPr lang="vi-VN" sz="4400" b="1" dirty="0">
                <a:solidFill>
                  <a:srgbClr val="002060"/>
                </a:solidFill>
                <a:latin typeface="+mj-lt"/>
                <a:ea typeface="Segoe UI Black" panose="020B0A02040204020203" pitchFamily="34" charset="0"/>
              </a:rPr>
              <a:t>Cha trên trời</a:t>
            </a:r>
            <a:r>
              <a:rPr lang="en-US" sz="4400" b="1" dirty="0">
                <a:solidFill>
                  <a:srgbClr val="C00000"/>
                </a:solidFill>
                <a:latin typeface="+mj-lt"/>
                <a:ea typeface="Segoe UI Black" panose="020B0A02040204020203" pitchFamily="34" charset="0"/>
              </a:rPr>
              <a:t>/</a:t>
            </a:r>
            <a:r>
              <a:rPr lang="en-US" sz="4400" b="1" dirty="0">
                <a:solidFill>
                  <a:srgbClr val="002060"/>
                </a:solidFill>
                <a:latin typeface="+mj-lt"/>
                <a:ea typeface="Segoe UI Black" panose="020B0A02040204020203" pitchFamily="34" charset="0"/>
              </a:rPr>
              <a:t> </a:t>
            </a:r>
            <a:r>
              <a:rPr lang="vi-VN" sz="4400" b="1" dirty="0">
                <a:solidFill>
                  <a:srgbClr val="002060"/>
                </a:solidFill>
                <a:latin typeface="+mj-lt"/>
                <a:ea typeface="Segoe UI Black" panose="020B0A02040204020203" pitchFamily="34" charset="0"/>
              </a:rPr>
              <a:t>Xin cho ơn đức tin mà Cha ban tặng chúng con</a:t>
            </a:r>
            <a:r>
              <a:rPr lang="en-US" sz="4400" b="1" dirty="0">
                <a:solidFill>
                  <a:srgbClr val="C00000"/>
                </a:solidFill>
                <a:latin typeface="+mj-lt"/>
                <a:ea typeface="Segoe UI Black" panose="020B0A02040204020203" pitchFamily="34" charset="0"/>
              </a:rPr>
              <a:t>/</a:t>
            </a:r>
            <a:r>
              <a:rPr lang="en-US" sz="4400" b="1" dirty="0">
                <a:solidFill>
                  <a:srgbClr val="002060"/>
                </a:solidFill>
                <a:latin typeface="+mj-lt"/>
                <a:ea typeface="Segoe UI Black" panose="020B0A02040204020203" pitchFamily="34" charset="0"/>
              </a:rPr>
              <a:t> </a:t>
            </a:r>
            <a:r>
              <a:rPr lang="vi-VN" sz="4400" b="1" dirty="0">
                <a:solidFill>
                  <a:srgbClr val="002060"/>
                </a:solidFill>
                <a:latin typeface="+mj-lt"/>
                <a:ea typeface="Segoe UI Black" panose="020B0A02040204020203" pitchFamily="34" charset="0"/>
              </a:rPr>
              <a:t>trong Chúa Giêsu Kitô Con Cha</a:t>
            </a:r>
            <a:r>
              <a:rPr lang="en-US" sz="4400" b="1" dirty="0">
                <a:solidFill>
                  <a:srgbClr val="C00000"/>
                </a:solidFill>
                <a:latin typeface="+mj-lt"/>
                <a:ea typeface="Segoe UI Black" panose="020B0A02040204020203" pitchFamily="34" charset="0"/>
              </a:rPr>
              <a:t>/</a:t>
            </a:r>
            <a:r>
              <a:rPr lang="vi-VN" sz="4400" b="1" dirty="0">
                <a:solidFill>
                  <a:srgbClr val="002060"/>
                </a:solidFill>
                <a:latin typeface="+mj-lt"/>
                <a:ea typeface="Segoe UI Black" panose="020B0A02040204020203" pitchFamily="34" charset="0"/>
              </a:rPr>
              <a:t> và Anh của chúng con</a:t>
            </a:r>
            <a:r>
              <a:rPr lang="en-US" sz="4400" b="1" dirty="0">
                <a:solidFill>
                  <a:srgbClr val="C00000"/>
                </a:solidFill>
                <a:latin typeface="+mj-lt"/>
                <a:ea typeface="Segoe UI Black" panose="020B0A02040204020203" pitchFamily="34" charset="0"/>
              </a:rPr>
              <a:t>/</a:t>
            </a:r>
            <a:r>
              <a:rPr lang="en-US" sz="4400" b="1" dirty="0">
                <a:solidFill>
                  <a:srgbClr val="002060"/>
                </a:solidFill>
                <a:latin typeface="+mj-lt"/>
                <a:ea typeface="Segoe UI Black" panose="020B0A02040204020203" pitchFamily="34" charset="0"/>
              </a:rPr>
              <a:t> </a:t>
            </a:r>
            <a:r>
              <a:rPr lang="vi-VN" sz="4400" b="1" dirty="0">
                <a:solidFill>
                  <a:srgbClr val="002060"/>
                </a:solidFill>
                <a:latin typeface="+mj-lt"/>
                <a:ea typeface="Segoe UI Black" panose="020B0A02040204020203" pitchFamily="34" charset="0"/>
              </a:rPr>
              <a:t>cùng ngọn lửa đức ái được thắp lên trong tâm hồn chúng con bởi Chúa Thánh Thần</a:t>
            </a:r>
            <a:r>
              <a:rPr lang="en-US" sz="4400" b="1" dirty="0">
                <a:solidFill>
                  <a:srgbClr val="C00000"/>
                </a:solidFill>
                <a:latin typeface="+mj-lt"/>
                <a:ea typeface="Segoe UI Black" panose="020B0A02040204020203" pitchFamily="34" charset="0"/>
              </a:rPr>
              <a:t>/</a:t>
            </a:r>
            <a:endParaRPr lang="vi-VN" sz="4400" b="1" dirty="0">
              <a:solidFill>
                <a:srgbClr val="C00000"/>
              </a:solidFill>
              <a:latin typeface="+mj-lt"/>
              <a:ea typeface="Segoe UI Black" panose="020B0A02040204020203" pitchFamily="34" charset="0"/>
            </a:endParaRPr>
          </a:p>
        </p:txBody>
      </p:sp>
    </p:spTree>
    <p:extLst>
      <p:ext uri="{BB962C8B-B14F-4D97-AF65-F5344CB8AC3E}">
        <p14:creationId xmlns:p14="http://schemas.microsoft.com/office/powerpoint/2010/main" val="200310565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DCE95F5-73C1-CF22-B229-14A13429CD3C}"/>
              </a:ext>
            </a:extLst>
          </p:cNvPr>
          <p:cNvSpPr txBox="1"/>
          <p:nvPr/>
        </p:nvSpPr>
        <p:spPr>
          <a:xfrm>
            <a:off x="152400" y="209550"/>
            <a:ext cx="8763000" cy="5024452"/>
          </a:xfrm>
          <a:prstGeom prst="rect">
            <a:avLst/>
          </a:prstGeom>
          <a:noFill/>
        </p:spPr>
        <p:txBody>
          <a:bodyPr wrap="square" lIns="68580" tIns="34290" rIns="68580" bIns="34290">
            <a:spAutoFit/>
          </a:bodyPr>
          <a:lstStyle/>
          <a:p>
            <a:pPr algn="just"/>
            <a:r>
              <a:rPr lang="vi-VN" sz="4600" b="1" dirty="0">
                <a:solidFill>
                  <a:srgbClr val="002060"/>
                </a:solidFill>
                <a:latin typeface="+mj-lt"/>
                <a:ea typeface="Segoe UI Black" panose="020B0A02040204020203" pitchFamily="34" charset="0"/>
              </a:rPr>
              <a:t>khơi dậy trong chúng con niềm hy vọng</a:t>
            </a:r>
            <a:r>
              <a:rPr lang="en-US" sz="4600" b="1" dirty="0">
                <a:solidFill>
                  <a:srgbClr val="002060"/>
                </a:solidFill>
                <a:latin typeface="+mj-lt"/>
                <a:ea typeface="Segoe UI Black" panose="020B0A02040204020203" pitchFamily="34" charset="0"/>
              </a:rPr>
              <a:t> </a:t>
            </a:r>
            <a:r>
              <a:rPr lang="vi-VN" sz="4600" b="1" dirty="0">
                <a:solidFill>
                  <a:srgbClr val="002060"/>
                </a:solidFill>
                <a:latin typeface="+mj-lt"/>
                <a:ea typeface="Segoe UI Black" panose="020B0A02040204020203" pitchFamily="34" charset="0"/>
              </a:rPr>
              <a:t>hồng phúc</a:t>
            </a:r>
            <a:r>
              <a:rPr lang="en-US" sz="4600" b="1" dirty="0">
                <a:solidFill>
                  <a:srgbClr val="FF0000"/>
                </a:solidFill>
                <a:latin typeface="+mj-lt"/>
                <a:ea typeface="Segoe UI Black" panose="020B0A02040204020203" pitchFamily="34" charset="0"/>
              </a:rPr>
              <a:t>/</a:t>
            </a:r>
            <a:r>
              <a:rPr lang="vi-VN" sz="4600" b="1" dirty="0">
                <a:solidFill>
                  <a:srgbClr val="002060"/>
                </a:solidFill>
                <a:latin typeface="+mj-lt"/>
                <a:ea typeface="Segoe UI Black" panose="020B0A02040204020203" pitchFamily="34" charset="0"/>
              </a:rPr>
              <a:t> hướng về Nước Cha trị đến</a:t>
            </a:r>
            <a:r>
              <a:rPr lang="en-US" sz="4600" b="1" dirty="0">
                <a:solidFill>
                  <a:srgbClr val="002060"/>
                </a:solidFill>
                <a:latin typeface="+mj-lt"/>
                <a:ea typeface="Segoe UI Black" panose="020B0A02040204020203" pitchFamily="34" charset="0"/>
              </a:rPr>
              <a:t> </a:t>
            </a:r>
            <a:r>
              <a:rPr lang="en-US" sz="4600" dirty="0">
                <a:solidFill>
                  <a:srgbClr val="C00000"/>
                </a:solidFill>
                <a:latin typeface="+mj-lt"/>
                <a:ea typeface="Segoe UI Black" panose="020B0A02040204020203" pitchFamily="34" charset="0"/>
              </a:rPr>
              <a:t>/</a:t>
            </a:r>
            <a:r>
              <a:rPr lang="en-US" sz="4600" b="1" dirty="0">
                <a:solidFill>
                  <a:srgbClr val="002060"/>
                </a:solidFill>
                <a:latin typeface="+mj-lt"/>
                <a:ea typeface="Segoe UI Black" panose="020B0A02040204020203" pitchFamily="34" charset="0"/>
              </a:rPr>
              <a:t> </a:t>
            </a:r>
            <a:r>
              <a:rPr lang="vi-VN" sz="4600" b="1" dirty="0">
                <a:solidFill>
                  <a:srgbClr val="002060"/>
                </a:solidFill>
                <a:latin typeface="+mj-lt"/>
                <a:ea typeface="Segoe UI Black" panose="020B0A02040204020203" pitchFamily="34" charset="0"/>
              </a:rPr>
              <a:t>Xin ân sủng Cha biến đổi chúng con</a:t>
            </a:r>
            <a:r>
              <a:rPr lang="en-US" sz="4600" b="1" dirty="0">
                <a:solidFill>
                  <a:srgbClr val="C00000"/>
                </a:solidFill>
                <a:latin typeface="+mj-lt"/>
                <a:ea typeface="Segoe UI Black" panose="020B0A02040204020203" pitchFamily="34" charset="0"/>
              </a:rPr>
              <a:t>/</a:t>
            </a:r>
            <a:r>
              <a:rPr lang="en-US" sz="4600" b="1" dirty="0">
                <a:solidFill>
                  <a:srgbClr val="002060"/>
                </a:solidFill>
                <a:latin typeface="+mj-lt"/>
                <a:ea typeface="Segoe UI Black" panose="020B0A02040204020203" pitchFamily="34" charset="0"/>
              </a:rPr>
              <a:t> </a:t>
            </a:r>
            <a:r>
              <a:rPr lang="vi-VN" sz="4600" b="1" dirty="0">
                <a:solidFill>
                  <a:srgbClr val="002060"/>
                </a:solidFill>
                <a:latin typeface="+mj-lt"/>
                <a:ea typeface="Segoe UI Black" panose="020B0A02040204020203" pitchFamily="34" charset="0"/>
              </a:rPr>
              <a:t>thành những người miệt mài vun trồng hạt giống Tin Mừng</a:t>
            </a:r>
            <a:r>
              <a:rPr lang="en-US" sz="4600" b="1" dirty="0">
                <a:solidFill>
                  <a:srgbClr val="C00000"/>
                </a:solidFill>
                <a:latin typeface="+mj-lt"/>
                <a:ea typeface="Segoe UI Black" panose="020B0A02040204020203" pitchFamily="34" charset="0"/>
              </a:rPr>
              <a:t>/</a:t>
            </a:r>
            <a:endParaRPr lang="vi-VN" sz="4600" b="1" dirty="0">
              <a:solidFill>
                <a:srgbClr val="C00000"/>
              </a:solidFill>
              <a:latin typeface="+mj-lt"/>
              <a:ea typeface="Segoe UI Black" panose="020B0A02040204020203" pitchFamily="34" charset="0"/>
            </a:endParaRPr>
          </a:p>
        </p:txBody>
      </p:sp>
    </p:spTree>
    <p:extLst>
      <p:ext uri="{BB962C8B-B14F-4D97-AF65-F5344CB8AC3E}">
        <p14:creationId xmlns:p14="http://schemas.microsoft.com/office/powerpoint/2010/main" val="236015794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21E4E54-D9DE-0AFC-529C-74FD7C78669F}"/>
              </a:ext>
            </a:extLst>
          </p:cNvPr>
          <p:cNvSpPr txBox="1"/>
          <p:nvPr/>
        </p:nvSpPr>
        <p:spPr>
          <a:xfrm>
            <a:off x="152400" y="133350"/>
            <a:ext cx="8915400" cy="4809009"/>
          </a:xfrm>
          <a:prstGeom prst="rect">
            <a:avLst/>
          </a:prstGeom>
          <a:noFill/>
        </p:spPr>
        <p:txBody>
          <a:bodyPr wrap="square" lIns="68580" tIns="34290" rIns="68580" bIns="34290">
            <a:spAutoFit/>
          </a:bodyPr>
          <a:lstStyle/>
          <a:p>
            <a:pPr algn="just"/>
            <a:r>
              <a:rPr lang="vi-VN" sz="4400" b="1" dirty="0">
                <a:solidFill>
                  <a:srgbClr val="002060"/>
                </a:solidFill>
                <a:latin typeface="+mj-lt"/>
                <a:ea typeface="Segoe UI Black" panose="020B0A02040204020203" pitchFamily="34" charset="0"/>
              </a:rPr>
              <a:t>Ước gì những hạt giống ấy</a:t>
            </a:r>
            <a:r>
              <a:rPr lang="en-US" sz="4400" b="1" dirty="0">
                <a:solidFill>
                  <a:srgbClr val="C00000"/>
                </a:solidFill>
                <a:latin typeface="+mj-lt"/>
                <a:ea typeface="Segoe UI Black" panose="020B0A02040204020203" pitchFamily="34" charset="0"/>
              </a:rPr>
              <a:t>/</a:t>
            </a:r>
            <a:r>
              <a:rPr lang="en-US" sz="4400" b="1" dirty="0">
                <a:solidFill>
                  <a:srgbClr val="002060"/>
                </a:solidFill>
                <a:latin typeface="+mj-lt"/>
                <a:ea typeface="Segoe UI Black" panose="020B0A02040204020203" pitchFamily="34" charset="0"/>
              </a:rPr>
              <a:t> </a:t>
            </a:r>
            <a:r>
              <a:rPr lang="vi-VN" sz="4400" b="1" dirty="0">
                <a:solidFill>
                  <a:srgbClr val="002060"/>
                </a:solidFill>
                <a:latin typeface="+mj-lt"/>
                <a:ea typeface="Segoe UI Black" panose="020B0A02040204020203" pitchFamily="34" charset="0"/>
              </a:rPr>
              <a:t>biến đổi từ bên trong nhân loại và toàn thể vũ trụ này</a:t>
            </a:r>
            <a:r>
              <a:rPr lang="en-US" sz="4400" b="1" dirty="0">
                <a:solidFill>
                  <a:srgbClr val="C00000"/>
                </a:solidFill>
                <a:latin typeface="+mj-lt"/>
                <a:ea typeface="Segoe UI Black" panose="020B0A02040204020203" pitchFamily="34" charset="0"/>
              </a:rPr>
              <a:t>/</a:t>
            </a:r>
            <a:r>
              <a:rPr lang="en-US" sz="4400" b="1" dirty="0">
                <a:solidFill>
                  <a:srgbClr val="002060"/>
                </a:solidFill>
                <a:latin typeface="+mj-lt"/>
                <a:ea typeface="Segoe UI Black" panose="020B0A02040204020203" pitchFamily="34" charset="0"/>
              </a:rPr>
              <a:t> </a:t>
            </a:r>
            <a:r>
              <a:rPr lang="vi-VN" sz="4400" b="1" dirty="0">
                <a:solidFill>
                  <a:srgbClr val="002060"/>
                </a:solidFill>
                <a:latin typeface="+mj-lt"/>
                <a:ea typeface="Segoe UI Black" panose="020B0A02040204020203" pitchFamily="34" charset="0"/>
              </a:rPr>
              <a:t>trong khi vững</a:t>
            </a:r>
            <a:r>
              <a:rPr lang="en-US" sz="4400" b="1" dirty="0">
                <a:solidFill>
                  <a:srgbClr val="002060"/>
                </a:solidFill>
                <a:latin typeface="+mj-lt"/>
                <a:ea typeface="Segoe UI Black" panose="020B0A02040204020203" pitchFamily="34" charset="0"/>
              </a:rPr>
              <a:t> </a:t>
            </a:r>
            <a:r>
              <a:rPr lang="vi-VN" sz="4400" b="1" dirty="0">
                <a:solidFill>
                  <a:srgbClr val="002060"/>
                </a:solidFill>
                <a:latin typeface="+mj-lt"/>
                <a:ea typeface="Segoe UI Black" panose="020B0A02040204020203" pitchFamily="34" charset="0"/>
              </a:rPr>
              <a:t>lòng mong đợi trời mới đất mới</a:t>
            </a:r>
            <a:r>
              <a:rPr lang="en-US" sz="4400" b="1" dirty="0">
                <a:solidFill>
                  <a:srgbClr val="C00000"/>
                </a:solidFill>
                <a:latin typeface="+mj-lt"/>
                <a:ea typeface="Segoe UI Black" panose="020B0A02040204020203" pitchFamily="34" charset="0"/>
              </a:rPr>
              <a:t>/</a:t>
            </a:r>
            <a:r>
              <a:rPr lang="en-US" sz="4400" b="1" dirty="0">
                <a:solidFill>
                  <a:srgbClr val="002060"/>
                </a:solidFill>
                <a:latin typeface="+mj-lt"/>
                <a:ea typeface="Segoe UI Black" panose="020B0A02040204020203" pitchFamily="34" charset="0"/>
              </a:rPr>
              <a:t> </a:t>
            </a:r>
            <a:r>
              <a:rPr lang="vi-VN" sz="4400" b="1" dirty="0">
                <a:solidFill>
                  <a:srgbClr val="002060"/>
                </a:solidFill>
                <a:latin typeface="+mj-lt"/>
                <a:ea typeface="Segoe UI Black" panose="020B0A02040204020203" pitchFamily="34" charset="0"/>
              </a:rPr>
              <a:t>lúc mà quyền lực Sự Dữ sẽ bị đánh bại</a:t>
            </a:r>
            <a:r>
              <a:rPr lang="en-US" sz="4400" b="1" dirty="0">
                <a:solidFill>
                  <a:srgbClr val="FF0000"/>
                </a:solidFill>
                <a:latin typeface="+mj-lt"/>
                <a:ea typeface="Segoe UI Black" panose="020B0A02040204020203" pitchFamily="34" charset="0"/>
              </a:rPr>
              <a:t>/</a:t>
            </a:r>
            <a:r>
              <a:rPr lang="en-US" sz="4400" b="1" dirty="0">
                <a:solidFill>
                  <a:srgbClr val="002060"/>
                </a:solidFill>
                <a:latin typeface="+mj-lt"/>
                <a:ea typeface="Segoe UI Black" panose="020B0A02040204020203" pitchFamily="34" charset="0"/>
              </a:rPr>
              <a:t> </a:t>
            </a:r>
            <a:r>
              <a:rPr lang="vi-VN" sz="4400" b="1" dirty="0">
                <a:solidFill>
                  <a:srgbClr val="002060"/>
                </a:solidFill>
                <a:latin typeface="+mj-lt"/>
                <a:ea typeface="Segoe UI Black" panose="020B0A02040204020203" pitchFamily="34" charset="0"/>
              </a:rPr>
              <a:t>và vinh quang Cha sẽ chiếu sáng muôn đời</a:t>
            </a:r>
            <a:r>
              <a:rPr lang="en-US" sz="4400" b="1" dirty="0">
                <a:solidFill>
                  <a:srgbClr val="C00000"/>
                </a:solidFill>
                <a:latin typeface="+mj-lt"/>
                <a:ea typeface="Segoe UI Black" panose="020B0A02040204020203" pitchFamily="34" charset="0"/>
              </a:rPr>
              <a:t>/</a:t>
            </a:r>
            <a:endParaRPr lang="vi-VN" sz="4400" b="1" dirty="0">
              <a:solidFill>
                <a:srgbClr val="C00000"/>
              </a:solidFill>
              <a:latin typeface="+mj-lt"/>
              <a:ea typeface="Segoe UI Black" panose="020B0A02040204020203" pitchFamily="34" charset="0"/>
            </a:endParaRPr>
          </a:p>
        </p:txBody>
      </p:sp>
    </p:spTree>
    <p:extLst>
      <p:ext uri="{BB962C8B-B14F-4D97-AF65-F5344CB8AC3E}">
        <p14:creationId xmlns:p14="http://schemas.microsoft.com/office/powerpoint/2010/main" val="334838648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8FF0002-F9DA-9150-5034-0415D11F8759}"/>
              </a:ext>
            </a:extLst>
          </p:cNvPr>
          <p:cNvSpPr txBox="1"/>
          <p:nvPr/>
        </p:nvSpPr>
        <p:spPr>
          <a:xfrm>
            <a:off x="152400" y="231649"/>
            <a:ext cx="8915400" cy="4916731"/>
          </a:xfrm>
          <a:prstGeom prst="rect">
            <a:avLst/>
          </a:prstGeom>
          <a:noFill/>
        </p:spPr>
        <p:txBody>
          <a:bodyPr wrap="square" lIns="68580" tIns="34290" rIns="68580" bIns="34290">
            <a:spAutoFit/>
          </a:bodyPr>
          <a:lstStyle/>
          <a:p>
            <a:pPr algn="just"/>
            <a:r>
              <a:rPr lang="vi-VN" sz="4500" b="1" dirty="0">
                <a:solidFill>
                  <a:srgbClr val="002060"/>
                </a:solidFill>
                <a:latin typeface="+mj-lt"/>
                <a:ea typeface="Segoe UI Black" panose="020B0A02040204020203" pitchFamily="34" charset="0"/>
              </a:rPr>
              <a:t>Xin cho ân sủng của Năm</a:t>
            </a:r>
            <a:r>
              <a:rPr lang="en-US" sz="4500" b="1" dirty="0">
                <a:solidFill>
                  <a:srgbClr val="002060"/>
                </a:solidFill>
                <a:latin typeface="+mj-lt"/>
                <a:ea typeface="Segoe UI Black" panose="020B0A02040204020203" pitchFamily="34" charset="0"/>
              </a:rPr>
              <a:t> </a:t>
            </a:r>
            <a:r>
              <a:rPr lang="vi-VN" sz="4500" b="1" dirty="0">
                <a:solidFill>
                  <a:srgbClr val="002060"/>
                </a:solidFill>
                <a:latin typeface="+mj-lt"/>
                <a:ea typeface="Segoe UI Black" panose="020B0A02040204020203" pitchFamily="34" charset="0"/>
              </a:rPr>
              <a:t>Thánh này</a:t>
            </a:r>
            <a:r>
              <a:rPr lang="en-US" sz="4500" b="1" dirty="0">
                <a:solidFill>
                  <a:srgbClr val="C00000"/>
                </a:solidFill>
                <a:latin typeface="+mj-lt"/>
                <a:ea typeface="Segoe UI Black" panose="020B0A02040204020203" pitchFamily="34" charset="0"/>
              </a:rPr>
              <a:t>/</a:t>
            </a:r>
            <a:r>
              <a:rPr lang="en-US" sz="4500" b="1" dirty="0">
                <a:solidFill>
                  <a:srgbClr val="002060"/>
                </a:solidFill>
                <a:latin typeface="+mj-lt"/>
                <a:ea typeface="Segoe UI Black" panose="020B0A02040204020203" pitchFamily="34" charset="0"/>
              </a:rPr>
              <a:t> </a:t>
            </a:r>
            <a:r>
              <a:rPr lang="vi-VN" sz="4500" b="1" dirty="0">
                <a:solidFill>
                  <a:srgbClr val="002060"/>
                </a:solidFill>
                <a:latin typeface="+mj-lt"/>
                <a:ea typeface="Segoe UI Black" panose="020B0A02040204020203" pitchFamily="34" charset="0"/>
              </a:rPr>
              <a:t>khơi dậy trong chúng con</a:t>
            </a:r>
            <a:r>
              <a:rPr lang="en-US" sz="4500" b="1" dirty="0">
                <a:solidFill>
                  <a:srgbClr val="C00000"/>
                </a:solidFill>
                <a:latin typeface="+mj-lt"/>
                <a:ea typeface="Segoe UI Black" panose="020B0A02040204020203" pitchFamily="34" charset="0"/>
              </a:rPr>
              <a:t>/</a:t>
            </a:r>
            <a:r>
              <a:rPr lang="vi-VN" sz="4500" b="1" dirty="0">
                <a:solidFill>
                  <a:srgbClr val="002060"/>
                </a:solidFill>
                <a:latin typeface="+mj-lt"/>
                <a:ea typeface="Segoe UI Black" panose="020B0A02040204020203" pitchFamily="34" charset="0"/>
              </a:rPr>
              <a:t> là Những Người Lữ Hành Hy Vọng</a:t>
            </a:r>
            <a:r>
              <a:rPr lang="en-US" sz="4500" b="1" dirty="0">
                <a:solidFill>
                  <a:srgbClr val="C00000"/>
                </a:solidFill>
                <a:latin typeface="+mj-lt"/>
                <a:ea typeface="Segoe UI Black" panose="020B0A02040204020203" pitchFamily="34" charset="0"/>
              </a:rPr>
              <a:t>/ </a:t>
            </a:r>
            <a:r>
              <a:rPr lang="vi-VN" sz="4500" b="1" dirty="0">
                <a:solidFill>
                  <a:srgbClr val="002060"/>
                </a:solidFill>
                <a:latin typeface="+mj-lt"/>
                <a:ea typeface="Segoe UI Black" panose="020B0A02040204020203" pitchFamily="34" charset="0"/>
              </a:rPr>
              <a:t>niềm khao khát kho tàng ở trên trời</a:t>
            </a:r>
            <a:r>
              <a:rPr lang="en-US" sz="4500" b="1" dirty="0">
                <a:solidFill>
                  <a:srgbClr val="C00000"/>
                </a:solidFill>
                <a:latin typeface="+mj-lt"/>
                <a:ea typeface="Segoe UI Black" panose="020B0A02040204020203" pitchFamily="34" charset="0"/>
              </a:rPr>
              <a:t>/</a:t>
            </a:r>
            <a:r>
              <a:rPr lang="en-US" sz="4500" b="1" dirty="0">
                <a:solidFill>
                  <a:srgbClr val="002060"/>
                </a:solidFill>
                <a:latin typeface="+mj-lt"/>
                <a:ea typeface="Segoe UI Black" panose="020B0A02040204020203" pitchFamily="34" charset="0"/>
              </a:rPr>
              <a:t> đ</a:t>
            </a:r>
            <a:r>
              <a:rPr lang="vi-VN" sz="4500" b="1" dirty="0">
                <a:solidFill>
                  <a:srgbClr val="002060"/>
                </a:solidFill>
                <a:latin typeface="+mj-lt"/>
                <a:ea typeface="Segoe UI Black" panose="020B0A02040204020203" pitchFamily="34" charset="0"/>
              </a:rPr>
              <a:t>ồng thời cũng làm lan tỏa trên khắp thế giới</a:t>
            </a:r>
            <a:r>
              <a:rPr lang="en-US" sz="4500" b="1" dirty="0">
                <a:solidFill>
                  <a:srgbClr val="C00000"/>
                </a:solidFill>
                <a:latin typeface="+mj-lt"/>
                <a:ea typeface="Segoe UI Black" panose="020B0A02040204020203" pitchFamily="34" charset="0"/>
              </a:rPr>
              <a:t>/</a:t>
            </a:r>
            <a:endParaRPr lang="vi-VN" sz="4500" b="1" dirty="0">
              <a:solidFill>
                <a:srgbClr val="C00000"/>
              </a:solidFill>
              <a:latin typeface="+mj-lt"/>
              <a:ea typeface="Segoe UI Black" panose="020B0A02040204020203" pitchFamily="34" charset="0"/>
            </a:endParaRPr>
          </a:p>
        </p:txBody>
      </p:sp>
    </p:spTree>
    <p:extLst>
      <p:ext uri="{BB962C8B-B14F-4D97-AF65-F5344CB8AC3E}">
        <p14:creationId xmlns:p14="http://schemas.microsoft.com/office/powerpoint/2010/main" val="382880493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B748ABB-EE38-6E79-1095-9A23AA9B59F5}"/>
              </a:ext>
            </a:extLst>
          </p:cNvPr>
          <p:cNvSpPr txBox="1"/>
          <p:nvPr/>
        </p:nvSpPr>
        <p:spPr>
          <a:xfrm>
            <a:off x="228600" y="133349"/>
            <a:ext cx="8763000" cy="4685897"/>
          </a:xfrm>
          <a:prstGeom prst="rect">
            <a:avLst/>
          </a:prstGeom>
          <a:noFill/>
        </p:spPr>
        <p:txBody>
          <a:bodyPr wrap="square" lIns="68580" tIns="34290" rIns="68580" bIns="34290">
            <a:spAutoFit/>
          </a:bodyPr>
          <a:lstStyle/>
          <a:p>
            <a:pPr algn="just"/>
            <a:r>
              <a:rPr lang="en-US" sz="5000" b="1" dirty="0" err="1">
                <a:solidFill>
                  <a:srgbClr val="002060"/>
                </a:solidFill>
                <a:latin typeface="+mj-lt"/>
                <a:ea typeface="Segoe UI Black" panose="020B0A02040204020203" pitchFamily="34" charset="0"/>
              </a:rPr>
              <a:t>niềm</a:t>
            </a:r>
            <a:r>
              <a:rPr lang="en-US" sz="5000" b="1" dirty="0">
                <a:solidFill>
                  <a:srgbClr val="002060"/>
                </a:solidFill>
                <a:latin typeface="+mj-lt"/>
                <a:ea typeface="Segoe UI Black" panose="020B0A02040204020203" pitchFamily="34" charset="0"/>
              </a:rPr>
              <a:t> </a:t>
            </a:r>
            <a:r>
              <a:rPr lang="en-US" sz="5000" b="1" dirty="0" err="1">
                <a:solidFill>
                  <a:srgbClr val="002060"/>
                </a:solidFill>
                <a:latin typeface="+mj-lt"/>
                <a:ea typeface="Segoe UI Black" panose="020B0A02040204020203" pitchFamily="34" charset="0"/>
              </a:rPr>
              <a:t>vui</a:t>
            </a:r>
            <a:r>
              <a:rPr lang="en-US" sz="5000" b="1" dirty="0">
                <a:solidFill>
                  <a:srgbClr val="002060"/>
                </a:solidFill>
                <a:latin typeface="+mj-lt"/>
                <a:ea typeface="Segoe UI Black" panose="020B0A02040204020203" pitchFamily="34" charset="0"/>
              </a:rPr>
              <a:t> </a:t>
            </a:r>
            <a:r>
              <a:rPr lang="en-US" sz="5000" b="1" dirty="0" err="1">
                <a:solidFill>
                  <a:srgbClr val="002060"/>
                </a:solidFill>
                <a:latin typeface="+mj-lt"/>
                <a:ea typeface="Segoe UI Black" panose="020B0A02040204020203" pitchFamily="34" charset="0"/>
              </a:rPr>
              <a:t>và</a:t>
            </a:r>
            <a:r>
              <a:rPr lang="en-US" sz="5000" b="1" dirty="0">
                <a:solidFill>
                  <a:srgbClr val="002060"/>
                </a:solidFill>
                <a:latin typeface="+mj-lt"/>
                <a:ea typeface="Segoe UI Black" panose="020B0A02040204020203" pitchFamily="34" charset="0"/>
              </a:rPr>
              <a:t> </a:t>
            </a:r>
            <a:r>
              <a:rPr lang="en-US" sz="5000" b="1" dirty="0" err="1">
                <a:solidFill>
                  <a:srgbClr val="002060"/>
                </a:solidFill>
                <a:latin typeface="+mj-lt"/>
                <a:ea typeface="Segoe UI Black" panose="020B0A02040204020203" pitchFamily="34" charset="0"/>
              </a:rPr>
              <a:t>sự</a:t>
            </a:r>
            <a:r>
              <a:rPr lang="en-US" sz="5000" b="1" dirty="0">
                <a:solidFill>
                  <a:srgbClr val="002060"/>
                </a:solidFill>
                <a:latin typeface="+mj-lt"/>
                <a:ea typeface="Segoe UI Black" panose="020B0A02040204020203" pitchFamily="34" charset="0"/>
              </a:rPr>
              <a:t> </a:t>
            </a:r>
            <a:r>
              <a:rPr lang="en-US" sz="5000" b="1" dirty="0" err="1">
                <a:solidFill>
                  <a:srgbClr val="002060"/>
                </a:solidFill>
                <a:latin typeface="+mj-lt"/>
                <a:ea typeface="Segoe UI Black" panose="020B0A02040204020203" pitchFamily="34" charset="0"/>
              </a:rPr>
              <a:t>bình</a:t>
            </a:r>
            <a:r>
              <a:rPr lang="en-US" sz="5000" b="1" dirty="0">
                <a:solidFill>
                  <a:srgbClr val="002060"/>
                </a:solidFill>
                <a:latin typeface="+mj-lt"/>
                <a:ea typeface="Segoe UI Black" panose="020B0A02040204020203" pitchFamily="34" charset="0"/>
              </a:rPr>
              <a:t> an </a:t>
            </a:r>
            <a:r>
              <a:rPr lang="en-US" sz="5000" b="1" dirty="0" err="1">
                <a:solidFill>
                  <a:srgbClr val="002060"/>
                </a:solidFill>
                <a:latin typeface="+mj-lt"/>
                <a:ea typeface="Segoe UI Black" panose="020B0A02040204020203" pitchFamily="34" charset="0"/>
              </a:rPr>
              <a:t>của</a:t>
            </a:r>
            <a:r>
              <a:rPr lang="en-US" sz="5000" b="1" dirty="0">
                <a:solidFill>
                  <a:srgbClr val="002060"/>
                </a:solidFill>
                <a:latin typeface="+mj-lt"/>
                <a:ea typeface="Segoe UI Black" panose="020B0A02040204020203" pitchFamily="34" charset="0"/>
              </a:rPr>
              <a:t> </a:t>
            </a:r>
            <a:r>
              <a:rPr lang="en-US" sz="5000" b="1" dirty="0" err="1">
                <a:solidFill>
                  <a:srgbClr val="002060"/>
                </a:solidFill>
                <a:latin typeface="+mj-lt"/>
                <a:ea typeface="Segoe UI Black" panose="020B0A02040204020203" pitchFamily="34" charset="0"/>
              </a:rPr>
              <a:t>Đ</a:t>
            </a:r>
            <a:r>
              <a:rPr lang="en-US" sz="5000" b="1" dirty="0" err="1" smtClean="0">
                <a:solidFill>
                  <a:srgbClr val="002060"/>
                </a:solidFill>
                <a:latin typeface="+mj-lt"/>
                <a:ea typeface="Segoe UI Black" panose="020B0A02040204020203" pitchFamily="34" charset="0"/>
              </a:rPr>
              <a:t>ấng</a:t>
            </a:r>
            <a:r>
              <a:rPr lang="en-US" sz="5000" b="1" dirty="0" smtClean="0">
                <a:solidFill>
                  <a:srgbClr val="002060"/>
                </a:solidFill>
                <a:latin typeface="+mj-lt"/>
                <a:ea typeface="Segoe UI Black" panose="020B0A02040204020203" pitchFamily="34" charset="0"/>
              </a:rPr>
              <a:t> </a:t>
            </a:r>
            <a:r>
              <a:rPr lang="en-US" sz="5000" b="1" dirty="0" err="1">
                <a:solidFill>
                  <a:srgbClr val="002060"/>
                </a:solidFill>
                <a:latin typeface="+mj-lt"/>
                <a:ea typeface="Segoe UI Black" panose="020B0A02040204020203" pitchFamily="34" charset="0"/>
              </a:rPr>
              <a:t>Cứu</a:t>
            </a:r>
            <a:r>
              <a:rPr lang="en-US" sz="5000" b="1" dirty="0">
                <a:solidFill>
                  <a:srgbClr val="002060"/>
                </a:solidFill>
                <a:latin typeface="+mj-lt"/>
                <a:ea typeface="Segoe UI Black" panose="020B0A02040204020203" pitchFamily="34" charset="0"/>
              </a:rPr>
              <a:t> </a:t>
            </a:r>
            <a:r>
              <a:rPr lang="en-US" sz="5000" b="1" dirty="0" err="1">
                <a:solidFill>
                  <a:srgbClr val="002060"/>
                </a:solidFill>
                <a:latin typeface="+mj-lt"/>
                <a:ea typeface="Segoe UI Black" panose="020B0A02040204020203" pitchFamily="34" charset="0"/>
              </a:rPr>
              <a:t>Chuộc</a:t>
            </a:r>
            <a:r>
              <a:rPr lang="en-US" sz="5000" b="1" dirty="0">
                <a:solidFill>
                  <a:srgbClr val="002060"/>
                </a:solidFill>
                <a:latin typeface="+mj-lt"/>
                <a:ea typeface="Segoe UI Black" panose="020B0A02040204020203" pitchFamily="34" charset="0"/>
              </a:rPr>
              <a:t> </a:t>
            </a:r>
            <a:r>
              <a:rPr lang="en-US" sz="5000" b="1" dirty="0" err="1">
                <a:solidFill>
                  <a:srgbClr val="002060"/>
                </a:solidFill>
                <a:latin typeface="+mj-lt"/>
                <a:ea typeface="Segoe UI Black" panose="020B0A02040204020203" pitchFamily="34" charset="0"/>
              </a:rPr>
              <a:t>chúng</a:t>
            </a:r>
            <a:r>
              <a:rPr lang="en-US" sz="5000" b="1" dirty="0">
                <a:solidFill>
                  <a:srgbClr val="002060"/>
                </a:solidFill>
                <a:latin typeface="+mj-lt"/>
                <a:ea typeface="Segoe UI Black" panose="020B0A02040204020203" pitchFamily="34" charset="0"/>
              </a:rPr>
              <a:t> con</a:t>
            </a:r>
            <a:r>
              <a:rPr lang="en-US" sz="5000" b="1" dirty="0">
                <a:solidFill>
                  <a:srgbClr val="C00000"/>
                </a:solidFill>
                <a:latin typeface="+mj-lt"/>
                <a:ea typeface="Segoe UI Black" panose="020B0A02040204020203" pitchFamily="34" charset="0"/>
              </a:rPr>
              <a:t>/ </a:t>
            </a:r>
            <a:r>
              <a:rPr lang="en-US" sz="5000" b="1" dirty="0" err="1">
                <a:solidFill>
                  <a:srgbClr val="002060"/>
                </a:solidFill>
                <a:latin typeface="+mj-lt"/>
                <a:ea typeface="Segoe UI Black" panose="020B0A02040204020203" pitchFamily="34" charset="0"/>
              </a:rPr>
              <a:t>Xin</a:t>
            </a:r>
            <a:r>
              <a:rPr lang="en-US" sz="5000" b="1" dirty="0">
                <a:solidFill>
                  <a:srgbClr val="002060"/>
                </a:solidFill>
                <a:latin typeface="+mj-lt"/>
                <a:ea typeface="Segoe UI Black" panose="020B0A02040204020203" pitchFamily="34" charset="0"/>
              </a:rPr>
              <a:t> </a:t>
            </a:r>
            <a:r>
              <a:rPr lang="en-US" sz="5000" b="1" dirty="0" err="1">
                <a:solidFill>
                  <a:srgbClr val="002060"/>
                </a:solidFill>
                <a:latin typeface="+mj-lt"/>
                <a:ea typeface="Segoe UI Black" panose="020B0A02040204020203" pitchFamily="34" charset="0"/>
              </a:rPr>
              <a:t>tôn</a:t>
            </a:r>
            <a:r>
              <a:rPr lang="en-US" sz="5000" b="1" dirty="0">
                <a:solidFill>
                  <a:srgbClr val="002060"/>
                </a:solidFill>
                <a:latin typeface="+mj-lt"/>
                <a:ea typeface="Segoe UI Black" panose="020B0A02040204020203" pitchFamily="34" charset="0"/>
              </a:rPr>
              <a:t> </a:t>
            </a:r>
            <a:r>
              <a:rPr lang="en-US" sz="5000" b="1" dirty="0" err="1">
                <a:solidFill>
                  <a:srgbClr val="002060"/>
                </a:solidFill>
                <a:latin typeface="+mj-lt"/>
                <a:ea typeface="Segoe UI Black" panose="020B0A02040204020203" pitchFamily="34" charset="0"/>
              </a:rPr>
              <a:t>vinh</a:t>
            </a:r>
            <a:r>
              <a:rPr lang="en-US" sz="5000" b="1" dirty="0">
                <a:solidFill>
                  <a:srgbClr val="002060"/>
                </a:solidFill>
                <a:latin typeface="+mj-lt"/>
                <a:ea typeface="Segoe UI Black" panose="020B0A02040204020203" pitchFamily="34" charset="0"/>
              </a:rPr>
              <a:t> </a:t>
            </a:r>
            <a:r>
              <a:rPr lang="en-US" sz="5000" b="1" dirty="0" err="1">
                <a:solidFill>
                  <a:srgbClr val="002060"/>
                </a:solidFill>
                <a:latin typeface="+mj-lt"/>
                <a:ea typeface="Segoe UI Black" panose="020B0A02040204020203" pitchFamily="34" charset="0"/>
              </a:rPr>
              <a:t>và</a:t>
            </a:r>
            <a:r>
              <a:rPr lang="en-US" sz="5000" b="1" dirty="0">
                <a:solidFill>
                  <a:srgbClr val="002060"/>
                </a:solidFill>
                <a:latin typeface="+mj-lt"/>
                <a:ea typeface="Segoe UI Black" panose="020B0A02040204020203" pitchFamily="34" charset="0"/>
              </a:rPr>
              <a:t> </a:t>
            </a:r>
            <a:r>
              <a:rPr lang="en-US" sz="5000" b="1" dirty="0" err="1">
                <a:solidFill>
                  <a:srgbClr val="002060"/>
                </a:solidFill>
                <a:latin typeface="+mj-lt"/>
                <a:ea typeface="Segoe UI Black" panose="020B0A02040204020203" pitchFamily="34" charset="0"/>
              </a:rPr>
              <a:t>ngợi</a:t>
            </a:r>
            <a:r>
              <a:rPr lang="en-US" sz="5000" b="1" dirty="0">
                <a:solidFill>
                  <a:srgbClr val="002060"/>
                </a:solidFill>
                <a:latin typeface="+mj-lt"/>
                <a:ea typeface="Segoe UI Black" panose="020B0A02040204020203" pitchFamily="34" charset="0"/>
              </a:rPr>
              <a:t> </a:t>
            </a:r>
            <a:r>
              <a:rPr lang="en-US" sz="5000" b="1" dirty="0" err="1">
                <a:solidFill>
                  <a:srgbClr val="002060"/>
                </a:solidFill>
                <a:latin typeface="+mj-lt"/>
                <a:ea typeface="Segoe UI Black" panose="020B0A02040204020203" pitchFamily="34" charset="0"/>
              </a:rPr>
              <a:t>khen</a:t>
            </a:r>
            <a:r>
              <a:rPr lang="en-US" sz="5000" b="1" dirty="0">
                <a:solidFill>
                  <a:srgbClr val="002060"/>
                </a:solidFill>
                <a:latin typeface="+mj-lt"/>
                <a:ea typeface="Segoe UI Black" panose="020B0A02040204020203" pitchFamily="34" charset="0"/>
              </a:rPr>
              <a:t> Cha </a:t>
            </a:r>
            <a:r>
              <a:rPr lang="en-US" sz="5000" b="1" dirty="0" err="1">
                <a:solidFill>
                  <a:srgbClr val="002060"/>
                </a:solidFill>
                <a:latin typeface="+mj-lt"/>
                <a:ea typeface="Segoe UI Black" panose="020B0A02040204020203" pitchFamily="34" charset="0"/>
              </a:rPr>
              <a:t>là</a:t>
            </a:r>
            <a:r>
              <a:rPr lang="en-US" sz="5000" b="1" dirty="0">
                <a:solidFill>
                  <a:srgbClr val="002060"/>
                </a:solidFill>
                <a:latin typeface="+mj-lt"/>
                <a:ea typeface="Segoe UI Black" panose="020B0A02040204020203" pitchFamily="34" charset="0"/>
              </a:rPr>
              <a:t> </a:t>
            </a:r>
            <a:r>
              <a:rPr lang="en-US" sz="5000" b="1" dirty="0" err="1">
                <a:solidFill>
                  <a:srgbClr val="002060"/>
                </a:solidFill>
                <a:latin typeface="+mj-lt"/>
                <a:ea typeface="Segoe UI Black" panose="020B0A02040204020203" pitchFamily="34" charset="0"/>
              </a:rPr>
              <a:t>Thiên</a:t>
            </a:r>
            <a:r>
              <a:rPr lang="en-US" sz="5000" b="1" dirty="0">
                <a:solidFill>
                  <a:srgbClr val="002060"/>
                </a:solidFill>
                <a:latin typeface="+mj-lt"/>
                <a:ea typeface="Segoe UI Black" panose="020B0A02040204020203" pitchFamily="34" charset="0"/>
              </a:rPr>
              <a:t> </a:t>
            </a:r>
            <a:r>
              <a:rPr lang="en-US" sz="5000" b="1" dirty="0" err="1">
                <a:solidFill>
                  <a:srgbClr val="002060"/>
                </a:solidFill>
                <a:latin typeface="+mj-lt"/>
                <a:ea typeface="Segoe UI Black" panose="020B0A02040204020203" pitchFamily="34" charset="0"/>
              </a:rPr>
              <a:t>Chúa</a:t>
            </a:r>
            <a:r>
              <a:rPr lang="en-US" sz="5000" b="1" dirty="0">
                <a:solidFill>
                  <a:srgbClr val="002060"/>
                </a:solidFill>
                <a:latin typeface="+mj-lt"/>
                <a:ea typeface="Segoe UI Black" panose="020B0A02040204020203" pitchFamily="34" charset="0"/>
              </a:rPr>
              <a:t> </a:t>
            </a:r>
            <a:r>
              <a:rPr lang="en-US" sz="5000" b="1" dirty="0" err="1">
                <a:solidFill>
                  <a:srgbClr val="002060"/>
                </a:solidFill>
                <a:latin typeface="+mj-lt"/>
                <a:ea typeface="Segoe UI Black" panose="020B0A02040204020203" pitchFamily="34" charset="0"/>
              </a:rPr>
              <a:t>chúng</a:t>
            </a:r>
            <a:r>
              <a:rPr lang="en-US" sz="5000" b="1" dirty="0">
                <a:solidFill>
                  <a:srgbClr val="002060"/>
                </a:solidFill>
                <a:latin typeface="+mj-lt"/>
                <a:ea typeface="Segoe UI Black" panose="020B0A02040204020203" pitchFamily="34" charset="0"/>
              </a:rPr>
              <a:t> con</a:t>
            </a:r>
            <a:r>
              <a:rPr lang="en-US" sz="5000" b="1" dirty="0">
                <a:solidFill>
                  <a:srgbClr val="C00000"/>
                </a:solidFill>
                <a:latin typeface="+mj-lt"/>
                <a:ea typeface="Segoe UI Black" panose="020B0A02040204020203" pitchFamily="34" charset="0"/>
              </a:rPr>
              <a:t>/ </a:t>
            </a:r>
            <a:r>
              <a:rPr lang="en-US" sz="5000" b="1" dirty="0">
                <a:solidFill>
                  <a:srgbClr val="002060"/>
                </a:solidFill>
                <a:latin typeface="+mj-lt"/>
                <a:ea typeface="Segoe UI Black" panose="020B0A02040204020203" pitchFamily="34" charset="0"/>
              </a:rPr>
              <a:t>Cha </a:t>
            </a:r>
            <a:r>
              <a:rPr lang="en-US" sz="5000" b="1" dirty="0" err="1">
                <a:solidFill>
                  <a:srgbClr val="002060"/>
                </a:solidFill>
                <a:latin typeface="+mj-lt"/>
                <a:ea typeface="Segoe UI Black" panose="020B0A02040204020203" pitchFamily="34" charset="0"/>
              </a:rPr>
              <a:t>đáng</a:t>
            </a:r>
            <a:r>
              <a:rPr lang="en-US" sz="5000" b="1" dirty="0">
                <a:solidFill>
                  <a:srgbClr val="002060"/>
                </a:solidFill>
                <a:latin typeface="+mj-lt"/>
                <a:ea typeface="Segoe UI Black" panose="020B0A02040204020203" pitchFamily="34" charset="0"/>
              </a:rPr>
              <a:t> </a:t>
            </a:r>
            <a:r>
              <a:rPr lang="en-US" sz="5000" b="1" dirty="0" err="1">
                <a:solidFill>
                  <a:srgbClr val="002060"/>
                </a:solidFill>
                <a:latin typeface="+mj-lt"/>
                <a:ea typeface="Segoe UI Black" panose="020B0A02040204020203" pitchFamily="34" charset="0"/>
              </a:rPr>
              <a:t>chúc</a:t>
            </a:r>
            <a:r>
              <a:rPr lang="en-US" sz="5000" b="1" dirty="0">
                <a:solidFill>
                  <a:srgbClr val="002060"/>
                </a:solidFill>
                <a:latin typeface="+mj-lt"/>
                <a:ea typeface="Segoe UI Black" panose="020B0A02040204020203" pitchFamily="34" charset="0"/>
              </a:rPr>
              <a:t> </a:t>
            </a:r>
            <a:r>
              <a:rPr lang="en-US" sz="5000" b="1" dirty="0" err="1">
                <a:solidFill>
                  <a:srgbClr val="002060"/>
                </a:solidFill>
                <a:latin typeface="+mj-lt"/>
                <a:ea typeface="Segoe UI Black" panose="020B0A02040204020203" pitchFamily="34" charset="0"/>
              </a:rPr>
              <a:t>tụng</a:t>
            </a:r>
            <a:r>
              <a:rPr lang="en-US" sz="5000" b="1" dirty="0">
                <a:solidFill>
                  <a:srgbClr val="002060"/>
                </a:solidFill>
                <a:latin typeface="+mj-lt"/>
                <a:ea typeface="Segoe UI Black" panose="020B0A02040204020203" pitchFamily="34" charset="0"/>
              </a:rPr>
              <a:t> </a:t>
            </a:r>
            <a:r>
              <a:rPr lang="en-US" sz="5000" b="1" dirty="0" err="1">
                <a:solidFill>
                  <a:srgbClr val="002060"/>
                </a:solidFill>
                <a:latin typeface="+mj-lt"/>
                <a:ea typeface="Segoe UI Black" panose="020B0A02040204020203" pitchFamily="34" charset="0"/>
              </a:rPr>
              <a:t>mãi</a:t>
            </a:r>
            <a:r>
              <a:rPr lang="en-US" sz="5000" b="1" dirty="0">
                <a:solidFill>
                  <a:srgbClr val="002060"/>
                </a:solidFill>
                <a:latin typeface="+mj-lt"/>
                <a:ea typeface="Segoe UI Black" panose="020B0A02040204020203" pitchFamily="34" charset="0"/>
              </a:rPr>
              <a:t> </a:t>
            </a:r>
            <a:r>
              <a:rPr lang="en-US" sz="5000" b="1" dirty="0" err="1">
                <a:solidFill>
                  <a:srgbClr val="002060"/>
                </a:solidFill>
                <a:latin typeface="+mj-lt"/>
                <a:ea typeface="Segoe UI Black" panose="020B0A02040204020203" pitchFamily="34" charset="0"/>
              </a:rPr>
              <a:t>muôn</a:t>
            </a:r>
            <a:r>
              <a:rPr lang="en-US" sz="5000" b="1" dirty="0">
                <a:solidFill>
                  <a:srgbClr val="002060"/>
                </a:solidFill>
                <a:latin typeface="+mj-lt"/>
                <a:ea typeface="Segoe UI Black" panose="020B0A02040204020203" pitchFamily="34" charset="0"/>
              </a:rPr>
              <a:t> </a:t>
            </a:r>
            <a:r>
              <a:rPr lang="en-US" sz="5000" b="1" dirty="0" err="1">
                <a:solidFill>
                  <a:srgbClr val="002060"/>
                </a:solidFill>
                <a:latin typeface="+mj-lt"/>
                <a:ea typeface="Segoe UI Black" panose="020B0A02040204020203" pitchFamily="34" charset="0"/>
              </a:rPr>
              <a:t>đời</a:t>
            </a:r>
            <a:r>
              <a:rPr lang="en-US" sz="5000" b="1" dirty="0">
                <a:solidFill>
                  <a:srgbClr val="002060"/>
                </a:solidFill>
                <a:latin typeface="+mj-lt"/>
                <a:ea typeface="Segoe UI Black" panose="020B0A02040204020203" pitchFamily="34" charset="0"/>
              </a:rPr>
              <a:t>. </a:t>
            </a:r>
            <a:r>
              <a:rPr lang="en-US" sz="5000" b="1" dirty="0">
                <a:solidFill>
                  <a:srgbClr val="C00000"/>
                </a:solidFill>
                <a:latin typeface="+mj-lt"/>
                <a:ea typeface="Segoe UI Black" panose="020B0A02040204020203" pitchFamily="34" charset="0"/>
              </a:rPr>
              <a:t>Amen.</a:t>
            </a:r>
          </a:p>
        </p:txBody>
      </p:sp>
    </p:spTree>
    <p:extLst>
      <p:ext uri="{BB962C8B-B14F-4D97-AF65-F5344CB8AC3E}">
        <p14:creationId xmlns:p14="http://schemas.microsoft.com/office/powerpoint/2010/main" val="25215056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143500"/>
          </a:xfrm>
        </p:spPr>
        <p:txBody>
          <a:bodyPr/>
          <a:lstStyle/>
          <a:p>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60299" y="285749"/>
            <a:ext cx="3278901" cy="3847141"/>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6" name="Rectangle 5"/>
          <p:cNvSpPr/>
          <p:nvPr/>
        </p:nvSpPr>
        <p:spPr>
          <a:xfrm>
            <a:off x="225604" y="285749"/>
            <a:ext cx="5109091" cy="2585323"/>
          </a:xfrm>
          <a:prstGeom prst="rect">
            <a:avLst/>
          </a:prstGeom>
          <a:noFill/>
        </p:spPr>
        <p:txBody>
          <a:bodyPr wrap="none" lIns="91440" tIns="45720" rIns="91440" bIns="45720">
            <a:spAutoFit/>
          </a:bodyPr>
          <a:lstStyle/>
          <a:p>
            <a:pPr algn="ctr"/>
            <a:r>
              <a:rPr lang="en-US" sz="5400" b="1" dirty="0">
                <a:ln w="0"/>
                <a:solidFill>
                  <a:srgbClr val="C00000"/>
                </a:solidFill>
                <a:effectLst>
                  <a:outerShdw blurRad="38100" dist="19050" dir="2700000" algn="tl" rotWithShape="0">
                    <a:schemeClr val="dk1">
                      <a:alpha val="40000"/>
                    </a:schemeClr>
                  </a:outerShdw>
                </a:effectLst>
              </a:rPr>
              <a:t>CHÚA NHẬT </a:t>
            </a:r>
          </a:p>
          <a:p>
            <a:pPr algn="ctr"/>
            <a:r>
              <a:rPr lang="en-US" sz="5400" b="1" dirty="0">
                <a:ln w="0"/>
                <a:solidFill>
                  <a:srgbClr val="C00000"/>
                </a:solidFill>
                <a:effectLst>
                  <a:outerShdw blurRad="38100" dist="19050" dir="2700000" algn="tl" rotWithShape="0">
                    <a:schemeClr val="dk1">
                      <a:alpha val="40000"/>
                    </a:schemeClr>
                  </a:outerShdw>
                </a:effectLst>
              </a:rPr>
              <a:t>LỄ THÁNH GIA</a:t>
            </a:r>
          </a:p>
          <a:p>
            <a:pPr algn="ct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7" name="Rectangle 6"/>
          <p:cNvSpPr/>
          <p:nvPr/>
        </p:nvSpPr>
        <p:spPr>
          <a:xfrm>
            <a:off x="152401" y="3820061"/>
            <a:ext cx="8686800" cy="1200329"/>
          </a:xfrm>
          <a:prstGeom prst="rect">
            <a:avLst/>
          </a:prstGeom>
          <a:noFill/>
        </p:spPr>
        <p:txBody>
          <a:bodyPr wrap="square" lIns="91440" tIns="45720" rIns="91440" bIns="45720">
            <a:spAutoFit/>
          </a:bodyPr>
          <a:lstStyle/>
          <a:p>
            <a:r>
              <a:rPr lang="vi-VN" sz="3600" b="1" dirty="0" smtClean="0">
                <a:solidFill>
                  <a:srgbClr val="002060"/>
                </a:solidFill>
              </a:rPr>
              <a:t>THÁNH </a:t>
            </a:r>
            <a:r>
              <a:rPr lang="vi-VN" sz="3600" b="1" dirty="0">
                <a:solidFill>
                  <a:srgbClr val="002060"/>
                </a:solidFill>
              </a:rPr>
              <a:t>GIA</a:t>
            </a:r>
            <a:r>
              <a:rPr lang="en-US" sz="3600" b="1" dirty="0">
                <a:solidFill>
                  <a:srgbClr val="002060"/>
                </a:solidFill>
              </a:rPr>
              <a:t> </a:t>
            </a:r>
            <a:br>
              <a:rPr lang="en-US" sz="3600" b="1" dirty="0">
                <a:solidFill>
                  <a:srgbClr val="002060"/>
                </a:solidFill>
              </a:rPr>
            </a:br>
            <a:r>
              <a:rPr lang="en-US" sz="3600" b="1" dirty="0" smtClean="0">
                <a:solidFill>
                  <a:srgbClr val="002060"/>
                </a:solidFill>
                <a:cs typeface="Times New Roman" panose="02020603050405020304" pitchFamily="18" charset="0"/>
              </a:rPr>
              <a:t>MẪU</a:t>
            </a:r>
            <a:r>
              <a:rPr lang="vi-VN" sz="3600" b="1" dirty="0" smtClean="0">
                <a:solidFill>
                  <a:srgbClr val="002060"/>
                </a:solidFill>
              </a:rPr>
              <a:t> </a:t>
            </a:r>
            <a:r>
              <a:rPr lang="vi-VN" sz="3600" b="1" dirty="0">
                <a:solidFill>
                  <a:srgbClr val="002060"/>
                </a:solidFill>
              </a:rPr>
              <a:t>GƯƠNG</a:t>
            </a:r>
            <a:r>
              <a:rPr lang="en-US" sz="3600" b="1" dirty="0">
                <a:solidFill>
                  <a:srgbClr val="002060"/>
                </a:solidFill>
              </a:rPr>
              <a:t> </a:t>
            </a:r>
            <a:r>
              <a:rPr lang="vi-VN" sz="3600" b="1" dirty="0">
                <a:solidFill>
                  <a:srgbClr val="002060"/>
                </a:solidFill>
              </a:rPr>
              <a:t>GIA ĐÌNH SỐNG </a:t>
            </a:r>
            <a:r>
              <a:rPr lang="vi-VN" sz="3600" b="1" dirty="0" smtClean="0">
                <a:solidFill>
                  <a:srgbClr val="002060"/>
                </a:solidFill>
              </a:rPr>
              <a:t>ĐẠO</a:t>
            </a:r>
            <a:endParaRPr lang="en-US" sz="3600" b="0" cap="none" spc="0" dirty="0">
              <a:ln w="0"/>
              <a:solidFill>
                <a:srgbClr val="002060"/>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04003151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143500"/>
          </a:xfrm>
        </p:spPr>
        <p:txBody>
          <a:bodyPr/>
          <a:lstStyle/>
          <a:p>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15000" y="285750"/>
            <a:ext cx="3124200" cy="3665630"/>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6" name="Rectangle 5"/>
          <p:cNvSpPr/>
          <p:nvPr/>
        </p:nvSpPr>
        <p:spPr>
          <a:xfrm>
            <a:off x="225604" y="285749"/>
            <a:ext cx="5109091" cy="2369880"/>
          </a:xfrm>
          <a:prstGeom prst="rect">
            <a:avLst/>
          </a:prstGeom>
          <a:noFill/>
        </p:spPr>
        <p:txBody>
          <a:bodyPr wrap="none" lIns="91440" tIns="45720" rIns="91440" bIns="45720">
            <a:spAutoFit/>
          </a:bodyPr>
          <a:lstStyle/>
          <a:p>
            <a:pPr algn="ctr"/>
            <a:r>
              <a:rPr lang="en-US" sz="5400" b="1" dirty="0">
                <a:ln w="0"/>
                <a:solidFill>
                  <a:srgbClr val="C00000"/>
                </a:solidFill>
                <a:effectLst>
                  <a:outerShdw blurRad="38100" dist="19050" dir="2700000" algn="tl" rotWithShape="0">
                    <a:schemeClr val="dk1">
                      <a:alpha val="40000"/>
                    </a:schemeClr>
                  </a:outerShdw>
                </a:effectLst>
              </a:rPr>
              <a:t>CHÚA NHẬT </a:t>
            </a:r>
          </a:p>
          <a:p>
            <a:pPr algn="ctr"/>
            <a:r>
              <a:rPr lang="en-US" sz="5400" b="1" dirty="0">
                <a:ln w="0"/>
                <a:solidFill>
                  <a:srgbClr val="C00000"/>
                </a:solidFill>
                <a:effectLst>
                  <a:outerShdw blurRad="38100" dist="19050" dir="2700000" algn="tl" rotWithShape="0">
                    <a:schemeClr val="dk1">
                      <a:alpha val="40000"/>
                    </a:schemeClr>
                  </a:outerShdw>
                </a:effectLst>
              </a:rPr>
              <a:t>LỄ THÁNH </a:t>
            </a:r>
            <a:r>
              <a:rPr lang="en-US" sz="5400" b="1" dirty="0" smtClean="0">
                <a:ln w="0"/>
                <a:solidFill>
                  <a:srgbClr val="C00000"/>
                </a:solidFill>
                <a:effectLst>
                  <a:outerShdw blurRad="38100" dist="19050" dir="2700000" algn="tl" rotWithShape="0">
                    <a:schemeClr val="dk1">
                      <a:alpha val="40000"/>
                    </a:schemeClr>
                  </a:outerShdw>
                </a:effectLst>
              </a:rPr>
              <a:t>GIA</a:t>
            </a:r>
          </a:p>
          <a:p>
            <a:pPr algn="ctr"/>
            <a:endParaRPr lang="en-US" sz="4000" b="1" i="1" dirty="0">
              <a:ln w="0"/>
              <a:solidFill>
                <a:srgbClr val="C00000"/>
              </a:solidFill>
              <a:effectLst>
                <a:outerShdw blurRad="38100" dist="19050" dir="2700000" algn="tl" rotWithShape="0">
                  <a:schemeClr val="dk1">
                    <a:alpha val="40000"/>
                  </a:schemeClr>
                </a:outerShdw>
              </a:effectLst>
            </a:endParaRPr>
          </a:p>
        </p:txBody>
      </p:sp>
      <p:sp>
        <p:nvSpPr>
          <p:cNvPr id="7" name="Rectangle 6"/>
          <p:cNvSpPr/>
          <p:nvPr/>
        </p:nvSpPr>
        <p:spPr>
          <a:xfrm>
            <a:off x="152401" y="3820061"/>
            <a:ext cx="8686800" cy="1015663"/>
          </a:xfrm>
          <a:prstGeom prst="rect">
            <a:avLst/>
          </a:prstGeom>
          <a:noFill/>
        </p:spPr>
        <p:txBody>
          <a:bodyPr wrap="square" lIns="91440" tIns="45720" rIns="91440" bIns="45720">
            <a:spAutoFit/>
          </a:bodyPr>
          <a:lstStyle/>
          <a:p>
            <a:r>
              <a:rPr lang="en-US" sz="6000" b="1" cap="none" spc="0" dirty="0" smtClean="0">
                <a:ln w="0"/>
                <a:solidFill>
                  <a:srgbClr val="002060"/>
                </a:solidFill>
                <a:effectLst>
                  <a:outerShdw blurRad="38100" dist="19050" dir="2700000" algn="tl" rotWithShape="0">
                    <a:schemeClr val="dk1">
                      <a:alpha val="40000"/>
                    </a:schemeClr>
                  </a:outerShdw>
                </a:effectLst>
              </a:rPr>
              <a:t>PHÚT THINH LẶNG</a:t>
            </a:r>
            <a:endParaRPr lang="en-US" sz="6000" b="1" cap="none" spc="0" dirty="0">
              <a:ln w="0"/>
              <a:solidFill>
                <a:srgbClr val="002060"/>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86883537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sz="6600" b="1" dirty="0">
                <a:solidFill>
                  <a:srgbClr val="C00000"/>
                </a:solidFill>
                <a:effectLst/>
                <a:latin typeface="+mj-lt"/>
              </a:rPr>
              <a:t>Ca </a:t>
            </a:r>
            <a:r>
              <a:rPr lang="en-US" sz="6600" b="1" dirty="0" err="1">
                <a:solidFill>
                  <a:srgbClr val="C00000"/>
                </a:solidFill>
                <a:effectLst/>
                <a:latin typeface="+mj-lt"/>
              </a:rPr>
              <a:t>Nguyện</a:t>
            </a:r>
            <a:r>
              <a:rPr lang="en-US" sz="6600" b="1" dirty="0">
                <a:solidFill>
                  <a:srgbClr val="C00000"/>
                </a:solidFill>
                <a:effectLst/>
                <a:latin typeface="+mj-lt"/>
              </a:rPr>
              <a:t> </a:t>
            </a:r>
            <a:r>
              <a:rPr lang="en-US" sz="6600" b="1" dirty="0" err="1">
                <a:solidFill>
                  <a:srgbClr val="C00000"/>
                </a:solidFill>
                <a:effectLst/>
                <a:latin typeface="+mj-lt"/>
              </a:rPr>
              <a:t>Hiệp</a:t>
            </a:r>
            <a:r>
              <a:rPr lang="en-US" sz="6600" b="1" dirty="0">
                <a:solidFill>
                  <a:srgbClr val="C00000"/>
                </a:solidFill>
                <a:effectLst/>
                <a:latin typeface="+mj-lt"/>
              </a:rPr>
              <a:t> </a:t>
            </a:r>
            <a:r>
              <a:rPr lang="en-US" sz="6600" b="1" dirty="0" err="1" smtClean="0">
                <a:solidFill>
                  <a:srgbClr val="C00000"/>
                </a:solidFill>
                <a:effectLst/>
                <a:latin typeface="+mj-lt"/>
              </a:rPr>
              <a:t>Lễ</a:t>
            </a:r>
            <a:r>
              <a:rPr lang="en-US" sz="6600" b="0" dirty="0" smtClean="0">
                <a:solidFill>
                  <a:srgbClr val="C00000"/>
                </a:solidFill>
                <a:effectLst/>
                <a:latin typeface="+mj-lt"/>
              </a:rPr>
              <a:t/>
            </a:r>
            <a:br>
              <a:rPr lang="en-US" sz="6600" b="0" dirty="0" smtClean="0">
                <a:solidFill>
                  <a:srgbClr val="C00000"/>
                </a:solidFill>
                <a:effectLst/>
                <a:latin typeface="+mj-lt"/>
              </a:rPr>
            </a:br>
            <a:r>
              <a:rPr lang="en-US" sz="6600" b="0" dirty="0">
                <a:solidFill>
                  <a:srgbClr val="C00000"/>
                </a:solidFill>
                <a:effectLst/>
                <a:latin typeface="+mj-lt"/>
              </a:rPr>
              <a:t/>
            </a:r>
            <a:br>
              <a:rPr lang="en-US" sz="6600" b="0" dirty="0">
                <a:solidFill>
                  <a:srgbClr val="C00000"/>
                </a:solidFill>
                <a:effectLst/>
                <a:latin typeface="+mj-lt"/>
              </a:rPr>
            </a:br>
            <a:r>
              <a:rPr lang="en-US" sz="6000" b="1" dirty="0" smtClean="0">
                <a:solidFill>
                  <a:srgbClr val="002060"/>
                </a:solidFill>
                <a:effectLst/>
              </a:rPr>
              <a:t>TIẾNG HÁT THIÊN THẦN</a:t>
            </a:r>
            <a:r>
              <a:rPr lang="vi-VN" sz="6000" b="1" dirty="0" smtClean="0">
                <a:solidFill>
                  <a:srgbClr val="002060"/>
                </a:solidFill>
              </a:rPr>
              <a:t> </a:t>
            </a:r>
            <a:r>
              <a:rPr lang="en-US" sz="6000" b="1" dirty="0" smtClean="0">
                <a:solidFill>
                  <a:srgbClr val="002060"/>
                </a:solidFill>
              </a:rPr>
              <a:t/>
            </a:r>
            <a:br>
              <a:rPr lang="en-US" sz="6000" b="1" dirty="0" smtClean="0">
                <a:solidFill>
                  <a:srgbClr val="002060"/>
                </a:solidFill>
              </a:rPr>
            </a:br>
            <a:r>
              <a:rPr lang="en-US" sz="3600" i="1" dirty="0" err="1" smtClean="0">
                <a:solidFill>
                  <a:srgbClr val="C00000"/>
                </a:solidFill>
              </a:rPr>
              <a:t>Nhạc</a:t>
            </a:r>
            <a:r>
              <a:rPr lang="en-US" sz="3600" i="1" dirty="0" smtClean="0">
                <a:solidFill>
                  <a:srgbClr val="C00000"/>
                </a:solidFill>
              </a:rPr>
              <a:t> </a:t>
            </a:r>
            <a:r>
              <a:rPr lang="en-US" sz="3600" i="1" dirty="0" err="1" smtClean="0">
                <a:solidFill>
                  <a:srgbClr val="C00000"/>
                </a:solidFill>
              </a:rPr>
              <a:t>Pháp</a:t>
            </a:r>
            <a:r>
              <a:rPr lang="en-US" sz="3600" i="1" dirty="0">
                <a:solidFill>
                  <a:srgbClr val="C00000"/>
                </a:solidFill>
              </a:rPr>
              <a:t> </a:t>
            </a:r>
            <a:r>
              <a:rPr lang="en-US" sz="3600" i="1" dirty="0" smtClean="0">
                <a:solidFill>
                  <a:srgbClr val="C00000"/>
                </a:solidFill>
              </a:rPr>
              <a:t>– </a:t>
            </a:r>
            <a:r>
              <a:rPr lang="en-US" sz="3600" i="1" dirty="0" err="1" smtClean="0">
                <a:solidFill>
                  <a:srgbClr val="C00000"/>
                </a:solidFill>
              </a:rPr>
              <a:t>Lời</a:t>
            </a:r>
            <a:r>
              <a:rPr lang="en-US" sz="3600" i="1" dirty="0" smtClean="0">
                <a:solidFill>
                  <a:srgbClr val="C00000"/>
                </a:solidFill>
              </a:rPr>
              <a:t> </a:t>
            </a:r>
            <a:r>
              <a:rPr lang="en-US" sz="3600" i="1" dirty="0" err="1" smtClean="0">
                <a:solidFill>
                  <a:srgbClr val="C00000"/>
                </a:solidFill>
              </a:rPr>
              <a:t>Việt</a:t>
            </a:r>
            <a:r>
              <a:rPr lang="en-US" sz="3600" i="1" dirty="0" smtClean="0">
                <a:solidFill>
                  <a:srgbClr val="C00000"/>
                </a:solidFill>
              </a:rPr>
              <a:t> Lm. </a:t>
            </a:r>
            <a:r>
              <a:rPr lang="en-US" sz="3600" i="1" dirty="0" err="1" smtClean="0">
                <a:solidFill>
                  <a:srgbClr val="C00000"/>
                </a:solidFill>
              </a:rPr>
              <a:t>Hoàng</a:t>
            </a:r>
            <a:r>
              <a:rPr lang="en-US" sz="3600" i="1" dirty="0" smtClean="0">
                <a:solidFill>
                  <a:srgbClr val="C00000"/>
                </a:solidFill>
              </a:rPr>
              <a:t> </a:t>
            </a:r>
            <a:r>
              <a:rPr lang="en-US" sz="3600" i="1" dirty="0" err="1" smtClean="0">
                <a:solidFill>
                  <a:srgbClr val="C00000"/>
                </a:solidFill>
              </a:rPr>
              <a:t>Diệp</a:t>
            </a:r>
            <a:endParaRPr lang="en-US" sz="7200" b="0" i="1" dirty="0">
              <a:solidFill>
                <a:srgbClr val="C00000"/>
              </a:solidFill>
              <a:effectLst/>
            </a:endParaRPr>
          </a:p>
        </p:txBody>
      </p:sp>
    </p:spTree>
    <p:extLst>
      <p:ext uri="{BB962C8B-B14F-4D97-AF65-F5344CB8AC3E}">
        <p14:creationId xmlns:p14="http://schemas.microsoft.com/office/powerpoint/2010/main" val="353878427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33350"/>
            <a:ext cx="8763000" cy="4800600"/>
          </a:xfrm>
        </p:spPr>
        <p:txBody>
          <a:bodyPr>
            <a:noAutofit/>
          </a:bodyPr>
          <a:lstStyle/>
          <a:p>
            <a:pPr algn="just" fontAlgn="base"/>
            <a:r>
              <a:rPr lang="en-US" sz="4800" b="0" dirty="0" smtClean="0">
                <a:solidFill>
                  <a:srgbClr val="C00000"/>
                </a:solidFill>
                <a:effectLst/>
              </a:rPr>
              <a:t>Tk1: </a:t>
            </a:r>
            <a:r>
              <a:rPr lang="vi-VN" sz="4800" dirty="0" smtClean="0">
                <a:solidFill>
                  <a:srgbClr val="002060"/>
                </a:solidFill>
              </a:rPr>
              <a:t>Đêm </a:t>
            </a:r>
            <a:r>
              <a:rPr lang="vi-VN" sz="4800" dirty="0">
                <a:solidFill>
                  <a:srgbClr val="002060"/>
                </a:solidFill>
              </a:rPr>
              <a:t>thanh nghe tiếng hát của Thiên Thần, chung nhau đàn ca thánh thót hỉ hoan. Trên Thiên Cung vang xuống cõi dương trần. Ngâm nga hòa câu kính chúc hiển vang.</a:t>
            </a:r>
            <a:endParaRPr lang="vi-VN" sz="4800" b="0" dirty="0">
              <a:solidFill>
                <a:srgbClr val="002060"/>
              </a:solidFill>
              <a:effectLst/>
            </a:endParaRPr>
          </a:p>
        </p:txBody>
      </p:sp>
    </p:spTree>
    <p:extLst>
      <p:ext uri="{BB962C8B-B14F-4D97-AF65-F5344CB8AC3E}">
        <p14:creationId xmlns:p14="http://schemas.microsoft.com/office/powerpoint/2010/main" val="5203507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85750"/>
            <a:ext cx="8534400" cy="4572000"/>
          </a:xfrm>
        </p:spPr>
        <p:txBody>
          <a:bodyPr>
            <a:noAutofit/>
          </a:bodyPr>
          <a:lstStyle/>
          <a:p>
            <a:pPr algn="just"/>
            <a:r>
              <a:rPr lang="en-US" sz="7200" b="0" dirty="0" err="1" smtClean="0">
                <a:solidFill>
                  <a:srgbClr val="C00000"/>
                </a:solidFill>
                <a:effectLst/>
              </a:rPr>
              <a:t>Đk</a:t>
            </a:r>
            <a:r>
              <a:rPr lang="en-US" sz="7200" b="0" dirty="0" smtClean="0">
                <a:solidFill>
                  <a:srgbClr val="C00000"/>
                </a:solidFill>
                <a:effectLst/>
              </a:rPr>
              <a:t>: </a:t>
            </a:r>
            <a:r>
              <a:rPr lang="en-US" sz="7200" dirty="0" err="1" smtClean="0">
                <a:solidFill>
                  <a:srgbClr val="002060"/>
                </a:solidFill>
              </a:rPr>
              <a:t>Glo</a:t>
            </a:r>
            <a:r>
              <a:rPr lang="en-US" sz="7200" dirty="0" smtClean="0">
                <a:solidFill>
                  <a:srgbClr val="002060"/>
                </a:solidFill>
              </a:rPr>
              <a:t>-</a:t>
            </a:r>
            <a:r>
              <a:rPr lang="en-US" sz="7200" dirty="0" err="1" smtClean="0">
                <a:solidFill>
                  <a:srgbClr val="002060"/>
                </a:solidFill>
              </a:rPr>
              <a:t>ri</a:t>
            </a:r>
            <a:r>
              <a:rPr lang="en-US" sz="7200" dirty="0" smtClean="0">
                <a:solidFill>
                  <a:srgbClr val="002060"/>
                </a:solidFill>
              </a:rPr>
              <a:t>-a </a:t>
            </a:r>
            <a:r>
              <a:rPr lang="en-US" sz="7200" dirty="0">
                <a:solidFill>
                  <a:srgbClr val="002060"/>
                </a:solidFill>
              </a:rPr>
              <a:t>in ex-</a:t>
            </a:r>
            <a:r>
              <a:rPr lang="en-US" sz="7200" dirty="0" err="1">
                <a:solidFill>
                  <a:srgbClr val="002060"/>
                </a:solidFill>
              </a:rPr>
              <a:t>cel</a:t>
            </a:r>
            <a:r>
              <a:rPr lang="en-US" sz="7200" dirty="0">
                <a:solidFill>
                  <a:srgbClr val="002060"/>
                </a:solidFill>
              </a:rPr>
              <a:t>-sis-De-o. </a:t>
            </a:r>
            <a:r>
              <a:rPr lang="en-US" sz="7200" dirty="0" err="1">
                <a:solidFill>
                  <a:srgbClr val="002060"/>
                </a:solidFill>
              </a:rPr>
              <a:t>Glo</a:t>
            </a:r>
            <a:r>
              <a:rPr lang="en-US" sz="7200" dirty="0">
                <a:solidFill>
                  <a:srgbClr val="002060"/>
                </a:solidFill>
              </a:rPr>
              <a:t>-</a:t>
            </a:r>
            <a:r>
              <a:rPr lang="en-US" sz="7200" dirty="0" err="1">
                <a:solidFill>
                  <a:srgbClr val="002060"/>
                </a:solidFill>
              </a:rPr>
              <a:t>ri</a:t>
            </a:r>
            <a:r>
              <a:rPr lang="en-US" sz="7200" dirty="0">
                <a:solidFill>
                  <a:srgbClr val="002060"/>
                </a:solidFill>
              </a:rPr>
              <a:t>-a in ex-</a:t>
            </a:r>
            <a:r>
              <a:rPr lang="en-US" sz="7200" dirty="0" err="1">
                <a:solidFill>
                  <a:srgbClr val="002060"/>
                </a:solidFill>
              </a:rPr>
              <a:t>cel</a:t>
            </a:r>
            <a:r>
              <a:rPr lang="en-US" sz="7200" dirty="0">
                <a:solidFill>
                  <a:srgbClr val="002060"/>
                </a:solidFill>
              </a:rPr>
              <a:t>-sis-De-o.</a:t>
            </a:r>
            <a:endParaRPr lang="en-US" sz="7200" b="0" dirty="0">
              <a:solidFill>
                <a:srgbClr val="002060"/>
              </a:solidFill>
              <a:effectLst/>
            </a:endParaRPr>
          </a:p>
        </p:txBody>
      </p:sp>
    </p:spTree>
    <p:extLst>
      <p:ext uri="{BB962C8B-B14F-4D97-AF65-F5344CB8AC3E}">
        <p14:creationId xmlns:p14="http://schemas.microsoft.com/office/powerpoint/2010/main" val="316685412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33350"/>
            <a:ext cx="8763000" cy="4800600"/>
          </a:xfrm>
        </p:spPr>
        <p:txBody>
          <a:bodyPr>
            <a:noAutofit/>
          </a:bodyPr>
          <a:lstStyle/>
          <a:p>
            <a:pPr algn="just" fontAlgn="base"/>
            <a:r>
              <a:rPr lang="en-US" sz="4800" b="0" dirty="0" smtClean="0">
                <a:solidFill>
                  <a:srgbClr val="C00000"/>
                </a:solidFill>
                <a:effectLst/>
              </a:rPr>
              <a:t>Tk2: </a:t>
            </a:r>
            <a:r>
              <a:rPr lang="vi-VN" sz="4800" dirty="0" smtClean="0">
                <a:solidFill>
                  <a:srgbClr val="002060"/>
                </a:solidFill>
              </a:rPr>
              <a:t>Đem </a:t>
            </a:r>
            <a:r>
              <a:rPr lang="vi-VN" sz="4800" dirty="0">
                <a:solidFill>
                  <a:srgbClr val="002060"/>
                </a:solidFill>
              </a:rPr>
              <a:t>tin vui Con Chúa đã ra đời, sinh nơi lều tranh nên Đấng cứu dân. Cho nhân gian cảm mến báo ơn Người. Chung nhau hòa âm những khúc tri ân.</a:t>
            </a:r>
            <a:endParaRPr lang="vi-VN" sz="4800" b="0" dirty="0">
              <a:solidFill>
                <a:srgbClr val="002060"/>
              </a:solidFill>
              <a:effectLst/>
            </a:endParaRPr>
          </a:p>
        </p:txBody>
      </p:sp>
    </p:spTree>
    <p:extLst>
      <p:ext uri="{BB962C8B-B14F-4D97-AF65-F5344CB8AC3E}">
        <p14:creationId xmlns:p14="http://schemas.microsoft.com/office/powerpoint/2010/main" val="78809734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85750"/>
            <a:ext cx="8534400" cy="4572000"/>
          </a:xfrm>
        </p:spPr>
        <p:txBody>
          <a:bodyPr>
            <a:noAutofit/>
          </a:bodyPr>
          <a:lstStyle/>
          <a:p>
            <a:pPr algn="just"/>
            <a:r>
              <a:rPr lang="en-US" sz="7200" b="0" dirty="0" err="1" smtClean="0">
                <a:solidFill>
                  <a:srgbClr val="C00000"/>
                </a:solidFill>
                <a:effectLst/>
              </a:rPr>
              <a:t>Đk</a:t>
            </a:r>
            <a:r>
              <a:rPr lang="en-US" sz="7200" b="0" dirty="0" smtClean="0">
                <a:solidFill>
                  <a:srgbClr val="C00000"/>
                </a:solidFill>
                <a:effectLst/>
              </a:rPr>
              <a:t>: </a:t>
            </a:r>
            <a:r>
              <a:rPr lang="en-US" sz="7200" dirty="0" err="1" smtClean="0">
                <a:solidFill>
                  <a:srgbClr val="002060"/>
                </a:solidFill>
              </a:rPr>
              <a:t>Glo</a:t>
            </a:r>
            <a:r>
              <a:rPr lang="en-US" sz="7200" dirty="0" smtClean="0">
                <a:solidFill>
                  <a:srgbClr val="002060"/>
                </a:solidFill>
              </a:rPr>
              <a:t>-</a:t>
            </a:r>
            <a:r>
              <a:rPr lang="en-US" sz="7200" dirty="0" err="1" smtClean="0">
                <a:solidFill>
                  <a:srgbClr val="002060"/>
                </a:solidFill>
              </a:rPr>
              <a:t>ri</a:t>
            </a:r>
            <a:r>
              <a:rPr lang="en-US" sz="7200" dirty="0" smtClean="0">
                <a:solidFill>
                  <a:srgbClr val="002060"/>
                </a:solidFill>
              </a:rPr>
              <a:t>-a </a:t>
            </a:r>
            <a:r>
              <a:rPr lang="en-US" sz="7200" dirty="0">
                <a:solidFill>
                  <a:srgbClr val="002060"/>
                </a:solidFill>
              </a:rPr>
              <a:t>in ex-</a:t>
            </a:r>
            <a:r>
              <a:rPr lang="en-US" sz="7200" dirty="0" err="1">
                <a:solidFill>
                  <a:srgbClr val="002060"/>
                </a:solidFill>
              </a:rPr>
              <a:t>cel</a:t>
            </a:r>
            <a:r>
              <a:rPr lang="en-US" sz="7200" dirty="0">
                <a:solidFill>
                  <a:srgbClr val="002060"/>
                </a:solidFill>
              </a:rPr>
              <a:t>-sis-De-o. </a:t>
            </a:r>
            <a:r>
              <a:rPr lang="en-US" sz="7200" dirty="0" err="1">
                <a:solidFill>
                  <a:srgbClr val="002060"/>
                </a:solidFill>
              </a:rPr>
              <a:t>Glo</a:t>
            </a:r>
            <a:r>
              <a:rPr lang="en-US" sz="7200" dirty="0">
                <a:solidFill>
                  <a:srgbClr val="002060"/>
                </a:solidFill>
              </a:rPr>
              <a:t>-</a:t>
            </a:r>
            <a:r>
              <a:rPr lang="en-US" sz="7200" dirty="0" err="1">
                <a:solidFill>
                  <a:srgbClr val="002060"/>
                </a:solidFill>
              </a:rPr>
              <a:t>ri</a:t>
            </a:r>
            <a:r>
              <a:rPr lang="en-US" sz="7200" dirty="0">
                <a:solidFill>
                  <a:srgbClr val="002060"/>
                </a:solidFill>
              </a:rPr>
              <a:t>-a in ex-</a:t>
            </a:r>
            <a:r>
              <a:rPr lang="en-US" sz="7200" dirty="0" err="1">
                <a:solidFill>
                  <a:srgbClr val="002060"/>
                </a:solidFill>
              </a:rPr>
              <a:t>cel</a:t>
            </a:r>
            <a:r>
              <a:rPr lang="en-US" sz="7200" dirty="0">
                <a:solidFill>
                  <a:srgbClr val="002060"/>
                </a:solidFill>
              </a:rPr>
              <a:t>-sis-De-o.</a:t>
            </a:r>
            <a:endParaRPr lang="en-US" sz="7200" b="0" dirty="0">
              <a:solidFill>
                <a:srgbClr val="002060"/>
              </a:solidFill>
              <a:effectLst/>
            </a:endParaRPr>
          </a:p>
        </p:txBody>
      </p:sp>
    </p:spTree>
    <p:extLst>
      <p:ext uri="{BB962C8B-B14F-4D97-AF65-F5344CB8AC3E}">
        <p14:creationId xmlns:p14="http://schemas.microsoft.com/office/powerpoint/2010/main" val="171877077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143500"/>
          </a:xfrm>
        </p:spPr>
        <p:txBody>
          <a:bodyPr/>
          <a:lstStyle/>
          <a:p>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15000" y="285750"/>
            <a:ext cx="3124200" cy="3665630"/>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6" name="Rectangle 5"/>
          <p:cNvSpPr/>
          <p:nvPr/>
        </p:nvSpPr>
        <p:spPr>
          <a:xfrm>
            <a:off x="225604" y="285749"/>
            <a:ext cx="5109091" cy="2369880"/>
          </a:xfrm>
          <a:prstGeom prst="rect">
            <a:avLst/>
          </a:prstGeom>
          <a:noFill/>
        </p:spPr>
        <p:txBody>
          <a:bodyPr wrap="none" lIns="91440" tIns="45720" rIns="91440" bIns="45720">
            <a:spAutoFit/>
          </a:bodyPr>
          <a:lstStyle/>
          <a:p>
            <a:pPr algn="ctr"/>
            <a:r>
              <a:rPr lang="en-US" sz="5400" b="1" dirty="0">
                <a:ln w="0"/>
                <a:solidFill>
                  <a:srgbClr val="C00000"/>
                </a:solidFill>
                <a:effectLst>
                  <a:outerShdw blurRad="38100" dist="19050" dir="2700000" algn="tl" rotWithShape="0">
                    <a:schemeClr val="dk1">
                      <a:alpha val="40000"/>
                    </a:schemeClr>
                  </a:outerShdw>
                </a:effectLst>
              </a:rPr>
              <a:t>CHÚA NHẬT </a:t>
            </a:r>
          </a:p>
          <a:p>
            <a:pPr algn="ctr"/>
            <a:r>
              <a:rPr lang="en-US" sz="5400" b="1" dirty="0">
                <a:ln w="0"/>
                <a:solidFill>
                  <a:srgbClr val="C00000"/>
                </a:solidFill>
                <a:effectLst>
                  <a:outerShdw blurRad="38100" dist="19050" dir="2700000" algn="tl" rotWithShape="0">
                    <a:schemeClr val="dk1">
                      <a:alpha val="40000"/>
                    </a:schemeClr>
                  </a:outerShdw>
                </a:effectLst>
              </a:rPr>
              <a:t>LỄ THÁNH </a:t>
            </a:r>
            <a:r>
              <a:rPr lang="en-US" sz="5400" b="1" dirty="0" smtClean="0">
                <a:ln w="0"/>
                <a:solidFill>
                  <a:srgbClr val="C00000"/>
                </a:solidFill>
                <a:effectLst>
                  <a:outerShdw blurRad="38100" dist="19050" dir="2700000" algn="tl" rotWithShape="0">
                    <a:schemeClr val="dk1">
                      <a:alpha val="40000"/>
                    </a:schemeClr>
                  </a:outerShdw>
                </a:effectLst>
              </a:rPr>
              <a:t>GIA</a:t>
            </a:r>
          </a:p>
          <a:p>
            <a:pPr algn="ctr"/>
            <a:endParaRPr lang="en-US" sz="4000" b="1" i="1" dirty="0">
              <a:ln w="0"/>
              <a:solidFill>
                <a:srgbClr val="C00000"/>
              </a:solidFill>
              <a:effectLst>
                <a:outerShdw blurRad="38100" dist="19050" dir="2700000" algn="tl" rotWithShape="0">
                  <a:schemeClr val="dk1">
                    <a:alpha val="40000"/>
                  </a:schemeClr>
                </a:outerShdw>
              </a:effectLst>
            </a:endParaRPr>
          </a:p>
        </p:txBody>
      </p:sp>
      <p:sp>
        <p:nvSpPr>
          <p:cNvPr id="7" name="Rectangle 6"/>
          <p:cNvSpPr/>
          <p:nvPr/>
        </p:nvSpPr>
        <p:spPr>
          <a:xfrm>
            <a:off x="152401" y="3820061"/>
            <a:ext cx="8686800" cy="1015663"/>
          </a:xfrm>
          <a:prstGeom prst="rect">
            <a:avLst/>
          </a:prstGeom>
          <a:noFill/>
        </p:spPr>
        <p:txBody>
          <a:bodyPr wrap="square" lIns="91440" tIns="45720" rIns="91440" bIns="45720">
            <a:spAutoFit/>
          </a:bodyPr>
          <a:lstStyle/>
          <a:p>
            <a:r>
              <a:rPr lang="en-US" sz="6000" b="1" cap="none" spc="0" dirty="0" smtClean="0">
                <a:ln w="0"/>
                <a:solidFill>
                  <a:srgbClr val="002060"/>
                </a:solidFill>
                <a:effectLst>
                  <a:outerShdw blurRad="38100" dist="19050" dir="2700000" algn="tl" rotWithShape="0">
                    <a:schemeClr val="dk1">
                      <a:alpha val="40000"/>
                    </a:schemeClr>
                  </a:outerShdw>
                </a:effectLst>
              </a:rPr>
              <a:t>PHÚT THINH LẶNG</a:t>
            </a:r>
            <a:endParaRPr lang="en-US" sz="6000" b="1" cap="none" spc="0" dirty="0">
              <a:ln w="0"/>
              <a:solidFill>
                <a:srgbClr val="002060"/>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7233162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7150"/>
            <a:ext cx="9144000" cy="4400550"/>
          </a:xfrm>
        </p:spPr>
        <p:txBody>
          <a:bodyPr>
            <a:normAutofit/>
          </a:bodyPr>
          <a:lstStyle/>
          <a:p>
            <a:r>
              <a:rPr lang="en-US" sz="8000" b="0" dirty="0">
                <a:solidFill>
                  <a:srgbClr val="C00000"/>
                </a:solidFill>
                <a:effectLst/>
                <a:latin typeface="+mj-lt"/>
              </a:rPr>
              <a:t>Ca </a:t>
            </a:r>
            <a:r>
              <a:rPr lang="en-US" sz="8000" b="0" dirty="0" err="1">
                <a:solidFill>
                  <a:srgbClr val="C00000"/>
                </a:solidFill>
                <a:effectLst/>
                <a:latin typeface="+mj-lt"/>
              </a:rPr>
              <a:t>Kết</a:t>
            </a:r>
            <a:r>
              <a:rPr lang="en-US" sz="8000" b="0" dirty="0">
                <a:solidFill>
                  <a:srgbClr val="C00000"/>
                </a:solidFill>
                <a:effectLst/>
                <a:latin typeface="+mj-lt"/>
              </a:rPr>
              <a:t> </a:t>
            </a:r>
            <a:r>
              <a:rPr lang="en-US" sz="8000" b="0" dirty="0" err="1">
                <a:solidFill>
                  <a:srgbClr val="C00000"/>
                </a:solidFill>
                <a:effectLst/>
                <a:latin typeface="+mj-lt"/>
              </a:rPr>
              <a:t>Lễ</a:t>
            </a:r>
            <a:r>
              <a:rPr lang="en-US" sz="8000" b="0" dirty="0">
                <a:solidFill>
                  <a:srgbClr val="FFFF00"/>
                </a:solidFill>
                <a:effectLst/>
                <a:latin typeface="+mj-lt"/>
              </a:rPr>
              <a:t/>
            </a:r>
            <a:br>
              <a:rPr lang="en-US" sz="8000" b="0" dirty="0">
                <a:solidFill>
                  <a:srgbClr val="FFFF00"/>
                </a:solidFill>
                <a:effectLst/>
                <a:latin typeface="+mj-lt"/>
              </a:rPr>
            </a:br>
            <a:r>
              <a:rPr lang="en-US" sz="7200" dirty="0" smtClean="0">
                <a:solidFill>
                  <a:srgbClr val="002060"/>
                </a:solidFill>
              </a:rPr>
              <a:t>HANG BELEM</a:t>
            </a:r>
            <a:br>
              <a:rPr lang="en-US" sz="7200" dirty="0" smtClean="0">
                <a:solidFill>
                  <a:srgbClr val="002060"/>
                </a:solidFill>
              </a:rPr>
            </a:br>
            <a:r>
              <a:rPr lang="en-US" sz="4000" i="1" dirty="0" err="1" smtClean="0">
                <a:solidFill>
                  <a:srgbClr val="002060"/>
                </a:solidFill>
              </a:rPr>
              <a:t>Hải</a:t>
            </a:r>
            <a:r>
              <a:rPr lang="en-US" sz="4000" i="1" dirty="0" smtClean="0">
                <a:solidFill>
                  <a:srgbClr val="002060"/>
                </a:solidFill>
              </a:rPr>
              <a:t> </a:t>
            </a:r>
            <a:r>
              <a:rPr lang="en-US" sz="4000" i="1" dirty="0" err="1" smtClean="0">
                <a:solidFill>
                  <a:srgbClr val="002060"/>
                </a:solidFill>
              </a:rPr>
              <a:t>Linh</a:t>
            </a:r>
            <a:endParaRPr lang="en-US" sz="4000" b="0" i="1" dirty="0">
              <a:solidFill>
                <a:srgbClr val="C00000"/>
              </a:solidFill>
              <a:effectLst/>
            </a:endParaRPr>
          </a:p>
        </p:txBody>
      </p:sp>
    </p:spTree>
    <p:extLst>
      <p:ext uri="{BB962C8B-B14F-4D97-AF65-F5344CB8AC3E}">
        <p14:creationId xmlns:p14="http://schemas.microsoft.com/office/powerpoint/2010/main" val="35085029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33350"/>
            <a:ext cx="8839200" cy="4876800"/>
          </a:xfrm>
        </p:spPr>
        <p:txBody>
          <a:bodyPr>
            <a:noAutofit/>
          </a:bodyPr>
          <a:lstStyle/>
          <a:p>
            <a:pPr algn="just"/>
            <a:r>
              <a:rPr lang="en-US" sz="4800" b="0" dirty="0" err="1">
                <a:solidFill>
                  <a:srgbClr val="C00000"/>
                </a:solidFill>
                <a:effectLst/>
              </a:rPr>
              <a:t>Đk</a:t>
            </a:r>
            <a:r>
              <a:rPr lang="en-US" sz="4800" b="0" dirty="0" smtClean="0">
                <a:solidFill>
                  <a:srgbClr val="C00000"/>
                </a:solidFill>
                <a:effectLst/>
              </a:rPr>
              <a:t>: </a:t>
            </a:r>
            <a:r>
              <a:rPr lang="en-US" dirty="0"/>
              <a:t> </a:t>
            </a:r>
            <a:r>
              <a:rPr lang="en-US" dirty="0" err="1"/>
              <a:t>Hát</a:t>
            </a:r>
            <a:r>
              <a:rPr lang="en-US" dirty="0"/>
              <a:t> </a:t>
            </a:r>
            <a:r>
              <a:rPr lang="en-US" dirty="0" err="1"/>
              <a:t>khen</a:t>
            </a:r>
            <a:r>
              <a:rPr lang="en-US" dirty="0"/>
              <a:t> </a:t>
            </a:r>
            <a:r>
              <a:rPr lang="en-US" dirty="0" err="1"/>
              <a:t>mừng</a:t>
            </a:r>
            <a:r>
              <a:rPr lang="en-US" dirty="0"/>
              <a:t> </a:t>
            </a:r>
            <a:r>
              <a:rPr lang="en-US" dirty="0" err="1"/>
              <a:t>Chúa</a:t>
            </a:r>
            <a:r>
              <a:rPr lang="en-US" dirty="0"/>
              <a:t> </a:t>
            </a:r>
            <a:r>
              <a:rPr lang="en-US" dirty="0" err="1"/>
              <a:t>giáng</a:t>
            </a:r>
            <a:r>
              <a:rPr lang="en-US" dirty="0"/>
              <a:t> </a:t>
            </a:r>
            <a:r>
              <a:rPr lang="en-US" dirty="0" err="1"/>
              <a:t>sinh</a:t>
            </a:r>
            <a:r>
              <a:rPr lang="en-US" dirty="0"/>
              <a:t> </a:t>
            </a:r>
            <a:r>
              <a:rPr lang="en-US" dirty="0" err="1"/>
              <a:t>ra</a:t>
            </a:r>
            <a:r>
              <a:rPr lang="en-US" dirty="0"/>
              <a:t> </a:t>
            </a:r>
            <a:r>
              <a:rPr lang="en-US" dirty="0" err="1"/>
              <a:t>đời</a:t>
            </a:r>
            <a:r>
              <a:rPr lang="en-US" dirty="0"/>
              <a:t>. </a:t>
            </a:r>
            <a:r>
              <a:rPr lang="vi-VN" dirty="0" smtClean="0">
                <a:solidFill>
                  <a:srgbClr val="002060"/>
                </a:solidFill>
              </a:rPr>
              <a:t> </a:t>
            </a:r>
            <a:r>
              <a:rPr lang="vi-VN" dirty="0">
                <a:solidFill>
                  <a:srgbClr val="002060"/>
                </a:solidFill>
              </a:rPr>
              <a:t>Chúa sinh ra đời nằm trong hang đá nơi máng lừa. </a:t>
            </a:r>
            <a:r>
              <a:rPr lang="vi-VN" dirty="0" smtClean="0">
                <a:solidFill>
                  <a:srgbClr val="002060"/>
                </a:solidFill>
              </a:rPr>
              <a:t>Tr</a:t>
            </a:r>
            <a:r>
              <a:rPr lang="en-US" dirty="0" smtClean="0">
                <a:solidFill>
                  <a:srgbClr val="002060"/>
                </a:solidFill>
              </a:rPr>
              <a:t>o</a:t>
            </a:r>
            <a:r>
              <a:rPr lang="vi-VN" dirty="0" smtClean="0">
                <a:solidFill>
                  <a:srgbClr val="002060"/>
                </a:solidFill>
              </a:rPr>
              <a:t>ng </a:t>
            </a:r>
            <a:r>
              <a:rPr lang="vi-VN" dirty="0">
                <a:solidFill>
                  <a:srgbClr val="002060"/>
                </a:solidFill>
              </a:rPr>
              <a:t>hang Be-lem: Ánh sáng tỏa lan tưng bừng. Nghe trên không trung tiếng hát Thiên Thần vang lừng. </a:t>
            </a:r>
            <a:endParaRPr lang="vi-VN" sz="4800" b="0" dirty="0">
              <a:solidFill>
                <a:srgbClr val="002060"/>
              </a:solidFill>
              <a:effectLst/>
            </a:endParaRPr>
          </a:p>
        </p:txBody>
      </p:sp>
    </p:spTree>
    <p:extLst>
      <p:ext uri="{BB962C8B-B14F-4D97-AF65-F5344CB8AC3E}">
        <p14:creationId xmlns:p14="http://schemas.microsoft.com/office/powerpoint/2010/main" val="424577203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33350"/>
            <a:ext cx="8839200" cy="4800600"/>
          </a:xfrm>
        </p:spPr>
        <p:txBody>
          <a:bodyPr>
            <a:noAutofit/>
          </a:bodyPr>
          <a:lstStyle/>
          <a:p>
            <a:pPr algn="just"/>
            <a:r>
              <a:rPr lang="vi-VN" dirty="0" smtClean="0">
                <a:solidFill>
                  <a:srgbClr val="002060"/>
                </a:solidFill>
              </a:rPr>
              <a:t>Đàn </a:t>
            </a:r>
            <a:r>
              <a:rPr lang="vi-VN" dirty="0">
                <a:solidFill>
                  <a:srgbClr val="002060"/>
                </a:solidFill>
              </a:rPr>
              <a:t>hát (réo rắt tiếng hát). Xướng ca (dư âm vang xa). Đây Chúa Thiên Tòa giáng sinh vì ta. Người hỡi (hãy kíp bước tới). Đến xem (nơi hang Be-lem). Ôi Chúa giáng sinh khó -khăn thấp hèn. </a:t>
            </a:r>
            <a:endParaRPr lang="vi-VN" sz="4800" b="0" dirty="0">
              <a:solidFill>
                <a:srgbClr val="002060"/>
              </a:solidFill>
              <a:effectLst/>
            </a:endParaRPr>
          </a:p>
        </p:txBody>
      </p:sp>
    </p:spTree>
    <p:extLst>
      <p:ext uri="{BB962C8B-B14F-4D97-AF65-F5344CB8AC3E}">
        <p14:creationId xmlns:p14="http://schemas.microsoft.com/office/powerpoint/2010/main" val="37186157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sz="8000" b="1" dirty="0" smtClean="0">
                <a:solidFill>
                  <a:srgbClr val="C00000"/>
                </a:solidFill>
                <a:effectLst/>
              </a:rPr>
              <a:t>Ca </a:t>
            </a:r>
            <a:r>
              <a:rPr lang="en-US" sz="8000" b="1" dirty="0" err="1">
                <a:solidFill>
                  <a:srgbClr val="C00000"/>
                </a:solidFill>
                <a:effectLst/>
              </a:rPr>
              <a:t>Nhập</a:t>
            </a:r>
            <a:r>
              <a:rPr lang="en-US" sz="8000" b="1" dirty="0">
                <a:solidFill>
                  <a:srgbClr val="C00000"/>
                </a:solidFill>
                <a:effectLst/>
              </a:rPr>
              <a:t> </a:t>
            </a:r>
            <a:r>
              <a:rPr lang="en-US" sz="8000" b="1" dirty="0" err="1">
                <a:solidFill>
                  <a:srgbClr val="C00000"/>
                </a:solidFill>
                <a:effectLst/>
              </a:rPr>
              <a:t>Lễ</a:t>
            </a:r>
            <a:r>
              <a:rPr lang="en-US" sz="8000" b="1" dirty="0">
                <a:solidFill>
                  <a:srgbClr val="C00000"/>
                </a:solidFill>
                <a:effectLst/>
              </a:rPr>
              <a:t/>
            </a:r>
            <a:br>
              <a:rPr lang="en-US" sz="8000" b="1" dirty="0">
                <a:solidFill>
                  <a:srgbClr val="C00000"/>
                </a:solidFill>
                <a:effectLst/>
              </a:rPr>
            </a:br>
            <a:r>
              <a:rPr lang="en-US" sz="8000" b="1" dirty="0" smtClean="0">
                <a:solidFill>
                  <a:srgbClr val="002060"/>
                </a:solidFill>
                <a:effectLst/>
              </a:rPr>
              <a:t>CÁC MỤC ĐỒNG</a:t>
            </a:r>
            <a:r>
              <a:rPr lang="en-US" sz="8000" b="1" dirty="0" smtClean="0">
                <a:solidFill>
                  <a:srgbClr val="002060"/>
                </a:solidFill>
              </a:rPr>
              <a:t> </a:t>
            </a:r>
            <a:r>
              <a:rPr lang="en-US" sz="8000" dirty="0" smtClean="0">
                <a:solidFill>
                  <a:srgbClr val="FFFF00"/>
                </a:solidFill>
              </a:rPr>
              <a:t/>
            </a:r>
            <a:br>
              <a:rPr lang="en-US" sz="8000" dirty="0" smtClean="0">
                <a:solidFill>
                  <a:srgbClr val="FFFF00"/>
                </a:solidFill>
              </a:rPr>
            </a:br>
            <a:r>
              <a:rPr lang="en-US" sz="4800" i="1" dirty="0" smtClean="0">
                <a:solidFill>
                  <a:srgbClr val="A50021"/>
                </a:solidFill>
              </a:rPr>
              <a:t>Lm. </a:t>
            </a:r>
            <a:r>
              <a:rPr lang="en-US" sz="4800" i="1" dirty="0" err="1" smtClean="0">
                <a:solidFill>
                  <a:srgbClr val="A50021"/>
                </a:solidFill>
              </a:rPr>
              <a:t>Xuân</a:t>
            </a:r>
            <a:r>
              <a:rPr lang="en-US" sz="4800" i="1" dirty="0" smtClean="0">
                <a:solidFill>
                  <a:srgbClr val="A50021"/>
                </a:solidFill>
              </a:rPr>
              <a:t> </a:t>
            </a:r>
            <a:r>
              <a:rPr lang="en-US" sz="4800" i="1" dirty="0" err="1" smtClean="0">
                <a:solidFill>
                  <a:srgbClr val="A50021"/>
                </a:solidFill>
              </a:rPr>
              <a:t>Thảo</a:t>
            </a:r>
            <a:endParaRPr lang="en-US" sz="4800" b="0" i="1" dirty="0">
              <a:solidFill>
                <a:srgbClr val="A50021"/>
              </a:solidFill>
              <a:effectLst/>
            </a:endParaRPr>
          </a:p>
        </p:txBody>
      </p:sp>
    </p:spTree>
    <p:extLst>
      <p:ext uri="{BB962C8B-B14F-4D97-AF65-F5344CB8AC3E}">
        <p14:creationId xmlns:p14="http://schemas.microsoft.com/office/powerpoint/2010/main" val="114841572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09550"/>
            <a:ext cx="8610600" cy="4724400"/>
          </a:xfrm>
        </p:spPr>
        <p:txBody>
          <a:bodyPr>
            <a:noAutofit/>
          </a:bodyPr>
          <a:lstStyle/>
          <a:p>
            <a:pPr algn="just"/>
            <a:r>
              <a:rPr lang="vi-VN" sz="5400" dirty="0">
                <a:solidFill>
                  <a:srgbClr val="002060"/>
                </a:solidFill>
              </a:rPr>
              <a:t>Nửa đêm mừng Chúa giáng sinh ra chốn gian trần. Người đem ơn phúc xuống cho muôn dân lầm than. </a:t>
            </a:r>
            <a:r>
              <a:rPr lang="en-US" sz="5400" dirty="0" err="1" smtClean="0">
                <a:solidFill>
                  <a:srgbClr val="002060"/>
                </a:solidFill>
              </a:rPr>
              <a:t>Nơi</a:t>
            </a:r>
            <a:r>
              <a:rPr lang="en-US" sz="5400" dirty="0" smtClean="0">
                <a:solidFill>
                  <a:srgbClr val="002060"/>
                </a:solidFill>
              </a:rPr>
              <a:t> hang Be </a:t>
            </a:r>
            <a:r>
              <a:rPr lang="en-US" sz="5400" dirty="0" err="1" smtClean="0">
                <a:solidFill>
                  <a:srgbClr val="002060"/>
                </a:solidFill>
              </a:rPr>
              <a:t>lem</a:t>
            </a:r>
            <a:r>
              <a:rPr lang="en-US" sz="5400" dirty="0" smtClean="0">
                <a:solidFill>
                  <a:srgbClr val="002060"/>
                </a:solidFill>
              </a:rPr>
              <a:t>.</a:t>
            </a:r>
            <a:endParaRPr lang="en-US" sz="5400" b="0" dirty="0">
              <a:solidFill>
                <a:srgbClr val="002060"/>
              </a:solidFill>
              <a:effectLst/>
            </a:endParaRPr>
          </a:p>
        </p:txBody>
      </p:sp>
    </p:spTree>
    <p:extLst>
      <p:ext uri="{BB962C8B-B14F-4D97-AF65-F5344CB8AC3E}">
        <p14:creationId xmlns:p14="http://schemas.microsoft.com/office/powerpoint/2010/main" val="281753161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85750"/>
            <a:ext cx="8686800" cy="4648200"/>
          </a:xfrm>
        </p:spPr>
        <p:txBody>
          <a:bodyPr>
            <a:noAutofit/>
          </a:bodyPr>
          <a:lstStyle/>
          <a:p>
            <a:pPr algn="just"/>
            <a:r>
              <a:rPr lang="en-US" sz="7200" dirty="0" smtClean="0">
                <a:solidFill>
                  <a:srgbClr val="C00000"/>
                </a:solidFill>
              </a:rPr>
              <a:t/>
            </a:r>
            <a:br>
              <a:rPr lang="en-US" sz="7200" dirty="0" smtClean="0">
                <a:solidFill>
                  <a:srgbClr val="C00000"/>
                </a:solidFill>
              </a:rPr>
            </a:br>
            <a:r>
              <a:rPr lang="en-US" sz="7200" dirty="0" smtClean="0">
                <a:solidFill>
                  <a:srgbClr val="C00000"/>
                </a:solidFill>
              </a:rPr>
              <a:t>T</a:t>
            </a:r>
            <a:r>
              <a:rPr lang="en-US" sz="7200" b="0" dirty="0" smtClean="0">
                <a:solidFill>
                  <a:srgbClr val="C00000"/>
                </a:solidFill>
                <a:effectLst/>
              </a:rPr>
              <a:t>k1</a:t>
            </a:r>
            <a:r>
              <a:rPr lang="en-US" sz="7200" b="0" dirty="0" smtClean="0">
                <a:solidFill>
                  <a:srgbClr val="C00000"/>
                </a:solidFill>
                <a:effectLst/>
              </a:rPr>
              <a:t>: </a:t>
            </a:r>
            <a:r>
              <a:rPr lang="vi-VN" sz="7200" dirty="0" smtClean="0">
                <a:solidFill>
                  <a:srgbClr val="002060"/>
                </a:solidFill>
              </a:rPr>
              <a:t>Thiên </a:t>
            </a:r>
            <a:r>
              <a:rPr lang="vi-VN" sz="7200" dirty="0">
                <a:solidFill>
                  <a:srgbClr val="002060"/>
                </a:solidFill>
              </a:rPr>
              <a:t>thần xướng ca: Thiên Chúa vinh danh, chúng nhân an hòa. </a:t>
            </a:r>
            <a:r>
              <a:rPr lang="en-US" sz="7200" dirty="0" smtClean="0">
                <a:solidFill>
                  <a:srgbClr val="002060"/>
                </a:solidFill>
              </a:rPr>
              <a:t/>
            </a:r>
            <a:br>
              <a:rPr lang="en-US" sz="7200" dirty="0" smtClean="0">
                <a:solidFill>
                  <a:srgbClr val="002060"/>
                </a:solidFill>
              </a:rPr>
            </a:br>
            <a:endParaRPr lang="vi-VN" sz="7200" b="0" dirty="0">
              <a:solidFill>
                <a:srgbClr val="002060"/>
              </a:solidFill>
              <a:effectLst/>
            </a:endParaRPr>
          </a:p>
        </p:txBody>
      </p:sp>
    </p:spTree>
    <p:extLst>
      <p:ext uri="{BB962C8B-B14F-4D97-AF65-F5344CB8AC3E}">
        <p14:creationId xmlns:p14="http://schemas.microsoft.com/office/powerpoint/2010/main" val="3951581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85750"/>
            <a:ext cx="8686800" cy="4648200"/>
          </a:xfrm>
        </p:spPr>
        <p:txBody>
          <a:bodyPr>
            <a:noAutofit/>
          </a:bodyPr>
          <a:lstStyle/>
          <a:p>
            <a:pPr algn="just"/>
            <a:r>
              <a:rPr lang="en-US" sz="8000" dirty="0" smtClean="0">
                <a:solidFill>
                  <a:srgbClr val="C00000"/>
                </a:solidFill>
              </a:rPr>
              <a:t>Tk5: </a:t>
            </a:r>
            <a:r>
              <a:rPr lang="vi-VN" sz="8000" dirty="0" smtClean="0">
                <a:solidFill>
                  <a:srgbClr val="002060"/>
                </a:solidFill>
              </a:rPr>
              <a:t>ta </a:t>
            </a:r>
            <a:r>
              <a:rPr lang="vi-VN" sz="8000" dirty="0">
                <a:solidFill>
                  <a:srgbClr val="002060"/>
                </a:solidFill>
              </a:rPr>
              <a:t>quỳ thiết tha. Xin Chúa nhân hiền xuống ơn chan hòa</a:t>
            </a:r>
            <a:r>
              <a:rPr lang="vi-VN" sz="8000" dirty="0" smtClean="0">
                <a:solidFill>
                  <a:srgbClr val="002060"/>
                </a:solidFill>
              </a:rPr>
              <a:t>.</a:t>
            </a:r>
            <a:endParaRPr lang="vi-VN" sz="8000" b="0" dirty="0">
              <a:solidFill>
                <a:srgbClr val="002060"/>
              </a:solidFill>
              <a:effectLst/>
            </a:endParaRPr>
          </a:p>
        </p:txBody>
      </p:sp>
    </p:spTree>
    <p:extLst>
      <p:ext uri="{BB962C8B-B14F-4D97-AF65-F5344CB8AC3E}">
        <p14:creationId xmlns:p14="http://schemas.microsoft.com/office/powerpoint/2010/main" val="149024470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143500"/>
          </a:xfrm>
        </p:spPr>
        <p:txBody>
          <a:bodyPr/>
          <a:lstStyle/>
          <a:p>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60299" y="285749"/>
            <a:ext cx="3278901" cy="3847141"/>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6" name="Rectangle 5"/>
          <p:cNvSpPr/>
          <p:nvPr/>
        </p:nvSpPr>
        <p:spPr>
          <a:xfrm>
            <a:off x="225604" y="285749"/>
            <a:ext cx="5109091" cy="2585323"/>
          </a:xfrm>
          <a:prstGeom prst="rect">
            <a:avLst/>
          </a:prstGeom>
          <a:noFill/>
        </p:spPr>
        <p:txBody>
          <a:bodyPr wrap="none" lIns="91440" tIns="45720" rIns="91440" bIns="45720">
            <a:spAutoFit/>
          </a:bodyPr>
          <a:lstStyle/>
          <a:p>
            <a:pPr algn="ctr"/>
            <a:r>
              <a:rPr lang="en-US" sz="5400" b="1" dirty="0">
                <a:ln w="0"/>
                <a:solidFill>
                  <a:srgbClr val="C00000"/>
                </a:solidFill>
                <a:effectLst>
                  <a:outerShdw blurRad="38100" dist="19050" dir="2700000" algn="tl" rotWithShape="0">
                    <a:schemeClr val="dk1">
                      <a:alpha val="40000"/>
                    </a:schemeClr>
                  </a:outerShdw>
                </a:effectLst>
              </a:rPr>
              <a:t>CHÚA NHẬT </a:t>
            </a:r>
          </a:p>
          <a:p>
            <a:pPr algn="ctr"/>
            <a:r>
              <a:rPr lang="en-US" sz="5400" b="1" dirty="0">
                <a:ln w="0"/>
                <a:solidFill>
                  <a:srgbClr val="C00000"/>
                </a:solidFill>
                <a:effectLst>
                  <a:outerShdw blurRad="38100" dist="19050" dir="2700000" algn="tl" rotWithShape="0">
                    <a:schemeClr val="dk1">
                      <a:alpha val="40000"/>
                    </a:schemeClr>
                  </a:outerShdw>
                </a:effectLst>
              </a:rPr>
              <a:t>LỄ THÁNH GIA</a:t>
            </a:r>
          </a:p>
          <a:p>
            <a:pPr algn="ct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7" name="Rectangle 6"/>
          <p:cNvSpPr/>
          <p:nvPr/>
        </p:nvSpPr>
        <p:spPr>
          <a:xfrm>
            <a:off x="152401" y="3820061"/>
            <a:ext cx="8686800" cy="1077218"/>
          </a:xfrm>
          <a:prstGeom prst="rect">
            <a:avLst/>
          </a:prstGeom>
          <a:noFill/>
        </p:spPr>
        <p:txBody>
          <a:bodyPr wrap="square" lIns="91440" tIns="45720" rIns="91440" bIns="45720">
            <a:spAutoFit/>
          </a:bodyPr>
          <a:lstStyle/>
          <a:p>
            <a:r>
              <a:rPr lang="vi-VN" sz="3200" b="1" dirty="0" smtClean="0">
                <a:solidFill>
                  <a:srgbClr val="002060"/>
                </a:solidFill>
              </a:rPr>
              <a:t>THÁNH </a:t>
            </a:r>
            <a:r>
              <a:rPr lang="vi-VN" sz="3200" b="1" dirty="0">
                <a:solidFill>
                  <a:srgbClr val="002060"/>
                </a:solidFill>
              </a:rPr>
              <a:t>GIA</a:t>
            </a:r>
            <a:r>
              <a:rPr lang="en-US" sz="3200" b="1" dirty="0">
                <a:solidFill>
                  <a:srgbClr val="002060"/>
                </a:solidFill>
              </a:rPr>
              <a:t> </a:t>
            </a:r>
            <a:br>
              <a:rPr lang="en-US" sz="3200" b="1" dirty="0">
                <a:solidFill>
                  <a:srgbClr val="002060"/>
                </a:solidFill>
              </a:rPr>
            </a:br>
            <a:r>
              <a:rPr lang="en-US" sz="3200" b="1" dirty="0" smtClean="0">
                <a:solidFill>
                  <a:srgbClr val="002060"/>
                </a:solidFill>
                <a:latin typeface="Times New Roman" panose="02020603050405020304" pitchFamily="18" charset="0"/>
                <a:cs typeface="Times New Roman" panose="02020603050405020304" pitchFamily="18" charset="0"/>
              </a:rPr>
              <a:t>MẪU</a:t>
            </a:r>
            <a:r>
              <a:rPr lang="vi-VN" sz="3200" b="1" dirty="0" smtClean="0">
                <a:solidFill>
                  <a:srgbClr val="002060"/>
                </a:solidFill>
              </a:rPr>
              <a:t> </a:t>
            </a:r>
            <a:r>
              <a:rPr lang="vi-VN" sz="3200" b="1" dirty="0">
                <a:solidFill>
                  <a:srgbClr val="002060"/>
                </a:solidFill>
              </a:rPr>
              <a:t>GƯƠNG</a:t>
            </a:r>
            <a:r>
              <a:rPr lang="en-US" sz="3200" b="1" dirty="0">
                <a:solidFill>
                  <a:srgbClr val="002060"/>
                </a:solidFill>
              </a:rPr>
              <a:t> </a:t>
            </a:r>
            <a:r>
              <a:rPr lang="vi-VN" sz="3200" b="1" dirty="0">
                <a:solidFill>
                  <a:srgbClr val="002060"/>
                </a:solidFill>
              </a:rPr>
              <a:t>GIA ĐÌNH SỐNG </a:t>
            </a:r>
            <a:r>
              <a:rPr lang="vi-VN" sz="3200" b="1" dirty="0" smtClean="0">
                <a:solidFill>
                  <a:srgbClr val="002060"/>
                </a:solidFill>
              </a:rPr>
              <a:t>ĐẠO</a:t>
            </a:r>
            <a:endParaRPr lang="en-US" sz="3200" b="0" cap="none" spc="0" dirty="0">
              <a:ln w="0"/>
              <a:solidFill>
                <a:srgbClr val="002060"/>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6779084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33350"/>
            <a:ext cx="8763000" cy="4876800"/>
          </a:xfrm>
        </p:spPr>
        <p:txBody>
          <a:bodyPr anchor="ctr">
            <a:noAutofit/>
          </a:bodyPr>
          <a:lstStyle/>
          <a:p>
            <a:pPr algn="just">
              <a:lnSpc>
                <a:spcPct val="90000"/>
              </a:lnSpc>
              <a:spcBef>
                <a:spcPts val="0"/>
              </a:spcBef>
            </a:pPr>
            <a:r>
              <a:rPr lang="en-US" sz="4800" dirty="0" err="1" smtClean="0">
                <a:solidFill>
                  <a:srgbClr val="C00000"/>
                </a:solidFill>
                <a:latin typeface="+mj-lt"/>
              </a:rPr>
              <a:t>Đ</a:t>
            </a:r>
            <a:r>
              <a:rPr lang="en-US" sz="4800" b="0" dirty="0" err="1" smtClean="0">
                <a:solidFill>
                  <a:srgbClr val="C00000"/>
                </a:solidFill>
                <a:effectLst/>
                <a:latin typeface="+mj-lt"/>
              </a:rPr>
              <a:t>k</a:t>
            </a:r>
            <a:r>
              <a:rPr lang="vi-VN" sz="4800" b="0" dirty="0" smtClean="0">
                <a:solidFill>
                  <a:srgbClr val="C00000"/>
                </a:solidFill>
                <a:effectLst/>
                <a:latin typeface="+mj-lt"/>
              </a:rPr>
              <a:t>:</a:t>
            </a:r>
            <a:r>
              <a:rPr lang="en-US" sz="4800" b="0" dirty="0" smtClean="0">
                <a:solidFill>
                  <a:srgbClr val="C00000"/>
                </a:solidFill>
                <a:effectLst/>
                <a:latin typeface="+mj-lt"/>
              </a:rPr>
              <a:t> </a:t>
            </a:r>
            <a:r>
              <a:rPr lang="en-US" sz="4800" b="0" dirty="0" err="1" smtClean="0">
                <a:solidFill>
                  <a:srgbClr val="002060"/>
                </a:solidFill>
                <a:effectLst/>
                <a:latin typeface="+mj-lt"/>
              </a:rPr>
              <a:t>Các</a:t>
            </a:r>
            <a:r>
              <a:rPr lang="en-US" sz="4800" b="0" dirty="0" smtClean="0">
                <a:solidFill>
                  <a:srgbClr val="002060"/>
                </a:solidFill>
                <a:effectLst/>
                <a:latin typeface="+mj-lt"/>
              </a:rPr>
              <a:t> </a:t>
            </a:r>
            <a:r>
              <a:rPr lang="en-US" sz="4800" b="0" dirty="0" err="1" smtClean="0">
                <a:solidFill>
                  <a:srgbClr val="002060"/>
                </a:solidFill>
                <a:effectLst/>
                <a:latin typeface="+mj-lt"/>
              </a:rPr>
              <a:t>mục</a:t>
            </a:r>
            <a:r>
              <a:rPr lang="en-US" sz="4800" b="0" dirty="0" smtClean="0">
                <a:solidFill>
                  <a:srgbClr val="002060"/>
                </a:solidFill>
                <a:effectLst/>
                <a:latin typeface="+mj-lt"/>
              </a:rPr>
              <a:t> </a:t>
            </a:r>
            <a:r>
              <a:rPr lang="en-US" sz="4800" b="0" dirty="0" err="1" smtClean="0">
                <a:solidFill>
                  <a:srgbClr val="002060"/>
                </a:solidFill>
                <a:effectLst/>
                <a:latin typeface="+mj-lt"/>
              </a:rPr>
              <a:t>đồng</a:t>
            </a:r>
            <a:r>
              <a:rPr lang="en-US" sz="4800" b="0" dirty="0" smtClean="0">
                <a:solidFill>
                  <a:srgbClr val="002060"/>
                </a:solidFill>
                <a:effectLst/>
                <a:latin typeface="+mj-lt"/>
              </a:rPr>
              <a:t>, </a:t>
            </a:r>
            <a:r>
              <a:rPr lang="en-US" sz="4800" b="0" dirty="0" err="1" smtClean="0">
                <a:solidFill>
                  <a:srgbClr val="002060"/>
                </a:solidFill>
                <a:effectLst/>
                <a:latin typeface="+mj-lt"/>
              </a:rPr>
              <a:t>các</a:t>
            </a:r>
            <a:r>
              <a:rPr lang="en-US" sz="4800" b="0" dirty="0" smtClean="0">
                <a:solidFill>
                  <a:srgbClr val="002060"/>
                </a:solidFill>
                <a:effectLst/>
                <a:latin typeface="+mj-lt"/>
              </a:rPr>
              <a:t> </a:t>
            </a:r>
            <a:r>
              <a:rPr lang="en-US" sz="4800" b="0" dirty="0" err="1" smtClean="0">
                <a:solidFill>
                  <a:srgbClr val="002060"/>
                </a:solidFill>
                <a:effectLst/>
                <a:latin typeface="+mj-lt"/>
              </a:rPr>
              <a:t>mục</a:t>
            </a:r>
            <a:r>
              <a:rPr lang="en-US" sz="4800" b="0" dirty="0" smtClean="0">
                <a:solidFill>
                  <a:srgbClr val="002060"/>
                </a:solidFill>
                <a:effectLst/>
                <a:latin typeface="+mj-lt"/>
              </a:rPr>
              <a:t> </a:t>
            </a:r>
            <a:r>
              <a:rPr lang="en-US" sz="4800" b="0" dirty="0" err="1" smtClean="0">
                <a:solidFill>
                  <a:srgbClr val="002060"/>
                </a:solidFill>
                <a:effectLst/>
                <a:latin typeface="+mj-lt"/>
              </a:rPr>
              <a:t>đồng</a:t>
            </a:r>
            <a:r>
              <a:rPr lang="en-US" sz="4800" b="0" dirty="0" smtClean="0">
                <a:solidFill>
                  <a:srgbClr val="002060"/>
                </a:solidFill>
                <a:effectLst/>
                <a:latin typeface="+mj-lt"/>
              </a:rPr>
              <a:t> </a:t>
            </a:r>
            <a:r>
              <a:rPr lang="en-US" sz="4800" b="0" dirty="0" err="1" smtClean="0">
                <a:solidFill>
                  <a:srgbClr val="002060"/>
                </a:solidFill>
                <a:effectLst/>
                <a:latin typeface="+mj-lt"/>
              </a:rPr>
              <a:t>hối</a:t>
            </a:r>
            <a:r>
              <a:rPr lang="en-US" sz="4800" b="0" dirty="0" smtClean="0">
                <a:solidFill>
                  <a:srgbClr val="002060"/>
                </a:solidFill>
                <a:effectLst/>
                <a:latin typeface="+mj-lt"/>
              </a:rPr>
              <a:t> </a:t>
            </a:r>
            <a:r>
              <a:rPr lang="en-US" sz="4800" b="0" dirty="0" err="1" smtClean="0">
                <a:solidFill>
                  <a:srgbClr val="002060"/>
                </a:solidFill>
                <a:effectLst/>
                <a:latin typeface="+mj-lt"/>
              </a:rPr>
              <a:t>hả</a:t>
            </a:r>
            <a:r>
              <a:rPr lang="en-US" sz="4800" b="0" dirty="0" smtClean="0">
                <a:solidFill>
                  <a:srgbClr val="002060"/>
                </a:solidFill>
                <a:effectLst/>
                <a:latin typeface="+mj-lt"/>
              </a:rPr>
              <a:t> </a:t>
            </a:r>
            <a:r>
              <a:rPr lang="en-US" sz="4800" b="0" dirty="0" err="1" smtClean="0">
                <a:solidFill>
                  <a:srgbClr val="002060"/>
                </a:solidFill>
                <a:effectLst/>
                <a:latin typeface="+mj-lt"/>
              </a:rPr>
              <a:t>tới</a:t>
            </a:r>
            <a:r>
              <a:rPr lang="en-US" sz="4800" b="0" dirty="0" smtClean="0">
                <a:solidFill>
                  <a:srgbClr val="002060"/>
                </a:solidFill>
                <a:effectLst/>
                <a:latin typeface="+mj-lt"/>
              </a:rPr>
              <a:t> </a:t>
            </a:r>
            <a:r>
              <a:rPr lang="en-US" sz="4800" b="0" dirty="0" err="1" smtClean="0">
                <a:solidFill>
                  <a:srgbClr val="002060"/>
                </a:solidFill>
                <a:effectLst/>
                <a:latin typeface="+mj-lt"/>
              </a:rPr>
              <a:t>nơi</a:t>
            </a:r>
            <a:r>
              <a:rPr lang="en-US" sz="4800" b="0" dirty="0" smtClean="0">
                <a:solidFill>
                  <a:srgbClr val="002060"/>
                </a:solidFill>
                <a:effectLst/>
                <a:latin typeface="+mj-lt"/>
              </a:rPr>
              <a:t>. </a:t>
            </a:r>
            <a:r>
              <a:rPr lang="en-US" sz="4800" b="0" dirty="0" err="1" smtClean="0">
                <a:solidFill>
                  <a:srgbClr val="002060"/>
                </a:solidFill>
                <a:effectLst/>
                <a:latin typeface="+mj-lt"/>
              </a:rPr>
              <a:t>Họ</a:t>
            </a:r>
            <a:r>
              <a:rPr lang="en-US" sz="4800" b="0" dirty="0" smtClean="0">
                <a:solidFill>
                  <a:srgbClr val="002060"/>
                </a:solidFill>
                <a:effectLst/>
                <a:latin typeface="+mj-lt"/>
              </a:rPr>
              <a:t> </a:t>
            </a:r>
            <a:r>
              <a:rPr lang="en-US" sz="4800" b="0" dirty="0" err="1" smtClean="0">
                <a:solidFill>
                  <a:srgbClr val="002060"/>
                </a:solidFill>
                <a:effectLst/>
                <a:latin typeface="+mj-lt"/>
              </a:rPr>
              <a:t>liền</a:t>
            </a:r>
            <a:r>
              <a:rPr lang="en-US" sz="4800" b="0" dirty="0" smtClean="0">
                <a:solidFill>
                  <a:srgbClr val="002060"/>
                </a:solidFill>
                <a:effectLst/>
                <a:latin typeface="+mj-lt"/>
              </a:rPr>
              <a:t> </a:t>
            </a:r>
            <a:r>
              <a:rPr lang="en-US" sz="4800" b="0" dirty="0" err="1" smtClean="0">
                <a:solidFill>
                  <a:srgbClr val="002060"/>
                </a:solidFill>
                <a:effectLst/>
                <a:latin typeface="+mj-lt"/>
              </a:rPr>
              <a:t>gặp</a:t>
            </a:r>
            <a:r>
              <a:rPr lang="en-US" sz="4800" b="0" dirty="0" smtClean="0">
                <a:solidFill>
                  <a:srgbClr val="002060"/>
                </a:solidFill>
                <a:effectLst/>
                <a:latin typeface="+mj-lt"/>
              </a:rPr>
              <a:t> </a:t>
            </a:r>
            <a:r>
              <a:rPr lang="en-US" sz="4800" b="0" dirty="0" err="1" smtClean="0">
                <a:solidFill>
                  <a:srgbClr val="002060"/>
                </a:solidFill>
                <a:effectLst/>
                <a:latin typeface="+mj-lt"/>
              </a:rPr>
              <a:t>thấy</a:t>
            </a:r>
            <a:r>
              <a:rPr lang="en-US" sz="4800" b="0" dirty="0" smtClean="0">
                <a:solidFill>
                  <a:srgbClr val="002060"/>
                </a:solidFill>
                <a:effectLst/>
                <a:latin typeface="+mj-lt"/>
              </a:rPr>
              <a:t> </a:t>
            </a:r>
            <a:r>
              <a:rPr lang="en-US" sz="4800" dirty="0" err="1" smtClean="0">
                <a:solidFill>
                  <a:srgbClr val="002060"/>
                </a:solidFill>
                <a:latin typeface="+mj-lt"/>
              </a:rPr>
              <a:t>Đ</a:t>
            </a:r>
            <a:r>
              <a:rPr lang="en-US" sz="4800" b="0" dirty="0" err="1" smtClean="0">
                <a:solidFill>
                  <a:srgbClr val="002060"/>
                </a:solidFill>
                <a:effectLst/>
                <a:latin typeface="+mj-lt"/>
              </a:rPr>
              <a:t>ức</a:t>
            </a:r>
            <a:r>
              <a:rPr lang="en-US" sz="4800" b="0" dirty="0" smtClean="0">
                <a:solidFill>
                  <a:srgbClr val="002060"/>
                </a:solidFill>
                <a:effectLst/>
                <a:latin typeface="+mj-lt"/>
              </a:rPr>
              <a:t> </a:t>
            </a:r>
            <a:r>
              <a:rPr lang="en-US" sz="4800" b="0" dirty="0" err="1" smtClean="0">
                <a:solidFill>
                  <a:srgbClr val="002060"/>
                </a:solidFill>
                <a:effectLst/>
                <a:latin typeface="+mj-lt"/>
              </a:rPr>
              <a:t>Mẹ</a:t>
            </a:r>
            <a:r>
              <a:rPr lang="en-US" sz="4800" b="0" dirty="0" smtClean="0">
                <a:solidFill>
                  <a:srgbClr val="002060"/>
                </a:solidFill>
                <a:effectLst/>
                <a:latin typeface="+mj-lt"/>
              </a:rPr>
              <a:t> </a:t>
            </a:r>
            <a:r>
              <a:rPr lang="en-US" sz="4800" b="0" dirty="0" err="1" smtClean="0">
                <a:solidFill>
                  <a:srgbClr val="002060"/>
                </a:solidFill>
                <a:effectLst/>
                <a:latin typeface="+mj-lt"/>
              </a:rPr>
              <a:t>và</a:t>
            </a:r>
            <a:r>
              <a:rPr lang="en-US" sz="4800" b="0" dirty="0" smtClean="0">
                <a:solidFill>
                  <a:srgbClr val="002060"/>
                </a:solidFill>
                <a:effectLst/>
                <a:latin typeface="+mj-lt"/>
              </a:rPr>
              <a:t> </a:t>
            </a:r>
            <a:r>
              <a:rPr lang="en-US" sz="4800" b="0" dirty="0" err="1" smtClean="0">
                <a:solidFill>
                  <a:srgbClr val="002060"/>
                </a:solidFill>
                <a:effectLst/>
                <a:latin typeface="+mj-lt"/>
              </a:rPr>
              <a:t>Thánh</a:t>
            </a:r>
            <a:r>
              <a:rPr lang="en-US" sz="4800" b="0" dirty="0" smtClean="0">
                <a:solidFill>
                  <a:srgbClr val="002060"/>
                </a:solidFill>
                <a:effectLst/>
                <a:latin typeface="+mj-lt"/>
              </a:rPr>
              <a:t> </a:t>
            </a:r>
            <a:r>
              <a:rPr lang="en-US" sz="4800" b="0" dirty="0" err="1" smtClean="0">
                <a:solidFill>
                  <a:srgbClr val="002060"/>
                </a:solidFill>
                <a:effectLst/>
                <a:latin typeface="+mj-lt"/>
              </a:rPr>
              <a:t>Giuse</a:t>
            </a:r>
            <a:r>
              <a:rPr lang="en-US" sz="4800" b="0" dirty="0" smtClean="0">
                <a:solidFill>
                  <a:srgbClr val="002060"/>
                </a:solidFill>
                <a:effectLst/>
                <a:latin typeface="+mj-lt"/>
              </a:rPr>
              <a:t>. </a:t>
            </a:r>
            <a:r>
              <a:rPr lang="en-US" sz="4800" b="0" dirty="0" err="1" smtClean="0">
                <a:solidFill>
                  <a:srgbClr val="002060"/>
                </a:solidFill>
                <a:effectLst/>
                <a:latin typeface="+mj-lt"/>
              </a:rPr>
              <a:t>Các</a:t>
            </a:r>
            <a:r>
              <a:rPr lang="en-US" sz="4800" b="0" dirty="0" smtClean="0">
                <a:solidFill>
                  <a:srgbClr val="002060"/>
                </a:solidFill>
                <a:effectLst/>
                <a:latin typeface="+mj-lt"/>
              </a:rPr>
              <a:t> </a:t>
            </a:r>
            <a:r>
              <a:rPr lang="en-US" sz="4800" b="0" dirty="0" err="1" smtClean="0">
                <a:solidFill>
                  <a:srgbClr val="002060"/>
                </a:solidFill>
                <a:effectLst/>
                <a:latin typeface="+mj-lt"/>
              </a:rPr>
              <a:t>mục</a:t>
            </a:r>
            <a:r>
              <a:rPr lang="en-US" sz="4800" b="0" dirty="0" smtClean="0">
                <a:solidFill>
                  <a:srgbClr val="002060"/>
                </a:solidFill>
                <a:effectLst/>
                <a:latin typeface="+mj-lt"/>
              </a:rPr>
              <a:t> </a:t>
            </a:r>
            <a:r>
              <a:rPr lang="en-US" sz="4800" b="0" dirty="0" err="1" smtClean="0">
                <a:solidFill>
                  <a:srgbClr val="002060"/>
                </a:solidFill>
                <a:effectLst/>
                <a:latin typeface="+mj-lt"/>
              </a:rPr>
              <a:t>đồng</a:t>
            </a:r>
            <a:r>
              <a:rPr lang="en-US" sz="4800" b="0" dirty="0" smtClean="0">
                <a:solidFill>
                  <a:srgbClr val="002060"/>
                </a:solidFill>
                <a:effectLst/>
                <a:latin typeface="+mj-lt"/>
              </a:rPr>
              <a:t>, </a:t>
            </a:r>
            <a:r>
              <a:rPr lang="en-US" sz="4800" b="0" dirty="0" err="1" smtClean="0">
                <a:solidFill>
                  <a:srgbClr val="002060"/>
                </a:solidFill>
                <a:effectLst/>
                <a:latin typeface="+mj-lt"/>
              </a:rPr>
              <a:t>các</a:t>
            </a:r>
            <a:r>
              <a:rPr lang="en-US" sz="4800" b="0" dirty="0" smtClean="0">
                <a:solidFill>
                  <a:srgbClr val="002060"/>
                </a:solidFill>
                <a:effectLst/>
                <a:latin typeface="+mj-lt"/>
              </a:rPr>
              <a:t> </a:t>
            </a:r>
            <a:r>
              <a:rPr lang="en-US" sz="4800" b="0" dirty="0" err="1" smtClean="0">
                <a:solidFill>
                  <a:srgbClr val="002060"/>
                </a:solidFill>
                <a:effectLst/>
                <a:latin typeface="+mj-lt"/>
              </a:rPr>
              <a:t>mục</a:t>
            </a:r>
            <a:r>
              <a:rPr lang="en-US" sz="4800" b="0" dirty="0" smtClean="0">
                <a:solidFill>
                  <a:srgbClr val="002060"/>
                </a:solidFill>
                <a:effectLst/>
                <a:latin typeface="+mj-lt"/>
              </a:rPr>
              <a:t> </a:t>
            </a:r>
            <a:r>
              <a:rPr lang="en-US" sz="4800" b="0" dirty="0" err="1" smtClean="0">
                <a:solidFill>
                  <a:srgbClr val="002060"/>
                </a:solidFill>
                <a:effectLst/>
                <a:latin typeface="+mj-lt"/>
              </a:rPr>
              <a:t>đồng</a:t>
            </a:r>
            <a:r>
              <a:rPr lang="en-US" sz="4800" b="0" dirty="0" smtClean="0">
                <a:solidFill>
                  <a:srgbClr val="002060"/>
                </a:solidFill>
                <a:effectLst/>
                <a:latin typeface="+mj-lt"/>
              </a:rPr>
              <a:t> </a:t>
            </a:r>
            <a:r>
              <a:rPr lang="en-US" sz="4800" b="0" dirty="0" err="1" smtClean="0">
                <a:solidFill>
                  <a:srgbClr val="002060"/>
                </a:solidFill>
                <a:effectLst/>
                <a:latin typeface="+mj-lt"/>
              </a:rPr>
              <a:t>cũng</a:t>
            </a:r>
            <a:r>
              <a:rPr lang="en-US" sz="4800" b="0" dirty="0" smtClean="0">
                <a:solidFill>
                  <a:srgbClr val="002060"/>
                </a:solidFill>
                <a:effectLst/>
                <a:latin typeface="+mj-lt"/>
              </a:rPr>
              <a:t> </a:t>
            </a:r>
            <a:r>
              <a:rPr lang="en-US" sz="4800" b="0" dirty="0" err="1" smtClean="0">
                <a:solidFill>
                  <a:srgbClr val="002060"/>
                </a:solidFill>
                <a:effectLst/>
                <a:latin typeface="+mj-lt"/>
              </a:rPr>
              <a:t>thấy</a:t>
            </a:r>
            <a:r>
              <a:rPr lang="en-US" sz="4800" b="0" dirty="0" smtClean="0">
                <a:solidFill>
                  <a:srgbClr val="002060"/>
                </a:solidFill>
                <a:effectLst/>
                <a:latin typeface="+mj-lt"/>
              </a:rPr>
              <a:t> </a:t>
            </a:r>
            <a:r>
              <a:rPr lang="en-US" sz="4800" b="0" dirty="0" err="1" smtClean="0">
                <a:solidFill>
                  <a:srgbClr val="002060"/>
                </a:solidFill>
                <a:effectLst/>
                <a:latin typeface="+mj-lt"/>
              </a:rPr>
              <a:t>Hài</a:t>
            </a:r>
            <a:r>
              <a:rPr lang="en-US" sz="4800" b="0" dirty="0" smtClean="0">
                <a:solidFill>
                  <a:srgbClr val="002060"/>
                </a:solidFill>
                <a:effectLst/>
                <a:latin typeface="+mj-lt"/>
              </a:rPr>
              <a:t> </a:t>
            </a:r>
            <a:r>
              <a:rPr lang="en-US" sz="4800" b="0" dirty="0" err="1" smtClean="0">
                <a:solidFill>
                  <a:srgbClr val="002060"/>
                </a:solidFill>
                <a:effectLst/>
                <a:latin typeface="+mj-lt"/>
              </a:rPr>
              <a:t>Nhi</a:t>
            </a:r>
            <a:r>
              <a:rPr lang="en-US" sz="4800" b="0" dirty="0" smtClean="0">
                <a:solidFill>
                  <a:srgbClr val="002060"/>
                </a:solidFill>
                <a:effectLst/>
                <a:latin typeface="+mj-lt"/>
              </a:rPr>
              <a:t>. </a:t>
            </a:r>
            <a:r>
              <a:rPr lang="en-US" sz="4800" b="0" dirty="0" err="1" smtClean="0">
                <a:solidFill>
                  <a:srgbClr val="002060"/>
                </a:solidFill>
                <a:effectLst/>
                <a:latin typeface="+mj-lt"/>
              </a:rPr>
              <a:t>Một</a:t>
            </a:r>
            <a:r>
              <a:rPr lang="en-US" sz="4800" b="0" dirty="0" smtClean="0">
                <a:solidFill>
                  <a:srgbClr val="002060"/>
                </a:solidFill>
                <a:effectLst/>
                <a:latin typeface="+mj-lt"/>
              </a:rPr>
              <a:t> </a:t>
            </a:r>
            <a:r>
              <a:rPr lang="en-US" sz="4800" b="0" dirty="0" err="1" smtClean="0">
                <a:solidFill>
                  <a:srgbClr val="002060"/>
                </a:solidFill>
                <a:effectLst/>
                <a:latin typeface="+mj-lt"/>
              </a:rPr>
              <a:t>Hài</a:t>
            </a:r>
            <a:r>
              <a:rPr lang="en-US" sz="4800" b="0" dirty="0" smtClean="0">
                <a:solidFill>
                  <a:srgbClr val="002060"/>
                </a:solidFill>
                <a:effectLst/>
                <a:latin typeface="+mj-lt"/>
              </a:rPr>
              <a:t> </a:t>
            </a:r>
            <a:r>
              <a:rPr lang="en-US" sz="4800" b="0" dirty="0" err="1" smtClean="0">
                <a:solidFill>
                  <a:srgbClr val="002060"/>
                </a:solidFill>
                <a:effectLst/>
                <a:latin typeface="+mj-lt"/>
              </a:rPr>
              <a:t>Nhi</a:t>
            </a:r>
            <a:r>
              <a:rPr lang="en-US" sz="4800" b="0" dirty="0" smtClean="0">
                <a:solidFill>
                  <a:srgbClr val="002060"/>
                </a:solidFill>
                <a:effectLst/>
                <a:latin typeface="+mj-lt"/>
              </a:rPr>
              <a:t> </a:t>
            </a:r>
            <a:r>
              <a:rPr lang="en-US" sz="4800" b="0" dirty="0" err="1" smtClean="0">
                <a:solidFill>
                  <a:srgbClr val="002060"/>
                </a:solidFill>
                <a:effectLst/>
                <a:latin typeface="+mj-lt"/>
              </a:rPr>
              <a:t>mới</a:t>
            </a:r>
            <a:r>
              <a:rPr lang="en-US" sz="4800" b="0" dirty="0" smtClean="0">
                <a:solidFill>
                  <a:srgbClr val="002060"/>
                </a:solidFill>
                <a:effectLst/>
                <a:latin typeface="+mj-lt"/>
              </a:rPr>
              <a:t> </a:t>
            </a:r>
            <a:r>
              <a:rPr lang="en-US" sz="4800" b="0" dirty="0" err="1" smtClean="0">
                <a:solidFill>
                  <a:srgbClr val="002060"/>
                </a:solidFill>
                <a:effectLst/>
                <a:latin typeface="+mj-lt"/>
              </a:rPr>
              <a:t>sinh</a:t>
            </a:r>
            <a:r>
              <a:rPr lang="en-US" sz="4800" b="0" dirty="0" smtClean="0">
                <a:solidFill>
                  <a:srgbClr val="002060"/>
                </a:solidFill>
                <a:effectLst/>
                <a:latin typeface="+mj-lt"/>
              </a:rPr>
              <a:t> </a:t>
            </a:r>
            <a:r>
              <a:rPr lang="en-US" sz="4800" b="0" dirty="0" err="1" smtClean="0">
                <a:solidFill>
                  <a:srgbClr val="002060"/>
                </a:solidFill>
                <a:effectLst/>
                <a:latin typeface="+mj-lt"/>
              </a:rPr>
              <a:t>đặt</a:t>
            </a:r>
            <a:r>
              <a:rPr lang="en-US" sz="4800" b="0" dirty="0" smtClean="0">
                <a:solidFill>
                  <a:srgbClr val="002060"/>
                </a:solidFill>
                <a:effectLst/>
                <a:latin typeface="+mj-lt"/>
              </a:rPr>
              <a:t> </a:t>
            </a:r>
            <a:r>
              <a:rPr lang="en-US" sz="4800" b="0" dirty="0" err="1" smtClean="0">
                <a:solidFill>
                  <a:srgbClr val="002060"/>
                </a:solidFill>
                <a:effectLst/>
                <a:latin typeface="+mj-lt"/>
              </a:rPr>
              <a:t>nằm</a:t>
            </a:r>
            <a:r>
              <a:rPr lang="en-US" sz="4800" b="0" dirty="0" smtClean="0">
                <a:solidFill>
                  <a:srgbClr val="002060"/>
                </a:solidFill>
                <a:effectLst/>
                <a:latin typeface="+mj-lt"/>
              </a:rPr>
              <a:t> </a:t>
            </a:r>
            <a:r>
              <a:rPr lang="en-US" sz="4800" b="0" dirty="0" err="1" smtClean="0">
                <a:solidFill>
                  <a:srgbClr val="002060"/>
                </a:solidFill>
                <a:effectLst/>
                <a:latin typeface="+mj-lt"/>
              </a:rPr>
              <a:t>trong</a:t>
            </a:r>
            <a:r>
              <a:rPr lang="en-US" sz="4800" b="0" dirty="0" smtClean="0">
                <a:solidFill>
                  <a:srgbClr val="002060"/>
                </a:solidFill>
                <a:effectLst/>
                <a:latin typeface="+mj-lt"/>
              </a:rPr>
              <a:t> </a:t>
            </a:r>
            <a:r>
              <a:rPr lang="en-US" sz="4800" b="0" dirty="0" err="1" smtClean="0">
                <a:solidFill>
                  <a:srgbClr val="002060"/>
                </a:solidFill>
                <a:effectLst/>
                <a:latin typeface="+mj-lt"/>
              </a:rPr>
              <a:t>máng</a:t>
            </a:r>
            <a:r>
              <a:rPr lang="en-US" sz="4800" b="0" dirty="0" smtClean="0">
                <a:solidFill>
                  <a:srgbClr val="002060"/>
                </a:solidFill>
                <a:effectLst/>
                <a:latin typeface="+mj-lt"/>
              </a:rPr>
              <a:t> </a:t>
            </a:r>
            <a:r>
              <a:rPr lang="en-US" sz="4800" b="0" dirty="0" err="1" smtClean="0">
                <a:solidFill>
                  <a:srgbClr val="002060"/>
                </a:solidFill>
                <a:effectLst/>
                <a:latin typeface="+mj-lt"/>
              </a:rPr>
              <a:t>cỏ</a:t>
            </a:r>
            <a:r>
              <a:rPr lang="en-US" sz="4800" b="0" dirty="0" smtClean="0">
                <a:solidFill>
                  <a:srgbClr val="002060"/>
                </a:solidFill>
                <a:effectLst/>
                <a:latin typeface="+mj-lt"/>
              </a:rPr>
              <a:t>.</a:t>
            </a:r>
            <a:r>
              <a:rPr lang="en-US" sz="5400" b="0" dirty="0" smtClean="0">
                <a:solidFill>
                  <a:srgbClr val="002060"/>
                </a:solidFill>
                <a:effectLst/>
                <a:latin typeface="+mj-lt"/>
              </a:rPr>
              <a:t> </a:t>
            </a:r>
            <a:r>
              <a:rPr lang="vi-VN" sz="5400" b="1" dirty="0">
                <a:solidFill>
                  <a:schemeClr val="bg1"/>
                </a:solidFill>
              </a:rPr>
              <a:t> </a:t>
            </a:r>
            <a:endParaRPr lang="vi-VN" sz="5400" dirty="0">
              <a:solidFill>
                <a:schemeClr val="bg1"/>
              </a:solidFill>
              <a:latin typeface="+mj-lt"/>
            </a:endParaRPr>
          </a:p>
        </p:txBody>
      </p:sp>
    </p:spTree>
    <p:extLst>
      <p:ext uri="{BB962C8B-B14F-4D97-AF65-F5344CB8AC3E}">
        <p14:creationId xmlns:p14="http://schemas.microsoft.com/office/powerpoint/2010/main" val="328142267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33350"/>
            <a:ext cx="8686800" cy="4876800"/>
          </a:xfrm>
        </p:spPr>
        <p:txBody>
          <a:bodyPr anchor="ctr">
            <a:noAutofit/>
          </a:bodyPr>
          <a:lstStyle/>
          <a:p>
            <a:pPr algn="just">
              <a:lnSpc>
                <a:spcPct val="90000"/>
              </a:lnSpc>
              <a:spcBef>
                <a:spcPts val="0"/>
              </a:spcBef>
            </a:pPr>
            <a:r>
              <a:rPr lang="en-US" sz="4800" dirty="0" smtClean="0">
                <a:solidFill>
                  <a:srgbClr val="C00000"/>
                </a:solidFill>
                <a:latin typeface="+mj-lt"/>
              </a:rPr>
              <a:t>T</a:t>
            </a:r>
            <a:r>
              <a:rPr lang="en-US" sz="4800" b="0" dirty="0" smtClean="0">
                <a:solidFill>
                  <a:srgbClr val="C00000"/>
                </a:solidFill>
                <a:effectLst/>
                <a:latin typeface="+mj-lt"/>
              </a:rPr>
              <a:t>k1</a:t>
            </a:r>
            <a:r>
              <a:rPr lang="vi-VN" sz="4800" b="0" dirty="0" smtClean="0">
                <a:solidFill>
                  <a:srgbClr val="C00000"/>
                </a:solidFill>
                <a:effectLst/>
                <a:latin typeface="+mj-lt"/>
              </a:rPr>
              <a:t>:</a:t>
            </a:r>
            <a:r>
              <a:rPr lang="en-US" sz="4800" b="0" dirty="0" smtClean="0">
                <a:solidFill>
                  <a:srgbClr val="C00000"/>
                </a:solidFill>
                <a:effectLst/>
                <a:latin typeface="+mj-lt"/>
              </a:rPr>
              <a:t> </a:t>
            </a:r>
            <a:r>
              <a:rPr lang="en-US" sz="4800" b="0" dirty="0" err="1" smtClean="0">
                <a:solidFill>
                  <a:srgbClr val="002060"/>
                </a:solidFill>
                <a:effectLst/>
                <a:latin typeface="+mj-lt"/>
              </a:rPr>
              <a:t>Vai</a:t>
            </a:r>
            <a:r>
              <a:rPr lang="en-US" sz="4800" b="0" dirty="0" smtClean="0">
                <a:solidFill>
                  <a:srgbClr val="002060"/>
                </a:solidFill>
                <a:effectLst/>
                <a:latin typeface="+mj-lt"/>
              </a:rPr>
              <a:t> </a:t>
            </a:r>
            <a:r>
              <a:rPr lang="en-US" sz="4800" b="0" dirty="0" err="1" smtClean="0">
                <a:solidFill>
                  <a:srgbClr val="002060"/>
                </a:solidFill>
                <a:effectLst/>
                <a:latin typeface="+mj-lt"/>
              </a:rPr>
              <a:t>Hài</a:t>
            </a:r>
            <a:r>
              <a:rPr lang="en-US" sz="4800" b="0" dirty="0" smtClean="0">
                <a:solidFill>
                  <a:srgbClr val="002060"/>
                </a:solidFill>
                <a:effectLst/>
                <a:latin typeface="+mj-lt"/>
              </a:rPr>
              <a:t> </a:t>
            </a:r>
            <a:r>
              <a:rPr lang="en-US" sz="4800" b="0" dirty="0" err="1" smtClean="0">
                <a:solidFill>
                  <a:srgbClr val="002060"/>
                </a:solidFill>
                <a:effectLst/>
                <a:latin typeface="+mj-lt"/>
              </a:rPr>
              <a:t>Nhi</a:t>
            </a:r>
            <a:r>
              <a:rPr lang="en-US" sz="4800" b="0" dirty="0" smtClean="0">
                <a:solidFill>
                  <a:srgbClr val="002060"/>
                </a:solidFill>
                <a:effectLst/>
                <a:latin typeface="+mj-lt"/>
              </a:rPr>
              <a:t> </a:t>
            </a:r>
            <a:r>
              <a:rPr lang="en-US" sz="4800" b="0" dirty="0" err="1" smtClean="0">
                <a:solidFill>
                  <a:srgbClr val="002060"/>
                </a:solidFill>
                <a:effectLst/>
                <a:latin typeface="+mj-lt"/>
              </a:rPr>
              <a:t>mang</a:t>
            </a:r>
            <a:r>
              <a:rPr lang="en-US" sz="4800" b="0" dirty="0" smtClean="0">
                <a:solidFill>
                  <a:srgbClr val="002060"/>
                </a:solidFill>
                <a:effectLst/>
                <a:latin typeface="+mj-lt"/>
              </a:rPr>
              <a:t> </a:t>
            </a:r>
            <a:r>
              <a:rPr lang="en-US" sz="4800" b="0" dirty="0" err="1" smtClean="0">
                <a:solidFill>
                  <a:srgbClr val="002060"/>
                </a:solidFill>
                <a:effectLst/>
                <a:latin typeface="+mj-lt"/>
              </a:rPr>
              <a:t>huy</a:t>
            </a:r>
            <a:r>
              <a:rPr lang="en-US" sz="4800" b="0" dirty="0" smtClean="0">
                <a:solidFill>
                  <a:srgbClr val="002060"/>
                </a:solidFill>
                <a:effectLst/>
                <a:latin typeface="+mj-lt"/>
              </a:rPr>
              <a:t> </a:t>
            </a:r>
            <a:r>
              <a:rPr lang="en-US" sz="4800" b="0" dirty="0" err="1" smtClean="0">
                <a:solidFill>
                  <a:srgbClr val="002060"/>
                </a:solidFill>
                <a:effectLst/>
                <a:latin typeface="+mj-lt"/>
              </a:rPr>
              <a:t>hiệu</a:t>
            </a:r>
            <a:r>
              <a:rPr lang="en-US" sz="4800" b="0" dirty="0" smtClean="0">
                <a:solidFill>
                  <a:srgbClr val="002060"/>
                </a:solidFill>
                <a:effectLst/>
                <a:latin typeface="+mj-lt"/>
              </a:rPr>
              <a:t> </a:t>
            </a:r>
            <a:r>
              <a:rPr lang="en-US" sz="4800" b="0" dirty="0" err="1" smtClean="0">
                <a:solidFill>
                  <a:srgbClr val="002060"/>
                </a:solidFill>
                <a:effectLst/>
                <a:latin typeface="+mj-lt"/>
              </a:rPr>
              <a:t>quyền</a:t>
            </a:r>
            <a:r>
              <a:rPr lang="en-US" sz="4800" b="0" dirty="0" smtClean="0">
                <a:solidFill>
                  <a:srgbClr val="002060"/>
                </a:solidFill>
                <a:effectLst/>
                <a:latin typeface="+mj-lt"/>
              </a:rPr>
              <a:t> </a:t>
            </a:r>
            <a:r>
              <a:rPr lang="en-US" sz="4800" b="0" dirty="0" err="1" smtClean="0">
                <a:solidFill>
                  <a:srgbClr val="002060"/>
                </a:solidFill>
                <a:effectLst/>
                <a:latin typeface="+mj-lt"/>
              </a:rPr>
              <a:t>bính</a:t>
            </a:r>
            <a:r>
              <a:rPr lang="en-US" sz="4800" b="0" dirty="0" smtClean="0">
                <a:solidFill>
                  <a:srgbClr val="002060"/>
                </a:solidFill>
                <a:effectLst/>
                <a:latin typeface="+mj-lt"/>
              </a:rPr>
              <a:t>. </a:t>
            </a:r>
            <a:r>
              <a:rPr lang="en-US" sz="4800" b="0" dirty="0" err="1" smtClean="0">
                <a:solidFill>
                  <a:srgbClr val="002060"/>
                </a:solidFill>
                <a:effectLst/>
                <a:latin typeface="+mj-lt"/>
              </a:rPr>
              <a:t>Thiên</a:t>
            </a:r>
            <a:r>
              <a:rPr lang="en-US" sz="4800" b="0" dirty="0" smtClean="0">
                <a:solidFill>
                  <a:srgbClr val="002060"/>
                </a:solidFill>
                <a:effectLst/>
                <a:latin typeface="+mj-lt"/>
              </a:rPr>
              <a:t> </a:t>
            </a:r>
            <a:r>
              <a:rPr lang="en-US" sz="4800" b="0" dirty="0" err="1" smtClean="0">
                <a:solidFill>
                  <a:srgbClr val="002060"/>
                </a:solidFill>
                <a:effectLst/>
                <a:latin typeface="+mj-lt"/>
              </a:rPr>
              <a:t>hạ</a:t>
            </a:r>
            <a:r>
              <a:rPr lang="en-US" sz="4800" b="0" dirty="0" smtClean="0">
                <a:solidFill>
                  <a:srgbClr val="002060"/>
                </a:solidFill>
                <a:effectLst/>
                <a:latin typeface="+mj-lt"/>
              </a:rPr>
              <a:t> </a:t>
            </a:r>
            <a:r>
              <a:rPr lang="en-US" sz="4800" b="0" dirty="0" err="1" smtClean="0">
                <a:solidFill>
                  <a:srgbClr val="002060"/>
                </a:solidFill>
                <a:effectLst/>
                <a:latin typeface="+mj-lt"/>
              </a:rPr>
              <a:t>gọi</a:t>
            </a:r>
            <a:r>
              <a:rPr lang="en-US" sz="4800" b="0" dirty="0" smtClean="0">
                <a:solidFill>
                  <a:srgbClr val="002060"/>
                </a:solidFill>
                <a:effectLst/>
                <a:latin typeface="+mj-lt"/>
              </a:rPr>
              <a:t> </a:t>
            </a:r>
            <a:r>
              <a:rPr lang="en-US" sz="4800" b="0" dirty="0" err="1" smtClean="0">
                <a:solidFill>
                  <a:srgbClr val="002060"/>
                </a:solidFill>
                <a:effectLst/>
                <a:latin typeface="+mj-lt"/>
              </a:rPr>
              <a:t>Người</a:t>
            </a:r>
            <a:r>
              <a:rPr lang="en-US" sz="4800" b="0" dirty="0" smtClean="0">
                <a:solidFill>
                  <a:srgbClr val="002060"/>
                </a:solidFill>
                <a:effectLst/>
                <a:latin typeface="+mj-lt"/>
              </a:rPr>
              <a:t> </a:t>
            </a:r>
            <a:r>
              <a:rPr lang="en-US" sz="4800" b="0" dirty="0" err="1" smtClean="0">
                <a:solidFill>
                  <a:srgbClr val="002060"/>
                </a:solidFill>
                <a:effectLst/>
                <a:latin typeface="+mj-lt"/>
              </a:rPr>
              <a:t>là</a:t>
            </a:r>
            <a:r>
              <a:rPr lang="en-US" sz="4800" b="0" dirty="0" smtClean="0">
                <a:solidFill>
                  <a:srgbClr val="002060"/>
                </a:solidFill>
                <a:effectLst/>
                <a:latin typeface="+mj-lt"/>
              </a:rPr>
              <a:t> </a:t>
            </a:r>
            <a:r>
              <a:rPr lang="en-US" sz="4800" b="0" dirty="0" err="1" smtClean="0">
                <a:solidFill>
                  <a:srgbClr val="002060"/>
                </a:solidFill>
                <a:effectLst/>
                <a:latin typeface="+mj-lt"/>
              </a:rPr>
              <a:t>mưu</a:t>
            </a:r>
            <a:r>
              <a:rPr lang="en-US" sz="4800" b="0" dirty="0" smtClean="0">
                <a:solidFill>
                  <a:srgbClr val="002060"/>
                </a:solidFill>
                <a:effectLst/>
                <a:latin typeface="+mj-lt"/>
              </a:rPr>
              <a:t> </a:t>
            </a:r>
            <a:r>
              <a:rPr lang="en-US" sz="4800" b="0" dirty="0" err="1" smtClean="0">
                <a:solidFill>
                  <a:srgbClr val="002060"/>
                </a:solidFill>
                <a:effectLst/>
                <a:latin typeface="+mj-lt"/>
              </a:rPr>
              <a:t>sĩ</a:t>
            </a:r>
            <a:r>
              <a:rPr lang="en-US" sz="4800" b="0" dirty="0" smtClean="0">
                <a:solidFill>
                  <a:srgbClr val="002060"/>
                </a:solidFill>
                <a:effectLst/>
                <a:latin typeface="+mj-lt"/>
              </a:rPr>
              <a:t> </a:t>
            </a:r>
            <a:r>
              <a:rPr lang="en-US" sz="4800" b="0" dirty="0" err="1" smtClean="0">
                <a:solidFill>
                  <a:srgbClr val="002060"/>
                </a:solidFill>
                <a:effectLst/>
                <a:latin typeface="+mj-lt"/>
              </a:rPr>
              <a:t>kỳ</a:t>
            </a:r>
            <a:r>
              <a:rPr lang="en-US" sz="4800" b="0" dirty="0" smtClean="0">
                <a:solidFill>
                  <a:srgbClr val="002060"/>
                </a:solidFill>
                <a:effectLst/>
                <a:latin typeface="+mj-lt"/>
              </a:rPr>
              <a:t> </a:t>
            </a:r>
            <a:r>
              <a:rPr lang="en-US" sz="4800" b="0" dirty="0" err="1" smtClean="0">
                <a:solidFill>
                  <a:srgbClr val="002060"/>
                </a:solidFill>
                <a:effectLst/>
                <a:latin typeface="+mj-lt"/>
              </a:rPr>
              <a:t>tài</a:t>
            </a:r>
            <a:r>
              <a:rPr lang="en-US" sz="4800" b="0" dirty="0" smtClean="0">
                <a:solidFill>
                  <a:srgbClr val="002060"/>
                </a:solidFill>
                <a:effectLst/>
                <a:latin typeface="+mj-lt"/>
              </a:rPr>
              <a:t>. </a:t>
            </a:r>
            <a:r>
              <a:rPr lang="en-US" sz="4800" b="0" dirty="0" err="1" smtClean="0">
                <a:solidFill>
                  <a:srgbClr val="002060"/>
                </a:solidFill>
                <a:effectLst/>
                <a:latin typeface="+mj-lt"/>
              </a:rPr>
              <a:t>Đó</a:t>
            </a:r>
            <a:r>
              <a:rPr lang="en-US" sz="4800" b="0" dirty="0" smtClean="0">
                <a:solidFill>
                  <a:srgbClr val="002060"/>
                </a:solidFill>
                <a:effectLst/>
                <a:latin typeface="+mj-lt"/>
              </a:rPr>
              <a:t> </a:t>
            </a:r>
            <a:r>
              <a:rPr lang="en-US" sz="4800" b="0" dirty="0" err="1" smtClean="0">
                <a:solidFill>
                  <a:srgbClr val="002060"/>
                </a:solidFill>
                <a:effectLst/>
                <a:latin typeface="+mj-lt"/>
              </a:rPr>
              <a:t>chính</a:t>
            </a:r>
            <a:r>
              <a:rPr lang="en-US" sz="4800" b="0" dirty="0" smtClean="0">
                <a:solidFill>
                  <a:srgbClr val="002060"/>
                </a:solidFill>
                <a:effectLst/>
                <a:latin typeface="+mj-lt"/>
              </a:rPr>
              <a:t> </a:t>
            </a:r>
            <a:r>
              <a:rPr lang="en-US" sz="4800" b="0" dirty="0" err="1" smtClean="0">
                <a:solidFill>
                  <a:srgbClr val="002060"/>
                </a:solidFill>
                <a:effectLst/>
                <a:latin typeface="+mj-lt"/>
              </a:rPr>
              <a:t>là</a:t>
            </a:r>
            <a:r>
              <a:rPr lang="en-US" sz="4800" b="0" dirty="0" smtClean="0">
                <a:solidFill>
                  <a:srgbClr val="002060"/>
                </a:solidFill>
                <a:effectLst/>
                <a:latin typeface="+mj-lt"/>
              </a:rPr>
              <a:t> </a:t>
            </a:r>
            <a:r>
              <a:rPr lang="en-US" sz="4800" b="0" dirty="0" err="1" smtClean="0">
                <a:solidFill>
                  <a:srgbClr val="002060"/>
                </a:solidFill>
                <a:effectLst/>
                <a:latin typeface="+mj-lt"/>
              </a:rPr>
              <a:t>Thiên</a:t>
            </a:r>
            <a:r>
              <a:rPr lang="en-US" sz="4800" b="0" dirty="0" smtClean="0">
                <a:solidFill>
                  <a:srgbClr val="002060"/>
                </a:solidFill>
                <a:effectLst/>
                <a:latin typeface="+mj-lt"/>
              </a:rPr>
              <a:t> </a:t>
            </a:r>
            <a:r>
              <a:rPr lang="en-US" sz="4800" b="0" dirty="0" err="1" smtClean="0">
                <a:solidFill>
                  <a:srgbClr val="002060"/>
                </a:solidFill>
                <a:effectLst/>
                <a:latin typeface="+mj-lt"/>
              </a:rPr>
              <a:t>Chúa</a:t>
            </a:r>
            <a:r>
              <a:rPr lang="en-US" sz="4800" b="0" dirty="0" smtClean="0">
                <a:solidFill>
                  <a:srgbClr val="002060"/>
                </a:solidFill>
                <a:effectLst/>
                <a:latin typeface="+mj-lt"/>
              </a:rPr>
              <a:t> ở </a:t>
            </a:r>
            <a:r>
              <a:rPr lang="en-US" sz="4800" b="0" dirty="0" err="1" smtClean="0">
                <a:solidFill>
                  <a:srgbClr val="002060"/>
                </a:solidFill>
                <a:effectLst/>
                <a:latin typeface="+mj-lt"/>
              </a:rPr>
              <a:t>cùng</a:t>
            </a:r>
            <a:r>
              <a:rPr lang="en-US" sz="4800" b="0" dirty="0" smtClean="0">
                <a:solidFill>
                  <a:srgbClr val="002060"/>
                </a:solidFill>
                <a:effectLst/>
                <a:latin typeface="+mj-lt"/>
              </a:rPr>
              <a:t> </a:t>
            </a:r>
            <a:r>
              <a:rPr lang="en-US" sz="4800" b="0" dirty="0" err="1" smtClean="0">
                <a:solidFill>
                  <a:srgbClr val="002060"/>
                </a:solidFill>
                <a:effectLst/>
                <a:latin typeface="+mj-lt"/>
              </a:rPr>
              <a:t>chúng</a:t>
            </a:r>
            <a:r>
              <a:rPr lang="en-US" sz="4800" b="0" dirty="0" smtClean="0">
                <a:solidFill>
                  <a:srgbClr val="002060"/>
                </a:solidFill>
                <a:effectLst/>
                <a:latin typeface="+mj-lt"/>
              </a:rPr>
              <a:t> ta. </a:t>
            </a:r>
            <a:r>
              <a:rPr lang="en-US" sz="4800" b="0" dirty="0" err="1" smtClean="0">
                <a:solidFill>
                  <a:srgbClr val="002060"/>
                </a:solidFill>
                <a:effectLst/>
                <a:latin typeface="+mj-lt"/>
              </a:rPr>
              <a:t>Đó</a:t>
            </a:r>
            <a:r>
              <a:rPr lang="en-US" sz="4800" b="0" dirty="0" smtClean="0">
                <a:solidFill>
                  <a:srgbClr val="002060"/>
                </a:solidFill>
                <a:effectLst/>
                <a:latin typeface="+mj-lt"/>
              </a:rPr>
              <a:t> </a:t>
            </a:r>
            <a:r>
              <a:rPr lang="en-US" sz="4800" b="0" dirty="0" err="1" smtClean="0">
                <a:solidFill>
                  <a:srgbClr val="002060"/>
                </a:solidFill>
                <a:effectLst/>
                <a:latin typeface="+mj-lt"/>
              </a:rPr>
              <a:t>chính</a:t>
            </a:r>
            <a:r>
              <a:rPr lang="en-US" sz="4800" b="0" dirty="0" smtClean="0">
                <a:solidFill>
                  <a:srgbClr val="002060"/>
                </a:solidFill>
                <a:effectLst/>
                <a:latin typeface="+mj-lt"/>
              </a:rPr>
              <a:t> </a:t>
            </a:r>
            <a:r>
              <a:rPr lang="en-US" sz="4800" b="0" dirty="0" err="1" smtClean="0">
                <a:solidFill>
                  <a:srgbClr val="002060"/>
                </a:solidFill>
                <a:effectLst/>
                <a:latin typeface="+mj-lt"/>
              </a:rPr>
              <a:t>là</a:t>
            </a:r>
            <a:r>
              <a:rPr lang="en-US" sz="4800" b="0" dirty="0" smtClean="0">
                <a:solidFill>
                  <a:srgbClr val="002060"/>
                </a:solidFill>
                <a:effectLst/>
                <a:latin typeface="+mj-lt"/>
              </a:rPr>
              <a:t>, </a:t>
            </a:r>
            <a:r>
              <a:rPr lang="en-US" sz="4800" b="0" dirty="0" err="1" smtClean="0">
                <a:solidFill>
                  <a:srgbClr val="002060"/>
                </a:solidFill>
                <a:effectLst/>
                <a:latin typeface="+mj-lt"/>
              </a:rPr>
              <a:t>chính</a:t>
            </a:r>
            <a:r>
              <a:rPr lang="en-US" sz="4800" b="0" dirty="0" smtClean="0">
                <a:solidFill>
                  <a:srgbClr val="002060"/>
                </a:solidFill>
                <a:effectLst/>
                <a:latin typeface="+mj-lt"/>
              </a:rPr>
              <a:t> </a:t>
            </a:r>
            <a:r>
              <a:rPr lang="en-US" sz="4800" b="0" dirty="0" err="1" smtClean="0">
                <a:solidFill>
                  <a:srgbClr val="002060"/>
                </a:solidFill>
                <a:effectLst/>
                <a:latin typeface="+mj-lt"/>
              </a:rPr>
              <a:t>là</a:t>
            </a:r>
            <a:r>
              <a:rPr lang="en-US" sz="4800" b="0" dirty="0" smtClean="0">
                <a:solidFill>
                  <a:srgbClr val="002060"/>
                </a:solidFill>
                <a:effectLst/>
                <a:latin typeface="+mj-lt"/>
              </a:rPr>
              <a:t> </a:t>
            </a:r>
            <a:r>
              <a:rPr lang="en-US" sz="4800" b="0" dirty="0" err="1" smtClean="0">
                <a:solidFill>
                  <a:srgbClr val="002060"/>
                </a:solidFill>
                <a:effectLst/>
                <a:latin typeface="+mj-lt"/>
              </a:rPr>
              <a:t>Đấng</a:t>
            </a:r>
            <a:r>
              <a:rPr lang="en-US" sz="4800" b="0" dirty="0" smtClean="0">
                <a:solidFill>
                  <a:srgbClr val="002060"/>
                </a:solidFill>
                <a:effectLst/>
                <a:latin typeface="+mj-lt"/>
              </a:rPr>
              <a:t> </a:t>
            </a:r>
            <a:r>
              <a:rPr lang="en-US" sz="4800" b="0" dirty="0" err="1" smtClean="0">
                <a:solidFill>
                  <a:srgbClr val="002060"/>
                </a:solidFill>
                <a:effectLst/>
                <a:latin typeface="+mj-lt"/>
              </a:rPr>
              <a:t>cứu</a:t>
            </a:r>
            <a:r>
              <a:rPr lang="en-US" sz="4800" b="0" dirty="0" smtClean="0">
                <a:solidFill>
                  <a:srgbClr val="002060"/>
                </a:solidFill>
                <a:effectLst/>
                <a:latin typeface="+mj-lt"/>
              </a:rPr>
              <a:t> </a:t>
            </a:r>
            <a:r>
              <a:rPr lang="en-US" sz="4800" b="0" dirty="0" err="1" smtClean="0">
                <a:solidFill>
                  <a:srgbClr val="002060"/>
                </a:solidFill>
                <a:effectLst/>
                <a:latin typeface="+mj-lt"/>
              </a:rPr>
              <a:t>độ</a:t>
            </a:r>
            <a:r>
              <a:rPr lang="en-US" sz="4800" b="0" dirty="0" smtClean="0">
                <a:solidFill>
                  <a:srgbClr val="002060"/>
                </a:solidFill>
                <a:effectLst/>
                <a:latin typeface="+mj-lt"/>
              </a:rPr>
              <a:t> ta. </a:t>
            </a:r>
            <a:endParaRPr lang="vi-VN" sz="4800" dirty="0">
              <a:solidFill>
                <a:srgbClr val="C00000"/>
              </a:solidFill>
              <a:latin typeface="+mj-lt"/>
            </a:endParaRPr>
          </a:p>
        </p:txBody>
      </p:sp>
    </p:spTree>
    <p:extLst>
      <p:ext uri="{BB962C8B-B14F-4D97-AF65-F5344CB8AC3E}">
        <p14:creationId xmlns:p14="http://schemas.microsoft.com/office/powerpoint/2010/main" val="55877488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488</TotalTime>
  <Words>1523</Words>
  <Application>Microsoft Office PowerPoint</Application>
  <PresentationFormat>On-screen Show (16:9)</PresentationFormat>
  <Paragraphs>125</Paragraphs>
  <Slides>73</Slides>
  <Notes>0</Notes>
  <HiddenSlides>0</HiddenSlides>
  <MMClips>0</MMClips>
  <ScaleCrop>false</ScaleCrop>
  <HeadingPairs>
    <vt:vector size="6" baseType="variant">
      <vt:variant>
        <vt:lpstr>Fonts Used</vt:lpstr>
      </vt:variant>
      <vt:variant>
        <vt:i4>6</vt:i4>
      </vt:variant>
      <vt:variant>
        <vt:lpstr>Theme</vt:lpstr>
      </vt:variant>
      <vt:variant>
        <vt:i4>6</vt:i4>
      </vt:variant>
      <vt:variant>
        <vt:lpstr>Slide Titles</vt:lpstr>
      </vt:variant>
      <vt:variant>
        <vt:i4>73</vt:i4>
      </vt:variant>
    </vt:vector>
  </HeadingPairs>
  <TitlesOfParts>
    <vt:vector size="85" baseType="lpstr">
      <vt:lpstr>Arial</vt:lpstr>
      <vt:lpstr>Calibri</vt:lpstr>
      <vt:lpstr>Modern No. 20</vt:lpstr>
      <vt:lpstr>Segoe UI Black</vt:lpstr>
      <vt:lpstr>Times New Roman</vt:lpstr>
      <vt:lpstr>UTM American Sans</vt:lpstr>
      <vt:lpstr>Office Theme</vt:lpstr>
      <vt:lpstr>12_Office Theme</vt:lpstr>
      <vt:lpstr>10_Office Theme</vt:lpstr>
      <vt:lpstr>6_Office Theme</vt:lpstr>
      <vt:lpstr>8_Office Theme</vt:lpstr>
      <vt:lpstr>1_Office Theme</vt:lpstr>
      <vt:lpstr>CHÚA NHẬT TRONG TUẦN BÁT NHẬT  LỄ THÁNH GIA</vt:lpstr>
      <vt:lpstr>PowerPoint Presentation</vt:lpstr>
      <vt:lpstr>TẬP HÁT CỘNG ĐOÀN</vt:lpstr>
      <vt:lpstr>Đk: Ôi lạy Chúa, phúc thay người ở trong thánh điện.</vt:lpstr>
      <vt:lpstr>Lạy Chúa, xin mở lòng chúng con, để chúng con biết lắng nghe lời Con Chúa phán dạy.</vt:lpstr>
      <vt:lpstr>PowerPoint Presentation</vt:lpstr>
      <vt:lpstr>Ca Nhập Lễ CÁC MỤC ĐỒNG  Lm. Xuân Thảo</vt:lpstr>
      <vt:lpstr>PowerPoint Presentation</vt:lpstr>
      <vt:lpstr>PowerPoint Presentation</vt:lpstr>
      <vt:lpstr>PowerPoint Presentation</vt:lpstr>
      <vt:lpstr>PowerPoint Presentation</vt:lpstr>
      <vt:lpstr> KINH VINH DANH  </vt:lpstr>
      <vt:lpstr> </vt:lpstr>
      <vt:lpstr> </vt:lpstr>
      <vt:lpstr> </vt:lpstr>
      <vt:lpstr> </vt:lpstr>
      <vt:lpstr> </vt:lpstr>
      <vt:lpstr> </vt:lpstr>
      <vt:lpstr> </vt:lpstr>
      <vt:lpstr>PowerPoint Presentation</vt:lpstr>
      <vt:lpstr>THÁNH VỊNH 83 Lm. Kim Long 3 Câu</vt:lpstr>
      <vt:lpstr>Đk:Ôi lạy Chúa, phúc thay người ở trong thánh điện.</vt:lpstr>
      <vt:lpstr>Tk1: Hồn con khát khao mỏi mòn mong được về hành lang nhà Chúa. Tâm thần và thể xác con hân hoan vọng tới Chúa trường sinh.</vt:lpstr>
      <vt:lpstr>Đk: Ôi lạy Chúa, phúc thay người ở trong thánh điện.</vt:lpstr>
      <vt:lpstr>Tk2: Thật vinh phúc ai nương nhờ nơi đền thờ, và ca tụng Chúa. Kẻ Ngài phù trợ, phúc thay. Nay xin Ngài đoái nghe lời con.</vt:lpstr>
      <vt:lpstr>Đk: Ôi lạy Chúa, phúc thay người ở trong thánh điện.</vt:lpstr>
      <vt:lpstr>Tk3: Thật vinh phúc ai nương nhờ nơi đền thờ, và ca tụng Chúa. Ôi Ngài một khiên chở che, xin đem Người Chúa xức dầu cho.</vt:lpstr>
      <vt:lpstr>Đk: Ôi lạy Chúa, phúc thay người ở trong thánh điện.</vt:lpstr>
      <vt:lpstr> </vt:lpstr>
      <vt:lpstr>Lạy Chúa, xin mở lòng chúng con, để chúng con biết lắng nghe lời Con Chúa phán dạy.</vt:lpstr>
      <vt:lpstr>PowerPoint Presentation</vt:lpstr>
      <vt:lpstr>PowerPoint Presentation</vt:lpstr>
      <vt:lpstr>KINH TIN KÍNH</vt:lpstr>
      <vt:lpstr>Tôi tin kính một Thiên Chúa là Cha toàn năng, Đấng tạo thành trời đất, muôn vật hữu hình và vô hình. </vt:lpstr>
      <vt:lpstr>Tôi tin kính một Chúa Giêsu Kitô, Con Một Thiên Chúa, Sinh bởi Đức Chúa Cha từ trước muôn đời. </vt:lpstr>
      <vt:lpstr>Người là Thiên Chúa bởi Thiên Chúa, Ánh Sáng bởi Ánh Sáng, Thiên Chúa thật bởi Thiên Chúa thật,</vt:lpstr>
      <vt:lpstr>được sinh ra mà không phải được tạo thành, đồng bản thể với Đức Chúa Cha: nhờ Người mà muôn vật được tạo thành. </vt:lpstr>
      <vt:lpstr>Vì loài người chúng ta và để cứu độ chúng ta, Người đã từ trời xuống thế. </vt:lpstr>
      <vt:lpstr>Bởi phép Đức Chúa Thánh Thần, Người đã nhập thể trong lòng Trinh Nữ Maria, và đã làm người.</vt:lpstr>
      <vt:lpstr>Người chịu đóng đinh vào thập giá vì chúng ta, thời quan Phongxiô Philatô; Người chịu khổ hình và mai táng, ngày thứ ba Người sống lại như lời Thánh Kinh.</vt:lpstr>
      <vt:lpstr>Người lên trời, ngự bên hữu Đức Chúa Cha, và Người sẽ lại đến trong vinh quang để phán xét kẻ sống và kẻ chết, Nước Người sẽ không bao giờ cùng.</vt:lpstr>
      <vt:lpstr>Tôi tin kính Đức Chúa Thánh Thần là Thiên Chúa và là Đấng ban sự sống, Người bởi Đức Chúa Cha và Đức Chúa Con mà ra,</vt:lpstr>
      <vt:lpstr>Người được phụng thờ và tôn vinh cùng với Đức Chúa Cha và Đức Chúa Con: Người đã dùng các tiên tri mà phán dạy. </vt:lpstr>
      <vt:lpstr>Tôi tin Hội Thánh duy nhất thánh thiện công giáo và tông truyền.</vt:lpstr>
      <vt:lpstr>Tôi tuyên xưng có một Phép Rửa để tha tội. Tôi trông đợi kẻ chết sống lại và sự sống đời sau. Amen.</vt:lpstr>
      <vt:lpstr>PowerPoint Presentation</vt:lpstr>
      <vt:lpstr>Ca Dâng Lễ LỄ VẬT ĐÊM THÁNH  Dominic</vt:lpstr>
      <vt:lpstr>Tk1: Con dâng tình yêu thay vàng một tình yêu sắt son. Con dâng lời kinh thay mộc dược là tấm chân tình. Dâng trái tim con làm hang đá, dâng những hy sinh niềm tin kính, dâng lời tôn vinh. Đây lòng con xin Chúa thương hạ sinh.</vt:lpstr>
      <vt:lpstr>ĐK: Trong đêm Thánh này con biết dâng gì lấy gì dâng Chúa Hài Nhi. Chúa Hài Đồng ơi! Con không, con không có vàng, cũng không nhũ hương, mộc dược, chỉ có i a tấm lòng để mà dâng Chúa đêm nay, để mà dâng Chúa đêm nay.</vt:lpstr>
      <vt:lpstr>PowerPoint Presentation</vt:lpstr>
      <vt:lpstr>ĐK: Trong đêm Thánh này con biết dâng gì lấy gì dâng Chúa Hài Nhi. Chúa Hài Đồng ơi! Con không, con không có vàng, cũng không nhũ hương, mộc dược, chỉ có i a tấm lòng để mà dâng Chúa đêm nay, để mà dâng Chúa đêm nay.</vt:lpstr>
      <vt:lpstr>PowerPoint Presentation</vt:lpstr>
      <vt:lpstr>PowerPoint Presentation</vt:lpstr>
      <vt:lpstr>    NĂM THÁNH 2025    KÍNH MỜI CỘNG ĐOÀN ĐỌC      KINH NĂM THÁNH </vt:lpstr>
      <vt:lpstr>PowerPoint Presentation</vt:lpstr>
      <vt:lpstr>PowerPoint Presentation</vt:lpstr>
      <vt:lpstr>PowerPoint Presentation</vt:lpstr>
      <vt:lpstr>PowerPoint Presentation</vt:lpstr>
      <vt:lpstr>PowerPoint Presentation</vt:lpstr>
      <vt:lpstr>PowerPoint Presentation</vt:lpstr>
      <vt:lpstr>Ca Nguyện Hiệp Lễ  TIẾNG HÁT THIÊN THẦN  Nhạc Pháp – Lời Việt Lm. Hoàng Diệp</vt:lpstr>
      <vt:lpstr>Tk1: Đêm thanh nghe tiếng hát của Thiên Thần, chung nhau đàn ca thánh thót hỉ hoan. Trên Thiên Cung vang xuống cõi dương trần. Ngâm nga hòa câu kính chúc hiển vang.</vt:lpstr>
      <vt:lpstr>Đk: Glo-ri-a in ex-cel-sis-De-o. Glo-ri-a in ex-cel-sis-De-o.</vt:lpstr>
      <vt:lpstr>Tk2: Đem tin vui Con Chúa đã ra đời, sinh nơi lều tranh nên Đấng cứu dân. Cho nhân gian cảm mến báo ơn Người. Chung nhau hòa âm những khúc tri ân.</vt:lpstr>
      <vt:lpstr>Đk: Glo-ri-a in ex-cel-sis-De-o. Glo-ri-a in ex-cel-sis-De-o.</vt:lpstr>
      <vt:lpstr>PowerPoint Presentation</vt:lpstr>
      <vt:lpstr>Ca Kết Lễ HANG BELEM Hải Linh</vt:lpstr>
      <vt:lpstr>Đk:  Hát khen mừng Chúa giáng sinh ra đời.  Chúa sinh ra đời nằm trong hang đá nơi máng lừa. Trong hang Be-lem: Ánh sáng tỏa lan tưng bừng. Nghe trên không trung tiếng hát Thiên Thần vang lừng. </vt:lpstr>
      <vt:lpstr>Đàn hát (réo rắt tiếng hát). Xướng ca (dư âm vang xa). Đây Chúa Thiên Tòa giáng sinh vì ta. Người hỡi (hãy kíp bước tới). Đến xem (nơi hang Be-lem). Ôi Chúa giáng sinh khó -khăn thấp hèn. </vt:lpstr>
      <vt:lpstr>Nửa đêm mừng Chúa giáng sinh ra chốn gian trần. Người đem ơn phúc xuống cho muôn dân lầm than. Nơi hang Be lem.</vt:lpstr>
      <vt:lpstr> Tk1: Thiên thần xướng ca: Thiên Chúa vinh danh, chúng nhân an hòa.  </vt:lpstr>
      <vt:lpstr>Tk5: ta quỳ thiết tha. Xin Chúa nhân hiền xuống ơn chan hòa.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 Nhập Lễ Từ Hừng Sáng Lm. Kim Long</dc:title>
  <dc:creator>Hung Nam</dc:creator>
  <cp:lastModifiedBy>Admin</cp:lastModifiedBy>
  <cp:revision>254</cp:revision>
  <dcterms:created xsi:type="dcterms:W3CDTF">2023-05-21T07:25:42Z</dcterms:created>
  <dcterms:modified xsi:type="dcterms:W3CDTF">2024-12-26T23:26:25Z</dcterms:modified>
</cp:coreProperties>
</file>