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704" r:id="rId4"/>
    <p:sldMasterId id="2147483928" r:id="rId5"/>
    <p:sldMasterId id="2147484372" r:id="rId6"/>
    <p:sldMasterId id="2147484468" r:id="rId7"/>
    <p:sldMasterId id="2147484480" r:id="rId8"/>
  </p:sldMasterIdLst>
  <p:notesMasterIdLst>
    <p:notesMasterId r:id="rId73"/>
  </p:notesMasterIdLst>
  <p:sldIdLst>
    <p:sldId id="924" r:id="rId9"/>
    <p:sldId id="895" r:id="rId10"/>
    <p:sldId id="376" r:id="rId11"/>
    <p:sldId id="915" r:id="rId12"/>
    <p:sldId id="916" r:id="rId13"/>
    <p:sldId id="905" r:id="rId14"/>
    <p:sldId id="553" r:id="rId15"/>
    <p:sldId id="932" r:id="rId16"/>
    <p:sldId id="933" r:id="rId17"/>
    <p:sldId id="934" r:id="rId18"/>
    <p:sldId id="935" r:id="rId19"/>
    <p:sldId id="936" r:id="rId20"/>
    <p:sldId id="937" r:id="rId21"/>
    <p:sldId id="938" r:id="rId22"/>
    <p:sldId id="903" r:id="rId23"/>
    <p:sldId id="811" r:id="rId24"/>
    <p:sldId id="926" r:id="rId25"/>
    <p:sldId id="813" r:id="rId26"/>
    <p:sldId id="927" r:id="rId27"/>
    <p:sldId id="814" r:id="rId28"/>
    <p:sldId id="928" r:id="rId29"/>
    <p:sldId id="815" r:id="rId30"/>
    <p:sldId id="929" r:id="rId31"/>
    <p:sldId id="912" r:id="rId32"/>
    <p:sldId id="930" r:id="rId33"/>
    <p:sldId id="904" r:id="rId34"/>
    <p:sldId id="925" r:id="rId35"/>
    <p:sldId id="923" r:id="rId36"/>
    <p:sldId id="842" r:id="rId37"/>
    <p:sldId id="400" r:id="rId38"/>
    <p:sldId id="401" r:id="rId39"/>
    <p:sldId id="402" r:id="rId40"/>
    <p:sldId id="403" r:id="rId41"/>
    <p:sldId id="404" r:id="rId42"/>
    <p:sldId id="405" r:id="rId43"/>
    <p:sldId id="406" r:id="rId44"/>
    <p:sldId id="407" r:id="rId45"/>
    <p:sldId id="408" r:id="rId46"/>
    <p:sldId id="409" r:id="rId47"/>
    <p:sldId id="410" r:id="rId48"/>
    <p:sldId id="411" r:id="rId49"/>
    <p:sldId id="412" r:id="rId50"/>
    <p:sldId id="841" r:id="rId51"/>
    <p:sldId id="907" r:id="rId52"/>
    <p:sldId id="886" r:id="rId53"/>
    <p:sldId id="559" r:id="rId54"/>
    <p:sldId id="614" r:id="rId55"/>
    <p:sldId id="913" r:id="rId56"/>
    <p:sldId id="914" r:id="rId57"/>
    <p:sldId id="276" r:id="rId58"/>
    <p:sldId id="277" r:id="rId59"/>
    <p:sldId id="939" r:id="rId60"/>
    <p:sldId id="940" r:id="rId61"/>
    <p:sldId id="941" r:id="rId62"/>
    <p:sldId id="942" r:id="rId63"/>
    <p:sldId id="944" r:id="rId64"/>
    <p:sldId id="943" r:id="rId65"/>
    <p:sldId id="857" r:id="rId66"/>
    <p:sldId id="293" r:id="rId67"/>
    <p:sldId id="564" r:id="rId68"/>
    <p:sldId id="867" r:id="rId69"/>
    <p:sldId id="751" r:id="rId70"/>
    <p:sldId id="893" r:id="rId71"/>
    <p:sldId id="906" r:id="rId7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532476"/>
    <a:srgbClr val="A50021"/>
    <a:srgbClr val="C31B4F"/>
    <a:srgbClr val="6600CC"/>
    <a:srgbClr val="58267E"/>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62" d="100"/>
          <a:sy n="62" d="100"/>
        </p:scale>
        <p:origin x="54" y="852"/>
      </p:cViewPr>
      <p:guideLst>
        <p:guide orient="horz" pos="1620"/>
        <p:guide pos="2880"/>
      </p:guideLst>
    </p:cSldViewPr>
  </p:slideViewPr>
  <p:outlineViewPr>
    <p:cViewPr>
      <p:scale>
        <a:sx n="33" d="100"/>
        <a:sy n="33" d="100"/>
      </p:scale>
      <p:origin x="0" y="1941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11</a:t>
            </a:fld>
            <a:endParaRPr lang="en-US"/>
          </a:p>
        </p:txBody>
      </p:sp>
    </p:spTree>
    <p:extLst>
      <p:ext uri="{BB962C8B-B14F-4D97-AF65-F5344CB8AC3E}">
        <p14:creationId xmlns:p14="http://schemas.microsoft.com/office/powerpoint/2010/main" val="3909947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13</a:t>
            </a:fld>
            <a:endParaRPr lang="en-US"/>
          </a:p>
        </p:txBody>
      </p:sp>
    </p:spTree>
    <p:extLst>
      <p:ext uri="{BB962C8B-B14F-4D97-AF65-F5344CB8AC3E}">
        <p14:creationId xmlns:p14="http://schemas.microsoft.com/office/powerpoint/2010/main" val="4038992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0520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91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71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01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831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837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068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7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60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378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46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919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143500"/>
          </a:xfrm>
        </p:spPr>
        <p:txBody>
          <a:bodyPr>
            <a:normAutofit/>
          </a:bodyPr>
          <a:lstStyle/>
          <a:p>
            <a:r>
              <a:rPr lang="en-US" sz="6600" b="1" dirty="0" smtClean="0">
                <a:solidFill>
                  <a:srgbClr val="FFFF00"/>
                </a:solidFill>
              </a:rPr>
              <a:t>CA ĐOÀN </a:t>
            </a:r>
            <a:br>
              <a:rPr lang="en-US" sz="6600" b="1" dirty="0" smtClean="0">
                <a:solidFill>
                  <a:srgbClr val="FFFF00"/>
                </a:solidFill>
              </a:rPr>
            </a:br>
            <a:r>
              <a:rPr lang="en-US" sz="6600" b="1" dirty="0" smtClean="0">
                <a:solidFill>
                  <a:srgbClr val="FFFF00"/>
                </a:solidFill>
              </a:rPr>
              <a:t>THÁNH GIOAN </a:t>
            </a:r>
            <a:r>
              <a:rPr lang="en-US" sz="6600" b="1" dirty="0" smtClean="0">
                <a:solidFill>
                  <a:schemeClr val="bg1"/>
                </a:solidFill>
              </a:rPr>
              <a:t/>
            </a:r>
            <a:br>
              <a:rPr lang="en-US" sz="6600" b="1" dirty="0" smtClean="0">
                <a:solidFill>
                  <a:schemeClr val="bg1"/>
                </a:solidFill>
              </a:rPr>
            </a:br>
            <a:r>
              <a:rPr lang="en-US" sz="6600" b="1" dirty="0" smtClean="0">
                <a:solidFill>
                  <a:srgbClr val="33CC33"/>
                </a:solidFill>
              </a:rPr>
              <a:t>CHÚA NHẬT THỨ II</a:t>
            </a:r>
            <a:br>
              <a:rPr lang="en-US" sz="6600" b="1" dirty="0" smtClean="0">
                <a:solidFill>
                  <a:srgbClr val="33CC33"/>
                </a:solidFill>
              </a:rPr>
            </a:br>
            <a:r>
              <a:rPr lang="en-US" sz="6600" b="1" dirty="0" smtClean="0">
                <a:solidFill>
                  <a:srgbClr val="33CC33"/>
                </a:solidFill>
              </a:rPr>
              <a:t>MÙA VỌNG</a:t>
            </a:r>
            <a:endParaRPr lang="en-US" sz="6600" b="1" dirty="0">
              <a:solidFill>
                <a:srgbClr val="33CC33"/>
              </a:solidFill>
            </a:endParaRPr>
          </a:p>
        </p:txBody>
      </p:sp>
    </p:spTree>
    <p:extLst>
      <p:ext uri="{BB962C8B-B14F-4D97-AF65-F5344CB8AC3E}">
        <p14:creationId xmlns:p14="http://schemas.microsoft.com/office/powerpoint/2010/main" val="3305595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u="sng" dirty="0" err="1" smtClean="0">
                <a:solidFill>
                  <a:srgbClr val="33CC33"/>
                </a:solidFill>
              </a:rPr>
              <a:t>Đ</a:t>
            </a:r>
            <a:r>
              <a:rPr lang="en-US" sz="6000" b="0" u="sng" dirty="0" err="1" smtClean="0">
                <a:solidFill>
                  <a:srgbClr val="33CC33"/>
                </a:solidFill>
                <a:effectLst/>
              </a:rPr>
              <a:t>k</a:t>
            </a:r>
            <a:r>
              <a:rPr lang="en-US" sz="6000" b="0" u="sng" dirty="0" smtClean="0">
                <a:solidFill>
                  <a:srgbClr val="33CC33"/>
                </a:solidFill>
                <a:effectLst/>
              </a:rPr>
              <a:t>:</a:t>
            </a:r>
            <a:r>
              <a:rPr lang="en-US" sz="6000" b="0" dirty="0" smtClean="0">
                <a:solidFill>
                  <a:srgbClr val="33CC33"/>
                </a:solidFill>
                <a:effectLst/>
              </a:rPr>
              <a:t> </a:t>
            </a:r>
            <a:r>
              <a:rPr lang="vi-VN" dirty="0">
                <a:solidFill>
                  <a:schemeClr val="bg1"/>
                </a:solidFill>
              </a:rPr>
              <a:t>Kìa có tiếng kêu từ trong hoang địa, mau mau hãy dọn đường cho Chúa đến. Mau mau hãy dọn đường cho Chúa đến. Đồi cao hãy san bằng, hố sâu hãy lấp đầy, đường quanh co hãy uốn cho ngay.</a:t>
            </a:r>
            <a:endParaRPr lang="vi-VN" sz="6000" b="0" dirty="0">
              <a:solidFill>
                <a:schemeClr val="bg1"/>
              </a:solidFill>
              <a:effectLst/>
            </a:endParaRPr>
          </a:p>
        </p:txBody>
      </p:sp>
    </p:spTree>
    <p:extLst>
      <p:ext uri="{BB962C8B-B14F-4D97-AF65-F5344CB8AC3E}">
        <p14:creationId xmlns:p14="http://schemas.microsoft.com/office/powerpoint/2010/main" val="1245294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33CC33"/>
                </a:solidFill>
                <a:effectLst/>
              </a:rPr>
              <a:t>Tk2:</a:t>
            </a:r>
            <a:r>
              <a:rPr lang="en-US" sz="5400" b="0" dirty="0" smtClean="0">
                <a:solidFill>
                  <a:srgbClr val="33CC33"/>
                </a:solidFill>
                <a:effectLst/>
              </a:rPr>
              <a:t> </a:t>
            </a:r>
            <a:r>
              <a:rPr lang="en-US" sz="5400" dirty="0" err="1">
                <a:solidFill>
                  <a:schemeClr val="bg1"/>
                </a:solidFill>
              </a:rPr>
              <a:t>Nào</a:t>
            </a:r>
            <a:r>
              <a:rPr lang="en-US" sz="5400" dirty="0">
                <a:solidFill>
                  <a:schemeClr val="bg1"/>
                </a:solidFill>
              </a:rPr>
              <a:t> </a:t>
            </a:r>
            <a:r>
              <a:rPr lang="en-US" sz="5400" dirty="0" err="1">
                <a:solidFill>
                  <a:schemeClr val="bg1"/>
                </a:solidFill>
              </a:rPr>
              <a:t>mau</a:t>
            </a:r>
            <a:r>
              <a:rPr lang="en-US" sz="5400" dirty="0">
                <a:solidFill>
                  <a:schemeClr val="bg1"/>
                </a:solidFill>
              </a:rPr>
              <a:t> </a:t>
            </a:r>
            <a:r>
              <a:rPr lang="en-US" sz="5400" dirty="0" err="1">
                <a:solidFill>
                  <a:schemeClr val="bg1"/>
                </a:solidFill>
              </a:rPr>
              <a:t>chỗi</a:t>
            </a:r>
            <a:r>
              <a:rPr lang="en-US" sz="5400" dirty="0">
                <a:solidFill>
                  <a:schemeClr val="bg1"/>
                </a:solidFill>
              </a:rPr>
              <a:t> </a:t>
            </a:r>
            <a:r>
              <a:rPr lang="en-US" sz="5400" dirty="0" err="1">
                <a:solidFill>
                  <a:schemeClr val="bg1"/>
                </a:solidFill>
              </a:rPr>
              <a:t>dậy</a:t>
            </a:r>
            <a:r>
              <a:rPr lang="en-US" sz="5400" dirty="0">
                <a:solidFill>
                  <a:schemeClr val="bg1"/>
                </a:solidFill>
              </a:rPr>
              <a:t> (</a:t>
            </a:r>
            <a:r>
              <a:rPr lang="en-US" sz="5400" dirty="0" err="1">
                <a:solidFill>
                  <a:schemeClr val="bg1"/>
                </a:solidFill>
              </a:rPr>
              <a:t>nào</a:t>
            </a:r>
            <a:r>
              <a:rPr lang="en-US" sz="5400" dirty="0">
                <a:solidFill>
                  <a:schemeClr val="bg1"/>
                </a:solidFill>
              </a:rPr>
              <a:t> </a:t>
            </a:r>
            <a:r>
              <a:rPr lang="en-US" sz="5400" dirty="0" err="1">
                <a:solidFill>
                  <a:schemeClr val="bg1"/>
                </a:solidFill>
              </a:rPr>
              <a:t>mau</a:t>
            </a:r>
            <a:r>
              <a:rPr lang="en-US" sz="5400" dirty="0">
                <a:solidFill>
                  <a:schemeClr val="bg1"/>
                </a:solidFill>
              </a:rPr>
              <a:t> </a:t>
            </a:r>
            <a:r>
              <a:rPr lang="en-US" sz="5400" dirty="0" err="1">
                <a:solidFill>
                  <a:schemeClr val="bg1"/>
                </a:solidFill>
              </a:rPr>
              <a:t>chỗi</a:t>
            </a:r>
            <a:r>
              <a:rPr lang="en-US" sz="5400" dirty="0">
                <a:solidFill>
                  <a:schemeClr val="bg1"/>
                </a:solidFill>
              </a:rPr>
              <a:t> </a:t>
            </a:r>
            <a:r>
              <a:rPr lang="en-US" sz="5400" dirty="0" err="1">
                <a:solidFill>
                  <a:schemeClr val="bg1"/>
                </a:solidFill>
              </a:rPr>
              <a:t>dậy</a:t>
            </a:r>
            <a:r>
              <a:rPr lang="en-US" sz="5400" dirty="0">
                <a:solidFill>
                  <a:schemeClr val="bg1"/>
                </a:solidFill>
              </a:rPr>
              <a:t>) </a:t>
            </a:r>
            <a:r>
              <a:rPr lang="en-US" sz="5400" dirty="0" err="1">
                <a:solidFill>
                  <a:schemeClr val="bg1"/>
                </a:solidFill>
              </a:rPr>
              <a:t>và</a:t>
            </a:r>
            <a:r>
              <a:rPr lang="en-US" sz="5400" dirty="0">
                <a:solidFill>
                  <a:schemeClr val="bg1"/>
                </a:solidFill>
              </a:rPr>
              <a:t> </a:t>
            </a:r>
            <a:r>
              <a:rPr lang="en-US" sz="5400" dirty="0" err="1">
                <a:solidFill>
                  <a:schemeClr val="bg1"/>
                </a:solidFill>
              </a:rPr>
              <a:t>luôn</a:t>
            </a:r>
            <a:r>
              <a:rPr lang="en-US" sz="5400" dirty="0">
                <a:solidFill>
                  <a:schemeClr val="bg1"/>
                </a:solidFill>
              </a:rPr>
              <a:t> </a:t>
            </a:r>
            <a:r>
              <a:rPr lang="en-US" sz="5400" dirty="0" err="1">
                <a:solidFill>
                  <a:schemeClr val="bg1"/>
                </a:solidFill>
              </a:rPr>
              <a:t>tỉnh</a:t>
            </a:r>
            <a:r>
              <a:rPr lang="en-US" sz="5400" dirty="0">
                <a:solidFill>
                  <a:schemeClr val="bg1"/>
                </a:solidFill>
              </a:rPr>
              <a:t> </a:t>
            </a:r>
            <a:r>
              <a:rPr lang="en-US" sz="5400" dirty="0" err="1">
                <a:solidFill>
                  <a:schemeClr val="bg1"/>
                </a:solidFill>
              </a:rPr>
              <a:t>thức</a:t>
            </a:r>
            <a:r>
              <a:rPr lang="en-US" sz="5400" dirty="0">
                <a:solidFill>
                  <a:schemeClr val="bg1"/>
                </a:solidFill>
              </a:rPr>
              <a:t> (</a:t>
            </a:r>
            <a:r>
              <a:rPr lang="en-US" sz="5400" dirty="0" err="1">
                <a:solidFill>
                  <a:schemeClr val="bg1"/>
                </a:solidFill>
              </a:rPr>
              <a:t>và</a:t>
            </a:r>
            <a:r>
              <a:rPr lang="en-US" sz="5400" dirty="0">
                <a:solidFill>
                  <a:schemeClr val="bg1"/>
                </a:solidFill>
              </a:rPr>
              <a:t> </a:t>
            </a:r>
            <a:r>
              <a:rPr lang="en-US" sz="5400" dirty="0" err="1">
                <a:solidFill>
                  <a:schemeClr val="bg1"/>
                </a:solidFill>
              </a:rPr>
              <a:t>luôn</a:t>
            </a:r>
            <a:r>
              <a:rPr lang="en-US" sz="5400" dirty="0">
                <a:solidFill>
                  <a:schemeClr val="bg1"/>
                </a:solidFill>
              </a:rPr>
              <a:t> </a:t>
            </a:r>
            <a:r>
              <a:rPr lang="en-US" sz="5400" dirty="0" err="1">
                <a:solidFill>
                  <a:schemeClr val="bg1"/>
                </a:solidFill>
              </a:rPr>
              <a:t>tỉnh</a:t>
            </a:r>
            <a:r>
              <a:rPr lang="en-US" sz="5400" dirty="0">
                <a:solidFill>
                  <a:schemeClr val="bg1"/>
                </a:solidFill>
              </a:rPr>
              <a:t> </a:t>
            </a:r>
            <a:r>
              <a:rPr lang="en-US" sz="5400" dirty="0" err="1">
                <a:solidFill>
                  <a:schemeClr val="bg1"/>
                </a:solidFill>
              </a:rPr>
              <a:t>thức</a:t>
            </a:r>
            <a:r>
              <a:rPr lang="en-US" sz="5400" dirty="0">
                <a:solidFill>
                  <a:schemeClr val="bg1"/>
                </a:solidFill>
              </a:rPr>
              <a:t>). </a:t>
            </a:r>
            <a:r>
              <a:rPr lang="en-US" sz="5400" dirty="0" err="1">
                <a:solidFill>
                  <a:schemeClr val="bg1"/>
                </a:solidFill>
              </a:rPr>
              <a:t>Có</a:t>
            </a:r>
            <a:r>
              <a:rPr lang="en-US" sz="5400" dirty="0">
                <a:solidFill>
                  <a:schemeClr val="bg1"/>
                </a:solidFill>
              </a:rPr>
              <a:t> </a:t>
            </a:r>
            <a:r>
              <a:rPr lang="en-US" sz="5400" dirty="0" err="1">
                <a:solidFill>
                  <a:schemeClr val="bg1"/>
                </a:solidFill>
              </a:rPr>
              <a:t>ai</a:t>
            </a:r>
            <a:r>
              <a:rPr lang="en-US" sz="5400" dirty="0">
                <a:solidFill>
                  <a:schemeClr val="bg1"/>
                </a:solidFill>
              </a:rPr>
              <a:t> hay </a:t>
            </a:r>
            <a:r>
              <a:rPr lang="en-US" sz="5400" dirty="0" err="1">
                <a:solidFill>
                  <a:schemeClr val="bg1"/>
                </a:solidFill>
              </a:rPr>
              <a:t>biết</a:t>
            </a:r>
            <a:r>
              <a:rPr lang="en-US" sz="5400" dirty="0">
                <a:solidFill>
                  <a:schemeClr val="bg1"/>
                </a:solidFill>
              </a:rPr>
              <a:t> </a:t>
            </a:r>
            <a:r>
              <a:rPr lang="en-US" sz="5400" dirty="0" err="1">
                <a:solidFill>
                  <a:schemeClr val="bg1"/>
                </a:solidFill>
              </a:rPr>
              <a:t>ngày</a:t>
            </a:r>
            <a:r>
              <a:rPr lang="en-US" sz="5400" dirty="0">
                <a:solidFill>
                  <a:schemeClr val="bg1"/>
                </a:solidFill>
              </a:rPr>
              <a:t> </a:t>
            </a:r>
            <a:r>
              <a:rPr lang="en-US" sz="5400" dirty="0" err="1">
                <a:solidFill>
                  <a:schemeClr val="bg1"/>
                </a:solidFill>
              </a:rPr>
              <a:t>giờ</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đến</a:t>
            </a:r>
            <a:r>
              <a:rPr lang="en-US" sz="5400" dirty="0">
                <a:solidFill>
                  <a:schemeClr val="bg1"/>
                </a:solidFill>
              </a:rPr>
              <a:t> </a:t>
            </a:r>
            <a:r>
              <a:rPr lang="en-US" sz="5400" dirty="0" err="1">
                <a:solidFill>
                  <a:schemeClr val="bg1"/>
                </a:solidFill>
              </a:rPr>
              <a:t>viếng</a:t>
            </a:r>
            <a:r>
              <a:rPr lang="en-US" sz="5400" dirty="0">
                <a:solidFill>
                  <a:schemeClr val="bg1"/>
                </a:solidFill>
              </a:rPr>
              <a:t> </a:t>
            </a:r>
            <a:r>
              <a:rPr lang="en-US" sz="5400" dirty="0" err="1">
                <a:solidFill>
                  <a:schemeClr val="bg1"/>
                </a:solidFill>
              </a:rPr>
              <a:t>thăm</a:t>
            </a:r>
            <a:endParaRPr lang="en-US" sz="5400" b="0" dirty="0">
              <a:solidFill>
                <a:schemeClr val="bg1"/>
              </a:solidFill>
              <a:effectLst/>
            </a:endParaRPr>
          </a:p>
        </p:txBody>
      </p:sp>
    </p:spTree>
    <p:extLst>
      <p:ext uri="{BB962C8B-B14F-4D97-AF65-F5344CB8AC3E}">
        <p14:creationId xmlns:p14="http://schemas.microsoft.com/office/powerpoint/2010/main" val="2410354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u="sng" dirty="0" err="1" smtClean="0">
                <a:solidFill>
                  <a:srgbClr val="33CC33"/>
                </a:solidFill>
              </a:rPr>
              <a:t>Đ</a:t>
            </a:r>
            <a:r>
              <a:rPr lang="en-US" sz="6000" b="0" u="sng" dirty="0" err="1" smtClean="0">
                <a:solidFill>
                  <a:srgbClr val="33CC33"/>
                </a:solidFill>
                <a:effectLst/>
              </a:rPr>
              <a:t>k</a:t>
            </a:r>
            <a:r>
              <a:rPr lang="en-US" sz="6000" b="0" u="sng" dirty="0" smtClean="0">
                <a:solidFill>
                  <a:srgbClr val="33CC33"/>
                </a:solidFill>
                <a:effectLst/>
              </a:rPr>
              <a:t>:</a:t>
            </a:r>
            <a:r>
              <a:rPr lang="en-US" sz="6000" b="0" dirty="0" smtClean="0">
                <a:solidFill>
                  <a:srgbClr val="33CC33"/>
                </a:solidFill>
                <a:effectLst/>
              </a:rPr>
              <a:t> </a:t>
            </a:r>
            <a:r>
              <a:rPr lang="vi-VN" dirty="0">
                <a:solidFill>
                  <a:schemeClr val="bg1"/>
                </a:solidFill>
              </a:rPr>
              <a:t>Kìa có tiếng kêu từ trong hoang địa, mau mau hãy dọn đường cho Chúa đến. Mau mau hãy dọn đường cho Chúa đến. Đồi cao hãy san bằng, hố sâu hãy lấp đầy, đường quanh co hãy uốn cho ngay.</a:t>
            </a:r>
            <a:endParaRPr lang="vi-VN" sz="6000" b="0" dirty="0">
              <a:solidFill>
                <a:schemeClr val="bg1"/>
              </a:solidFill>
              <a:effectLst/>
            </a:endParaRPr>
          </a:p>
        </p:txBody>
      </p:sp>
    </p:spTree>
    <p:extLst>
      <p:ext uri="{BB962C8B-B14F-4D97-AF65-F5344CB8AC3E}">
        <p14:creationId xmlns:p14="http://schemas.microsoft.com/office/powerpoint/2010/main" val="1343838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33CC33"/>
                </a:solidFill>
                <a:effectLst/>
              </a:rPr>
              <a:t>Tk3:</a:t>
            </a:r>
            <a:r>
              <a:rPr lang="en-US" sz="5400" b="0" dirty="0" smtClean="0">
                <a:solidFill>
                  <a:srgbClr val="33CC33"/>
                </a:solidFill>
                <a:effectLst/>
              </a:rPr>
              <a:t> </a:t>
            </a:r>
            <a:r>
              <a:rPr lang="vi-VN" sz="5400" dirty="0">
                <a:solidFill>
                  <a:schemeClr val="bg1"/>
                </a:solidFill>
              </a:rPr>
              <a:t> Mùa đông đã về (mùa đông đã về) mùa xuân đang tới (mùa xuân đang tới). Chúa đang bước đến rạng ngời muôn ánh vinh quang.</a:t>
            </a:r>
            <a:endParaRPr lang="en-US" sz="5400" b="0" dirty="0">
              <a:solidFill>
                <a:schemeClr val="bg1"/>
              </a:solidFill>
              <a:effectLst/>
            </a:endParaRPr>
          </a:p>
        </p:txBody>
      </p:sp>
    </p:spTree>
    <p:extLst>
      <p:ext uri="{BB962C8B-B14F-4D97-AF65-F5344CB8AC3E}">
        <p14:creationId xmlns:p14="http://schemas.microsoft.com/office/powerpoint/2010/main" val="2388790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u="sng" dirty="0" err="1" smtClean="0">
                <a:solidFill>
                  <a:srgbClr val="33CC33"/>
                </a:solidFill>
              </a:rPr>
              <a:t>Đ</a:t>
            </a:r>
            <a:r>
              <a:rPr lang="en-US" sz="6000" b="0" u="sng" dirty="0" err="1" smtClean="0">
                <a:solidFill>
                  <a:srgbClr val="33CC33"/>
                </a:solidFill>
                <a:effectLst/>
              </a:rPr>
              <a:t>k</a:t>
            </a:r>
            <a:r>
              <a:rPr lang="en-US" sz="6000" b="0" u="sng" dirty="0" smtClean="0">
                <a:solidFill>
                  <a:srgbClr val="33CC33"/>
                </a:solidFill>
                <a:effectLst/>
              </a:rPr>
              <a:t>:</a:t>
            </a:r>
            <a:r>
              <a:rPr lang="en-US" sz="6000" b="0" dirty="0" smtClean="0">
                <a:solidFill>
                  <a:srgbClr val="33CC33"/>
                </a:solidFill>
                <a:effectLst/>
              </a:rPr>
              <a:t> </a:t>
            </a:r>
            <a:r>
              <a:rPr lang="vi-VN" dirty="0">
                <a:solidFill>
                  <a:schemeClr val="bg1"/>
                </a:solidFill>
              </a:rPr>
              <a:t>Kìa có tiếng kêu từ trong hoang địa, mau mau hãy dọn đường cho Chúa đến. Mau mau hãy dọn đường cho Chúa đến. Đồi cao hãy san bằng, hố sâu hãy lấp đầy, đường quanh co hãy uốn cho ngay.</a:t>
            </a:r>
            <a:endParaRPr lang="vi-VN" sz="6000" b="0" dirty="0">
              <a:solidFill>
                <a:schemeClr val="bg1"/>
              </a:solidFill>
              <a:effectLst/>
            </a:endParaRPr>
          </a:p>
        </p:txBody>
      </p:sp>
    </p:spTree>
    <p:extLst>
      <p:ext uri="{BB962C8B-B14F-4D97-AF65-F5344CB8AC3E}">
        <p14:creationId xmlns:p14="http://schemas.microsoft.com/office/powerpoint/2010/main" val="3486099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5" y="39304"/>
            <a:ext cx="9144000" cy="5143499"/>
          </a:xfrm>
        </p:spPr>
        <p:txBody>
          <a:bodyPr/>
          <a:lstStyle/>
          <a:p>
            <a:endParaRPr lang="en-US" dirty="0"/>
          </a:p>
        </p:txBody>
      </p:sp>
      <p:sp>
        <p:nvSpPr>
          <p:cNvPr id="5" name="Rectangle 4"/>
          <p:cNvSpPr/>
          <p:nvPr/>
        </p:nvSpPr>
        <p:spPr>
          <a:xfrm>
            <a:off x="0" y="59125"/>
            <a:ext cx="4224233" cy="3570208"/>
          </a:xfrm>
          <a:prstGeom prst="rect">
            <a:avLst/>
          </a:prstGeom>
          <a:noFill/>
        </p:spPr>
        <p:txBody>
          <a:bodyPr wrap="none" lIns="91440" tIns="45720" rIns="91440" bIns="45720">
            <a:spAutoFit/>
          </a:bodyPr>
          <a:lstStyle/>
          <a:p>
            <a:pPr algn="ctr"/>
            <a:r>
              <a:rPr lang="en-US" sz="5400" i="1" dirty="0" err="1" smtClean="0">
                <a:ln w="0"/>
                <a:solidFill>
                  <a:srgbClr val="33CC33"/>
                </a:solidFill>
                <a:effectLst>
                  <a:outerShdw blurRad="38100" dist="19050" dir="2700000" algn="tl" rotWithShape="0">
                    <a:schemeClr val="dk1">
                      <a:alpha val="40000"/>
                    </a:schemeClr>
                  </a:outerShdw>
                </a:effectLst>
                <a:latin typeface="Bell MT" panose="02020503060305020303" pitchFamily="18" charset="0"/>
              </a:rPr>
              <a:t>Thánh</a:t>
            </a:r>
            <a:r>
              <a:rPr lang="en-US" sz="5400" i="1" dirty="0" smtClean="0">
                <a:ln w="0"/>
                <a:solidFill>
                  <a:srgbClr val="33CC33"/>
                </a:solidFill>
                <a:effectLst>
                  <a:outerShdw blurRad="38100" dist="19050" dir="2700000" algn="tl" rotWithShape="0">
                    <a:schemeClr val="dk1">
                      <a:alpha val="40000"/>
                    </a:schemeClr>
                  </a:outerShdw>
                </a:effectLst>
                <a:latin typeface="Bell MT" panose="02020503060305020303" pitchFamily="18" charset="0"/>
              </a:rPr>
              <a:t> </a:t>
            </a:r>
            <a:r>
              <a:rPr lang="en-US" sz="5400" i="1" dirty="0" err="1">
                <a:ln w="0"/>
                <a:solidFill>
                  <a:srgbClr val="33CC33"/>
                </a:solidFill>
                <a:effectLst>
                  <a:outerShdw blurRad="38100" dist="19050" dir="2700000" algn="tl" rotWithShape="0">
                    <a:schemeClr val="dk1">
                      <a:alpha val="40000"/>
                    </a:schemeClr>
                  </a:outerShdw>
                </a:effectLst>
                <a:latin typeface="Bell MT" panose="02020503060305020303" pitchFamily="18" charset="0"/>
              </a:rPr>
              <a:t>Lễ</a:t>
            </a:r>
            <a:r>
              <a:rPr lang="en-US" sz="5400" i="1" dirty="0">
                <a:ln w="0"/>
                <a:solidFill>
                  <a:srgbClr val="33CC33"/>
                </a:solidFill>
                <a:effectLst>
                  <a:outerShdw blurRad="38100" dist="19050" dir="2700000" algn="tl" rotWithShape="0">
                    <a:schemeClr val="dk1">
                      <a:alpha val="40000"/>
                    </a:schemeClr>
                  </a:outerShdw>
                </a:effectLst>
                <a:latin typeface="Bell MT" panose="02020503060305020303" pitchFamily="18" charset="0"/>
              </a:rPr>
              <a:t> </a:t>
            </a:r>
          </a:p>
          <a:p>
            <a:pPr algn="ctr"/>
            <a:r>
              <a:rPr lang="en-US" sz="5400" b="1" dirty="0" err="1">
                <a:ln w="0"/>
                <a:solidFill>
                  <a:schemeClr val="bg1"/>
                </a:solidFill>
                <a:effectLst>
                  <a:outerShdw blurRad="38100" dist="19050" dir="2700000" algn="tl" rotWithShape="0">
                    <a:schemeClr val="dk1">
                      <a:alpha val="40000"/>
                    </a:schemeClr>
                  </a:outerShdw>
                </a:effectLst>
              </a:rPr>
              <a:t>Chúa</a:t>
            </a:r>
            <a:r>
              <a:rPr lang="en-US" sz="5400" b="1" dirty="0">
                <a:ln w="0"/>
                <a:solidFill>
                  <a:schemeClr val="bg1"/>
                </a:solidFill>
                <a:effectLst>
                  <a:outerShdw blurRad="38100" dist="19050" dir="2700000" algn="tl" rotWithShape="0">
                    <a:schemeClr val="dk1">
                      <a:alpha val="40000"/>
                    </a:schemeClr>
                  </a:outerShdw>
                </a:effectLst>
              </a:rPr>
              <a:t> </a:t>
            </a:r>
            <a:r>
              <a:rPr lang="en-US" sz="5400" b="1" dirty="0" err="1">
                <a:ln w="0"/>
                <a:solidFill>
                  <a:schemeClr val="bg1"/>
                </a:solidFill>
                <a:effectLst>
                  <a:outerShdw blurRad="38100" dist="19050" dir="2700000" algn="tl" rotWithShape="0">
                    <a:schemeClr val="dk1">
                      <a:alpha val="40000"/>
                    </a:schemeClr>
                  </a:outerShdw>
                </a:effectLst>
              </a:rPr>
              <a:t>Nhật</a:t>
            </a:r>
            <a:r>
              <a:rPr lang="en-US" sz="5400" b="1" dirty="0">
                <a:ln w="0"/>
                <a:solidFill>
                  <a:schemeClr val="bg1"/>
                </a:solidFill>
                <a:effectLst>
                  <a:outerShdw blurRad="38100" dist="19050" dir="2700000" algn="tl" rotWithShape="0">
                    <a:schemeClr val="dk1">
                      <a:alpha val="40000"/>
                    </a:schemeClr>
                  </a:outerShdw>
                </a:effectLst>
              </a:rPr>
              <a:t> </a:t>
            </a:r>
            <a:r>
              <a:rPr lang="en-US" sz="5400" b="1" dirty="0" smtClean="0">
                <a:ln w="0"/>
                <a:solidFill>
                  <a:schemeClr val="bg1"/>
                </a:solidFill>
                <a:effectLst>
                  <a:outerShdw blurRad="38100" dist="19050" dir="2700000" algn="tl" rotWithShape="0">
                    <a:schemeClr val="dk1">
                      <a:alpha val="40000"/>
                    </a:schemeClr>
                  </a:outerShdw>
                </a:effectLst>
              </a:rPr>
              <a:t>II</a:t>
            </a:r>
            <a:endParaRPr lang="en-US" sz="5400" b="1" dirty="0">
              <a:ln w="0"/>
              <a:solidFill>
                <a:schemeClr val="bg1"/>
              </a:solidFill>
              <a:effectLst>
                <a:outerShdw blurRad="38100" dist="19050" dir="2700000" algn="tl" rotWithShape="0">
                  <a:schemeClr val="dk1">
                    <a:alpha val="40000"/>
                  </a:schemeClr>
                </a:outerShdw>
              </a:effectLst>
            </a:endParaRPr>
          </a:p>
          <a:p>
            <a:pPr algn="ctr"/>
            <a:r>
              <a:rPr lang="en-US" sz="5400" b="1" dirty="0" err="1">
                <a:ln w="0"/>
                <a:solidFill>
                  <a:schemeClr val="bg1"/>
                </a:solidFill>
                <a:effectLst>
                  <a:outerShdw blurRad="38100" dist="19050" dir="2700000" algn="tl" rotWithShape="0">
                    <a:schemeClr val="dk1">
                      <a:alpha val="40000"/>
                    </a:schemeClr>
                  </a:outerShdw>
                </a:effectLst>
              </a:rPr>
              <a:t>Mùa</a:t>
            </a:r>
            <a:r>
              <a:rPr lang="en-US" sz="5400" b="1" dirty="0">
                <a:ln w="0"/>
                <a:solidFill>
                  <a:schemeClr val="bg1"/>
                </a:solidFill>
                <a:effectLst>
                  <a:outerShdw blurRad="38100" dist="19050" dir="2700000" algn="tl" rotWithShape="0">
                    <a:schemeClr val="dk1">
                      <a:alpha val="40000"/>
                    </a:schemeClr>
                  </a:outerShdw>
                </a:effectLst>
              </a:rPr>
              <a:t> </a:t>
            </a:r>
            <a:r>
              <a:rPr lang="en-US" sz="5400" b="1" dirty="0" err="1" smtClean="0">
                <a:ln w="0"/>
                <a:solidFill>
                  <a:schemeClr val="bg1"/>
                </a:solidFill>
                <a:effectLst>
                  <a:outerShdw blurRad="38100" dist="19050" dir="2700000" algn="tl" rotWithShape="0">
                    <a:schemeClr val="dk1">
                      <a:alpha val="40000"/>
                    </a:schemeClr>
                  </a:outerShdw>
                </a:effectLst>
              </a:rPr>
              <a:t>Vọng</a:t>
            </a:r>
            <a:endParaRPr lang="en-US" sz="5400" b="1" dirty="0" smtClean="0">
              <a:ln w="0"/>
              <a:solidFill>
                <a:schemeClr val="bg1"/>
              </a:solidFill>
              <a:effectLst>
                <a:outerShdw blurRad="38100" dist="19050" dir="2700000" algn="tl" rotWithShape="0">
                  <a:schemeClr val="dk1">
                    <a:alpha val="40000"/>
                  </a:schemeClr>
                </a:outerShdw>
              </a:effectLst>
            </a:endParaRPr>
          </a:p>
          <a:p>
            <a:pPr algn="ctr"/>
            <a:endParaRPr lang="en-US" sz="3200" b="1" i="1" dirty="0" smtClean="0">
              <a:ln w="0"/>
              <a:solidFill>
                <a:srgbClr val="FFFF00"/>
              </a:solidFill>
              <a:effectLst>
                <a:outerShdw blurRad="38100" dist="19050" dir="2700000" algn="tl" rotWithShape="0">
                  <a:schemeClr val="dk1">
                    <a:alpha val="40000"/>
                  </a:schemeClr>
                </a:outerShdw>
              </a:effectLst>
            </a:endParaRPr>
          </a:p>
          <a:p>
            <a:pPr algn="ctr"/>
            <a:r>
              <a:rPr lang="en-US" sz="3200" b="1" i="1" dirty="0" err="1" smtClean="0">
                <a:ln w="0"/>
                <a:solidFill>
                  <a:srgbClr val="FFFF00"/>
                </a:solidFill>
                <a:effectLst>
                  <a:outerShdw blurRad="38100" dist="19050" dir="2700000" algn="tl" rotWithShape="0">
                    <a:schemeClr val="dk1">
                      <a:alpha val="40000"/>
                    </a:schemeClr>
                  </a:outerShdw>
                </a:effectLst>
              </a:rPr>
              <a:t>Bài</a:t>
            </a:r>
            <a:r>
              <a:rPr lang="en-US" sz="3200" b="1" i="1" dirty="0" smtClean="0">
                <a:ln w="0"/>
                <a:solidFill>
                  <a:srgbClr val="FFFF00"/>
                </a:solidFill>
                <a:effectLst>
                  <a:outerShdw blurRad="38100" dist="19050" dir="2700000" algn="tl" rotWithShape="0">
                    <a:schemeClr val="dk1">
                      <a:alpha val="40000"/>
                    </a:schemeClr>
                  </a:outerShdw>
                </a:effectLst>
              </a:rPr>
              <a:t> </a:t>
            </a:r>
            <a:r>
              <a:rPr lang="en-US" sz="3200" b="1" i="1" dirty="0" err="1" smtClean="0">
                <a:ln w="0"/>
                <a:solidFill>
                  <a:srgbClr val="FFFF00"/>
                </a:solidFill>
                <a:effectLst>
                  <a:outerShdw blurRad="38100" dist="19050" dir="2700000" algn="tl" rotWithShape="0">
                    <a:schemeClr val="dk1">
                      <a:alpha val="40000"/>
                    </a:schemeClr>
                  </a:outerShdw>
                </a:effectLst>
              </a:rPr>
              <a:t>đọc</a:t>
            </a:r>
            <a:r>
              <a:rPr lang="en-US" sz="3200" b="1" i="1" dirty="0" smtClean="0">
                <a:ln w="0"/>
                <a:solidFill>
                  <a:srgbClr val="FFFF00"/>
                </a:solidFill>
                <a:effectLst>
                  <a:outerShdw blurRad="38100" dist="19050" dir="2700000" algn="tl" rotWithShape="0">
                    <a:schemeClr val="dk1">
                      <a:alpha val="40000"/>
                    </a:schemeClr>
                  </a:outerShdw>
                </a:effectLst>
              </a:rPr>
              <a:t> 1</a:t>
            </a:r>
            <a:endParaRPr lang="en-US" sz="3200" b="1" i="1" dirty="0">
              <a:ln w="0"/>
              <a:solidFill>
                <a:srgbClr val="FFFF00"/>
              </a:solidFill>
              <a:effectLst>
                <a:outerShdw blurRad="38100" dist="19050" dir="2700000" algn="tl" rotWithShape="0">
                  <a:schemeClr val="dk1">
                    <a:alpha val="40000"/>
                  </a:schemeClr>
                </a:outerShdw>
              </a:effectLst>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3671" y="406846"/>
            <a:ext cx="4623495" cy="284190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116" y="3704886"/>
            <a:ext cx="3048000" cy="1459230"/>
          </a:xfrm>
          <a:prstGeom prst="rect">
            <a:avLst/>
          </a:prstGeom>
        </p:spPr>
      </p:pic>
    </p:spTree>
    <p:extLst>
      <p:ext uri="{BB962C8B-B14F-4D97-AF65-F5344CB8AC3E}">
        <p14:creationId xmlns:p14="http://schemas.microsoft.com/office/powerpoint/2010/main" val="4196685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z="8800" b="1" dirty="0" err="1" smtClean="0">
                <a:solidFill>
                  <a:srgbClr val="33CC33"/>
                </a:solidFill>
              </a:rPr>
              <a:t>Thánh</a:t>
            </a:r>
            <a:r>
              <a:rPr lang="en-US" sz="8800" b="1" dirty="0" smtClean="0">
                <a:solidFill>
                  <a:srgbClr val="33CC33"/>
                </a:solidFill>
              </a:rPr>
              <a:t> </a:t>
            </a:r>
            <a:r>
              <a:rPr lang="en-US" sz="8800" b="1" dirty="0" err="1" smtClean="0">
                <a:solidFill>
                  <a:srgbClr val="33CC33"/>
                </a:solidFill>
              </a:rPr>
              <a:t>Vịnh</a:t>
            </a:r>
            <a:r>
              <a:rPr lang="en-US" sz="8800" b="1" dirty="0" smtClean="0">
                <a:solidFill>
                  <a:srgbClr val="33CC33"/>
                </a:solidFill>
              </a:rPr>
              <a:t> 125</a:t>
            </a:r>
            <a:r>
              <a:rPr lang="en-US" dirty="0" smtClean="0">
                <a:solidFill>
                  <a:srgbClr val="FFFF00"/>
                </a:solidFill>
              </a:rPr>
              <a:t/>
            </a:r>
            <a:br>
              <a:rPr lang="en-US" dirty="0" smtClean="0">
                <a:solidFill>
                  <a:srgbClr val="FFFF00"/>
                </a:solidFill>
              </a:rPr>
            </a:br>
            <a:r>
              <a:rPr lang="en-US" dirty="0" err="1" smtClean="0">
                <a:solidFill>
                  <a:srgbClr val="FFFF00"/>
                </a:solidFill>
              </a:rPr>
              <a:t>Chúa</a:t>
            </a:r>
            <a:r>
              <a:rPr lang="en-US" dirty="0" smtClean="0">
                <a:solidFill>
                  <a:srgbClr val="FFFF00"/>
                </a:solidFill>
              </a:rPr>
              <a:t> </a:t>
            </a:r>
            <a:r>
              <a:rPr lang="en-US" dirty="0" err="1" smtClean="0">
                <a:solidFill>
                  <a:srgbClr val="FFFF00"/>
                </a:solidFill>
              </a:rPr>
              <a:t>Nhật</a:t>
            </a:r>
            <a:r>
              <a:rPr lang="en-US" dirty="0" smtClean="0">
                <a:solidFill>
                  <a:srgbClr val="FFFF00"/>
                </a:solidFill>
              </a:rPr>
              <a:t> II </a:t>
            </a:r>
            <a:r>
              <a:rPr lang="en-US" dirty="0" err="1" smtClean="0">
                <a:solidFill>
                  <a:srgbClr val="FFFF00"/>
                </a:solidFill>
              </a:rPr>
              <a:t>Mùa</a:t>
            </a:r>
            <a:r>
              <a:rPr lang="en-US" dirty="0" smtClean="0">
                <a:solidFill>
                  <a:srgbClr val="FFFF00"/>
                </a:solidFill>
              </a:rPr>
              <a:t> </a:t>
            </a:r>
            <a:r>
              <a:rPr lang="en-US" dirty="0" err="1" smtClean="0">
                <a:solidFill>
                  <a:srgbClr val="FFFF00"/>
                </a:solidFill>
              </a:rPr>
              <a:t>Vọng</a:t>
            </a:r>
            <a:r>
              <a:rPr lang="en-US" dirty="0" smtClean="0">
                <a:solidFill>
                  <a:srgbClr val="FFFF00"/>
                </a:solidFill>
              </a:rPr>
              <a:t> </a:t>
            </a:r>
            <a:br>
              <a:rPr lang="en-US" dirty="0" smtClean="0">
                <a:solidFill>
                  <a:srgbClr val="FFFF00"/>
                </a:solidFill>
              </a:rPr>
            </a:br>
            <a:r>
              <a:rPr lang="en-US" dirty="0" err="1" smtClean="0">
                <a:solidFill>
                  <a:srgbClr val="FFFF00"/>
                </a:solidFill>
              </a:rPr>
              <a:t>Năm</a:t>
            </a:r>
            <a:r>
              <a:rPr lang="en-US" dirty="0" smtClean="0">
                <a:solidFill>
                  <a:srgbClr val="FFFF00"/>
                </a:solidFill>
              </a:rPr>
              <a:t> </a:t>
            </a:r>
            <a:r>
              <a:rPr lang="en-US" dirty="0">
                <a:solidFill>
                  <a:srgbClr val="FFFF00"/>
                </a:solidFill>
              </a:rPr>
              <a:t>C</a:t>
            </a:r>
            <a:r>
              <a:rPr lang="en-US" dirty="0" smtClean="0">
                <a:solidFill>
                  <a:srgbClr val="FFFF00"/>
                </a:solidFill>
              </a:rPr>
              <a:t/>
            </a:r>
            <a:br>
              <a:rPr lang="en-US" dirty="0" smtClean="0">
                <a:solidFill>
                  <a:srgbClr val="FFFF00"/>
                </a:solidFill>
              </a:rPr>
            </a:br>
            <a:r>
              <a:rPr lang="en-US" b="1" i="1" dirty="0" smtClean="0">
                <a:solidFill>
                  <a:schemeClr val="bg1"/>
                </a:solidFill>
              </a:rPr>
              <a:t>Lm. Kim Long</a:t>
            </a:r>
            <a:br>
              <a:rPr lang="en-US" b="1" i="1" dirty="0" smtClean="0">
                <a:solidFill>
                  <a:schemeClr val="bg1"/>
                </a:solidFill>
              </a:rPr>
            </a:br>
            <a:r>
              <a:rPr lang="en-US" b="1" i="1" dirty="0">
                <a:solidFill>
                  <a:schemeClr val="bg1"/>
                </a:solidFill>
              </a:rPr>
              <a:t>4</a:t>
            </a:r>
            <a:r>
              <a:rPr lang="en-US" b="1" i="1" dirty="0" smtClean="0">
                <a:solidFill>
                  <a:schemeClr val="bg1"/>
                </a:solidFill>
              </a:rPr>
              <a:t> </a:t>
            </a:r>
            <a:r>
              <a:rPr lang="en-US" b="1" i="1" dirty="0" err="1" smtClean="0">
                <a:solidFill>
                  <a:schemeClr val="bg1"/>
                </a:solidFill>
              </a:rPr>
              <a:t>Câu</a:t>
            </a:r>
            <a:endParaRPr lang="en-US" b="1" i="1" dirty="0">
              <a:solidFill>
                <a:schemeClr val="bg1"/>
              </a:solidFill>
            </a:endParaRPr>
          </a:p>
        </p:txBody>
      </p:sp>
    </p:spTree>
    <p:extLst>
      <p:ext uri="{BB962C8B-B14F-4D97-AF65-F5344CB8AC3E}">
        <p14:creationId xmlns:p14="http://schemas.microsoft.com/office/powerpoint/2010/main" val="3729705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8000" u="sng" dirty="0" err="1" smtClean="0">
                <a:solidFill>
                  <a:srgbClr val="33CC33"/>
                </a:solidFill>
              </a:rPr>
              <a:t>Đk</a:t>
            </a:r>
            <a:r>
              <a:rPr lang="en-US" sz="8000" u="sng" dirty="0" smtClean="0">
                <a:solidFill>
                  <a:srgbClr val="33CC33"/>
                </a:solidFill>
              </a:rPr>
              <a:t>:</a:t>
            </a:r>
            <a:r>
              <a:rPr lang="en-US" sz="8000" dirty="0" smtClean="0">
                <a:solidFill>
                  <a:srgbClr val="33CC33"/>
                </a:solidFill>
              </a:rPr>
              <a:t> </a:t>
            </a:r>
            <a:r>
              <a:rPr lang="en-US" sz="8000" dirty="0" err="1" smtClean="0">
                <a:solidFill>
                  <a:schemeClr val="bg1"/>
                </a:solidFill>
              </a:rPr>
              <a:t>Việc</a:t>
            </a:r>
            <a:r>
              <a:rPr lang="en-US" sz="8000" dirty="0" smtClean="0">
                <a:solidFill>
                  <a:schemeClr val="bg1"/>
                </a:solidFill>
              </a:rPr>
              <a:t> </a:t>
            </a:r>
            <a:r>
              <a:rPr lang="en-US" sz="8000" dirty="0" err="1" smtClean="0">
                <a:solidFill>
                  <a:schemeClr val="bg1"/>
                </a:solidFill>
              </a:rPr>
              <a:t>Chúa</a:t>
            </a:r>
            <a:r>
              <a:rPr lang="en-US" sz="8000" dirty="0" smtClean="0">
                <a:solidFill>
                  <a:schemeClr val="bg1"/>
                </a:solidFill>
              </a:rPr>
              <a:t> </a:t>
            </a:r>
            <a:r>
              <a:rPr lang="en-US" sz="8000" dirty="0" err="1" smtClean="0">
                <a:solidFill>
                  <a:schemeClr val="bg1"/>
                </a:solidFill>
              </a:rPr>
              <a:t>làm</a:t>
            </a:r>
            <a:r>
              <a:rPr lang="en-US" sz="8000" dirty="0" smtClean="0">
                <a:solidFill>
                  <a:schemeClr val="bg1"/>
                </a:solidFill>
              </a:rPr>
              <a:t> </a:t>
            </a:r>
            <a:r>
              <a:rPr lang="en-US" sz="8000" dirty="0" err="1" smtClean="0">
                <a:solidFill>
                  <a:schemeClr val="bg1"/>
                </a:solidFill>
              </a:rPr>
              <a:t>cho</a:t>
            </a:r>
            <a:r>
              <a:rPr lang="en-US" sz="8000" dirty="0" smtClean="0">
                <a:solidFill>
                  <a:schemeClr val="bg1"/>
                </a:solidFill>
              </a:rPr>
              <a:t> ta </a:t>
            </a:r>
            <a:r>
              <a:rPr lang="en-US" sz="8000" dirty="0" err="1" smtClean="0">
                <a:solidFill>
                  <a:schemeClr val="bg1"/>
                </a:solidFill>
              </a:rPr>
              <a:t>ôi</a:t>
            </a:r>
            <a:r>
              <a:rPr lang="en-US" sz="8000" dirty="0" smtClean="0">
                <a:solidFill>
                  <a:schemeClr val="bg1"/>
                </a:solidFill>
              </a:rPr>
              <a:t> </a:t>
            </a:r>
            <a:r>
              <a:rPr lang="en-US" sz="8000" dirty="0" err="1" smtClean="0">
                <a:solidFill>
                  <a:schemeClr val="bg1"/>
                </a:solidFill>
              </a:rPr>
              <a:t>thực</a:t>
            </a:r>
            <a:r>
              <a:rPr lang="en-US" sz="8000" dirty="0" smtClean="0">
                <a:solidFill>
                  <a:schemeClr val="bg1"/>
                </a:solidFill>
              </a:rPr>
              <a:t> </a:t>
            </a:r>
            <a:r>
              <a:rPr lang="en-US" sz="8000" dirty="0" err="1" smtClean="0">
                <a:solidFill>
                  <a:schemeClr val="bg1"/>
                </a:solidFill>
              </a:rPr>
              <a:t>vĩ</a:t>
            </a:r>
            <a:r>
              <a:rPr lang="en-US" sz="8000" dirty="0" smtClean="0">
                <a:solidFill>
                  <a:schemeClr val="bg1"/>
                </a:solidFill>
              </a:rPr>
              <a:t> </a:t>
            </a:r>
            <a:r>
              <a:rPr lang="en-US" sz="8000" dirty="0" err="1" smtClean="0">
                <a:solidFill>
                  <a:schemeClr val="bg1"/>
                </a:solidFill>
              </a:rPr>
              <a:t>đại</a:t>
            </a:r>
            <a:r>
              <a:rPr lang="en-US" sz="8000" dirty="0" smtClean="0">
                <a:solidFill>
                  <a:schemeClr val="bg1"/>
                </a:solidFill>
              </a:rPr>
              <a:t>, ta </a:t>
            </a:r>
            <a:r>
              <a:rPr lang="en-US" sz="8000" dirty="0" err="1" smtClean="0">
                <a:solidFill>
                  <a:schemeClr val="bg1"/>
                </a:solidFill>
              </a:rPr>
              <a:t>thấy</a:t>
            </a:r>
            <a:r>
              <a:rPr lang="en-US" sz="8000" dirty="0" smtClean="0">
                <a:solidFill>
                  <a:schemeClr val="bg1"/>
                </a:solidFill>
              </a:rPr>
              <a:t> </a:t>
            </a:r>
            <a:r>
              <a:rPr lang="en-US" sz="8000" dirty="0" err="1" smtClean="0">
                <a:solidFill>
                  <a:schemeClr val="bg1"/>
                </a:solidFill>
              </a:rPr>
              <a:t>mình</a:t>
            </a:r>
            <a:r>
              <a:rPr lang="en-US" sz="8000" dirty="0" smtClean="0">
                <a:solidFill>
                  <a:schemeClr val="bg1"/>
                </a:solidFill>
              </a:rPr>
              <a:t> </a:t>
            </a:r>
            <a:r>
              <a:rPr lang="en-US" sz="8000" dirty="0" err="1" smtClean="0">
                <a:solidFill>
                  <a:schemeClr val="bg1"/>
                </a:solidFill>
              </a:rPr>
              <a:t>chứa</a:t>
            </a:r>
            <a:r>
              <a:rPr lang="en-US" sz="8000" dirty="0" smtClean="0">
                <a:solidFill>
                  <a:schemeClr val="bg1"/>
                </a:solidFill>
              </a:rPr>
              <a:t> </a:t>
            </a:r>
            <a:r>
              <a:rPr lang="en-US" sz="8000" dirty="0" err="1" smtClean="0">
                <a:solidFill>
                  <a:schemeClr val="bg1"/>
                </a:solidFill>
              </a:rPr>
              <a:t>chan</a:t>
            </a:r>
            <a:r>
              <a:rPr lang="en-US" sz="8000" dirty="0" smtClean="0">
                <a:solidFill>
                  <a:schemeClr val="bg1"/>
                </a:solidFill>
              </a:rPr>
              <a:t> </a:t>
            </a:r>
            <a:r>
              <a:rPr lang="en-US" sz="8000" dirty="0" err="1" smtClean="0">
                <a:solidFill>
                  <a:schemeClr val="bg1"/>
                </a:solidFill>
              </a:rPr>
              <a:t>niềm</a:t>
            </a:r>
            <a:r>
              <a:rPr lang="en-US" sz="8000" dirty="0" smtClean="0">
                <a:solidFill>
                  <a:schemeClr val="bg1"/>
                </a:solidFill>
              </a:rPr>
              <a:t> </a:t>
            </a:r>
            <a:r>
              <a:rPr lang="en-US" sz="8000" dirty="0" err="1" smtClean="0">
                <a:solidFill>
                  <a:schemeClr val="bg1"/>
                </a:solidFill>
              </a:rPr>
              <a:t>vui</a:t>
            </a:r>
            <a:r>
              <a:rPr lang="en-US" sz="8000" dirty="0" smtClean="0">
                <a:solidFill>
                  <a:schemeClr val="bg1"/>
                </a:solidFill>
              </a:rPr>
              <a:t>.</a:t>
            </a:r>
            <a:r>
              <a:rPr lang="en-US" sz="8000" dirty="0">
                <a:solidFill>
                  <a:schemeClr val="bg1"/>
                </a:solidFill>
              </a:rPr>
              <a:t> </a:t>
            </a:r>
            <a:endParaRPr lang="vi-VN" sz="8000" dirty="0" smtClean="0">
              <a:solidFill>
                <a:schemeClr val="bg1"/>
              </a:solidFill>
            </a:endParaRPr>
          </a:p>
        </p:txBody>
      </p:sp>
    </p:spTree>
    <p:extLst>
      <p:ext uri="{BB962C8B-B14F-4D97-AF65-F5344CB8AC3E}">
        <p14:creationId xmlns:p14="http://schemas.microsoft.com/office/powerpoint/2010/main" val="171850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33CC33"/>
                </a:solidFill>
              </a:rPr>
              <a:t>Tk1:</a:t>
            </a:r>
            <a:r>
              <a:rPr lang="en-US" sz="5400" dirty="0" smtClean="0">
                <a:solidFill>
                  <a:srgbClr val="33CC33"/>
                </a:solidFill>
              </a:rPr>
              <a:t> </a:t>
            </a:r>
            <a:r>
              <a:rPr lang="vi-VN" sz="5400" dirty="0">
                <a:solidFill>
                  <a:schemeClr val="bg1"/>
                </a:solidFill>
              </a:rPr>
              <a:t>Từ Si-on khi được Chúa dẫn về, ta ngỡ ngàng tựa trong giấc mơ.  Tiếng cười rộn rã đôi môi, lời hoan ca vang rền cửa miệng.</a:t>
            </a:r>
            <a:r>
              <a:rPr lang="vi-VN" dirty="0"/>
              <a:t> </a:t>
            </a:r>
            <a:endParaRPr lang="en-US" sz="5400" dirty="0">
              <a:solidFill>
                <a:schemeClr val="bg1"/>
              </a:solidFill>
            </a:endParaRPr>
          </a:p>
        </p:txBody>
      </p:sp>
    </p:spTree>
    <p:extLst>
      <p:ext uri="{BB962C8B-B14F-4D97-AF65-F5344CB8AC3E}">
        <p14:creationId xmlns:p14="http://schemas.microsoft.com/office/powerpoint/2010/main" val="1096393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8000" u="sng" dirty="0" err="1" smtClean="0">
                <a:solidFill>
                  <a:srgbClr val="33CC33"/>
                </a:solidFill>
              </a:rPr>
              <a:t>Đk</a:t>
            </a:r>
            <a:r>
              <a:rPr lang="en-US" sz="8000" u="sng" dirty="0" smtClean="0">
                <a:solidFill>
                  <a:srgbClr val="33CC33"/>
                </a:solidFill>
              </a:rPr>
              <a:t>:</a:t>
            </a:r>
            <a:r>
              <a:rPr lang="en-US" sz="8000" dirty="0" smtClean="0">
                <a:solidFill>
                  <a:srgbClr val="33CC33"/>
                </a:solidFill>
              </a:rPr>
              <a:t> </a:t>
            </a:r>
            <a:r>
              <a:rPr lang="en-US" sz="8000" dirty="0" err="1" smtClean="0">
                <a:solidFill>
                  <a:schemeClr val="bg1"/>
                </a:solidFill>
              </a:rPr>
              <a:t>Việc</a:t>
            </a:r>
            <a:r>
              <a:rPr lang="en-US" sz="8000" dirty="0" smtClean="0">
                <a:solidFill>
                  <a:schemeClr val="bg1"/>
                </a:solidFill>
              </a:rPr>
              <a:t> </a:t>
            </a:r>
            <a:r>
              <a:rPr lang="en-US" sz="8000" dirty="0" err="1" smtClean="0">
                <a:solidFill>
                  <a:schemeClr val="bg1"/>
                </a:solidFill>
              </a:rPr>
              <a:t>Chúa</a:t>
            </a:r>
            <a:r>
              <a:rPr lang="en-US" sz="8000" dirty="0" smtClean="0">
                <a:solidFill>
                  <a:schemeClr val="bg1"/>
                </a:solidFill>
              </a:rPr>
              <a:t> </a:t>
            </a:r>
            <a:r>
              <a:rPr lang="en-US" sz="8000" dirty="0" err="1" smtClean="0">
                <a:solidFill>
                  <a:schemeClr val="bg1"/>
                </a:solidFill>
              </a:rPr>
              <a:t>làm</a:t>
            </a:r>
            <a:r>
              <a:rPr lang="en-US" sz="8000" dirty="0" smtClean="0">
                <a:solidFill>
                  <a:schemeClr val="bg1"/>
                </a:solidFill>
              </a:rPr>
              <a:t> </a:t>
            </a:r>
            <a:r>
              <a:rPr lang="en-US" sz="8000" dirty="0" err="1" smtClean="0">
                <a:solidFill>
                  <a:schemeClr val="bg1"/>
                </a:solidFill>
              </a:rPr>
              <a:t>cho</a:t>
            </a:r>
            <a:r>
              <a:rPr lang="en-US" sz="8000" dirty="0" smtClean="0">
                <a:solidFill>
                  <a:schemeClr val="bg1"/>
                </a:solidFill>
              </a:rPr>
              <a:t> ta </a:t>
            </a:r>
            <a:r>
              <a:rPr lang="en-US" sz="8000" dirty="0" err="1" smtClean="0">
                <a:solidFill>
                  <a:schemeClr val="bg1"/>
                </a:solidFill>
              </a:rPr>
              <a:t>ôi</a:t>
            </a:r>
            <a:r>
              <a:rPr lang="en-US" sz="8000" dirty="0" smtClean="0">
                <a:solidFill>
                  <a:schemeClr val="bg1"/>
                </a:solidFill>
              </a:rPr>
              <a:t> </a:t>
            </a:r>
            <a:r>
              <a:rPr lang="en-US" sz="8000" dirty="0" err="1" smtClean="0">
                <a:solidFill>
                  <a:schemeClr val="bg1"/>
                </a:solidFill>
              </a:rPr>
              <a:t>thực</a:t>
            </a:r>
            <a:r>
              <a:rPr lang="en-US" sz="8000" dirty="0" smtClean="0">
                <a:solidFill>
                  <a:schemeClr val="bg1"/>
                </a:solidFill>
              </a:rPr>
              <a:t> </a:t>
            </a:r>
            <a:r>
              <a:rPr lang="en-US" sz="8000" dirty="0" err="1" smtClean="0">
                <a:solidFill>
                  <a:schemeClr val="bg1"/>
                </a:solidFill>
              </a:rPr>
              <a:t>vĩ</a:t>
            </a:r>
            <a:r>
              <a:rPr lang="en-US" sz="8000" dirty="0" smtClean="0">
                <a:solidFill>
                  <a:schemeClr val="bg1"/>
                </a:solidFill>
              </a:rPr>
              <a:t> </a:t>
            </a:r>
            <a:r>
              <a:rPr lang="en-US" sz="8000" dirty="0" err="1" smtClean="0">
                <a:solidFill>
                  <a:schemeClr val="bg1"/>
                </a:solidFill>
              </a:rPr>
              <a:t>đại</a:t>
            </a:r>
            <a:r>
              <a:rPr lang="en-US" sz="8000" dirty="0" smtClean="0">
                <a:solidFill>
                  <a:schemeClr val="bg1"/>
                </a:solidFill>
              </a:rPr>
              <a:t>, ta </a:t>
            </a:r>
            <a:r>
              <a:rPr lang="en-US" sz="8000" dirty="0" err="1" smtClean="0">
                <a:solidFill>
                  <a:schemeClr val="bg1"/>
                </a:solidFill>
              </a:rPr>
              <a:t>thấy</a:t>
            </a:r>
            <a:r>
              <a:rPr lang="en-US" sz="8000" dirty="0" smtClean="0">
                <a:solidFill>
                  <a:schemeClr val="bg1"/>
                </a:solidFill>
              </a:rPr>
              <a:t> </a:t>
            </a:r>
            <a:r>
              <a:rPr lang="en-US" sz="8000" dirty="0" err="1" smtClean="0">
                <a:solidFill>
                  <a:schemeClr val="bg1"/>
                </a:solidFill>
              </a:rPr>
              <a:t>mình</a:t>
            </a:r>
            <a:r>
              <a:rPr lang="en-US" sz="8000" dirty="0" smtClean="0">
                <a:solidFill>
                  <a:schemeClr val="bg1"/>
                </a:solidFill>
              </a:rPr>
              <a:t> </a:t>
            </a:r>
            <a:r>
              <a:rPr lang="en-US" sz="8000" dirty="0" err="1" smtClean="0">
                <a:solidFill>
                  <a:schemeClr val="bg1"/>
                </a:solidFill>
              </a:rPr>
              <a:t>chứa</a:t>
            </a:r>
            <a:r>
              <a:rPr lang="en-US" sz="8000" dirty="0" smtClean="0">
                <a:solidFill>
                  <a:schemeClr val="bg1"/>
                </a:solidFill>
              </a:rPr>
              <a:t> </a:t>
            </a:r>
            <a:r>
              <a:rPr lang="en-US" sz="8000" dirty="0" err="1" smtClean="0">
                <a:solidFill>
                  <a:schemeClr val="bg1"/>
                </a:solidFill>
              </a:rPr>
              <a:t>chan</a:t>
            </a:r>
            <a:r>
              <a:rPr lang="en-US" sz="8000" dirty="0" smtClean="0">
                <a:solidFill>
                  <a:schemeClr val="bg1"/>
                </a:solidFill>
              </a:rPr>
              <a:t> </a:t>
            </a:r>
            <a:r>
              <a:rPr lang="en-US" sz="8000" dirty="0" err="1" smtClean="0">
                <a:solidFill>
                  <a:schemeClr val="bg1"/>
                </a:solidFill>
              </a:rPr>
              <a:t>niềm</a:t>
            </a:r>
            <a:r>
              <a:rPr lang="en-US" sz="8000" dirty="0" smtClean="0">
                <a:solidFill>
                  <a:schemeClr val="bg1"/>
                </a:solidFill>
              </a:rPr>
              <a:t> </a:t>
            </a:r>
            <a:r>
              <a:rPr lang="en-US" sz="8000" dirty="0" err="1" smtClean="0">
                <a:solidFill>
                  <a:schemeClr val="bg1"/>
                </a:solidFill>
              </a:rPr>
              <a:t>vui</a:t>
            </a:r>
            <a:r>
              <a:rPr lang="en-US" sz="8000" dirty="0" smtClean="0">
                <a:solidFill>
                  <a:schemeClr val="bg1"/>
                </a:solidFill>
              </a:rPr>
              <a:t>.</a:t>
            </a:r>
            <a:r>
              <a:rPr lang="en-US" sz="8000" dirty="0">
                <a:solidFill>
                  <a:schemeClr val="bg1"/>
                </a:solidFill>
              </a:rPr>
              <a:t> </a:t>
            </a:r>
            <a:endParaRPr lang="vi-VN" sz="8000" dirty="0" smtClean="0">
              <a:solidFill>
                <a:schemeClr val="bg1"/>
              </a:solidFill>
            </a:endParaRPr>
          </a:p>
        </p:txBody>
      </p:sp>
    </p:spTree>
    <p:extLst>
      <p:ext uri="{BB962C8B-B14F-4D97-AF65-F5344CB8AC3E}">
        <p14:creationId xmlns:p14="http://schemas.microsoft.com/office/powerpoint/2010/main" val="3610662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5" y="39304"/>
            <a:ext cx="9144000" cy="5143499"/>
          </a:xfrm>
        </p:spPr>
        <p:txBody>
          <a:bodyPr/>
          <a:lstStyle/>
          <a:p>
            <a:endParaRPr lang="en-US" dirty="0"/>
          </a:p>
        </p:txBody>
      </p:sp>
      <p:sp>
        <p:nvSpPr>
          <p:cNvPr id="5" name="Rectangle 4"/>
          <p:cNvSpPr/>
          <p:nvPr/>
        </p:nvSpPr>
        <p:spPr>
          <a:xfrm>
            <a:off x="0" y="59125"/>
            <a:ext cx="4224233" cy="2585323"/>
          </a:xfrm>
          <a:prstGeom prst="rect">
            <a:avLst/>
          </a:prstGeom>
          <a:noFill/>
        </p:spPr>
        <p:txBody>
          <a:bodyPr wrap="none" lIns="91440" tIns="45720" rIns="91440" bIns="45720">
            <a:spAutoFit/>
          </a:bodyPr>
          <a:lstStyle/>
          <a:p>
            <a:pPr algn="ctr"/>
            <a:r>
              <a:rPr lang="en-US" sz="5400" i="1" dirty="0" err="1" smtClean="0">
                <a:ln w="0"/>
                <a:solidFill>
                  <a:srgbClr val="33CC33"/>
                </a:solidFill>
                <a:effectLst>
                  <a:outerShdw blurRad="38100" dist="19050" dir="2700000" algn="tl" rotWithShape="0">
                    <a:schemeClr val="dk1">
                      <a:alpha val="40000"/>
                    </a:schemeClr>
                  </a:outerShdw>
                </a:effectLst>
                <a:latin typeface="Bell MT" panose="02020503060305020303" pitchFamily="18" charset="0"/>
              </a:rPr>
              <a:t>Thánh</a:t>
            </a:r>
            <a:r>
              <a:rPr lang="en-US" sz="5400" i="1" dirty="0" smtClean="0">
                <a:ln w="0"/>
                <a:solidFill>
                  <a:srgbClr val="33CC33"/>
                </a:solidFill>
                <a:effectLst>
                  <a:outerShdw blurRad="38100" dist="19050" dir="2700000" algn="tl" rotWithShape="0">
                    <a:schemeClr val="dk1">
                      <a:alpha val="40000"/>
                    </a:schemeClr>
                  </a:outerShdw>
                </a:effectLst>
                <a:latin typeface="Bell MT" panose="02020503060305020303" pitchFamily="18" charset="0"/>
              </a:rPr>
              <a:t> </a:t>
            </a:r>
            <a:r>
              <a:rPr lang="en-US" sz="5400" i="1" dirty="0" err="1">
                <a:ln w="0"/>
                <a:solidFill>
                  <a:srgbClr val="33CC33"/>
                </a:solidFill>
                <a:effectLst>
                  <a:outerShdw blurRad="38100" dist="19050" dir="2700000" algn="tl" rotWithShape="0">
                    <a:schemeClr val="dk1">
                      <a:alpha val="40000"/>
                    </a:schemeClr>
                  </a:outerShdw>
                </a:effectLst>
                <a:latin typeface="Bell MT" panose="02020503060305020303" pitchFamily="18" charset="0"/>
              </a:rPr>
              <a:t>Lễ</a:t>
            </a:r>
            <a:r>
              <a:rPr lang="en-US" sz="5400" i="1" dirty="0">
                <a:ln w="0"/>
                <a:solidFill>
                  <a:srgbClr val="33CC33"/>
                </a:solidFill>
                <a:effectLst>
                  <a:outerShdw blurRad="38100" dist="19050" dir="2700000" algn="tl" rotWithShape="0">
                    <a:schemeClr val="dk1">
                      <a:alpha val="40000"/>
                    </a:schemeClr>
                  </a:outerShdw>
                </a:effectLst>
                <a:latin typeface="Bell MT" panose="02020503060305020303" pitchFamily="18" charset="0"/>
              </a:rPr>
              <a:t> </a:t>
            </a:r>
          </a:p>
          <a:p>
            <a:pPr algn="ctr"/>
            <a:r>
              <a:rPr lang="en-US" sz="5400" b="1" dirty="0" err="1">
                <a:ln w="0"/>
                <a:solidFill>
                  <a:schemeClr val="bg1"/>
                </a:solidFill>
                <a:effectLst>
                  <a:outerShdw blurRad="38100" dist="19050" dir="2700000" algn="tl" rotWithShape="0">
                    <a:schemeClr val="dk1">
                      <a:alpha val="40000"/>
                    </a:schemeClr>
                  </a:outerShdw>
                </a:effectLst>
              </a:rPr>
              <a:t>Chúa</a:t>
            </a:r>
            <a:r>
              <a:rPr lang="en-US" sz="5400" b="1" dirty="0">
                <a:ln w="0"/>
                <a:solidFill>
                  <a:schemeClr val="bg1"/>
                </a:solidFill>
                <a:effectLst>
                  <a:outerShdw blurRad="38100" dist="19050" dir="2700000" algn="tl" rotWithShape="0">
                    <a:schemeClr val="dk1">
                      <a:alpha val="40000"/>
                    </a:schemeClr>
                  </a:outerShdw>
                </a:effectLst>
              </a:rPr>
              <a:t> </a:t>
            </a:r>
            <a:r>
              <a:rPr lang="en-US" sz="5400" b="1" dirty="0" err="1">
                <a:ln w="0"/>
                <a:solidFill>
                  <a:schemeClr val="bg1"/>
                </a:solidFill>
                <a:effectLst>
                  <a:outerShdw blurRad="38100" dist="19050" dir="2700000" algn="tl" rotWithShape="0">
                    <a:schemeClr val="dk1">
                      <a:alpha val="40000"/>
                    </a:schemeClr>
                  </a:outerShdw>
                </a:effectLst>
              </a:rPr>
              <a:t>Nhật</a:t>
            </a:r>
            <a:r>
              <a:rPr lang="en-US" sz="5400" b="1" dirty="0">
                <a:ln w="0"/>
                <a:solidFill>
                  <a:schemeClr val="bg1"/>
                </a:solidFill>
                <a:effectLst>
                  <a:outerShdw blurRad="38100" dist="19050" dir="2700000" algn="tl" rotWithShape="0">
                    <a:schemeClr val="dk1">
                      <a:alpha val="40000"/>
                    </a:schemeClr>
                  </a:outerShdw>
                </a:effectLst>
              </a:rPr>
              <a:t> </a:t>
            </a:r>
            <a:r>
              <a:rPr lang="en-US" sz="5400" b="1" dirty="0" smtClean="0">
                <a:ln w="0"/>
                <a:solidFill>
                  <a:schemeClr val="bg1"/>
                </a:solidFill>
                <a:effectLst>
                  <a:outerShdw blurRad="38100" dist="19050" dir="2700000" algn="tl" rotWithShape="0">
                    <a:schemeClr val="dk1">
                      <a:alpha val="40000"/>
                    </a:schemeClr>
                  </a:outerShdw>
                </a:effectLst>
              </a:rPr>
              <a:t>II</a:t>
            </a:r>
            <a:endParaRPr lang="en-US" sz="5400" b="1" dirty="0">
              <a:ln w="0"/>
              <a:solidFill>
                <a:schemeClr val="bg1"/>
              </a:solidFill>
              <a:effectLst>
                <a:outerShdw blurRad="38100" dist="19050" dir="2700000" algn="tl" rotWithShape="0">
                  <a:schemeClr val="dk1">
                    <a:alpha val="40000"/>
                  </a:schemeClr>
                </a:outerShdw>
              </a:effectLst>
            </a:endParaRPr>
          </a:p>
          <a:p>
            <a:pPr algn="ctr"/>
            <a:r>
              <a:rPr lang="en-US" sz="5400" b="1" dirty="0" err="1">
                <a:ln w="0"/>
                <a:solidFill>
                  <a:schemeClr val="bg1"/>
                </a:solidFill>
                <a:effectLst>
                  <a:outerShdw blurRad="38100" dist="19050" dir="2700000" algn="tl" rotWithShape="0">
                    <a:schemeClr val="dk1">
                      <a:alpha val="40000"/>
                    </a:schemeClr>
                  </a:outerShdw>
                </a:effectLst>
              </a:rPr>
              <a:t>Mùa</a:t>
            </a:r>
            <a:r>
              <a:rPr lang="en-US" sz="5400" b="1" dirty="0">
                <a:ln w="0"/>
                <a:solidFill>
                  <a:schemeClr val="bg1"/>
                </a:solidFill>
                <a:effectLst>
                  <a:outerShdw blurRad="38100" dist="19050" dir="2700000" algn="tl" rotWithShape="0">
                    <a:schemeClr val="dk1">
                      <a:alpha val="40000"/>
                    </a:schemeClr>
                  </a:outerShdw>
                </a:effectLst>
              </a:rPr>
              <a:t> </a:t>
            </a:r>
            <a:r>
              <a:rPr lang="en-US" sz="5400" b="1" dirty="0" err="1" smtClean="0">
                <a:ln w="0"/>
                <a:solidFill>
                  <a:schemeClr val="bg1"/>
                </a:solidFill>
                <a:effectLst>
                  <a:outerShdw blurRad="38100" dist="19050" dir="2700000" algn="tl" rotWithShape="0">
                    <a:schemeClr val="dk1">
                      <a:alpha val="40000"/>
                    </a:schemeClr>
                  </a:outerShdw>
                </a:effectLst>
              </a:rPr>
              <a:t>Vọng</a:t>
            </a:r>
            <a:endParaRPr lang="en-US" sz="5400" b="1" dirty="0">
              <a:ln w="0"/>
              <a:solidFill>
                <a:schemeClr val="bg1"/>
              </a:solidFill>
              <a:effectLst>
                <a:outerShdw blurRad="38100" dist="19050" dir="2700000" algn="tl" rotWithShape="0">
                  <a:schemeClr val="dk1">
                    <a:alpha val="40000"/>
                  </a:schemeClr>
                </a:outerShdw>
              </a:effectLst>
            </a:endParaRPr>
          </a:p>
        </p:txBody>
      </p:sp>
      <p:sp>
        <p:nvSpPr>
          <p:cNvPr id="4" name="Rectangle 3"/>
          <p:cNvSpPr/>
          <p:nvPr/>
        </p:nvSpPr>
        <p:spPr>
          <a:xfrm>
            <a:off x="0" y="3562351"/>
            <a:ext cx="5410200" cy="1323439"/>
          </a:xfrm>
          <a:prstGeom prst="rect">
            <a:avLst/>
          </a:prstGeom>
          <a:noFill/>
        </p:spPr>
        <p:txBody>
          <a:bodyPr wrap="square" lIns="91440" tIns="45720" rIns="91440" bIns="45720">
            <a:spAutoFit/>
          </a:bodyPr>
          <a:lstStyle/>
          <a:p>
            <a:pPr algn="ctr"/>
            <a:r>
              <a:rPr lang="en-US" sz="4000" b="1" dirty="0" smtClean="0">
                <a:ln w="0"/>
                <a:solidFill>
                  <a:srgbClr val="FFFF00"/>
                </a:solidFill>
                <a:effectLst>
                  <a:outerShdw blurRad="38100" dist="19050" dir="2700000" algn="tl" rotWithShape="0">
                    <a:schemeClr val="dk1">
                      <a:alpha val="40000"/>
                    </a:schemeClr>
                  </a:outerShdw>
                </a:effectLst>
              </a:rPr>
              <a:t>“DỌN ĐƯỜNG ĐÓN CHÚA”</a:t>
            </a:r>
            <a:endParaRPr lang="en-US" sz="4000" b="1" cap="none" spc="0" dirty="0" smtClean="0">
              <a:ln w="0"/>
              <a:solidFill>
                <a:srgbClr val="FFFF00"/>
              </a:solidFill>
              <a:effectLst>
                <a:outerShdw blurRad="38100" dist="19050" dir="2700000" algn="tl" rotWithShape="0">
                  <a:schemeClr val="dk1">
                    <a:alpha val="40000"/>
                  </a:schemeClr>
                </a:outerShdw>
              </a:effectLst>
            </a:endParaRPr>
          </a:p>
        </p:txBody>
      </p:sp>
      <p:sp>
        <p:nvSpPr>
          <p:cNvPr id="6" name="Rectangle 5"/>
          <p:cNvSpPr/>
          <p:nvPr/>
        </p:nvSpPr>
        <p:spPr>
          <a:xfrm>
            <a:off x="3483431" y="4266595"/>
            <a:ext cx="1957702" cy="523220"/>
          </a:xfrm>
          <a:prstGeom prst="rect">
            <a:avLst/>
          </a:prstGeom>
          <a:noFill/>
        </p:spPr>
        <p:txBody>
          <a:bodyPr wrap="square" lIns="91440" tIns="45720" rIns="91440" bIns="45720">
            <a:spAutoFit/>
          </a:bodyPr>
          <a:lstStyle/>
          <a:p>
            <a:pPr algn="ctr"/>
            <a:r>
              <a:rPr lang="en-US" sz="2800" b="0" cap="none" spc="0" dirty="0" smtClean="0">
                <a:ln w="0"/>
                <a:solidFill>
                  <a:schemeClr val="bg1"/>
                </a:solidFill>
                <a:effectLst>
                  <a:outerShdw blurRad="38100" dist="19050" dir="2700000" algn="tl" rotWithShape="0">
                    <a:schemeClr val="dk1">
                      <a:alpha val="40000"/>
                    </a:schemeClr>
                  </a:outerShdw>
                </a:effectLst>
              </a:rPr>
              <a:t>(</a:t>
            </a:r>
            <a:r>
              <a:rPr lang="en-US" sz="2800" b="0" cap="none" spc="0" dirty="0" err="1" smtClean="0">
                <a:ln w="0"/>
                <a:solidFill>
                  <a:schemeClr val="bg1"/>
                </a:solidFill>
                <a:effectLst>
                  <a:outerShdw blurRad="38100" dist="19050" dir="2700000" algn="tl" rotWithShape="0">
                    <a:schemeClr val="dk1">
                      <a:alpha val="40000"/>
                    </a:schemeClr>
                  </a:outerShdw>
                </a:effectLst>
              </a:rPr>
              <a:t>Lc</a:t>
            </a:r>
            <a:r>
              <a:rPr lang="en-US" sz="2800" b="0" cap="none" spc="0" dirty="0" smtClean="0">
                <a:ln w="0"/>
                <a:solidFill>
                  <a:schemeClr val="bg1"/>
                </a:solidFill>
                <a:effectLst>
                  <a:outerShdw blurRad="38100" dist="19050" dir="2700000" algn="tl" rotWithShape="0">
                    <a:schemeClr val="dk1">
                      <a:alpha val="40000"/>
                    </a:schemeClr>
                  </a:outerShdw>
                </a:effectLst>
              </a:rPr>
              <a:t> 3,4)</a:t>
            </a:r>
            <a:endParaRPr lang="en-US" sz="2800" b="0" cap="none" spc="0" dirty="0">
              <a:ln w="0"/>
              <a:solidFill>
                <a:schemeClr val="bg1"/>
              </a:solidFill>
              <a:effectLst>
                <a:outerShdw blurRad="38100" dist="19050" dir="2700000" algn="tl" rotWithShape="0">
                  <a:schemeClr val="dk1">
                    <a:alpha val="40000"/>
                  </a:schemeClr>
                </a:outerShdw>
              </a:effectLst>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3671" y="285751"/>
            <a:ext cx="4623495" cy="32766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364641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dirty="0" smtClean="0">
                <a:solidFill>
                  <a:srgbClr val="33CC33"/>
                </a:solidFill>
              </a:rPr>
              <a:t>Tk2:</a:t>
            </a:r>
            <a:r>
              <a:rPr lang="en-US" sz="5400" dirty="0" smtClean="0">
                <a:solidFill>
                  <a:srgbClr val="33CC33"/>
                </a:solidFill>
              </a:rPr>
              <a:t> </a:t>
            </a:r>
            <a:r>
              <a:rPr lang="vi-VN" sz="5400" dirty="0">
                <a:solidFill>
                  <a:schemeClr val="bg1"/>
                </a:solidFill>
              </a:rPr>
              <a:t>Này chư dân to nhỏ với nhau rằng: Ôi Chúa làm việc bao lớn lao.  Chúa làm việc lớn lao thay, và ta nay vui mừng đẫy tràn.</a:t>
            </a:r>
            <a:r>
              <a:rPr lang="vi-VN" dirty="0"/>
              <a:t> </a:t>
            </a:r>
            <a:endParaRPr lang="en-US" sz="4800" dirty="0">
              <a:solidFill>
                <a:schemeClr val="bg1"/>
              </a:solidFill>
            </a:endParaRPr>
          </a:p>
        </p:txBody>
      </p:sp>
    </p:spTree>
    <p:extLst>
      <p:ext uri="{BB962C8B-B14F-4D97-AF65-F5344CB8AC3E}">
        <p14:creationId xmlns:p14="http://schemas.microsoft.com/office/powerpoint/2010/main" val="1505896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8000" u="sng" dirty="0" err="1" smtClean="0">
                <a:solidFill>
                  <a:srgbClr val="33CC33"/>
                </a:solidFill>
              </a:rPr>
              <a:t>Đk</a:t>
            </a:r>
            <a:r>
              <a:rPr lang="en-US" sz="8000" u="sng" dirty="0" smtClean="0">
                <a:solidFill>
                  <a:srgbClr val="33CC33"/>
                </a:solidFill>
              </a:rPr>
              <a:t>:</a:t>
            </a:r>
            <a:r>
              <a:rPr lang="en-US" sz="8000" dirty="0" smtClean="0">
                <a:solidFill>
                  <a:srgbClr val="33CC33"/>
                </a:solidFill>
              </a:rPr>
              <a:t> </a:t>
            </a:r>
            <a:r>
              <a:rPr lang="en-US" sz="8000" dirty="0" err="1" smtClean="0">
                <a:solidFill>
                  <a:schemeClr val="bg1"/>
                </a:solidFill>
              </a:rPr>
              <a:t>Việc</a:t>
            </a:r>
            <a:r>
              <a:rPr lang="en-US" sz="8000" dirty="0" smtClean="0">
                <a:solidFill>
                  <a:schemeClr val="bg1"/>
                </a:solidFill>
              </a:rPr>
              <a:t> </a:t>
            </a:r>
            <a:r>
              <a:rPr lang="en-US" sz="8000" dirty="0" err="1" smtClean="0">
                <a:solidFill>
                  <a:schemeClr val="bg1"/>
                </a:solidFill>
              </a:rPr>
              <a:t>Chúa</a:t>
            </a:r>
            <a:r>
              <a:rPr lang="en-US" sz="8000" dirty="0" smtClean="0">
                <a:solidFill>
                  <a:schemeClr val="bg1"/>
                </a:solidFill>
              </a:rPr>
              <a:t> </a:t>
            </a:r>
            <a:r>
              <a:rPr lang="en-US" sz="8000" dirty="0" err="1" smtClean="0">
                <a:solidFill>
                  <a:schemeClr val="bg1"/>
                </a:solidFill>
              </a:rPr>
              <a:t>làm</a:t>
            </a:r>
            <a:r>
              <a:rPr lang="en-US" sz="8000" dirty="0" smtClean="0">
                <a:solidFill>
                  <a:schemeClr val="bg1"/>
                </a:solidFill>
              </a:rPr>
              <a:t> </a:t>
            </a:r>
            <a:r>
              <a:rPr lang="en-US" sz="8000" dirty="0" err="1" smtClean="0">
                <a:solidFill>
                  <a:schemeClr val="bg1"/>
                </a:solidFill>
              </a:rPr>
              <a:t>cho</a:t>
            </a:r>
            <a:r>
              <a:rPr lang="en-US" sz="8000" dirty="0" smtClean="0">
                <a:solidFill>
                  <a:schemeClr val="bg1"/>
                </a:solidFill>
              </a:rPr>
              <a:t> ta </a:t>
            </a:r>
            <a:r>
              <a:rPr lang="en-US" sz="8000" dirty="0" err="1" smtClean="0">
                <a:solidFill>
                  <a:schemeClr val="bg1"/>
                </a:solidFill>
              </a:rPr>
              <a:t>ôi</a:t>
            </a:r>
            <a:r>
              <a:rPr lang="en-US" sz="8000" dirty="0" smtClean="0">
                <a:solidFill>
                  <a:schemeClr val="bg1"/>
                </a:solidFill>
              </a:rPr>
              <a:t> </a:t>
            </a:r>
            <a:r>
              <a:rPr lang="en-US" sz="8000" dirty="0" err="1" smtClean="0">
                <a:solidFill>
                  <a:schemeClr val="bg1"/>
                </a:solidFill>
              </a:rPr>
              <a:t>thực</a:t>
            </a:r>
            <a:r>
              <a:rPr lang="en-US" sz="8000" dirty="0" smtClean="0">
                <a:solidFill>
                  <a:schemeClr val="bg1"/>
                </a:solidFill>
              </a:rPr>
              <a:t> </a:t>
            </a:r>
            <a:r>
              <a:rPr lang="en-US" sz="8000" dirty="0" err="1" smtClean="0">
                <a:solidFill>
                  <a:schemeClr val="bg1"/>
                </a:solidFill>
              </a:rPr>
              <a:t>vĩ</a:t>
            </a:r>
            <a:r>
              <a:rPr lang="en-US" sz="8000" dirty="0" smtClean="0">
                <a:solidFill>
                  <a:schemeClr val="bg1"/>
                </a:solidFill>
              </a:rPr>
              <a:t> </a:t>
            </a:r>
            <a:r>
              <a:rPr lang="en-US" sz="8000" dirty="0" err="1" smtClean="0">
                <a:solidFill>
                  <a:schemeClr val="bg1"/>
                </a:solidFill>
              </a:rPr>
              <a:t>đại</a:t>
            </a:r>
            <a:r>
              <a:rPr lang="en-US" sz="8000" dirty="0" smtClean="0">
                <a:solidFill>
                  <a:schemeClr val="bg1"/>
                </a:solidFill>
              </a:rPr>
              <a:t>, ta </a:t>
            </a:r>
            <a:r>
              <a:rPr lang="en-US" sz="8000" dirty="0" err="1" smtClean="0">
                <a:solidFill>
                  <a:schemeClr val="bg1"/>
                </a:solidFill>
              </a:rPr>
              <a:t>thấy</a:t>
            </a:r>
            <a:r>
              <a:rPr lang="en-US" sz="8000" dirty="0" smtClean="0">
                <a:solidFill>
                  <a:schemeClr val="bg1"/>
                </a:solidFill>
              </a:rPr>
              <a:t> </a:t>
            </a:r>
            <a:r>
              <a:rPr lang="en-US" sz="8000" dirty="0" err="1" smtClean="0">
                <a:solidFill>
                  <a:schemeClr val="bg1"/>
                </a:solidFill>
              </a:rPr>
              <a:t>mình</a:t>
            </a:r>
            <a:r>
              <a:rPr lang="en-US" sz="8000" dirty="0" smtClean="0">
                <a:solidFill>
                  <a:schemeClr val="bg1"/>
                </a:solidFill>
              </a:rPr>
              <a:t> </a:t>
            </a:r>
            <a:r>
              <a:rPr lang="en-US" sz="8000" dirty="0" err="1" smtClean="0">
                <a:solidFill>
                  <a:schemeClr val="bg1"/>
                </a:solidFill>
              </a:rPr>
              <a:t>chứa</a:t>
            </a:r>
            <a:r>
              <a:rPr lang="en-US" sz="8000" dirty="0" smtClean="0">
                <a:solidFill>
                  <a:schemeClr val="bg1"/>
                </a:solidFill>
              </a:rPr>
              <a:t> </a:t>
            </a:r>
            <a:r>
              <a:rPr lang="en-US" sz="8000" dirty="0" err="1" smtClean="0">
                <a:solidFill>
                  <a:schemeClr val="bg1"/>
                </a:solidFill>
              </a:rPr>
              <a:t>chan</a:t>
            </a:r>
            <a:r>
              <a:rPr lang="en-US" sz="8000" dirty="0" smtClean="0">
                <a:solidFill>
                  <a:schemeClr val="bg1"/>
                </a:solidFill>
              </a:rPr>
              <a:t> </a:t>
            </a:r>
            <a:r>
              <a:rPr lang="en-US" sz="8000" dirty="0" err="1" smtClean="0">
                <a:solidFill>
                  <a:schemeClr val="bg1"/>
                </a:solidFill>
              </a:rPr>
              <a:t>niềm</a:t>
            </a:r>
            <a:r>
              <a:rPr lang="en-US" sz="8000" dirty="0" smtClean="0">
                <a:solidFill>
                  <a:schemeClr val="bg1"/>
                </a:solidFill>
              </a:rPr>
              <a:t> </a:t>
            </a:r>
            <a:r>
              <a:rPr lang="en-US" sz="8000" dirty="0" err="1" smtClean="0">
                <a:solidFill>
                  <a:schemeClr val="bg1"/>
                </a:solidFill>
              </a:rPr>
              <a:t>vui</a:t>
            </a:r>
            <a:r>
              <a:rPr lang="en-US" sz="8000" dirty="0" smtClean="0">
                <a:solidFill>
                  <a:schemeClr val="bg1"/>
                </a:solidFill>
              </a:rPr>
              <a:t>.</a:t>
            </a:r>
            <a:r>
              <a:rPr lang="en-US" sz="8000" dirty="0">
                <a:solidFill>
                  <a:schemeClr val="bg1"/>
                </a:solidFill>
              </a:rPr>
              <a:t> </a:t>
            </a:r>
            <a:endParaRPr lang="vi-VN" sz="8000" dirty="0" smtClean="0">
              <a:solidFill>
                <a:schemeClr val="bg1"/>
              </a:solidFill>
            </a:endParaRPr>
          </a:p>
        </p:txBody>
      </p:sp>
    </p:spTree>
    <p:extLst>
      <p:ext uri="{BB962C8B-B14F-4D97-AF65-F5344CB8AC3E}">
        <p14:creationId xmlns:p14="http://schemas.microsoft.com/office/powerpoint/2010/main" val="1846507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dirty="0" smtClean="0">
                <a:solidFill>
                  <a:srgbClr val="33CC33"/>
                </a:solidFill>
              </a:rPr>
              <a:t>Tk3:</a:t>
            </a:r>
            <a:r>
              <a:rPr lang="en-US" sz="5400" dirty="0" smtClean="0">
                <a:solidFill>
                  <a:srgbClr val="33CC33"/>
                </a:solidFill>
              </a:rPr>
              <a:t> </a:t>
            </a:r>
            <a:r>
              <a:rPr lang="vi-VN" sz="5400" dirty="0">
                <a:solidFill>
                  <a:schemeClr val="bg1"/>
                </a:solidFill>
              </a:rPr>
              <a:t>Nguyện anh em lao tù Chúa đưa về, như suối cạn miền Nam đón mưa.  Lúc này buồn bã đi gieo, mùa mai đây vui mừng hái gặt.</a:t>
            </a:r>
            <a:r>
              <a:rPr lang="vi-VN" sz="5400" dirty="0"/>
              <a:t> </a:t>
            </a:r>
            <a:endParaRPr lang="vi-VN" sz="5400" dirty="0" smtClean="0">
              <a:solidFill>
                <a:schemeClr val="bg1"/>
              </a:solidFill>
            </a:endParaRPr>
          </a:p>
        </p:txBody>
      </p:sp>
    </p:spTree>
    <p:extLst>
      <p:ext uri="{BB962C8B-B14F-4D97-AF65-F5344CB8AC3E}">
        <p14:creationId xmlns:p14="http://schemas.microsoft.com/office/powerpoint/2010/main" val="3009066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8000" u="sng" dirty="0" err="1" smtClean="0">
                <a:solidFill>
                  <a:srgbClr val="33CC33"/>
                </a:solidFill>
              </a:rPr>
              <a:t>Đk</a:t>
            </a:r>
            <a:r>
              <a:rPr lang="en-US" sz="8000" u="sng" dirty="0" smtClean="0">
                <a:solidFill>
                  <a:srgbClr val="33CC33"/>
                </a:solidFill>
              </a:rPr>
              <a:t>:</a:t>
            </a:r>
            <a:r>
              <a:rPr lang="en-US" sz="8000" dirty="0" smtClean="0">
                <a:solidFill>
                  <a:srgbClr val="33CC33"/>
                </a:solidFill>
              </a:rPr>
              <a:t> </a:t>
            </a:r>
            <a:r>
              <a:rPr lang="en-US" sz="8000" dirty="0" err="1" smtClean="0">
                <a:solidFill>
                  <a:schemeClr val="bg1"/>
                </a:solidFill>
              </a:rPr>
              <a:t>Việc</a:t>
            </a:r>
            <a:r>
              <a:rPr lang="en-US" sz="8000" dirty="0" smtClean="0">
                <a:solidFill>
                  <a:schemeClr val="bg1"/>
                </a:solidFill>
              </a:rPr>
              <a:t> </a:t>
            </a:r>
            <a:r>
              <a:rPr lang="en-US" sz="8000" dirty="0" err="1" smtClean="0">
                <a:solidFill>
                  <a:schemeClr val="bg1"/>
                </a:solidFill>
              </a:rPr>
              <a:t>Chúa</a:t>
            </a:r>
            <a:r>
              <a:rPr lang="en-US" sz="8000" dirty="0" smtClean="0">
                <a:solidFill>
                  <a:schemeClr val="bg1"/>
                </a:solidFill>
              </a:rPr>
              <a:t> </a:t>
            </a:r>
            <a:r>
              <a:rPr lang="en-US" sz="8000" dirty="0" err="1" smtClean="0">
                <a:solidFill>
                  <a:schemeClr val="bg1"/>
                </a:solidFill>
              </a:rPr>
              <a:t>làm</a:t>
            </a:r>
            <a:r>
              <a:rPr lang="en-US" sz="8000" dirty="0" smtClean="0">
                <a:solidFill>
                  <a:schemeClr val="bg1"/>
                </a:solidFill>
              </a:rPr>
              <a:t> </a:t>
            </a:r>
            <a:r>
              <a:rPr lang="en-US" sz="8000" dirty="0" err="1" smtClean="0">
                <a:solidFill>
                  <a:schemeClr val="bg1"/>
                </a:solidFill>
              </a:rPr>
              <a:t>cho</a:t>
            </a:r>
            <a:r>
              <a:rPr lang="en-US" sz="8000" dirty="0" smtClean="0">
                <a:solidFill>
                  <a:schemeClr val="bg1"/>
                </a:solidFill>
              </a:rPr>
              <a:t> ta </a:t>
            </a:r>
            <a:r>
              <a:rPr lang="en-US" sz="8000" dirty="0" err="1" smtClean="0">
                <a:solidFill>
                  <a:schemeClr val="bg1"/>
                </a:solidFill>
              </a:rPr>
              <a:t>ôi</a:t>
            </a:r>
            <a:r>
              <a:rPr lang="en-US" sz="8000" dirty="0" smtClean="0">
                <a:solidFill>
                  <a:schemeClr val="bg1"/>
                </a:solidFill>
              </a:rPr>
              <a:t> </a:t>
            </a:r>
            <a:r>
              <a:rPr lang="en-US" sz="8000" dirty="0" err="1" smtClean="0">
                <a:solidFill>
                  <a:schemeClr val="bg1"/>
                </a:solidFill>
              </a:rPr>
              <a:t>thực</a:t>
            </a:r>
            <a:r>
              <a:rPr lang="en-US" sz="8000" dirty="0" smtClean="0">
                <a:solidFill>
                  <a:schemeClr val="bg1"/>
                </a:solidFill>
              </a:rPr>
              <a:t> </a:t>
            </a:r>
            <a:r>
              <a:rPr lang="en-US" sz="8000" dirty="0" err="1" smtClean="0">
                <a:solidFill>
                  <a:schemeClr val="bg1"/>
                </a:solidFill>
              </a:rPr>
              <a:t>vĩ</a:t>
            </a:r>
            <a:r>
              <a:rPr lang="en-US" sz="8000" dirty="0" smtClean="0">
                <a:solidFill>
                  <a:schemeClr val="bg1"/>
                </a:solidFill>
              </a:rPr>
              <a:t> </a:t>
            </a:r>
            <a:r>
              <a:rPr lang="en-US" sz="8000" dirty="0" err="1" smtClean="0">
                <a:solidFill>
                  <a:schemeClr val="bg1"/>
                </a:solidFill>
              </a:rPr>
              <a:t>đại</a:t>
            </a:r>
            <a:r>
              <a:rPr lang="en-US" sz="8000" dirty="0" smtClean="0">
                <a:solidFill>
                  <a:schemeClr val="bg1"/>
                </a:solidFill>
              </a:rPr>
              <a:t>, ta </a:t>
            </a:r>
            <a:r>
              <a:rPr lang="en-US" sz="8000" dirty="0" err="1" smtClean="0">
                <a:solidFill>
                  <a:schemeClr val="bg1"/>
                </a:solidFill>
              </a:rPr>
              <a:t>thấy</a:t>
            </a:r>
            <a:r>
              <a:rPr lang="en-US" sz="8000" dirty="0" smtClean="0">
                <a:solidFill>
                  <a:schemeClr val="bg1"/>
                </a:solidFill>
              </a:rPr>
              <a:t> </a:t>
            </a:r>
            <a:r>
              <a:rPr lang="en-US" sz="8000" dirty="0" err="1" smtClean="0">
                <a:solidFill>
                  <a:schemeClr val="bg1"/>
                </a:solidFill>
              </a:rPr>
              <a:t>mình</a:t>
            </a:r>
            <a:r>
              <a:rPr lang="en-US" sz="8000" dirty="0" smtClean="0">
                <a:solidFill>
                  <a:schemeClr val="bg1"/>
                </a:solidFill>
              </a:rPr>
              <a:t> </a:t>
            </a:r>
            <a:r>
              <a:rPr lang="en-US" sz="8000" dirty="0" err="1" smtClean="0">
                <a:solidFill>
                  <a:schemeClr val="bg1"/>
                </a:solidFill>
              </a:rPr>
              <a:t>chứa</a:t>
            </a:r>
            <a:r>
              <a:rPr lang="en-US" sz="8000" dirty="0" smtClean="0">
                <a:solidFill>
                  <a:schemeClr val="bg1"/>
                </a:solidFill>
              </a:rPr>
              <a:t> </a:t>
            </a:r>
            <a:r>
              <a:rPr lang="en-US" sz="8000" dirty="0" err="1" smtClean="0">
                <a:solidFill>
                  <a:schemeClr val="bg1"/>
                </a:solidFill>
              </a:rPr>
              <a:t>chan</a:t>
            </a:r>
            <a:r>
              <a:rPr lang="en-US" sz="8000" dirty="0" smtClean="0">
                <a:solidFill>
                  <a:schemeClr val="bg1"/>
                </a:solidFill>
              </a:rPr>
              <a:t> </a:t>
            </a:r>
            <a:r>
              <a:rPr lang="en-US" sz="8000" dirty="0" err="1" smtClean="0">
                <a:solidFill>
                  <a:schemeClr val="bg1"/>
                </a:solidFill>
              </a:rPr>
              <a:t>niềm</a:t>
            </a:r>
            <a:r>
              <a:rPr lang="en-US" sz="8000" dirty="0" smtClean="0">
                <a:solidFill>
                  <a:schemeClr val="bg1"/>
                </a:solidFill>
              </a:rPr>
              <a:t> </a:t>
            </a:r>
            <a:r>
              <a:rPr lang="en-US" sz="8000" dirty="0" err="1" smtClean="0">
                <a:solidFill>
                  <a:schemeClr val="bg1"/>
                </a:solidFill>
              </a:rPr>
              <a:t>vui</a:t>
            </a:r>
            <a:r>
              <a:rPr lang="en-US" sz="8000" dirty="0" smtClean="0">
                <a:solidFill>
                  <a:schemeClr val="bg1"/>
                </a:solidFill>
              </a:rPr>
              <a:t>.</a:t>
            </a:r>
            <a:r>
              <a:rPr lang="en-US" sz="8000" dirty="0">
                <a:solidFill>
                  <a:schemeClr val="bg1"/>
                </a:solidFill>
              </a:rPr>
              <a:t> </a:t>
            </a:r>
            <a:endParaRPr lang="vi-VN" sz="8000" dirty="0" smtClean="0">
              <a:solidFill>
                <a:schemeClr val="bg1"/>
              </a:solidFill>
            </a:endParaRPr>
          </a:p>
        </p:txBody>
      </p:sp>
    </p:spTree>
    <p:extLst>
      <p:ext uri="{BB962C8B-B14F-4D97-AF65-F5344CB8AC3E}">
        <p14:creationId xmlns:p14="http://schemas.microsoft.com/office/powerpoint/2010/main" val="4374344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dirty="0" smtClean="0">
                <a:solidFill>
                  <a:srgbClr val="33CC33"/>
                </a:solidFill>
              </a:rPr>
              <a:t>Tk4:</a:t>
            </a:r>
            <a:r>
              <a:rPr lang="en-US" sz="5400" dirty="0" smtClean="0">
                <a:solidFill>
                  <a:srgbClr val="33CC33"/>
                </a:solidFill>
              </a:rPr>
              <a:t> </a:t>
            </a:r>
            <a:r>
              <a:rPr lang="vi-VN" sz="5400" dirty="0">
                <a:solidFill>
                  <a:schemeClr val="bg1"/>
                </a:solidFill>
              </a:rPr>
              <a:t>Họ ra đi, đi mà đẫm châu lệ, gieo vãi từng hạt ươm giống đây.  Lúc về, về sẽ reo vui và trên vai mang nặng lúa vàng. </a:t>
            </a:r>
            <a:endParaRPr lang="vi-VN" sz="5400" dirty="0" smtClean="0">
              <a:solidFill>
                <a:schemeClr val="bg1"/>
              </a:solidFill>
            </a:endParaRPr>
          </a:p>
        </p:txBody>
      </p:sp>
    </p:spTree>
    <p:extLst>
      <p:ext uri="{BB962C8B-B14F-4D97-AF65-F5344CB8AC3E}">
        <p14:creationId xmlns:p14="http://schemas.microsoft.com/office/powerpoint/2010/main" val="29285326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8000" u="sng" dirty="0" err="1" smtClean="0">
                <a:solidFill>
                  <a:srgbClr val="33CC33"/>
                </a:solidFill>
              </a:rPr>
              <a:t>Đk</a:t>
            </a:r>
            <a:r>
              <a:rPr lang="en-US" sz="8000" u="sng" dirty="0" smtClean="0">
                <a:solidFill>
                  <a:srgbClr val="33CC33"/>
                </a:solidFill>
              </a:rPr>
              <a:t>:</a:t>
            </a:r>
            <a:r>
              <a:rPr lang="en-US" sz="8000" dirty="0" smtClean="0">
                <a:solidFill>
                  <a:srgbClr val="33CC33"/>
                </a:solidFill>
              </a:rPr>
              <a:t> </a:t>
            </a:r>
            <a:r>
              <a:rPr lang="en-US" sz="8000" dirty="0" err="1" smtClean="0">
                <a:solidFill>
                  <a:schemeClr val="bg1"/>
                </a:solidFill>
              </a:rPr>
              <a:t>Việc</a:t>
            </a:r>
            <a:r>
              <a:rPr lang="en-US" sz="8000" dirty="0" smtClean="0">
                <a:solidFill>
                  <a:schemeClr val="bg1"/>
                </a:solidFill>
              </a:rPr>
              <a:t> </a:t>
            </a:r>
            <a:r>
              <a:rPr lang="en-US" sz="8000" dirty="0" err="1" smtClean="0">
                <a:solidFill>
                  <a:schemeClr val="bg1"/>
                </a:solidFill>
              </a:rPr>
              <a:t>Chúa</a:t>
            </a:r>
            <a:r>
              <a:rPr lang="en-US" sz="8000" dirty="0" smtClean="0">
                <a:solidFill>
                  <a:schemeClr val="bg1"/>
                </a:solidFill>
              </a:rPr>
              <a:t> </a:t>
            </a:r>
            <a:r>
              <a:rPr lang="en-US" sz="8000" dirty="0" err="1" smtClean="0">
                <a:solidFill>
                  <a:schemeClr val="bg1"/>
                </a:solidFill>
              </a:rPr>
              <a:t>làm</a:t>
            </a:r>
            <a:r>
              <a:rPr lang="en-US" sz="8000" dirty="0" smtClean="0">
                <a:solidFill>
                  <a:schemeClr val="bg1"/>
                </a:solidFill>
              </a:rPr>
              <a:t> </a:t>
            </a:r>
            <a:r>
              <a:rPr lang="en-US" sz="8000" dirty="0" err="1" smtClean="0">
                <a:solidFill>
                  <a:schemeClr val="bg1"/>
                </a:solidFill>
              </a:rPr>
              <a:t>cho</a:t>
            </a:r>
            <a:r>
              <a:rPr lang="en-US" sz="8000" dirty="0" smtClean="0">
                <a:solidFill>
                  <a:schemeClr val="bg1"/>
                </a:solidFill>
              </a:rPr>
              <a:t> ta </a:t>
            </a:r>
            <a:r>
              <a:rPr lang="en-US" sz="8000" dirty="0" err="1" smtClean="0">
                <a:solidFill>
                  <a:schemeClr val="bg1"/>
                </a:solidFill>
              </a:rPr>
              <a:t>ôi</a:t>
            </a:r>
            <a:r>
              <a:rPr lang="en-US" sz="8000" dirty="0" smtClean="0">
                <a:solidFill>
                  <a:schemeClr val="bg1"/>
                </a:solidFill>
              </a:rPr>
              <a:t> </a:t>
            </a:r>
            <a:r>
              <a:rPr lang="en-US" sz="8000" dirty="0" err="1" smtClean="0">
                <a:solidFill>
                  <a:schemeClr val="bg1"/>
                </a:solidFill>
              </a:rPr>
              <a:t>thực</a:t>
            </a:r>
            <a:r>
              <a:rPr lang="en-US" sz="8000" dirty="0" smtClean="0">
                <a:solidFill>
                  <a:schemeClr val="bg1"/>
                </a:solidFill>
              </a:rPr>
              <a:t> </a:t>
            </a:r>
            <a:r>
              <a:rPr lang="en-US" sz="8000" dirty="0" err="1" smtClean="0">
                <a:solidFill>
                  <a:schemeClr val="bg1"/>
                </a:solidFill>
              </a:rPr>
              <a:t>vĩ</a:t>
            </a:r>
            <a:r>
              <a:rPr lang="en-US" sz="8000" dirty="0" smtClean="0">
                <a:solidFill>
                  <a:schemeClr val="bg1"/>
                </a:solidFill>
              </a:rPr>
              <a:t> </a:t>
            </a:r>
            <a:r>
              <a:rPr lang="en-US" sz="8000" dirty="0" err="1" smtClean="0">
                <a:solidFill>
                  <a:schemeClr val="bg1"/>
                </a:solidFill>
              </a:rPr>
              <a:t>đại</a:t>
            </a:r>
            <a:r>
              <a:rPr lang="en-US" sz="8000" dirty="0" smtClean="0">
                <a:solidFill>
                  <a:schemeClr val="bg1"/>
                </a:solidFill>
              </a:rPr>
              <a:t>, ta </a:t>
            </a:r>
            <a:r>
              <a:rPr lang="en-US" sz="8000" dirty="0" err="1" smtClean="0">
                <a:solidFill>
                  <a:schemeClr val="bg1"/>
                </a:solidFill>
              </a:rPr>
              <a:t>thấy</a:t>
            </a:r>
            <a:r>
              <a:rPr lang="en-US" sz="8000" dirty="0" smtClean="0">
                <a:solidFill>
                  <a:schemeClr val="bg1"/>
                </a:solidFill>
              </a:rPr>
              <a:t> </a:t>
            </a:r>
            <a:r>
              <a:rPr lang="en-US" sz="8000" dirty="0" err="1" smtClean="0">
                <a:solidFill>
                  <a:schemeClr val="bg1"/>
                </a:solidFill>
              </a:rPr>
              <a:t>mình</a:t>
            </a:r>
            <a:r>
              <a:rPr lang="en-US" sz="8000" dirty="0" smtClean="0">
                <a:solidFill>
                  <a:schemeClr val="bg1"/>
                </a:solidFill>
              </a:rPr>
              <a:t> </a:t>
            </a:r>
            <a:r>
              <a:rPr lang="en-US" sz="8000" dirty="0" err="1" smtClean="0">
                <a:solidFill>
                  <a:schemeClr val="bg1"/>
                </a:solidFill>
              </a:rPr>
              <a:t>chứa</a:t>
            </a:r>
            <a:r>
              <a:rPr lang="en-US" sz="8000" dirty="0" smtClean="0">
                <a:solidFill>
                  <a:schemeClr val="bg1"/>
                </a:solidFill>
              </a:rPr>
              <a:t> </a:t>
            </a:r>
            <a:r>
              <a:rPr lang="en-US" sz="8000" dirty="0" err="1" smtClean="0">
                <a:solidFill>
                  <a:schemeClr val="bg1"/>
                </a:solidFill>
              </a:rPr>
              <a:t>chan</a:t>
            </a:r>
            <a:r>
              <a:rPr lang="en-US" sz="8000" dirty="0" smtClean="0">
                <a:solidFill>
                  <a:schemeClr val="bg1"/>
                </a:solidFill>
              </a:rPr>
              <a:t> </a:t>
            </a:r>
            <a:r>
              <a:rPr lang="en-US" sz="8000" dirty="0" err="1" smtClean="0">
                <a:solidFill>
                  <a:schemeClr val="bg1"/>
                </a:solidFill>
              </a:rPr>
              <a:t>niềm</a:t>
            </a:r>
            <a:r>
              <a:rPr lang="en-US" sz="8000" dirty="0" smtClean="0">
                <a:solidFill>
                  <a:schemeClr val="bg1"/>
                </a:solidFill>
              </a:rPr>
              <a:t> </a:t>
            </a:r>
            <a:r>
              <a:rPr lang="en-US" sz="8000" dirty="0" err="1" smtClean="0">
                <a:solidFill>
                  <a:schemeClr val="bg1"/>
                </a:solidFill>
              </a:rPr>
              <a:t>vui</a:t>
            </a:r>
            <a:r>
              <a:rPr lang="en-US" sz="8000" dirty="0" smtClean="0">
                <a:solidFill>
                  <a:schemeClr val="bg1"/>
                </a:solidFill>
              </a:rPr>
              <a:t>.</a:t>
            </a:r>
            <a:r>
              <a:rPr lang="en-US" sz="8000" dirty="0">
                <a:solidFill>
                  <a:schemeClr val="bg1"/>
                </a:solidFill>
              </a:rPr>
              <a:t> </a:t>
            </a:r>
            <a:endParaRPr lang="vi-VN" sz="8000" dirty="0" smtClean="0">
              <a:solidFill>
                <a:schemeClr val="bg1"/>
              </a:solidFill>
            </a:endParaRPr>
          </a:p>
        </p:txBody>
      </p:sp>
    </p:spTree>
    <p:extLst>
      <p:ext uri="{BB962C8B-B14F-4D97-AF65-F5344CB8AC3E}">
        <p14:creationId xmlns:p14="http://schemas.microsoft.com/office/powerpoint/2010/main" val="33242340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5" y="39304"/>
            <a:ext cx="9144000" cy="5143499"/>
          </a:xfrm>
        </p:spPr>
        <p:txBody>
          <a:bodyPr/>
          <a:lstStyle/>
          <a:p>
            <a:endParaRPr lang="en-US" dirty="0"/>
          </a:p>
        </p:txBody>
      </p:sp>
      <p:sp>
        <p:nvSpPr>
          <p:cNvPr id="5" name="Rectangle 4"/>
          <p:cNvSpPr/>
          <p:nvPr/>
        </p:nvSpPr>
        <p:spPr>
          <a:xfrm>
            <a:off x="0" y="59125"/>
            <a:ext cx="4224233" cy="3570208"/>
          </a:xfrm>
          <a:prstGeom prst="rect">
            <a:avLst/>
          </a:prstGeom>
          <a:noFill/>
        </p:spPr>
        <p:txBody>
          <a:bodyPr wrap="none" lIns="91440" tIns="45720" rIns="91440" bIns="45720">
            <a:spAutoFit/>
          </a:bodyPr>
          <a:lstStyle/>
          <a:p>
            <a:pPr algn="ctr"/>
            <a:r>
              <a:rPr lang="en-US" sz="5400" i="1" dirty="0" err="1" smtClean="0">
                <a:ln w="0"/>
                <a:solidFill>
                  <a:srgbClr val="33CC33"/>
                </a:solidFill>
                <a:effectLst>
                  <a:outerShdw blurRad="38100" dist="19050" dir="2700000" algn="tl" rotWithShape="0">
                    <a:schemeClr val="dk1">
                      <a:alpha val="40000"/>
                    </a:schemeClr>
                  </a:outerShdw>
                </a:effectLst>
                <a:latin typeface="Bell MT" panose="02020503060305020303" pitchFamily="18" charset="0"/>
              </a:rPr>
              <a:t>Thánh</a:t>
            </a:r>
            <a:r>
              <a:rPr lang="en-US" sz="5400" i="1" dirty="0" smtClean="0">
                <a:ln w="0"/>
                <a:solidFill>
                  <a:srgbClr val="33CC33"/>
                </a:solidFill>
                <a:effectLst>
                  <a:outerShdw blurRad="38100" dist="19050" dir="2700000" algn="tl" rotWithShape="0">
                    <a:schemeClr val="dk1">
                      <a:alpha val="40000"/>
                    </a:schemeClr>
                  </a:outerShdw>
                </a:effectLst>
                <a:latin typeface="Bell MT" panose="02020503060305020303" pitchFamily="18" charset="0"/>
              </a:rPr>
              <a:t> </a:t>
            </a:r>
            <a:r>
              <a:rPr lang="en-US" sz="5400" i="1" dirty="0" err="1">
                <a:ln w="0"/>
                <a:solidFill>
                  <a:srgbClr val="33CC33"/>
                </a:solidFill>
                <a:effectLst>
                  <a:outerShdw blurRad="38100" dist="19050" dir="2700000" algn="tl" rotWithShape="0">
                    <a:schemeClr val="dk1">
                      <a:alpha val="40000"/>
                    </a:schemeClr>
                  </a:outerShdw>
                </a:effectLst>
                <a:latin typeface="Bell MT" panose="02020503060305020303" pitchFamily="18" charset="0"/>
              </a:rPr>
              <a:t>Lễ</a:t>
            </a:r>
            <a:r>
              <a:rPr lang="en-US" sz="5400" i="1" dirty="0">
                <a:ln w="0"/>
                <a:solidFill>
                  <a:srgbClr val="33CC33"/>
                </a:solidFill>
                <a:effectLst>
                  <a:outerShdw blurRad="38100" dist="19050" dir="2700000" algn="tl" rotWithShape="0">
                    <a:schemeClr val="dk1">
                      <a:alpha val="40000"/>
                    </a:schemeClr>
                  </a:outerShdw>
                </a:effectLst>
                <a:latin typeface="Bell MT" panose="02020503060305020303" pitchFamily="18" charset="0"/>
              </a:rPr>
              <a:t> </a:t>
            </a:r>
          </a:p>
          <a:p>
            <a:pPr algn="ctr"/>
            <a:r>
              <a:rPr lang="en-US" sz="5400" b="1" dirty="0" err="1">
                <a:ln w="0"/>
                <a:solidFill>
                  <a:schemeClr val="bg1"/>
                </a:solidFill>
                <a:effectLst>
                  <a:outerShdw blurRad="38100" dist="19050" dir="2700000" algn="tl" rotWithShape="0">
                    <a:schemeClr val="dk1">
                      <a:alpha val="40000"/>
                    </a:schemeClr>
                  </a:outerShdw>
                </a:effectLst>
              </a:rPr>
              <a:t>Chúa</a:t>
            </a:r>
            <a:r>
              <a:rPr lang="en-US" sz="5400" b="1" dirty="0">
                <a:ln w="0"/>
                <a:solidFill>
                  <a:schemeClr val="bg1"/>
                </a:solidFill>
                <a:effectLst>
                  <a:outerShdw blurRad="38100" dist="19050" dir="2700000" algn="tl" rotWithShape="0">
                    <a:schemeClr val="dk1">
                      <a:alpha val="40000"/>
                    </a:schemeClr>
                  </a:outerShdw>
                </a:effectLst>
              </a:rPr>
              <a:t> </a:t>
            </a:r>
            <a:r>
              <a:rPr lang="en-US" sz="5400" b="1" dirty="0" err="1">
                <a:ln w="0"/>
                <a:solidFill>
                  <a:schemeClr val="bg1"/>
                </a:solidFill>
                <a:effectLst>
                  <a:outerShdw blurRad="38100" dist="19050" dir="2700000" algn="tl" rotWithShape="0">
                    <a:schemeClr val="dk1">
                      <a:alpha val="40000"/>
                    </a:schemeClr>
                  </a:outerShdw>
                </a:effectLst>
              </a:rPr>
              <a:t>Nhật</a:t>
            </a:r>
            <a:r>
              <a:rPr lang="en-US" sz="5400" b="1" dirty="0">
                <a:ln w="0"/>
                <a:solidFill>
                  <a:schemeClr val="bg1"/>
                </a:solidFill>
                <a:effectLst>
                  <a:outerShdw blurRad="38100" dist="19050" dir="2700000" algn="tl" rotWithShape="0">
                    <a:schemeClr val="dk1">
                      <a:alpha val="40000"/>
                    </a:schemeClr>
                  </a:outerShdw>
                </a:effectLst>
              </a:rPr>
              <a:t> </a:t>
            </a:r>
            <a:r>
              <a:rPr lang="en-US" sz="5400" b="1" dirty="0" smtClean="0">
                <a:ln w="0"/>
                <a:solidFill>
                  <a:schemeClr val="bg1"/>
                </a:solidFill>
                <a:effectLst>
                  <a:outerShdw blurRad="38100" dist="19050" dir="2700000" algn="tl" rotWithShape="0">
                    <a:schemeClr val="dk1">
                      <a:alpha val="40000"/>
                    </a:schemeClr>
                  </a:outerShdw>
                </a:effectLst>
              </a:rPr>
              <a:t>II</a:t>
            </a:r>
            <a:endParaRPr lang="en-US" sz="5400" b="1" dirty="0">
              <a:ln w="0"/>
              <a:solidFill>
                <a:schemeClr val="bg1"/>
              </a:solidFill>
              <a:effectLst>
                <a:outerShdw blurRad="38100" dist="19050" dir="2700000" algn="tl" rotWithShape="0">
                  <a:schemeClr val="dk1">
                    <a:alpha val="40000"/>
                  </a:schemeClr>
                </a:outerShdw>
              </a:effectLst>
            </a:endParaRPr>
          </a:p>
          <a:p>
            <a:pPr algn="ctr"/>
            <a:r>
              <a:rPr lang="en-US" sz="5400" b="1" dirty="0" err="1">
                <a:ln w="0"/>
                <a:solidFill>
                  <a:schemeClr val="bg1"/>
                </a:solidFill>
                <a:effectLst>
                  <a:outerShdw blurRad="38100" dist="19050" dir="2700000" algn="tl" rotWithShape="0">
                    <a:schemeClr val="dk1">
                      <a:alpha val="40000"/>
                    </a:schemeClr>
                  </a:outerShdw>
                </a:effectLst>
              </a:rPr>
              <a:t>Mùa</a:t>
            </a:r>
            <a:r>
              <a:rPr lang="en-US" sz="5400" b="1" dirty="0">
                <a:ln w="0"/>
                <a:solidFill>
                  <a:schemeClr val="bg1"/>
                </a:solidFill>
                <a:effectLst>
                  <a:outerShdw blurRad="38100" dist="19050" dir="2700000" algn="tl" rotWithShape="0">
                    <a:schemeClr val="dk1">
                      <a:alpha val="40000"/>
                    </a:schemeClr>
                  </a:outerShdw>
                </a:effectLst>
              </a:rPr>
              <a:t> </a:t>
            </a:r>
            <a:r>
              <a:rPr lang="en-US" sz="5400" b="1" dirty="0" err="1" smtClean="0">
                <a:ln w="0"/>
                <a:solidFill>
                  <a:schemeClr val="bg1"/>
                </a:solidFill>
                <a:effectLst>
                  <a:outerShdw blurRad="38100" dist="19050" dir="2700000" algn="tl" rotWithShape="0">
                    <a:schemeClr val="dk1">
                      <a:alpha val="40000"/>
                    </a:schemeClr>
                  </a:outerShdw>
                </a:effectLst>
              </a:rPr>
              <a:t>Vọng</a:t>
            </a:r>
            <a:endParaRPr lang="en-US" sz="5400" b="1" dirty="0" smtClean="0">
              <a:ln w="0"/>
              <a:solidFill>
                <a:schemeClr val="bg1"/>
              </a:solidFill>
              <a:effectLst>
                <a:outerShdw blurRad="38100" dist="19050" dir="2700000" algn="tl" rotWithShape="0">
                  <a:schemeClr val="dk1">
                    <a:alpha val="40000"/>
                  </a:schemeClr>
                </a:outerShdw>
              </a:effectLst>
            </a:endParaRPr>
          </a:p>
          <a:p>
            <a:pPr algn="ctr"/>
            <a:endParaRPr lang="en-US" sz="3200" b="1" i="1" dirty="0" smtClean="0">
              <a:ln w="0"/>
              <a:solidFill>
                <a:srgbClr val="FFFF00"/>
              </a:solidFill>
              <a:effectLst>
                <a:outerShdw blurRad="38100" dist="19050" dir="2700000" algn="tl" rotWithShape="0">
                  <a:schemeClr val="dk1">
                    <a:alpha val="40000"/>
                  </a:schemeClr>
                </a:outerShdw>
              </a:effectLst>
            </a:endParaRPr>
          </a:p>
          <a:p>
            <a:pPr algn="ctr"/>
            <a:r>
              <a:rPr lang="en-US" sz="3200" b="1" i="1" dirty="0" err="1" smtClean="0">
                <a:ln w="0"/>
                <a:solidFill>
                  <a:srgbClr val="FFFF00"/>
                </a:solidFill>
                <a:effectLst>
                  <a:outerShdw blurRad="38100" dist="19050" dir="2700000" algn="tl" rotWithShape="0">
                    <a:schemeClr val="dk1">
                      <a:alpha val="40000"/>
                    </a:schemeClr>
                  </a:outerShdw>
                </a:effectLst>
              </a:rPr>
              <a:t>Bài</a:t>
            </a:r>
            <a:r>
              <a:rPr lang="en-US" sz="3200" b="1" i="1" dirty="0" smtClean="0">
                <a:ln w="0"/>
                <a:solidFill>
                  <a:srgbClr val="FFFF00"/>
                </a:solidFill>
                <a:effectLst>
                  <a:outerShdw blurRad="38100" dist="19050" dir="2700000" algn="tl" rotWithShape="0">
                    <a:schemeClr val="dk1">
                      <a:alpha val="40000"/>
                    </a:schemeClr>
                  </a:outerShdw>
                </a:effectLst>
              </a:rPr>
              <a:t> </a:t>
            </a:r>
            <a:r>
              <a:rPr lang="en-US" sz="3200" b="1" i="1" dirty="0" err="1" smtClean="0">
                <a:ln w="0"/>
                <a:solidFill>
                  <a:srgbClr val="FFFF00"/>
                </a:solidFill>
                <a:effectLst>
                  <a:outerShdw blurRad="38100" dist="19050" dir="2700000" algn="tl" rotWithShape="0">
                    <a:schemeClr val="dk1">
                      <a:alpha val="40000"/>
                    </a:schemeClr>
                  </a:outerShdw>
                </a:effectLst>
              </a:rPr>
              <a:t>đọc</a:t>
            </a:r>
            <a:r>
              <a:rPr lang="en-US" sz="3200" b="1" i="1" dirty="0" smtClean="0">
                <a:ln w="0"/>
                <a:solidFill>
                  <a:srgbClr val="FFFF00"/>
                </a:solidFill>
                <a:effectLst>
                  <a:outerShdw blurRad="38100" dist="19050" dir="2700000" algn="tl" rotWithShape="0">
                    <a:schemeClr val="dk1">
                      <a:alpha val="40000"/>
                    </a:schemeClr>
                  </a:outerShdw>
                </a:effectLst>
              </a:rPr>
              <a:t> 2</a:t>
            </a:r>
            <a:endParaRPr lang="en-US" sz="3200" b="1" i="1" dirty="0">
              <a:ln w="0"/>
              <a:solidFill>
                <a:srgbClr val="FFFF00"/>
              </a:solidFill>
              <a:effectLst>
                <a:outerShdw blurRad="38100" dist="19050" dir="2700000" algn="tl" rotWithShape="0">
                  <a:schemeClr val="dk1">
                    <a:alpha val="40000"/>
                  </a:schemeClr>
                </a:outerShdw>
              </a:effectLst>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3671" y="406846"/>
            <a:ext cx="4623495" cy="284190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116" y="3704886"/>
            <a:ext cx="3048000" cy="1459230"/>
          </a:xfrm>
          <a:prstGeom prst="rect">
            <a:avLst/>
          </a:prstGeom>
        </p:spPr>
      </p:pic>
    </p:spTree>
    <p:extLst>
      <p:ext uri="{BB962C8B-B14F-4D97-AF65-F5344CB8AC3E}">
        <p14:creationId xmlns:p14="http://schemas.microsoft.com/office/powerpoint/2010/main" val="32770385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5400" dirty="0" err="1" smtClean="0">
                <a:solidFill>
                  <a:schemeClr val="bg1"/>
                </a:solidFill>
              </a:rPr>
              <a:t>Hãy</a:t>
            </a:r>
            <a:r>
              <a:rPr lang="en-US" sz="5400" dirty="0" smtClean="0">
                <a:solidFill>
                  <a:schemeClr val="bg1"/>
                </a:solidFill>
              </a:rPr>
              <a:t> </a:t>
            </a:r>
            <a:r>
              <a:rPr lang="en-US" sz="5400" dirty="0" err="1" smtClean="0">
                <a:solidFill>
                  <a:schemeClr val="bg1"/>
                </a:solidFill>
              </a:rPr>
              <a:t>dọn</a:t>
            </a:r>
            <a:r>
              <a:rPr lang="en-US" sz="5400" dirty="0" smtClean="0">
                <a:solidFill>
                  <a:schemeClr val="bg1"/>
                </a:solidFill>
              </a:rPr>
              <a:t> </a:t>
            </a:r>
            <a:r>
              <a:rPr lang="en-US" sz="5400" dirty="0" err="1" smtClean="0">
                <a:solidFill>
                  <a:schemeClr val="bg1"/>
                </a:solidFill>
              </a:rPr>
              <a:t>đường</a:t>
            </a:r>
            <a:r>
              <a:rPr lang="en-US" sz="5400" dirty="0" smtClean="0">
                <a:solidFill>
                  <a:schemeClr val="bg1"/>
                </a:solidFill>
              </a:rPr>
              <a:t> </a:t>
            </a:r>
            <a:r>
              <a:rPr lang="en-US" sz="5400" dirty="0" err="1" smtClean="0">
                <a:solidFill>
                  <a:schemeClr val="bg1"/>
                </a:solidFill>
              </a:rPr>
              <a:t>cho</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hãy</a:t>
            </a:r>
            <a:r>
              <a:rPr lang="en-US" sz="5400" dirty="0" smtClean="0">
                <a:solidFill>
                  <a:schemeClr val="bg1"/>
                </a:solidFill>
              </a:rPr>
              <a:t> </a:t>
            </a:r>
            <a:r>
              <a:rPr lang="en-US" sz="5400" dirty="0" err="1" smtClean="0">
                <a:solidFill>
                  <a:schemeClr val="bg1"/>
                </a:solidFill>
              </a:rPr>
              <a:t>sửa</a:t>
            </a:r>
            <a:r>
              <a:rPr lang="en-US" sz="5400" dirty="0" smtClean="0">
                <a:solidFill>
                  <a:schemeClr val="bg1"/>
                </a:solidFill>
              </a:rPr>
              <a:t> </a:t>
            </a:r>
            <a:r>
              <a:rPr lang="en-US" sz="5400" dirty="0" err="1" smtClean="0">
                <a:solidFill>
                  <a:schemeClr val="bg1"/>
                </a:solidFill>
              </a:rPr>
              <a:t>đường</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cho</a:t>
            </a:r>
            <a:r>
              <a:rPr lang="en-US" sz="5400" dirty="0" smtClean="0">
                <a:solidFill>
                  <a:schemeClr val="bg1"/>
                </a:solidFill>
              </a:rPr>
              <a:t> </a:t>
            </a:r>
            <a:r>
              <a:rPr lang="en-US" sz="5400" dirty="0" err="1" smtClean="0">
                <a:solidFill>
                  <a:schemeClr val="bg1"/>
                </a:solidFill>
              </a:rPr>
              <a:t>thẳng</a:t>
            </a:r>
            <a:r>
              <a:rPr lang="en-US" sz="5400" dirty="0" smtClean="0">
                <a:solidFill>
                  <a:schemeClr val="bg1"/>
                </a:solidFill>
              </a:rPr>
              <a:t> </a:t>
            </a:r>
            <a:r>
              <a:rPr lang="en-US" sz="5400" dirty="0" err="1" smtClean="0">
                <a:solidFill>
                  <a:schemeClr val="bg1"/>
                </a:solidFill>
              </a:rPr>
              <a:t>ngay</a:t>
            </a:r>
            <a:r>
              <a:rPr lang="en-US" sz="5400" dirty="0" smtClean="0">
                <a:solidFill>
                  <a:schemeClr val="bg1"/>
                </a:solidFill>
              </a:rPr>
              <a:t>, </a:t>
            </a:r>
            <a:r>
              <a:rPr lang="en-US" sz="5400" dirty="0" err="1" smtClean="0">
                <a:solidFill>
                  <a:schemeClr val="bg1"/>
                </a:solidFill>
              </a:rPr>
              <a:t>và</a:t>
            </a:r>
            <a:r>
              <a:rPr lang="en-US" sz="5400" dirty="0" smtClean="0">
                <a:solidFill>
                  <a:schemeClr val="bg1"/>
                </a:solidFill>
              </a:rPr>
              <a:t> </a:t>
            </a:r>
            <a:r>
              <a:rPr lang="en-US" sz="5400" dirty="0" err="1" smtClean="0">
                <a:solidFill>
                  <a:schemeClr val="bg1"/>
                </a:solidFill>
              </a:rPr>
              <a:t>mọi</a:t>
            </a:r>
            <a:r>
              <a:rPr lang="en-US" sz="5400" dirty="0" smtClean="0">
                <a:solidFill>
                  <a:schemeClr val="bg1"/>
                </a:solidFill>
              </a:rPr>
              <a:t> </a:t>
            </a:r>
            <a:r>
              <a:rPr lang="en-US" sz="5400" dirty="0" err="1" smtClean="0">
                <a:solidFill>
                  <a:schemeClr val="bg1"/>
                </a:solidFill>
              </a:rPr>
              <a:t>người</a:t>
            </a:r>
            <a:r>
              <a:rPr lang="en-US" sz="5400" dirty="0" smtClean="0">
                <a:solidFill>
                  <a:schemeClr val="bg1"/>
                </a:solidFill>
              </a:rPr>
              <a:t> </a:t>
            </a:r>
            <a:r>
              <a:rPr lang="en-US" sz="5400" dirty="0" err="1" smtClean="0">
                <a:solidFill>
                  <a:schemeClr val="bg1"/>
                </a:solidFill>
              </a:rPr>
              <a:t>sẽ</a:t>
            </a:r>
            <a:r>
              <a:rPr lang="en-US" sz="5400" dirty="0" smtClean="0">
                <a:solidFill>
                  <a:schemeClr val="bg1"/>
                </a:solidFill>
              </a:rPr>
              <a:t> </a:t>
            </a:r>
            <a:r>
              <a:rPr lang="en-US" sz="5400" dirty="0" err="1" smtClean="0">
                <a:solidFill>
                  <a:schemeClr val="bg1"/>
                </a:solidFill>
              </a:rPr>
              <a:t>thấy</a:t>
            </a:r>
            <a:r>
              <a:rPr lang="en-US" sz="5400" dirty="0" smtClean="0">
                <a:solidFill>
                  <a:schemeClr val="bg1"/>
                </a:solidFill>
              </a:rPr>
              <a:t> </a:t>
            </a:r>
            <a:r>
              <a:rPr lang="en-US" sz="5400" dirty="0" err="1" smtClean="0">
                <a:solidFill>
                  <a:schemeClr val="bg1"/>
                </a:solidFill>
              </a:rPr>
              <a:t>ơn</a:t>
            </a:r>
            <a:r>
              <a:rPr lang="en-US" sz="5400" dirty="0" smtClean="0">
                <a:solidFill>
                  <a:schemeClr val="bg1"/>
                </a:solidFill>
              </a:rPr>
              <a:t> </a:t>
            </a:r>
            <a:r>
              <a:rPr lang="en-US" sz="5400" dirty="0" err="1" smtClean="0">
                <a:solidFill>
                  <a:schemeClr val="bg1"/>
                </a:solidFill>
              </a:rPr>
              <a:t>Thiên</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cứu</a:t>
            </a:r>
            <a:r>
              <a:rPr lang="en-US" sz="5400" dirty="0" smtClean="0">
                <a:solidFill>
                  <a:schemeClr val="bg1"/>
                </a:solidFill>
              </a:rPr>
              <a:t> </a:t>
            </a:r>
            <a:r>
              <a:rPr lang="en-US" sz="5400" dirty="0" err="1" smtClean="0">
                <a:solidFill>
                  <a:schemeClr val="bg1"/>
                </a:solidFill>
              </a:rPr>
              <a:t>độ</a:t>
            </a:r>
            <a:r>
              <a:rPr lang="vi-VN" sz="7200" dirty="0" smtClean="0">
                <a:solidFill>
                  <a:schemeClr val="bg1"/>
                </a:solidFill>
              </a:rPr>
              <a:t> </a:t>
            </a:r>
            <a:endParaRPr lang="en-US" sz="7200" dirty="0">
              <a:solidFill>
                <a:schemeClr val="bg1"/>
              </a:solidFill>
            </a:endParaRPr>
          </a:p>
        </p:txBody>
      </p:sp>
      <p:sp>
        <p:nvSpPr>
          <p:cNvPr id="3" name="TextBox 2"/>
          <p:cNvSpPr txBox="1"/>
          <p:nvPr/>
        </p:nvSpPr>
        <p:spPr>
          <a:xfrm>
            <a:off x="914400" y="121327"/>
            <a:ext cx="3886200" cy="646331"/>
          </a:xfrm>
          <a:prstGeom prst="rect">
            <a:avLst/>
          </a:prstGeom>
          <a:noFill/>
        </p:spPr>
        <p:txBody>
          <a:bodyPr wrap="square" rtlCol="0">
            <a:spAutoFit/>
          </a:bodyPr>
          <a:lstStyle/>
          <a:p>
            <a:r>
              <a:rPr lang="en-US" sz="3600" i="1" dirty="0">
                <a:solidFill>
                  <a:srgbClr val="33CC33"/>
                </a:solidFill>
              </a:rPr>
              <a:t>Alleluia - Alleluia:</a:t>
            </a:r>
          </a:p>
        </p:txBody>
      </p:sp>
      <p:sp>
        <p:nvSpPr>
          <p:cNvPr id="4" name="Rectangle 3"/>
          <p:cNvSpPr/>
          <p:nvPr/>
        </p:nvSpPr>
        <p:spPr>
          <a:xfrm>
            <a:off x="5105400" y="4400550"/>
            <a:ext cx="2262158" cy="646331"/>
          </a:xfrm>
          <a:prstGeom prst="rect">
            <a:avLst/>
          </a:prstGeom>
        </p:spPr>
        <p:txBody>
          <a:bodyPr wrap="none">
            <a:spAutoFit/>
          </a:bodyPr>
          <a:lstStyle/>
          <a:p>
            <a:r>
              <a:rPr lang="en-US" sz="3600" i="1" dirty="0">
                <a:solidFill>
                  <a:srgbClr val="33CC33"/>
                </a:solidFill>
              </a:rPr>
              <a:t>Alleluia …</a:t>
            </a:r>
          </a:p>
        </p:txBody>
      </p:sp>
    </p:spTree>
    <p:extLst>
      <p:ext uri="{BB962C8B-B14F-4D97-AF65-F5344CB8AC3E}">
        <p14:creationId xmlns:p14="http://schemas.microsoft.com/office/powerpoint/2010/main" val="7867211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5" y="39304"/>
            <a:ext cx="9144000" cy="5143499"/>
          </a:xfrm>
        </p:spPr>
        <p:txBody>
          <a:bodyPr/>
          <a:lstStyle/>
          <a:p>
            <a:endParaRPr lang="en-US" dirty="0"/>
          </a:p>
        </p:txBody>
      </p:sp>
      <p:sp>
        <p:nvSpPr>
          <p:cNvPr id="5" name="Rectangle 4"/>
          <p:cNvSpPr/>
          <p:nvPr/>
        </p:nvSpPr>
        <p:spPr>
          <a:xfrm>
            <a:off x="0" y="59125"/>
            <a:ext cx="4224233" cy="3570208"/>
          </a:xfrm>
          <a:prstGeom prst="rect">
            <a:avLst/>
          </a:prstGeom>
          <a:noFill/>
        </p:spPr>
        <p:txBody>
          <a:bodyPr wrap="none" lIns="91440" tIns="45720" rIns="91440" bIns="45720">
            <a:spAutoFit/>
          </a:bodyPr>
          <a:lstStyle/>
          <a:p>
            <a:pPr algn="ctr"/>
            <a:r>
              <a:rPr lang="en-US" sz="5400" i="1" dirty="0" err="1" smtClean="0">
                <a:ln w="0"/>
                <a:solidFill>
                  <a:srgbClr val="33CC33"/>
                </a:solidFill>
                <a:effectLst>
                  <a:outerShdw blurRad="38100" dist="19050" dir="2700000" algn="tl" rotWithShape="0">
                    <a:schemeClr val="dk1">
                      <a:alpha val="40000"/>
                    </a:schemeClr>
                  </a:outerShdw>
                </a:effectLst>
                <a:latin typeface="Bell MT" panose="02020503060305020303" pitchFamily="18" charset="0"/>
              </a:rPr>
              <a:t>Thánh</a:t>
            </a:r>
            <a:r>
              <a:rPr lang="en-US" sz="5400" i="1" dirty="0" smtClean="0">
                <a:ln w="0"/>
                <a:solidFill>
                  <a:srgbClr val="33CC33"/>
                </a:solidFill>
                <a:effectLst>
                  <a:outerShdw blurRad="38100" dist="19050" dir="2700000" algn="tl" rotWithShape="0">
                    <a:schemeClr val="dk1">
                      <a:alpha val="40000"/>
                    </a:schemeClr>
                  </a:outerShdw>
                </a:effectLst>
                <a:latin typeface="Bell MT" panose="02020503060305020303" pitchFamily="18" charset="0"/>
              </a:rPr>
              <a:t> </a:t>
            </a:r>
            <a:r>
              <a:rPr lang="en-US" sz="5400" i="1" dirty="0" err="1">
                <a:ln w="0"/>
                <a:solidFill>
                  <a:srgbClr val="33CC33"/>
                </a:solidFill>
                <a:effectLst>
                  <a:outerShdw blurRad="38100" dist="19050" dir="2700000" algn="tl" rotWithShape="0">
                    <a:schemeClr val="dk1">
                      <a:alpha val="40000"/>
                    </a:schemeClr>
                  </a:outerShdw>
                </a:effectLst>
                <a:latin typeface="Bell MT" panose="02020503060305020303" pitchFamily="18" charset="0"/>
              </a:rPr>
              <a:t>Lễ</a:t>
            </a:r>
            <a:r>
              <a:rPr lang="en-US" sz="5400" i="1" dirty="0">
                <a:ln w="0"/>
                <a:solidFill>
                  <a:srgbClr val="33CC33"/>
                </a:solidFill>
                <a:effectLst>
                  <a:outerShdw blurRad="38100" dist="19050" dir="2700000" algn="tl" rotWithShape="0">
                    <a:schemeClr val="dk1">
                      <a:alpha val="40000"/>
                    </a:schemeClr>
                  </a:outerShdw>
                </a:effectLst>
                <a:latin typeface="Bell MT" panose="02020503060305020303" pitchFamily="18" charset="0"/>
              </a:rPr>
              <a:t> </a:t>
            </a:r>
          </a:p>
          <a:p>
            <a:pPr algn="ctr"/>
            <a:r>
              <a:rPr lang="en-US" sz="5400" b="1" dirty="0" err="1">
                <a:ln w="0"/>
                <a:solidFill>
                  <a:schemeClr val="bg1"/>
                </a:solidFill>
                <a:effectLst>
                  <a:outerShdw blurRad="38100" dist="19050" dir="2700000" algn="tl" rotWithShape="0">
                    <a:schemeClr val="dk1">
                      <a:alpha val="40000"/>
                    </a:schemeClr>
                  </a:outerShdw>
                </a:effectLst>
              </a:rPr>
              <a:t>Chúa</a:t>
            </a:r>
            <a:r>
              <a:rPr lang="en-US" sz="5400" b="1" dirty="0">
                <a:ln w="0"/>
                <a:solidFill>
                  <a:schemeClr val="bg1"/>
                </a:solidFill>
                <a:effectLst>
                  <a:outerShdw blurRad="38100" dist="19050" dir="2700000" algn="tl" rotWithShape="0">
                    <a:schemeClr val="dk1">
                      <a:alpha val="40000"/>
                    </a:schemeClr>
                  </a:outerShdw>
                </a:effectLst>
              </a:rPr>
              <a:t> </a:t>
            </a:r>
            <a:r>
              <a:rPr lang="en-US" sz="5400" b="1" dirty="0" err="1">
                <a:ln w="0"/>
                <a:solidFill>
                  <a:schemeClr val="bg1"/>
                </a:solidFill>
                <a:effectLst>
                  <a:outerShdw blurRad="38100" dist="19050" dir="2700000" algn="tl" rotWithShape="0">
                    <a:schemeClr val="dk1">
                      <a:alpha val="40000"/>
                    </a:schemeClr>
                  </a:outerShdw>
                </a:effectLst>
              </a:rPr>
              <a:t>Nhật</a:t>
            </a:r>
            <a:r>
              <a:rPr lang="en-US" sz="5400" b="1" dirty="0">
                <a:ln w="0"/>
                <a:solidFill>
                  <a:schemeClr val="bg1"/>
                </a:solidFill>
                <a:effectLst>
                  <a:outerShdw blurRad="38100" dist="19050" dir="2700000" algn="tl" rotWithShape="0">
                    <a:schemeClr val="dk1">
                      <a:alpha val="40000"/>
                    </a:schemeClr>
                  </a:outerShdw>
                </a:effectLst>
              </a:rPr>
              <a:t> </a:t>
            </a:r>
            <a:r>
              <a:rPr lang="en-US" sz="5400" b="1" dirty="0" smtClean="0">
                <a:ln w="0"/>
                <a:solidFill>
                  <a:schemeClr val="bg1"/>
                </a:solidFill>
                <a:effectLst>
                  <a:outerShdw blurRad="38100" dist="19050" dir="2700000" algn="tl" rotWithShape="0">
                    <a:schemeClr val="dk1">
                      <a:alpha val="40000"/>
                    </a:schemeClr>
                  </a:outerShdw>
                </a:effectLst>
              </a:rPr>
              <a:t>II</a:t>
            </a:r>
            <a:endParaRPr lang="en-US" sz="5400" b="1" dirty="0">
              <a:ln w="0"/>
              <a:solidFill>
                <a:schemeClr val="bg1"/>
              </a:solidFill>
              <a:effectLst>
                <a:outerShdw blurRad="38100" dist="19050" dir="2700000" algn="tl" rotWithShape="0">
                  <a:schemeClr val="dk1">
                    <a:alpha val="40000"/>
                  </a:schemeClr>
                </a:outerShdw>
              </a:effectLst>
            </a:endParaRPr>
          </a:p>
          <a:p>
            <a:pPr algn="ctr"/>
            <a:r>
              <a:rPr lang="en-US" sz="5400" b="1" dirty="0" err="1">
                <a:ln w="0"/>
                <a:solidFill>
                  <a:schemeClr val="bg1"/>
                </a:solidFill>
                <a:effectLst>
                  <a:outerShdw blurRad="38100" dist="19050" dir="2700000" algn="tl" rotWithShape="0">
                    <a:schemeClr val="dk1">
                      <a:alpha val="40000"/>
                    </a:schemeClr>
                  </a:outerShdw>
                </a:effectLst>
              </a:rPr>
              <a:t>Mùa</a:t>
            </a:r>
            <a:r>
              <a:rPr lang="en-US" sz="5400" b="1" dirty="0">
                <a:ln w="0"/>
                <a:solidFill>
                  <a:schemeClr val="bg1"/>
                </a:solidFill>
                <a:effectLst>
                  <a:outerShdw blurRad="38100" dist="19050" dir="2700000" algn="tl" rotWithShape="0">
                    <a:schemeClr val="dk1">
                      <a:alpha val="40000"/>
                    </a:schemeClr>
                  </a:outerShdw>
                </a:effectLst>
              </a:rPr>
              <a:t> </a:t>
            </a:r>
            <a:r>
              <a:rPr lang="en-US" sz="5400" b="1" dirty="0" err="1" smtClean="0">
                <a:ln w="0"/>
                <a:solidFill>
                  <a:schemeClr val="bg1"/>
                </a:solidFill>
                <a:effectLst>
                  <a:outerShdw blurRad="38100" dist="19050" dir="2700000" algn="tl" rotWithShape="0">
                    <a:schemeClr val="dk1">
                      <a:alpha val="40000"/>
                    </a:schemeClr>
                  </a:outerShdw>
                </a:effectLst>
              </a:rPr>
              <a:t>Vọng</a:t>
            </a:r>
            <a:endParaRPr lang="en-US" sz="5400" b="1" dirty="0" smtClean="0">
              <a:ln w="0"/>
              <a:solidFill>
                <a:schemeClr val="bg1"/>
              </a:solidFill>
              <a:effectLst>
                <a:outerShdw blurRad="38100" dist="19050" dir="2700000" algn="tl" rotWithShape="0">
                  <a:schemeClr val="dk1">
                    <a:alpha val="40000"/>
                  </a:schemeClr>
                </a:outerShdw>
              </a:effectLst>
            </a:endParaRPr>
          </a:p>
          <a:p>
            <a:pPr algn="ctr"/>
            <a:endParaRPr lang="en-US" sz="3200" b="1" i="1" dirty="0" smtClean="0">
              <a:ln w="0"/>
              <a:solidFill>
                <a:srgbClr val="FFFF00"/>
              </a:solidFill>
              <a:effectLst>
                <a:outerShdw blurRad="38100" dist="19050" dir="2700000" algn="tl" rotWithShape="0">
                  <a:schemeClr val="dk1">
                    <a:alpha val="40000"/>
                  </a:schemeClr>
                </a:outerShdw>
              </a:effectLst>
            </a:endParaRPr>
          </a:p>
          <a:p>
            <a:pPr algn="ctr"/>
            <a:r>
              <a:rPr lang="en-US" sz="3200" b="1" i="1" dirty="0" err="1" smtClean="0">
                <a:ln w="0"/>
                <a:solidFill>
                  <a:srgbClr val="FFFF00"/>
                </a:solidFill>
                <a:effectLst>
                  <a:outerShdw blurRad="38100" dist="19050" dir="2700000" algn="tl" rotWithShape="0">
                    <a:schemeClr val="dk1">
                      <a:alpha val="40000"/>
                    </a:schemeClr>
                  </a:outerShdw>
                </a:effectLst>
              </a:rPr>
              <a:t>Bài</a:t>
            </a:r>
            <a:r>
              <a:rPr lang="en-US" sz="3200" b="1" i="1" dirty="0" smtClean="0">
                <a:ln w="0"/>
                <a:solidFill>
                  <a:srgbClr val="FFFF00"/>
                </a:solidFill>
                <a:effectLst>
                  <a:outerShdw blurRad="38100" dist="19050" dir="2700000" algn="tl" rotWithShape="0">
                    <a:schemeClr val="dk1">
                      <a:alpha val="40000"/>
                    </a:schemeClr>
                  </a:outerShdw>
                </a:effectLst>
              </a:rPr>
              <a:t> Tin </a:t>
            </a:r>
            <a:r>
              <a:rPr lang="en-US" sz="3200" b="1" i="1" dirty="0" err="1" smtClean="0">
                <a:ln w="0"/>
                <a:solidFill>
                  <a:srgbClr val="FFFF00"/>
                </a:solidFill>
                <a:effectLst>
                  <a:outerShdw blurRad="38100" dist="19050" dir="2700000" algn="tl" rotWithShape="0">
                    <a:schemeClr val="dk1">
                      <a:alpha val="40000"/>
                    </a:schemeClr>
                  </a:outerShdw>
                </a:effectLst>
              </a:rPr>
              <a:t>Mừng</a:t>
            </a:r>
            <a:endParaRPr lang="en-US" sz="3200" b="1" i="1" dirty="0">
              <a:ln w="0"/>
              <a:solidFill>
                <a:srgbClr val="FFFF00"/>
              </a:solidFill>
              <a:effectLst>
                <a:outerShdw blurRad="38100" dist="19050" dir="2700000" algn="tl" rotWithShape="0">
                  <a:schemeClr val="dk1">
                    <a:alpha val="40000"/>
                  </a:schemeClr>
                </a:outerShdw>
              </a:effectLst>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3671" y="406846"/>
            <a:ext cx="4623495" cy="284190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584" y="3716478"/>
            <a:ext cx="2531216" cy="1211819"/>
          </a:xfrm>
          <a:prstGeom prst="rect">
            <a:avLst/>
          </a:prstGeom>
        </p:spPr>
      </p:pic>
      <p:sp>
        <p:nvSpPr>
          <p:cNvPr id="3" name="Rectangle 2"/>
          <p:cNvSpPr/>
          <p:nvPr/>
        </p:nvSpPr>
        <p:spPr>
          <a:xfrm>
            <a:off x="3352800" y="3580694"/>
            <a:ext cx="5181601" cy="1015663"/>
          </a:xfrm>
          <a:prstGeom prst="rect">
            <a:avLst/>
          </a:prstGeom>
          <a:noFill/>
        </p:spPr>
        <p:txBody>
          <a:bodyPr wrap="square" lIns="91440" tIns="45720" rIns="91440" bIns="45720">
            <a:spAutoFit/>
          </a:bodyPr>
          <a:lstStyle/>
          <a:p>
            <a:pPr algn="ctr"/>
            <a:r>
              <a:rPr lang="vi-VN" sz="2000" b="1" i="1" dirty="0">
                <a:solidFill>
                  <a:schemeClr val="bg1"/>
                </a:solidFill>
              </a:rPr>
              <a:t>Có tiếng người hô trong hoang địa:</a:t>
            </a:r>
            <a:r>
              <a:rPr lang="vi-VN" sz="2000" dirty="0">
                <a:solidFill>
                  <a:schemeClr val="bg1"/>
                </a:solidFill>
              </a:rPr>
              <a:t/>
            </a:r>
            <a:br>
              <a:rPr lang="vi-VN" sz="2000" dirty="0">
                <a:solidFill>
                  <a:schemeClr val="bg1"/>
                </a:solidFill>
              </a:rPr>
            </a:br>
            <a:r>
              <a:rPr lang="vi-VN" sz="2000" b="1" i="1" dirty="0">
                <a:solidFill>
                  <a:schemeClr val="bg1"/>
                </a:solidFill>
              </a:rPr>
              <a:t>“Hãy dọn sẵn con đường cho Đức Chúa, </a:t>
            </a:r>
            <a:endParaRPr lang="en-US" sz="2000" b="1" i="1" dirty="0" smtClean="0">
              <a:solidFill>
                <a:schemeClr val="bg1"/>
              </a:solidFill>
            </a:endParaRPr>
          </a:p>
          <a:p>
            <a:pPr algn="ctr"/>
            <a:r>
              <a:rPr lang="vi-VN" sz="2000" b="1" i="1" dirty="0" smtClean="0">
                <a:solidFill>
                  <a:schemeClr val="bg1"/>
                </a:solidFill>
              </a:rPr>
              <a:t>sửa </a:t>
            </a:r>
            <a:r>
              <a:rPr lang="vi-VN" sz="2000" b="1" i="1" dirty="0">
                <a:solidFill>
                  <a:schemeClr val="bg1"/>
                </a:solidFill>
              </a:rPr>
              <a:t>lối cho thẳng để Người đi”</a:t>
            </a:r>
            <a:r>
              <a:rPr lang="vi-VN" sz="2000" dirty="0">
                <a:solidFill>
                  <a:schemeClr val="bg1"/>
                </a:solidFill>
              </a:rPr>
              <a:t> (Lc 3,4).</a:t>
            </a:r>
            <a:endParaRPr lang="en-US" sz="20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681911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1674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rPr>
              <a:t>TẬP HÁT CỘNG </a:t>
            </a:r>
            <a:r>
              <a:rPr lang="en-US" sz="6000" b="0" dirty="0" smtClean="0">
                <a:solidFill>
                  <a:srgbClr val="FFFF00"/>
                </a:solidFill>
                <a:effectLst/>
                <a:latin typeface="+mj-lt"/>
              </a:rPr>
              <a:t>ĐOÀN</a:t>
            </a:r>
            <a:br>
              <a:rPr lang="en-US" sz="6000" b="0" dirty="0" smtClean="0">
                <a:solidFill>
                  <a:srgbClr val="FFFF00"/>
                </a:solidFill>
                <a:effectLst/>
                <a:latin typeface="+mj-lt"/>
              </a:rPr>
            </a:br>
            <a:r>
              <a:rPr lang="en-US" sz="6000" dirty="0">
                <a:solidFill>
                  <a:srgbClr val="FFFF00"/>
                </a:solidFill>
              </a:rPr>
              <a:t/>
            </a:r>
            <a:br>
              <a:rPr lang="en-US" sz="6000" dirty="0">
                <a:solidFill>
                  <a:srgbClr val="FFFF00"/>
                </a:solidFill>
              </a:rPr>
            </a:br>
            <a:r>
              <a:rPr lang="en-US" sz="4800" b="1" dirty="0" smtClean="0">
                <a:solidFill>
                  <a:srgbClr val="FFFF00"/>
                </a:solidFill>
              </a:rPr>
              <a:t>CA ĐOÀN </a:t>
            </a:r>
            <a:br>
              <a:rPr lang="en-US" sz="4800" b="1" dirty="0" smtClean="0">
                <a:solidFill>
                  <a:srgbClr val="FFFF00"/>
                </a:solidFill>
              </a:rPr>
            </a:br>
            <a:r>
              <a:rPr lang="en-US" sz="4800" b="1" dirty="0" smtClean="0">
                <a:solidFill>
                  <a:srgbClr val="FFFF00"/>
                </a:solidFill>
              </a:rPr>
              <a:t>THÁNH GIOAN TẨY GIẢ</a:t>
            </a:r>
            <a:endParaRPr lang="en-US" sz="4800" b="1" dirty="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8000" b="1" dirty="0">
                <a:solidFill>
                  <a:srgbClr val="33CC33"/>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8000" u="sng" dirty="0" err="1" smtClean="0">
                <a:solidFill>
                  <a:srgbClr val="33CC33"/>
                </a:solidFill>
              </a:rPr>
              <a:t>Đk</a:t>
            </a:r>
            <a:r>
              <a:rPr lang="en-US" sz="8000" u="sng" dirty="0" smtClean="0">
                <a:solidFill>
                  <a:srgbClr val="33CC33"/>
                </a:solidFill>
              </a:rPr>
              <a:t>:</a:t>
            </a:r>
            <a:r>
              <a:rPr lang="en-US" sz="8000" dirty="0" smtClean="0">
                <a:solidFill>
                  <a:srgbClr val="33CC33"/>
                </a:solidFill>
              </a:rPr>
              <a:t> </a:t>
            </a:r>
            <a:r>
              <a:rPr lang="en-US" sz="8000" dirty="0" err="1" smtClean="0">
                <a:solidFill>
                  <a:schemeClr val="bg1"/>
                </a:solidFill>
              </a:rPr>
              <a:t>Việc</a:t>
            </a:r>
            <a:r>
              <a:rPr lang="en-US" sz="8000" dirty="0" smtClean="0">
                <a:solidFill>
                  <a:schemeClr val="bg1"/>
                </a:solidFill>
              </a:rPr>
              <a:t> </a:t>
            </a:r>
            <a:r>
              <a:rPr lang="en-US" sz="8000" dirty="0" err="1" smtClean="0">
                <a:solidFill>
                  <a:schemeClr val="bg1"/>
                </a:solidFill>
              </a:rPr>
              <a:t>Chúa</a:t>
            </a:r>
            <a:r>
              <a:rPr lang="en-US" sz="8000" dirty="0" smtClean="0">
                <a:solidFill>
                  <a:schemeClr val="bg1"/>
                </a:solidFill>
              </a:rPr>
              <a:t> </a:t>
            </a:r>
            <a:r>
              <a:rPr lang="en-US" sz="8000" dirty="0" err="1" smtClean="0">
                <a:solidFill>
                  <a:schemeClr val="bg1"/>
                </a:solidFill>
              </a:rPr>
              <a:t>làm</a:t>
            </a:r>
            <a:r>
              <a:rPr lang="en-US" sz="8000" dirty="0" smtClean="0">
                <a:solidFill>
                  <a:schemeClr val="bg1"/>
                </a:solidFill>
              </a:rPr>
              <a:t> </a:t>
            </a:r>
            <a:r>
              <a:rPr lang="en-US" sz="8000" dirty="0" err="1" smtClean="0">
                <a:solidFill>
                  <a:schemeClr val="bg1"/>
                </a:solidFill>
              </a:rPr>
              <a:t>cho</a:t>
            </a:r>
            <a:r>
              <a:rPr lang="en-US" sz="8000" dirty="0" smtClean="0">
                <a:solidFill>
                  <a:schemeClr val="bg1"/>
                </a:solidFill>
              </a:rPr>
              <a:t> ta </a:t>
            </a:r>
            <a:r>
              <a:rPr lang="en-US" sz="8000" dirty="0" err="1" smtClean="0">
                <a:solidFill>
                  <a:schemeClr val="bg1"/>
                </a:solidFill>
              </a:rPr>
              <a:t>ôi</a:t>
            </a:r>
            <a:r>
              <a:rPr lang="en-US" sz="8000" dirty="0" smtClean="0">
                <a:solidFill>
                  <a:schemeClr val="bg1"/>
                </a:solidFill>
              </a:rPr>
              <a:t> </a:t>
            </a:r>
            <a:r>
              <a:rPr lang="en-US" sz="8000" dirty="0" err="1" smtClean="0">
                <a:solidFill>
                  <a:schemeClr val="bg1"/>
                </a:solidFill>
              </a:rPr>
              <a:t>thực</a:t>
            </a:r>
            <a:r>
              <a:rPr lang="en-US" sz="8000" dirty="0" smtClean="0">
                <a:solidFill>
                  <a:schemeClr val="bg1"/>
                </a:solidFill>
              </a:rPr>
              <a:t> </a:t>
            </a:r>
            <a:r>
              <a:rPr lang="en-US" sz="8000" dirty="0" err="1" smtClean="0">
                <a:solidFill>
                  <a:schemeClr val="bg1"/>
                </a:solidFill>
              </a:rPr>
              <a:t>vĩ</a:t>
            </a:r>
            <a:r>
              <a:rPr lang="en-US" sz="8000" dirty="0" smtClean="0">
                <a:solidFill>
                  <a:schemeClr val="bg1"/>
                </a:solidFill>
              </a:rPr>
              <a:t> </a:t>
            </a:r>
            <a:r>
              <a:rPr lang="en-US" sz="8000" dirty="0" err="1" smtClean="0">
                <a:solidFill>
                  <a:schemeClr val="bg1"/>
                </a:solidFill>
              </a:rPr>
              <a:t>đại</a:t>
            </a:r>
            <a:r>
              <a:rPr lang="en-US" sz="8000" dirty="0" smtClean="0">
                <a:solidFill>
                  <a:schemeClr val="bg1"/>
                </a:solidFill>
              </a:rPr>
              <a:t>, ta </a:t>
            </a:r>
            <a:r>
              <a:rPr lang="en-US" sz="8000" dirty="0" err="1" smtClean="0">
                <a:solidFill>
                  <a:schemeClr val="bg1"/>
                </a:solidFill>
              </a:rPr>
              <a:t>thấy</a:t>
            </a:r>
            <a:r>
              <a:rPr lang="en-US" sz="8000" dirty="0" smtClean="0">
                <a:solidFill>
                  <a:schemeClr val="bg1"/>
                </a:solidFill>
              </a:rPr>
              <a:t> </a:t>
            </a:r>
            <a:r>
              <a:rPr lang="en-US" sz="8000" dirty="0" err="1" smtClean="0">
                <a:solidFill>
                  <a:schemeClr val="bg1"/>
                </a:solidFill>
              </a:rPr>
              <a:t>mình</a:t>
            </a:r>
            <a:r>
              <a:rPr lang="en-US" sz="8000" dirty="0" smtClean="0">
                <a:solidFill>
                  <a:schemeClr val="bg1"/>
                </a:solidFill>
              </a:rPr>
              <a:t> </a:t>
            </a:r>
            <a:r>
              <a:rPr lang="en-US" sz="8000" dirty="0" err="1" smtClean="0">
                <a:solidFill>
                  <a:schemeClr val="bg1"/>
                </a:solidFill>
              </a:rPr>
              <a:t>chứa</a:t>
            </a:r>
            <a:r>
              <a:rPr lang="en-US" sz="8000" dirty="0" smtClean="0">
                <a:solidFill>
                  <a:schemeClr val="bg1"/>
                </a:solidFill>
              </a:rPr>
              <a:t> </a:t>
            </a:r>
            <a:r>
              <a:rPr lang="en-US" sz="8000" dirty="0" err="1" smtClean="0">
                <a:solidFill>
                  <a:schemeClr val="bg1"/>
                </a:solidFill>
              </a:rPr>
              <a:t>chan</a:t>
            </a:r>
            <a:r>
              <a:rPr lang="en-US" sz="8000" dirty="0" smtClean="0">
                <a:solidFill>
                  <a:schemeClr val="bg1"/>
                </a:solidFill>
              </a:rPr>
              <a:t> </a:t>
            </a:r>
            <a:r>
              <a:rPr lang="en-US" sz="8000" dirty="0" err="1" smtClean="0">
                <a:solidFill>
                  <a:schemeClr val="bg1"/>
                </a:solidFill>
              </a:rPr>
              <a:t>niềm</a:t>
            </a:r>
            <a:r>
              <a:rPr lang="en-US" sz="8000" dirty="0" smtClean="0">
                <a:solidFill>
                  <a:schemeClr val="bg1"/>
                </a:solidFill>
              </a:rPr>
              <a:t> </a:t>
            </a:r>
            <a:r>
              <a:rPr lang="en-US" sz="8000" dirty="0" err="1" smtClean="0">
                <a:solidFill>
                  <a:schemeClr val="bg1"/>
                </a:solidFill>
              </a:rPr>
              <a:t>vui</a:t>
            </a:r>
            <a:r>
              <a:rPr lang="en-US" sz="8000" dirty="0" smtClean="0">
                <a:solidFill>
                  <a:schemeClr val="bg1"/>
                </a:solidFill>
              </a:rPr>
              <a:t>.</a:t>
            </a:r>
            <a:r>
              <a:rPr lang="en-US" sz="8000" dirty="0">
                <a:solidFill>
                  <a:schemeClr val="bg1"/>
                </a:solidFill>
              </a:rPr>
              <a:t> </a:t>
            </a:r>
            <a:endParaRPr lang="vi-VN" sz="8000" dirty="0" smtClean="0">
              <a:solidFill>
                <a:schemeClr val="bg1"/>
              </a:solidFill>
            </a:endParaRPr>
          </a:p>
        </p:txBody>
      </p:sp>
    </p:spTree>
    <p:extLst>
      <p:ext uri="{BB962C8B-B14F-4D97-AF65-F5344CB8AC3E}">
        <p14:creationId xmlns:p14="http://schemas.microsoft.com/office/powerpoint/2010/main" val="27050627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6682" y="590550"/>
            <a:ext cx="1463734" cy="2255272"/>
          </a:xfrm>
          <a:prstGeom prst="rect">
            <a:avLst/>
          </a:prstGeom>
        </p:spPr>
      </p:pic>
      <p:sp>
        <p:nvSpPr>
          <p:cNvPr id="5" name="Rectangle 4"/>
          <p:cNvSpPr/>
          <p:nvPr/>
        </p:nvSpPr>
        <p:spPr>
          <a:xfrm>
            <a:off x="2667000" y="133351"/>
            <a:ext cx="6477000" cy="5139869"/>
          </a:xfrm>
          <a:prstGeom prst="rect">
            <a:avLst/>
          </a:prstGeom>
        </p:spPr>
        <p:txBody>
          <a:bodyPr wrap="square">
            <a:spAutoFit/>
          </a:bodyPr>
          <a:lstStyle/>
          <a:p>
            <a:pPr algn="just"/>
            <a:r>
              <a:rPr lang="en-US" sz="3200" b="1" dirty="0" smtClean="0">
                <a:solidFill>
                  <a:srgbClr val="FFFF00"/>
                </a:solidFill>
              </a:rPr>
              <a:t>LỜI NGUYỆN TÍN HỮU</a:t>
            </a:r>
          </a:p>
          <a:p>
            <a:pPr algn="just"/>
            <a:r>
              <a:rPr lang="en-US" sz="2400" dirty="0" smtClean="0">
                <a:solidFill>
                  <a:schemeClr val="bg1"/>
                </a:solidFill>
              </a:rPr>
              <a:t>	</a:t>
            </a:r>
            <a:r>
              <a:rPr lang="vi-VN" sz="2400" dirty="0" smtClean="0">
                <a:solidFill>
                  <a:schemeClr val="bg1"/>
                </a:solidFill>
              </a:rPr>
              <a:t>Anh </a:t>
            </a:r>
            <a:r>
              <a:rPr lang="vi-VN" sz="2400" dirty="0">
                <a:solidFill>
                  <a:schemeClr val="bg1"/>
                </a:solidFill>
              </a:rPr>
              <a:t>chị em thân mến</a:t>
            </a:r>
            <a:r>
              <a:rPr lang="vi-VN" sz="2400" dirty="0" smtClean="0">
                <a:solidFill>
                  <a:schemeClr val="bg1"/>
                </a:solidFill>
              </a:rPr>
              <a:t>,</a:t>
            </a:r>
            <a:r>
              <a:rPr lang="en-US" sz="2400" dirty="0" smtClean="0">
                <a:solidFill>
                  <a:schemeClr val="bg1"/>
                </a:solidFill>
              </a:rPr>
              <a:t> </a:t>
            </a:r>
            <a:r>
              <a:rPr lang="en-US" sz="2400" dirty="0" err="1" smtClean="0">
                <a:solidFill>
                  <a:schemeClr val="bg1"/>
                </a:solidFill>
              </a:rPr>
              <a:t>Thiên</a:t>
            </a:r>
            <a:r>
              <a:rPr lang="en-US" sz="2400" dirty="0" smtClean="0">
                <a:solidFill>
                  <a:schemeClr val="bg1"/>
                </a:solidFill>
              </a:rPr>
              <a:t> </a:t>
            </a:r>
            <a:r>
              <a:rPr lang="en-US" sz="2400" dirty="0" err="1" smtClean="0">
                <a:solidFill>
                  <a:schemeClr val="bg1"/>
                </a:solidFill>
              </a:rPr>
              <a:t>Chúa</a:t>
            </a:r>
            <a:r>
              <a:rPr lang="en-US" sz="2400" dirty="0" smtClean="0">
                <a:solidFill>
                  <a:schemeClr val="bg1"/>
                </a:solidFill>
              </a:rPr>
              <a:t> </a:t>
            </a:r>
            <a:r>
              <a:rPr lang="en-US" sz="2400" dirty="0" err="1" smtClean="0">
                <a:solidFill>
                  <a:schemeClr val="bg1"/>
                </a:solidFill>
              </a:rPr>
              <a:t>mời</a:t>
            </a:r>
            <a:r>
              <a:rPr lang="en-US" sz="2400" dirty="0" smtClean="0">
                <a:solidFill>
                  <a:schemeClr val="bg1"/>
                </a:solidFill>
              </a:rPr>
              <a:t> </a:t>
            </a:r>
            <a:r>
              <a:rPr lang="en-US" sz="2400" dirty="0" err="1" smtClean="0">
                <a:solidFill>
                  <a:schemeClr val="bg1"/>
                </a:solidFill>
              </a:rPr>
              <a:t>gọi</a:t>
            </a:r>
            <a:r>
              <a:rPr lang="en-US" sz="2400" dirty="0" smtClean="0">
                <a:solidFill>
                  <a:schemeClr val="bg1"/>
                </a:solidFill>
              </a:rPr>
              <a:t> con </a:t>
            </a:r>
            <a:r>
              <a:rPr lang="en-US" sz="2400" dirty="0" err="1" smtClean="0">
                <a:solidFill>
                  <a:schemeClr val="bg1"/>
                </a:solidFill>
              </a:rPr>
              <a:t>người</a:t>
            </a:r>
            <a:r>
              <a:rPr lang="en-US" sz="2400" dirty="0" smtClean="0">
                <a:solidFill>
                  <a:schemeClr val="bg1"/>
                </a:solidFill>
              </a:rPr>
              <a:t> </a:t>
            </a:r>
            <a:r>
              <a:rPr lang="en-US" sz="2400" dirty="0" err="1" smtClean="0">
                <a:solidFill>
                  <a:schemeClr val="bg1"/>
                </a:solidFill>
              </a:rPr>
              <a:t>hiệp</a:t>
            </a:r>
            <a:r>
              <a:rPr lang="en-US" sz="2400" dirty="0" smtClean="0">
                <a:solidFill>
                  <a:schemeClr val="bg1"/>
                </a:solidFill>
              </a:rPr>
              <a:t> </a:t>
            </a:r>
            <a:r>
              <a:rPr lang="en-US" sz="2400" dirty="0" err="1" smtClean="0">
                <a:solidFill>
                  <a:schemeClr val="bg1"/>
                </a:solidFill>
              </a:rPr>
              <a:t>thông</a:t>
            </a:r>
            <a:r>
              <a:rPr lang="en-US" sz="2400" dirty="0" smtClean="0">
                <a:solidFill>
                  <a:schemeClr val="bg1"/>
                </a:solidFill>
              </a:rPr>
              <a:t> </a:t>
            </a:r>
            <a:r>
              <a:rPr lang="en-US" sz="2400" dirty="0" err="1" smtClean="0">
                <a:solidFill>
                  <a:schemeClr val="bg1"/>
                </a:solidFill>
              </a:rPr>
              <a:t>với</a:t>
            </a:r>
            <a:r>
              <a:rPr lang="en-US" sz="2400" dirty="0" smtClean="0">
                <a:solidFill>
                  <a:schemeClr val="bg1"/>
                </a:solidFill>
              </a:rPr>
              <a:t> </a:t>
            </a:r>
            <a:r>
              <a:rPr lang="en-US" sz="2400" dirty="0" err="1" smtClean="0">
                <a:solidFill>
                  <a:schemeClr val="bg1"/>
                </a:solidFill>
              </a:rPr>
              <a:t>Chúa</a:t>
            </a:r>
            <a:r>
              <a:rPr lang="en-US" sz="2400" dirty="0" smtClean="0">
                <a:solidFill>
                  <a:schemeClr val="bg1"/>
                </a:solidFill>
              </a:rPr>
              <a:t> </a:t>
            </a:r>
            <a:r>
              <a:rPr lang="en-US" sz="2400" dirty="0" err="1" smtClean="0">
                <a:solidFill>
                  <a:schemeClr val="bg1"/>
                </a:solidFill>
              </a:rPr>
              <a:t>và</a:t>
            </a:r>
            <a:r>
              <a:rPr lang="en-US" sz="2400" dirty="0" smtClean="0">
                <a:solidFill>
                  <a:schemeClr val="bg1"/>
                </a:solidFill>
              </a:rPr>
              <a:t> </a:t>
            </a:r>
            <a:r>
              <a:rPr lang="en-US" sz="2400" dirty="0" err="1" smtClean="0">
                <a:solidFill>
                  <a:schemeClr val="bg1"/>
                </a:solidFill>
              </a:rPr>
              <a:t>với</a:t>
            </a:r>
            <a:r>
              <a:rPr lang="en-US" sz="2400" dirty="0" smtClean="0">
                <a:solidFill>
                  <a:schemeClr val="bg1"/>
                </a:solidFill>
              </a:rPr>
              <a:t> </a:t>
            </a:r>
            <a:r>
              <a:rPr lang="en-US" sz="2400" dirty="0" err="1" smtClean="0">
                <a:solidFill>
                  <a:schemeClr val="bg1"/>
                </a:solidFill>
              </a:rPr>
              <a:t>nhau</a:t>
            </a:r>
            <a:r>
              <a:rPr lang="en-US" sz="2400" dirty="0" smtClean="0">
                <a:solidFill>
                  <a:schemeClr val="bg1"/>
                </a:solidFill>
              </a:rPr>
              <a:t>. </a:t>
            </a:r>
            <a:r>
              <a:rPr lang="en-US" sz="2400" dirty="0" err="1" smtClean="0">
                <a:solidFill>
                  <a:schemeClr val="bg1"/>
                </a:solidFill>
              </a:rPr>
              <a:t>Để</a:t>
            </a:r>
            <a:r>
              <a:rPr lang="en-US" sz="2400" dirty="0" smtClean="0">
                <a:solidFill>
                  <a:schemeClr val="bg1"/>
                </a:solidFill>
              </a:rPr>
              <a:t> </a:t>
            </a:r>
            <a:r>
              <a:rPr lang="en-US" sz="2400" dirty="0" err="1" smtClean="0">
                <a:solidFill>
                  <a:schemeClr val="bg1"/>
                </a:solidFill>
              </a:rPr>
              <a:t>đáp</a:t>
            </a:r>
            <a:r>
              <a:rPr lang="en-US" sz="2400" dirty="0" smtClean="0">
                <a:solidFill>
                  <a:schemeClr val="bg1"/>
                </a:solidFill>
              </a:rPr>
              <a:t> </a:t>
            </a:r>
            <a:r>
              <a:rPr lang="en-US" sz="2400" dirty="0" err="1" smtClean="0">
                <a:solidFill>
                  <a:schemeClr val="bg1"/>
                </a:solidFill>
              </a:rPr>
              <a:t>lại</a:t>
            </a:r>
            <a:r>
              <a:rPr lang="en-US" sz="2400" dirty="0" smtClean="0">
                <a:solidFill>
                  <a:schemeClr val="bg1"/>
                </a:solidFill>
              </a:rPr>
              <a:t> </a:t>
            </a:r>
            <a:r>
              <a:rPr lang="en-US" sz="2400" dirty="0" err="1" smtClean="0">
                <a:solidFill>
                  <a:schemeClr val="bg1"/>
                </a:solidFill>
              </a:rPr>
              <a:t>lời</a:t>
            </a:r>
            <a:r>
              <a:rPr lang="en-US" sz="2400" dirty="0" smtClean="0">
                <a:solidFill>
                  <a:schemeClr val="bg1"/>
                </a:solidFill>
              </a:rPr>
              <a:t> </a:t>
            </a:r>
            <a:r>
              <a:rPr lang="en-US" sz="2400" dirty="0" err="1" smtClean="0">
                <a:solidFill>
                  <a:schemeClr val="bg1"/>
                </a:solidFill>
              </a:rPr>
              <a:t>mời</a:t>
            </a:r>
            <a:r>
              <a:rPr lang="en-US" sz="2400" dirty="0" smtClean="0">
                <a:solidFill>
                  <a:schemeClr val="bg1"/>
                </a:solidFill>
              </a:rPr>
              <a:t> </a:t>
            </a:r>
            <a:r>
              <a:rPr lang="en-US" sz="2400" dirty="0" err="1" smtClean="0">
                <a:solidFill>
                  <a:schemeClr val="bg1"/>
                </a:solidFill>
              </a:rPr>
              <a:t>gọi</a:t>
            </a:r>
            <a:r>
              <a:rPr lang="en-US" sz="2400" dirty="0" smtClean="0">
                <a:solidFill>
                  <a:schemeClr val="bg1"/>
                </a:solidFill>
              </a:rPr>
              <a:t> </a:t>
            </a:r>
            <a:r>
              <a:rPr lang="en-US" sz="2400" dirty="0" err="1" smtClean="0">
                <a:solidFill>
                  <a:schemeClr val="bg1"/>
                </a:solidFill>
              </a:rPr>
              <a:t>đó</a:t>
            </a:r>
            <a:r>
              <a:rPr lang="en-US" sz="2400" dirty="0" smtClean="0">
                <a:solidFill>
                  <a:schemeClr val="bg1"/>
                </a:solidFill>
              </a:rPr>
              <a:t>, con </a:t>
            </a:r>
            <a:r>
              <a:rPr lang="en-US" sz="2400" dirty="0" err="1" smtClean="0">
                <a:solidFill>
                  <a:schemeClr val="bg1"/>
                </a:solidFill>
              </a:rPr>
              <a:t>người</a:t>
            </a:r>
            <a:r>
              <a:rPr lang="en-US" sz="2400" dirty="0" smtClean="0">
                <a:solidFill>
                  <a:schemeClr val="bg1"/>
                </a:solidFill>
              </a:rPr>
              <a:t> </a:t>
            </a:r>
            <a:r>
              <a:rPr lang="en-US" sz="2400" dirty="0" err="1" smtClean="0">
                <a:solidFill>
                  <a:schemeClr val="bg1"/>
                </a:solidFill>
              </a:rPr>
              <a:t>phải</a:t>
            </a:r>
            <a:r>
              <a:rPr lang="en-US" sz="2400" dirty="0" smtClean="0">
                <a:solidFill>
                  <a:schemeClr val="bg1"/>
                </a:solidFill>
              </a:rPr>
              <a:t> </a:t>
            </a:r>
            <a:r>
              <a:rPr lang="en-US" sz="2400" dirty="0" err="1" smtClean="0">
                <a:solidFill>
                  <a:schemeClr val="bg1"/>
                </a:solidFill>
              </a:rPr>
              <a:t>hoán</a:t>
            </a:r>
            <a:r>
              <a:rPr lang="en-US" sz="2400" dirty="0" smtClean="0">
                <a:solidFill>
                  <a:schemeClr val="bg1"/>
                </a:solidFill>
              </a:rPr>
              <a:t> </a:t>
            </a:r>
            <a:r>
              <a:rPr lang="en-US" sz="2400" dirty="0" err="1" smtClean="0">
                <a:solidFill>
                  <a:schemeClr val="bg1"/>
                </a:solidFill>
              </a:rPr>
              <a:t>cải</a:t>
            </a:r>
            <a:r>
              <a:rPr lang="en-US" sz="2400" dirty="0" smtClean="0">
                <a:solidFill>
                  <a:schemeClr val="bg1"/>
                </a:solidFill>
              </a:rPr>
              <a:t> con </a:t>
            </a:r>
            <a:r>
              <a:rPr lang="en-US" sz="2400" dirty="0" err="1" smtClean="0">
                <a:solidFill>
                  <a:schemeClr val="bg1"/>
                </a:solidFill>
              </a:rPr>
              <a:t>tim</a:t>
            </a:r>
            <a:r>
              <a:rPr lang="en-US" sz="2400" dirty="0" smtClean="0">
                <a:solidFill>
                  <a:schemeClr val="bg1"/>
                </a:solidFill>
              </a:rPr>
              <a:t>, </a:t>
            </a:r>
            <a:r>
              <a:rPr lang="en-US" sz="2400" dirty="0" err="1" smtClean="0">
                <a:solidFill>
                  <a:schemeClr val="bg1"/>
                </a:solidFill>
              </a:rPr>
              <a:t>rồi</a:t>
            </a:r>
            <a:r>
              <a:rPr lang="en-US" sz="2400" dirty="0" smtClean="0">
                <a:solidFill>
                  <a:schemeClr val="bg1"/>
                </a:solidFill>
              </a:rPr>
              <a:t> </a:t>
            </a:r>
            <a:r>
              <a:rPr lang="en-US" sz="2400" dirty="0" err="1" smtClean="0">
                <a:solidFill>
                  <a:schemeClr val="bg1"/>
                </a:solidFill>
              </a:rPr>
              <a:t>suốt</a:t>
            </a:r>
            <a:r>
              <a:rPr lang="en-US" sz="2400" dirty="0" smtClean="0">
                <a:solidFill>
                  <a:schemeClr val="bg1"/>
                </a:solidFill>
              </a:rPr>
              <a:t> </a:t>
            </a:r>
            <a:r>
              <a:rPr lang="en-US" sz="2400" dirty="0" err="1" smtClean="0">
                <a:solidFill>
                  <a:schemeClr val="bg1"/>
                </a:solidFill>
              </a:rPr>
              <a:t>cuộc</a:t>
            </a:r>
            <a:r>
              <a:rPr lang="en-US" sz="2400" dirty="0" smtClean="0">
                <a:solidFill>
                  <a:schemeClr val="bg1"/>
                </a:solidFill>
              </a:rPr>
              <a:t> </a:t>
            </a:r>
            <a:r>
              <a:rPr lang="en-US" sz="2400" dirty="0" err="1" smtClean="0">
                <a:solidFill>
                  <a:schemeClr val="bg1"/>
                </a:solidFill>
              </a:rPr>
              <a:t>đời</a:t>
            </a:r>
            <a:r>
              <a:rPr lang="en-US" sz="2400" dirty="0" smtClean="0">
                <a:solidFill>
                  <a:schemeClr val="bg1"/>
                </a:solidFill>
              </a:rPr>
              <a:t>, </a:t>
            </a:r>
            <a:r>
              <a:rPr lang="en-US" sz="2400" dirty="0" err="1" smtClean="0">
                <a:solidFill>
                  <a:schemeClr val="bg1"/>
                </a:solidFill>
              </a:rPr>
              <a:t>phải</a:t>
            </a:r>
            <a:r>
              <a:rPr lang="en-US" sz="2400" dirty="0" smtClean="0">
                <a:solidFill>
                  <a:schemeClr val="bg1"/>
                </a:solidFill>
              </a:rPr>
              <a:t> </a:t>
            </a:r>
            <a:r>
              <a:rPr lang="en-US" sz="2400" dirty="0" err="1" smtClean="0">
                <a:solidFill>
                  <a:schemeClr val="bg1"/>
                </a:solidFill>
              </a:rPr>
              <a:t>ăn</a:t>
            </a:r>
            <a:r>
              <a:rPr lang="en-US" sz="2400" dirty="0" smtClean="0">
                <a:solidFill>
                  <a:schemeClr val="bg1"/>
                </a:solidFill>
              </a:rPr>
              <a:t> </a:t>
            </a:r>
            <a:r>
              <a:rPr lang="en-US" sz="2400" dirty="0" err="1" smtClean="0">
                <a:solidFill>
                  <a:schemeClr val="bg1"/>
                </a:solidFill>
              </a:rPr>
              <a:t>năn</a:t>
            </a:r>
            <a:r>
              <a:rPr lang="en-US" sz="2400" dirty="0" smtClean="0">
                <a:solidFill>
                  <a:schemeClr val="bg1"/>
                </a:solidFill>
              </a:rPr>
              <a:t> </a:t>
            </a:r>
            <a:r>
              <a:rPr lang="en-US" sz="2400" dirty="0" err="1" smtClean="0">
                <a:solidFill>
                  <a:schemeClr val="bg1"/>
                </a:solidFill>
              </a:rPr>
              <a:t>sám</a:t>
            </a:r>
            <a:r>
              <a:rPr lang="en-US" sz="2400" dirty="0" smtClean="0">
                <a:solidFill>
                  <a:schemeClr val="bg1"/>
                </a:solidFill>
              </a:rPr>
              <a:t> </a:t>
            </a:r>
            <a:r>
              <a:rPr lang="en-US" sz="2400" dirty="0" err="1" smtClean="0">
                <a:solidFill>
                  <a:schemeClr val="bg1"/>
                </a:solidFill>
              </a:rPr>
              <a:t>hối</a:t>
            </a:r>
            <a:r>
              <a:rPr lang="en-US" sz="2400" dirty="0" smtClean="0">
                <a:solidFill>
                  <a:schemeClr val="bg1"/>
                </a:solidFill>
              </a:rPr>
              <a:t>. </a:t>
            </a:r>
            <a:r>
              <a:rPr lang="en-US" sz="2400" dirty="0" err="1" smtClean="0">
                <a:solidFill>
                  <a:schemeClr val="bg1"/>
                </a:solidFill>
              </a:rPr>
              <a:t>Với</a:t>
            </a:r>
            <a:r>
              <a:rPr lang="en-US" sz="2400" dirty="0" smtClean="0">
                <a:solidFill>
                  <a:schemeClr val="bg1"/>
                </a:solidFill>
              </a:rPr>
              <a:t> </a:t>
            </a:r>
            <a:r>
              <a:rPr lang="en-US" sz="2400" dirty="0" err="1" smtClean="0">
                <a:solidFill>
                  <a:schemeClr val="bg1"/>
                </a:solidFill>
              </a:rPr>
              <a:t>lòng</a:t>
            </a:r>
            <a:r>
              <a:rPr lang="en-US" sz="2400" dirty="0" smtClean="0">
                <a:solidFill>
                  <a:schemeClr val="bg1"/>
                </a:solidFill>
              </a:rPr>
              <a:t> </a:t>
            </a:r>
            <a:r>
              <a:rPr lang="en-US" sz="2400" dirty="0" err="1" smtClean="0">
                <a:solidFill>
                  <a:schemeClr val="bg1"/>
                </a:solidFill>
              </a:rPr>
              <a:t>thống</a:t>
            </a:r>
            <a:r>
              <a:rPr lang="en-US" sz="2400" dirty="0" smtClean="0">
                <a:solidFill>
                  <a:schemeClr val="bg1"/>
                </a:solidFill>
              </a:rPr>
              <a:t> </a:t>
            </a:r>
            <a:r>
              <a:rPr lang="en-US" sz="2400" dirty="0" err="1" smtClean="0">
                <a:solidFill>
                  <a:schemeClr val="bg1"/>
                </a:solidFill>
              </a:rPr>
              <a:t>hối</a:t>
            </a:r>
            <a:r>
              <a:rPr lang="en-US" sz="2400" dirty="0" smtClean="0">
                <a:solidFill>
                  <a:schemeClr val="bg1"/>
                </a:solidFill>
              </a:rPr>
              <a:t> </a:t>
            </a:r>
            <a:r>
              <a:rPr lang="en-US" sz="2400" dirty="0" err="1" smtClean="0">
                <a:solidFill>
                  <a:schemeClr val="bg1"/>
                </a:solidFill>
              </a:rPr>
              <a:t>chân</a:t>
            </a:r>
            <a:r>
              <a:rPr lang="en-US" sz="2400" dirty="0" smtClean="0">
                <a:solidFill>
                  <a:schemeClr val="bg1"/>
                </a:solidFill>
              </a:rPr>
              <a:t> </a:t>
            </a:r>
            <a:r>
              <a:rPr lang="en-US" sz="2400" dirty="0" err="1" smtClean="0">
                <a:solidFill>
                  <a:schemeClr val="bg1"/>
                </a:solidFill>
              </a:rPr>
              <a:t>thành</a:t>
            </a:r>
            <a:r>
              <a:rPr lang="en-US" sz="2400" dirty="0" smtClean="0">
                <a:solidFill>
                  <a:schemeClr val="bg1"/>
                </a:solidFill>
              </a:rPr>
              <a:t> </a:t>
            </a:r>
            <a:r>
              <a:rPr lang="en-US" sz="2400" dirty="0" err="1" smtClean="0">
                <a:solidFill>
                  <a:schemeClr val="bg1"/>
                </a:solidFill>
              </a:rPr>
              <a:t>vì</a:t>
            </a:r>
            <a:r>
              <a:rPr lang="en-US" sz="2400" dirty="0" smtClean="0">
                <a:solidFill>
                  <a:schemeClr val="bg1"/>
                </a:solidFill>
              </a:rPr>
              <a:t> </a:t>
            </a:r>
            <a:r>
              <a:rPr lang="en-US" sz="2400" dirty="0" err="1" smtClean="0">
                <a:solidFill>
                  <a:schemeClr val="bg1"/>
                </a:solidFill>
              </a:rPr>
              <a:t>những</a:t>
            </a:r>
            <a:r>
              <a:rPr lang="en-US" sz="2400" dirty="0" smtClean="0">
                <a:solidFill>
                  <a:schemeClr val="bg1"/>
                </a:solidFill>
              </a:rPr>
              <a:t> </a:t>
            </a:r>
            <a:r>
              <a:rPr lang="en-US" sz="2400" dirty="0" err="1" smtClean="0">
                <a:solidFill>
                  <a:schemeClr val="bg1"/>
                </a:solidFill>
              </a:rPr>
              <a:t>lỗi</a:t>
            </a:r>
            <a:r>
              <a:rPr lang="en-US" sz="2400" dirty="0" smtClean="0">
                <a:solidFill>
                  <a:schemeClr val="bg1"/>
                </a:solidFill>
              </a:rPr>
              <a:t> </a:t>
            </a:r>
            <a:r>
              <a:rPr lang="en-US" sz="2400" dirty="0" err="1" smtClean="0">
                <a:solidFill>
                  <a:schemeClr val="bg1"/>
                </a:solidFill>
              </a:rPr>
              <a:t>lầm</a:t>
            </a:r>
            <a:r>
              <a:rPr lang="en-US" sz="2400" dirty="0" smtClean="0">
                <a:solidFill>
                  <a:schemeClr val="bg1"/>
                </a:solidFill>
              </a:rPr>
              <a:t> </a:t>
            </a:r>
            <a:r>
              <a:rPr lang="en-US" sz="2400" dirty="0" err="1" smtClean="0">
                <a:solidFill>
                  <a:schemeClr val="bg1"/>
                </a:solidFill>
              </a:rPr>
              <a:t>đã</a:t>
            </a:r>
            <a:r>
              <a:rPr lang="en-US" sz="2400" dirty="0" smtClean="0">
                <a:solidFill>
                  <a:schemeClr val="bg1"/>
                </a:solidFill>
              </a:rPr>
              <a:t> </a:t>
            </a:r>
            <a:r>
              <a:rPr lang="en-US" sz="2400" dirty="0" err="1" smtClean="0">
                <a:solidFill>
                  <a:schemeClr val="bg1"/>
                </a:solidFill>
              </a:rPr>
              <a:t>phạm</a:t>
            </a:r>
            <a:r>
              <a:rPr lang="en-US" sz="2400" dirty="0" smtClean="0">
                <a:solidFill>
                  <a:schemeClr val="bg1"/>
                </a:solidFill>
              </a:rPr>
              <a:t>, </a:t>
            </a:r>
            <a:r>
              <a:rPr lang="en-US" sz="2400" dirty="0" err="1" smtClean="0">
                <a:solidFill>
                  <a:schemeClr val="bg1"/>
                </a:solidFill>
              </a:rPr>
              <a:t>chúng</a:t>
            </a:r>
            <a:r>
              <a:rPr lang="en-US" sz="2400" dirty="0" smtClean="0">
                <a:solidFill>
                  <a:schemeClr val="bg1"/>
                </a:solidFill>
              </a:rPr>
              <a:t> ta </a:t>
            </a:r>
            <a:r>
              <a:rPr lang="en-US" sz="2400" dirty="0" err="1" smtClean="0">
                <a:solidFill>
                  <a:schemeClr val="bg1"/>
                </a:solidFill>
              </a:rPr>
              <a:t>cùng</a:t>
            </a:r>
            <a:r>
              <a:rPr lang="en-US" sz="2400" dirty="0" smtClean="0">
                <a:solidFill>
                  <a:schemeClr val="bg1"/>
                </a:solidFill>
              </a:rPr>
              <a:t> </a:t>
            </a:r>
            <a:r>
              <a:rPr lang="en-US" sz="2400" dirty="0" err="1" smtClean="0">
                <a:solidFill>
                  <a:schemeClr val="bg1"/>
                </a:solidFill>
              </a:rPr>
              <a:t>kiêm</a:t>
            </a:r>
            <a:r>
              <a:rPr lang="en-US" sz="2400" dirty="0" smtClean="0">
                <a:solidFill>
                  <a:schemeClr val="bg1"/>
                </a:solidFill>
              </a:rPr>
              <a:t> </a:t>
            </a:r>
            <a:r>
              <a:rPr lang="en-US" sz="2400" dirty="0" err="1" smtClean="0">
                <a:solidFill>
                  <a:schemeClr val="bg1"/>
                </a:solidFill>
              </a:rPr>
              <a:t>tốn</a:t>
            </a:r>
            <a:r>
              <a:rPr lang="en-US" sz="2400" dirty="0" smtClean="0">
                <a:solidFill>
                  <a:schemeClr val="bg1"/>
                </a:solidFill>
              </a:rPr>
              <a:t> </a:t>
            </a:r>
            <a:r>
              <a:rPr lang="en-US" sz="2400" dirty="0" err="1" smtClean="0">
                <a:solidFill>
                  <a:schemeClr val="bg1"/>
                </a:solidFill>
              </a:rPr>
              <a:t>nguyện</a:t>
            </a:r>
            <a:r>
              <a:rPr lang="en-US" sz="2400" dirty="0" smtClean="0">
                <a:solidFill>
                  <a:schemeClr val="bg1"/>
                </a:solidFill>
              </a:rPr>
              <a:t> </a:t>
            </a:r>
            <a:r>
              <a:rPr lang="en-US" sz="2400" dirty="0" err="1" smtClean="0">
                <a:solidFill>
                  <a:schemeClr val="bg1"/>
                </a:solidFill>
              </a:rPr>
              <a:t>xin</a:t>
            </a:r>
            <a:r>
              <a:rPr lang="en-US" sz="2400" dirty="0" smtClean="0">
                <a:solidFill>
                  <a:schemeClr val="bg1"/>
                </a:solidFill>
              </a:rPr>
              <a:t> : </a:t>
            </a:r>
            <a:r>
              <a:rPr lang="en-US" sz="2400" dirty="0" smtClean="0">
                <a:solidFill>
                  <a:srgbClr val="FFFF00"/>
                </a:solidFill>
              </a:rPr>
              <a:t>…….</a:t>
            </a:r>
            <a:r>
              <a:rPr lang="en-US" sz="2800" dirty="0" smtClean="0">
                <a:solidFill>
                  <a:schemeClr val="bg1"/>
                </a:solidFill>
              </a:rPr>
              <a:t> </a:t>
            </a:r>
            <a:r>
              <a:rPr lang="vi-VN" sz="2800" dirty="0" smtClean="0">
                <a:solidFill>
                  <a:schemeClr val="bg1"/>
                </a:solidFill>
              </a:rPr>
              <a:t> </a:t>
            </a:r>
            <a:endParaRPr lang="en-US" sz="2800" dirty="0" smtClean="0">
              <a:solidFill>
                <a:schemeClr val="bg1"/>
              </a:solidFill>
            </a:endParaRPr>
          </a:p>
          <a:p>
            <a:pPr algn="just"/>
            <a:endParaRPr lang="en-US" sz="2800" dirty="0">
              <a:solidFill>
                <a:schemeClr val="bg1"/>
              </a:solidFill>
            </a:endParaRPr>
          </a:p>
          <a:p>
            <a:pPr algn="just"/>
            <a:r>
              <a:rPr lang="en-US" sz="4800" b="1" dirty="0" smtClean="0">
                <a:solidFill>
                  <a:srgbClr val="FFFF00"/>
                </a:solidFill>
              </a:rPr>
              <a:t>XIN CHÚA NHẬN LỜI CHÚNG CON</a:t>
            </a:r>
            <a:endParaRPr lang="en-US" sz="4800" b="1" dirty="0">
              <a:solidFill>
                <a:srgbClr val="FFFF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96" y="3486150"/>
            <a:ext cx="2607304" cy="1248247"/>
          </a:xfrm>
          <a:prstGeom prst="rect">
            <a:avLst/>
          </a:prstGeom>
        </p:spPr>
      </p:pic>
    </p:spTree>
    <p:extLst>
      <p:ext uri="{BB962C8B-B14F-4D97-AF65-F5344CB8AC3E}">
        <p14:creationId xmlns:p14="http://schemas.microsoft.com/office/powerpoint/2010/main" val="19216740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600" b="0" dirty="0" smtClean="0">
                <a:solidFill>
                  <a:srgbClr val="FFFF00"/>
                </a:solidFill>
                <a:effectLst/>
                <a:latin typeface="+mj-lt"/>
              </a:rPr>
              <a:t/>
            </a:r>
            <a:br>
              <a:rPr lang="en-US" sz="6600" b="0" dirty="0" smtClean="0">
                <a:solidFill>
                  <a:srgbClr val="FFFF00"/>
                </a:solidFill>
                <a:effectLst/>
                <a:latin typeface="+mj-lt"/>
              </a:rPr>
            </a:br>
            <a:r>
              <a:rPr lang="en-US" sz="6600" dirty="0">
                <a:solidFill>
                  <a:srgbClr val="FFFF00"/>
                </a:solidFill>
              </a:rPr>
              <a:t/>
            </a:r>
            <a:br>
              <a:rPr lang="en-US" sz="6600" dirty="0">
                <a:solidFill>
                  <a:srgbClr val="FFFF00"/>
                </a:solidFill>
              </a:rPr>
            </a:br>
            <a:r>
              <a:rPr lang="en-US" sz="6600" b="0" dirty="0" smtClean="0">
                <a:solidFill>
                  <a:srgbClr val="FFFF00"/>
                </a:solidFill>
                <a:effectLst/>
                <a:latin typeface="+mj-lt"/>
              </a:rPr>
              <a:t>Ca </a:t>
            </a:r>
            <a:r>
              <a:rPr lang="en-US" sz="6600" b="0" dirty="0" err="1" smtClean="0">
                <a:solidFill>
                  <a:srgbClr val="FFFF00"/>
                </a:solidFill>
                <a:effectLst/>
                <a:latin typeface="+mj-lt"/>
              </a:rPr>
              <a:t>Dâng</a:t>
            </a:r>
            <a:r>
              <a:rPr lang="en-US" sz="6600" b="0" dirty="0" smtClean="0">
                <a:solidFill>
                  <a:srgbClr val="FFFF00"/>
                </a:solidFill>
                <a:effectLst/>
                <a:latin typeface="+mj-lt"/>
              </a:rPr>
              <a:t> </a:t>
            </a:r>
            <a:r>
              <a:rPr lang="en-US" sz="6600" b="0" dirty="0" err="1" smtClean="0">
                <a:solidFill>
                  <a:srgbClr val="FFFF00"/>
                </a:solidFill>
                <a:effectLst/>
                <a:latin typeface="+mj-lt"/>
              </a:rPr>
              <a:t>Lễ</a:t>
            </a:r>
            <a:r>
              <a:rPr lang="en-US" sz="6600" b="0" dirty="0" smtClean="0">
                <a:solidFill>
                  <a:srgbClr val="33CC33"/>
                </a:solidFill>
                <a:effectLst/>
                <a:latin typeface="+mj-lt"/>
              </a:rPr>
              <a:t/>
            </a:r>
            <a:br>
              <a:rPr lang="en-US" sz="6600" b="0" dirty="0" smtClean="0">
                <a:solidFill>
                  <a:srgbClr val="33CC33"/>
                </a:solidFill>
                <a:effectLst/>
                <a:latin typeface="+mj-lt"/>
              </a:rPr>
            </a:br>
            <a:r>
              <a:rPr lang="en-US" sz="9800" b="1" dirty="0" smtClean="0">
                <a:solidFill>
                  <a:srgbClr val="33CC33"/>
                </a:solidFill>
                <a:effectLst/>
              </a:rPr>
              <a:t>LỄ DÂNG </a:t>
            </a:r>
            <a:br>
              <a:rPr lang="en-US" sz="9800" b="1" dirty="0" smtClean="0">
                <a:solidFill>
                  <a:srgbClr val="33CC33"/>
                </a:solidFill>
                <a:effectLst/>
              </a:rPr>
            </a:br>
            <a:r>
              <a:rPr lang="en-US" sz="9800" b="1" dirty="0" smtClean="0">
                <a:solidFill>
                  <a:srgbClr val="33CC33"/>
                </a:solidFill>
                <a:effectLst/>
              </a:rPr>
              <a:t>TRÔNG ĐỢI</a:t>
            </a:r>
            <a:r>
              <a:rPr lang="en-US" sz="9800" b="1" dirty="0" smtClean="0">
                <a:solidFill>
                  <a:srgbClr val="33CC33"/>
                </a:solidFill>
              </a:rPr>
              <a:t/>
            </a:r>
            <a:br>
              <a:rPr lang="en-US" sz="9800" b="1" dirty="0" smtClean="0">
                <a:solidFill>
                  <a:srgbClr val="33CC33"/>
                </a:solidFill>
              </a:rPr>
            </a:br>
            <a:r>
              <a:rPr lang="en-US" i="1" dirty="0" smtClean="0">
                <a:solidFill>
                  <a:schemeClr val="bg1"/>
                </a:solidFill>
              </a:rPr>
              <a:t>Dominic</a:t>
            </a:r>
            <a:r>
              <a:rPr lang="en-US" sz="6600" dirty="0" smtClean="0">
                <a:solidFill>
                  <a:srgbClr val="33CC33"/>
                </a:solidFill>
              </a:rPr>
              <a:t/>
            </a:r>
            <a:br>
              <a:rPr lang="en-US" sz="6600" dirty="0" smtClean="0">
                <a:solidFill>
                  <a:srgbClr val="33CC33"/>
                </a:solidFill>
              </a:rPr>
            </a:br>
            <a:r>
              <a:rPr lang="en-US" sz="6600" b="0" dirty="0">
                <a:solidFill>
                  <a:srgbClr val="FFFF00"/>
                </a:solidFill>
                <a:effectLst/>
                <a:latin typeface="+mj-lt"/>
              </a:rPr>
              <a:t/>
            </a:r>
            <a:br>
              <a:rPr lang="en-US" sz="6600" b="0" dirty="0">
                <a:solidFill>
                  <a:srgbClr val="FFFF00"/>
                </a:solidFill>
                <a:effectLst/>
                <a:latin typeface="+mj-lt"/>
              </a:rPr>
            </a:br>
            <a:endParaRPr lang="en-US" sz="9600" b="0" i="1" dirty="0">
              <a:solidFill>
                <a:schemeClr val="bg1"/>
              </a:solidFill>
              <a:effectLst/>
              <a:latin typeface="+mj-lt"/>
            </a:endParaRPr>
          </a:p>
        </p:txBody>
      </p:sp>
    </p:spTree>
    <p:extLst>
      <p:ext uri="{BB962C8B-B14F-4D97-AF65-F5344CB8AC3E}">
        <p14:creationId xmlns:p14="http://schemas.microsoft.com/office/powerpoint/2010/main" val="32906491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33CC33"/>
                </a:solidFill>
                <a:effectLst/>
              </a:rPr>
              <a:t>Tk1:</a:t>
            </a:r>
            <a:r>
              <a:rPr lang="vi-VN" dirty="0">
                <a:solidFill>
                  <a:schemeClr val="bg1"/>
                </a:solidFill>
              </a:rPr>
              <a:t>Tháng ngày đợi trông xin dâng lên Cha đây ước mơ hồng. Bánh thơm rượu nồng theo làn khói hương dâng về Cha. Nỗi niềm chờ mong xin Ngài biến nên thành lễ dâng. Như áng hương trầm dâng về Chúa tâm tình đợi trông. </a:t>
            </a:r>
            <a:endParaRPr lang="en-US" sz="5400" b="0" dirty="0">
              <a:solidFill>
                <a:schemeClr val="bg1"/>
              </a:solidFill>
              <a:effectLst/>
            </a:endParaRPr>
          </a:p>
        </p:txBody>
      </p:sp>
    </p:spTree>
    <p:extLst>
      <p:ext uri="{BB962C8B-B14F-4D97-AF65-F5344CB8AC3E}">
        <p14:creationId xmlns:p14="http://schemas.microsoft.com/office/powerpoint/2010/main" val="34805025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33CC33"/>
                </a:solidFill>
                <a:effectLst/>
              </a:rPr>
              <a:t>Đk</a:t>
            </a:r>
            <a:r>
              <a:rPr lang="en-US" b="0" u="sng" dirty="0" smtClean="0">
                <a:solidFill>
                  <a:srgbClr val="33CC33"/>
                </a:solidFill>
                <a:effectLst/>
              </a:rPr>
              <a:t>:</a:t>
            </a:r>
            <a:r>
              <a:rPr lang="en-US" b="0" dirty="0" smtClean="0">
                <a:solidFill>
                  <a:srgbClr val="33CC33"/>
                </a:solidFill>
                <a:effectLst/>
              </a:rPr>
              <a:t> </a:t>
            </a:r>
            <a:r>
              <a:rPr lang="vi-VN" dirty="0">
                <a:solidFill>
                  <a:schemeClr val="bg1"/>
                </a:solidFill>
              </a:rPr>
              <a:t>Nguyện Cha thương vui nhận đây lễ dâng mọn hèn. Lễ vật cậy trông chờ ngày Đấng Cứu Tinh hạ sinh. Nguyện Người mau đến đem bình an xuống cho gian trần. Thỏa niềm chờ mong người người đang ngày đêm ngóng trông. </a:t>
            </a:r>
            <a:endParaRPr lang="en-US" sz="6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33CC33"/>
                </a:solidFill>
                <a:effectLst/>
              </a:rPr>
              <a:t>Tk2:</a:t>
            </a:r>
            <a:r>
              <a:rPr lang="en-US" sz="5400" b="0" dirty="0" smtClean="0">
                <a:solidFill>
                  <a:srgbClr val="33CC33"/>
                </a:solidFill>
                <a:effectLst/>
              </a:rPr>
              <a:t> </a:t>
            </a:r>
            <a:r>
              <a:rPr lang="vi-VN" dirty="0">
                <a:solidFill>
                  <a:schemeClr val="bg1"/>
                </a:solidFill>
              </a:rPr>
              <a:t>Tháng ngày đợi trông tâm tư con đây thao thức mong chờ. Dám trông lên Ngài mau ngự đến viếng thăm trần gian. Hướng về ngày mai đây rượu bánh chân thành tiến dâng. Xin Chúa vui nhận thay của lễ tâm tình đợi trông. </a:t>
            </a:r>
            <a:endParaRPr lang="vi-VN" sz="5400" dirty="0">
              <a:solidFill>
                <a:schemeClr val="bg1"/>
              </a:solidFill>
            </a:endParaRPr>
          </a:p>
        </p:txBody>
      </p:sp>
    </p:spTree>
    <p:extLst>
      <p:ext uri="{BB962C8B-B14F-4D97-AF65-F5344CB8AC3E}">
        <p14:creationId xmlns:p14="http://schemas.microsoft.com/office/powerpoint/2010/main" val="21997094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33CC33"/>
                </a:solidFill>
                <a:effectLst/>
              </a:rPr>
              <a:t>Đk</a:t>
            </a:r>
            <a:r>
              <a:rPr lang="en-US" b="0" u="sng" dirty="0" smtClean="0">
                <a:solidFill>
                  <a:srgbClr val="33CC33"/>
                </a:solidFill>
                <a:effectLst/>
              </a:rPr>
              <a:t>:</a:t>
            </a:r>
            <a:r>
              <a:rPr lang="en-US" b="0" dirty="0" smtClean="0">
                <a:solidFill>
                  <a:srgbClr val="33CC33"/>
                </a:solidFill>
                <a:effectLst/>
              </a:rPr>
              <a:t> </a:t>
            </a:r>
            <a:r>
              <a:rPr lang="vi-VN" dirty="0">
                <a:solidFill>
                  <a:schemeClr val="bg1"/>
                </a:solidFill>
              </a:rPr>
              <a:t>Nguyện Cha thương vui nhận đây lễ dâng mọn hèn. Lễ vật cậy trông chờ ngày Đấng Cứu Tinh hạ sinh. Nguyện Người mau đến đem bình an xuống cho gian trần. Thỏa niềm chờ mong người người đang ngày đêm ngóng trông. </a:t>
            </a:r>
            <a:endParaRPr lang="en-US" sz="6000" b="0" dirty="0">
              <a:solidFill>
                <a:schemeClr val="bg1"/>
              </a:solidFill>
              <a:effectLst/>
            </a:endParaRPr>
          </a:p>
        </p:txBody>
      </p:sp>
    </p:spTree>
    <p:extLst>
      <p:ext uri="{BB962C8B-B14F-4D97-AF65-F5344CB8AC3E}">
        <p14:creationId xmlns:p14="http://schemas.microsoft.com/office/powerpoint/2010/main" val="36392842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5" y="39304"/>
            <a:ext cx="9144000" cy="5143499"/>
          </a:xfrm>
        </p:spPr>
        <p:txBody>
          <a:bodyPr/>
          <a:lstStyle/>
          <a:p>
            <a:endParaRPr lang="en-US" dirty="0"/>
          </a:p>
        </p:txBody>
      </p:sp>
      <p:sp>
        <p:nvSpPr>
          <p:cNvPr id="5" name="Rectangle 4"/>
          <p:cNvSpPr/>
          <p:nvPr/>
        </p:nvSpPr>
        <p:spPr>
          <a:xfrm>
            <a:off x="0" y="59125"/>
            <a:ext cx="4224233" cy="2585323"/>
          </a:xfrm>
          <a:prstGeom prst="rect">
            <a:avLst/>
          </a:prstGeom>
          <a:noFill/>
        </p:spPr>
        <p:txBody>
          <a:bodyPr wrap="none" lIns="91440" tIns="45720" rIns="91440" bIns="45720">
            <a:spAutoFit/>
          </a:bodyPr>
          <a:lstStyle/>
          <a:p>
            <a:pPr algn="ctr"/>
            <a:r>
              <a:rPr lang="en-US" sz="5400" i="1" dirty="0" err="1" smtClean="0">
                <a:ln w="0"/>
                <a:solidFill>
                  <a:srgbClr val="33CC33"/>
                </a:solidFill>
                <a:effectLst>
                  <a:outerShdw blurRad="38100" dist="19050" dir="2700000" algn="tl" rotWithShape="0">
                    <a:schemeClr val="dk1">
                      <a:alpha val="40000"/>
                    </a:schemeClr>
                  </a:outerShdw>
                </a:effectLst>
                <a:latin typeface="Bell MT" panose="02020503060305020303" pitchFamily="18" charset="0"/>
              </a:rPr>
              <a:t>Thánh</a:t>
            </a:r>
            <a:r>
              <a:rPr lang="en-US" sz="5400" i="1" dirty="0" smtClean="0">
                <a:ln w="0"/>
                <a:solidFill>
                  <a:srgbClr val="33CC33"/>
                </a:solidFill>
                <a:effectLst>
                  <a:outerShdw blurRad="38100" dist="19050" dir="2700000" algn="tl" rotWithShape="0">
                    <a:schemeClr val="dk1">
                      <a:alpha val="40000"/>
                    </a:schemeClr>
                  </a:outerShdw>
                </a:effectLst>
                <a:latin typeface="Bell MT" panose="02020503060305020303" pitchFamily="18" charset="0"/>
              </a:rPr>
              <a:t> </a:t>
            </a:r>
            <a:r>
              <a:rPr lang="en-US" sz="5400" i="1" dirty="0" err="1">
                <a:ln w="0"/>
                <a:solidFill>
                  <a:srgbClr val="33CC33"/>
                </a:solidFill>
                <a:effectLst>
                  <a:outerShdw blurRad="38100" dist="19050" dir="2700000" algn="tl" rotWithShape="0">
                    <a:schemeClr val="dk1">
                      <a:alpha val="40000"/>
                    </a:schemeClr>
                  </a:outerShdw>
                </a:effectLst>
                <a:latin typeface="Bell MT" panose="02020503060305020303" pitchFamily="18" charset="0"/>
              </a:rPr>
              <a:t>Lễ</a:t>
            </a:r>
            <a:r>
              <a:rPr lang="en-US" sz="5400" i="1" dirty="0">
                <a:ln w="0"/>
                <a:solidFill>
                  <a:srgbClr val="33CC33"/>
                </a:solidFill>
                <a:effectLst>
                  <a:outerShdw blurRad="38100" dist="19050" dir="2700000" algn="tl" rotWithShape="0">
                    <a:schemeClr val="dk1">
                      <a:alpha val="40000"/>
                    </a:schemeClr>
                  </a:outerShdw>
                </a:effectLst>
                <a:latin typeface="Bell MT" panose="02020503060305020303" pitchFamily="18" charset="0"/>
              </a:rPr>
              <a:t> </a:t>
            </a:r>
          </a:p>
          <a:p>
            <a:pPr algn="ctr"/>
            <a:r>
              <a:rPr lang="en-US" sz="5400" b="1" dirty="0" err="1">
                <a:ln w="0"/>
                <a:solidFill>
                  <a:schemeClr val="bg1"/>
                </a:solidFill>
                <a:effectLst>
                  <a:outerShdw blurRad="38100" dist="19050" dir="2700000" algn="tl" rotWithShape="0">
                    <a:schemeClr val="dk1">
                      <a:alpha val="40000"/>
                    </a:schemeClr>
                  </a:outerShdw>
                </a:effectLst>
              </a:rPr>
              <a:t>Chúa</a:t>
            </a:r>
            <a:r>
              <a:rPr lang="en-US" sz="5400" b="1" dirty="0">
                <a:ln w="0"/>
                <a:solidFill>
                  <a:schemeClr val="bg1"/>
                </a:solidFill>
                <a:effectLst>
                  <a:outerShdw blurRad="38100" dist="19050" dir="2700000" algn="tl" rotWithShape="0">
                    <a:schemeClr val="dk1">
                      <a:alpha val="40000"/>
                    </a:schemeClr>
                  </a:outerShdw>
                </a:effectLst>
              </a:rPr>
              <a:t> </a:t>
            </a:r>
            <a:r>
              <a:rPr lang="en-US" sz="5400" b="1" dirty="0" err="1">
                <a:ln w="0"/>
                <a:solidFill>
                  <a:schemeClr val="bg1"/>
                </a:solidFill>
                <a:effectLst>
                  <a:outerShdw blurRad="38100" dist="19050" dir="2700000" algn="tl" rotWithShape="0">
                    <a:schemeClr val="dk1">
                      <a:alpha val="40000"/>
                    </a:schemeClr>
                  </a:outerShdw>
                </a:effectLst>
              </a:rPr>
              <a:t>Nhật</a:t>
            </a:r>
            <a:r>
              <a:rPr lang="en-US" sz="5400" b="1" dirty="0">
                <a:ln w="0"/>
                <a:solidFill>
                  <a:schemeClr val="bg1"/>
                </a:solidFill>
                <a:effectLst>
                  <a:outerShdw blurRad="38100" dist="19050" dir="2700000" algn="tl" rotWithShape="0">
                    <a:schemeClr val="dk1">
                      <a:alpha val="40000"/>
                    </a:schemeClr>
                  </a:outerShdw>
                </a:effectLst>
              </a:rPr>
              <a:t> </a:t>
            </a:r>
            <a:r>
              <a:rPr lang="en-US" sz="5400" b="1" dirty="0" smtClean="0">
                <a:ln w="0"/>
                <a:solidFill>
                  <a:schemeClr val="bg1"/>
                </a:solidFill>
                <a:effectLst>
                  <a:outerShdw blurRad="38100" dist="19050" dir="2700000" algn="tl" rotWithShape="0">
                    <a:schemeClr val="dk1">
                      <a:alpha val="40000"/>
                    </a:schemeClr>
                  </a:outerShdw>
                </a:effectLst>
              </a:rPr>
              <a:t>II</a:t>
            </a:r>
            <a:endParaRPr lang="en-US" sz="5400" b="1" dirty="0">
              <a:ln w="0"/>
              <a:solidFill>
                <a:schemeClr val="bg1"/>
              </a:solidFill>
              <a:effectLst>
                <a:outerShdw blurRad="38100" dist="19050" dir="2700000" algn="tl" rotWithShape="0">
                  <a:schemeClr val="dk1">
                    <a:alpha val="40000"/>
                  </a:schemeClr>
                </a:outerShdw>
              </a:effectLst>
            </a:endParaRPr>
          </a:p>
          <a:p>
            <a:pPr algn="ctr"/>
            <a:r>
              <a:rPr lang="en-US" sz="5400" b="1" dirty="0" err="1">
                <a:ln w="0"/>
                <a:solidFill>
                  <a:schemeClr val="bg1"/>
                </a:solidFill>
                <a:effectLst>
                  <a:outerShdw blurRad="38100" dist="19050" dir="2700000" algn="tl" rotWithShape="0">
                    <a:schemeClr val="dk1">
                      <a:alpha val="40000"/>
                    </a:schemeClr>
                  </a:outerShdw>
                </a:effectLst>
              </a:rPr>
              <a:t>Mùa</a:t>
            </a:r>
            <a:r>
              <a:rPr lang="en-US" sz="5400" b="1" dirty="0">
                <a:ln w="0"/>
                <a:solidFill>
                  <a:schemeClr val="bg1"/>
                </a:solidFill>
                <a:effectLst>
                  <a:outerShdw blurRad="38100" dist="19050" dir="2700000" algn="tl" rotWithShape="0">
                    <a:schemeClr val="dk1">
                      <a:alpha val="40000"/>
                    </a:schemeClr>
                  </a:outerShdw>
                </a:effectLst>
              </a:rPr>
              <a:t> </a:t>
            </a:r>
            <a:r>
              <a:rPr lang="en-US" sz="5400" b="1" dirty="0" err="1" smtClean="0">
                <a:ln w="0"/>
                <a:solidFill>
                  <a:schemeClr val="bg1"/>
                </a:solidFill>
                <a:effectLst>
                  <a:outerShdw blurRad="38100" dist="19050" dir="2700000" algn="tl" rotWithShape="0">
                    <a:schemeClr val="dk1">
                      <a:alpha val="40000"/>
                    </a:schemeClr>
                  </a:outerShdw>
                </a:effectLst>
              </a:rPr>
              <a:t>Vọng</a:t>
            </a:r>
            <a:endParaRPr lang="en-US" sz="5400" b="1" dirty="0">
              <a:ln w="0"/>
              <a:solidFill>
                <a:schemeClr val="bg1"/>
              </a:solidFill>
              <a:effectLst>
                <a:outerShdw blurRad="38100" dist="19050" dir="2700000" algn="tl" rotWithShape="0">
                  <a:schemeClr val="dk1">
                    <a:alpha val="40000"/>
                  </a:schemeClr>
                </a:outerShdw>
              </a:effectLst>
            </a:endParaRPr>
          </a:p>
        </p:txBody>
      </p:sp>
      <p:sp>
        <p:nvSpPr>
          <p:cNvPr id="4" name="Rectangle 3"/>
          <p:cNvSpPr/>
          <p:nvPr/>
        </p:nvSpPr>
        <p:spPr>
          <a:xfrm>
            <a:off x="0" y="3562351"/>
            <a:ext cx="5410200" cy="1323439"/>
          </a:xfrm>
          <a:prstGeom prst="rect">
            <a:avLst/>
          </a:prstGeom>
          <a:noFill/>
        </p:spPr>
        <p:txBody>
          <a:bodyPr wrap="square" lIns="91440" tIns="45720" rIns="91440" bIns="45720">
            <a:spAutoFit/>
          </a:bodyPr>
          <a:lstStyle/>
          <a:p>
            <a:pPr algn="ctr"/>
            <a:r>
              <a:rPr lang="en-US" sz="4000" b="1" dirty="0" smtClean="0">
                <a:ln w="0"/>
                <a:solidFill>
                  <a:srgbClr val="FFFF00"/>
                </a:solidFill>
                <a:effectLst>
                  <a:outerShdw blurRad="38100" dist="19050" dir="2700000" algn="tl" rotWithShape="0">
                    <a:schemeClr val="dk1">
                      <a:alpha val="40000"/>
                    </a:schemeClr>
                  </a:outerShdw>
                </a:effectLst>
              </a:rPr>
              <a:t>“DỌN ĐƯỜNG ĐÓN CHÚA”</a:t>
            </a:r>
            <a:endParaRPr lang="en-US" sz="4000" b="1" cap="none" spc="0" dirty="0" smtClean="0">
              <a:ln w="0"/>
              <a:solidFill>
                <a:srgbClr val="FFFF00"/>
              </a:solidFill>
              <a:effectLst>
                <a:outerShdw blurRad="38100" dist="19050" dir="2700000" algn="tl" rotWithShape="0">
                  <a:schemeClr val="dk1">
                    <a:alpha val="40000"/>
                  </a:schemeClr>
                </a:outerShdw>
              </a:effectLst>
            </a:endParaRPr>
          </a:p>
        </p:txBody>
      </p:sp>
      <p:sp>
        <p:nvSpPr>
          <p:cNvPr id="6" name="Rectangle 5"/>
          <p:cNvSpPr/>
          <p:nvPr/>
        </p:nvSpPr>
        <p:spPr>
          <a:xfrm>
            <a:off x="3483431" y="4266595"/>
            <a:ext cx="1957702" cy="523220"/>
          </a:xfrm>
          <a:prstGeom prst="rect">
            <a:avLst/>
          </a:prstGeom>
          <a:noFill/>
        </p:spPr>
        <p:txBody>
          <a:bodyPr wrap="square" lIns="91440" tIns="45720" rIns="91440" bIns="45720">
            <a:spAutoFit/>
          </a:bodyPr>
          <a:lstStyle/>
          <a:p>
            <a:pPr algn="ctr"/>
            <a:r>
              <a:rPr lang="en-US" sz="2800" b="0" cap="none" spc="0" dirty="0" smtClean="0">
                <a:ln w="0"/>
                <a:solidFill>
                  <a:schemeClr val="bg1"/>
                </a:solidFill>
                <a:effectLst>
                  <a:outerShdw blurRad="38100" dist="19050" dir="2700000" algn="tl" rotWithShape="0">
                    <a:schemeClr val="dk1">
                      <a:alpha val="40000"/>
                    </a:schemeClr>
                  </a:outerShdw>
                </a:effectLst>
              </a:rPr>
              <a:t>(</a:t>
            </a:r>
            <a:r>
              <a:rPr lang="en-US" sz="2800" b="0" cap="none" spc="0" dirty="0" err="1" smtClean="0">
                <a:ln w="0"/>
                <a:solidFill>
                  <a:schemeClr val="bg1"/>
                </a:solidFill>
                <a:effectLst>
                  <a:outerShdw blurRad="38100" dist="19050" dir="2700000" algn="tl" rotWithShape="0">
                    <a:schemeClr val="dk1">
                      <a:alpha val="40000"/>
                    </a:schemeClr>
                  </a:outerShdw>
                </a:effectLst>
              </a:rPr>
              <a:t>Lc</a:t>
            </a:r>
            <a:r>
              <a:rPr lang="en-US" sz="2800" b="0" cap="none" spc="0" dirty="0" smtClean="0">
                <a:ln w="0"/>
                <a:solidFill>
                  <a:schemeClr val="bg1"/>
                </a:solidFill>
                <a:effectLst>
                  <a:outerShdw blurRad="38100" dist="19050" dir="2700000" algn="tl" rotWithShape="0">
                    <a:schemeClr val="dk1">
                      <a:alpha val="40000"/>
                    </a:schemeClr>
                  </a:outerShdw>
                </a:effectLst>
              </a:rPr>
              <a:t> 3,4)</a:t>
            </a:r>
            <a:endParaRPr lang="en-US" sz="2800" b="0" cap="none" spc="0" dirty="0">
              <a:ln w="0"/>
              <a:solidFill>
                <a:schemeClr val="bg1"/>
              </a:solidFill>
              <a:effectLst>
                <a:outerShdw blurRad="38100" dist="19050" dir="2700000" algn="tl" rotWithShape="0">
                  <a:schemeClr val="dk1">
                    <a:alpha val="40000"/>
                  </a:schemeClr>
                </a:outerShdw>
              </a:effectLst>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3671" y="285751"/>
            <a:ext cx="4623495" cy="32766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0604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5400" dirty="0" err="1" smtClean="0">
                <a:solidFill>
                  <a:schemeClr val="bg1"/>
                </a:solidFill>
              </a:rPr>
              <a:t>Hãy</a:t>
            </a:r>
            <a:r>
              <a:rPr lang="en-US" sz="5400" dirty="0" smtClean="0">
                <a:solidFill>
                  <a:schemeClr val="bg1"/>
                </a:solidFill>
              </a:rPr>
              <a:t> </a:t>
            </a:r>
            <a:r>
              <a:rPr lang="en-US" sz="5400" dirty="0" err="1" smtClean="0">
                <a:solidFill>
                  <a:schemeClr val="bg1"/>
                </a:solidFill>
              </a:rPr>
              <a:t>dọn</a:t>
            </a:r>
            <a:r>
              <a:rPr lang="en-US" sz="5400" dirty="0" smtClean="0">
                <a:solidFill>
                  <a:schemeClr val="bg1"/>
                </a:solidFill>
              </a:rPr>
              <a:t> </a:t>
            </a:r>
            <a:r>
              <a:rPr lang="en-US" sz="5400" dirty="0" err="1" smtClean="0">
                <a:solidFill>
                  <a:schemeClr val="bg1"/>
                </a:solidFill>
              </a:rPr>
              <a:t>đường</a:t>
            </a:r>
            <a:r>
              <a:rPr lang="en-US" sz="5400" dirty="0" smtClean="0">
                <a:solidFill>
                  <a:schemeClr val="bg1"/>
                </a:solidFill>
              </a:rPr>
              <a:t> </a:t>
            </a:r>
            <a:r>
              <a:rPr lang="en-US" sz="5400" dirty="0" err="1" smtClean="0">
                <a:solidFill>
                  <a:schemeClr val="bg1"/>
                </a:solidFill>
              </a:rPr>
              <a:t>cho</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hãy</a:t>
            </a:r>
            <a:r>
              <a:rPr lang="en-US" sz="5400" dirty="0" smtClean="0">
                <a:solidFill>
                  <a:schemeClr val="bg1"/>
                </a:solidFill>
              </a:rPr>
              <a:t> </a:t>
            </a:r>
            <a:r>
              <a:rPr lang="en-US" sz="5400" dirty="0" err="1" smtClean="0">
                <a:solidFill>
                  <a:schemeClr val="bg1"/>
                </a:solidFill>
              </a:rPr>
              <a:t>sửa</a:t>
            </a:r>
            <a:r>
              <a:rPr lang="en-US" sz="5400" dirty="0" smtClean="0">
                <a:solidFill>
                  <a:schemeClr val="bg1"/>
                </a:solidFill>
              </a:rPr>
              <a:t> </a:t>
            </a:r>
            <a:r>
              <a:rPr lang="en-US" sz="5400" dirty="0" err="1" smtClean="0">
                <a:solidFill>
                  <a:schemeClr val="bg1"/>
                </a:solidFill>
              </a:rPr>
              <a:t>đường</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cho</a:t>
            </a:r>
            <a:r>
              <a:rPr lang="en-US" sz="5400" dirty="0" smtClean="0">
                <a:solidFill>
                  <a:schemeClr val="bg1"/>
                </a:solidFill>
              </a:rPr>
              <a:t> </a:t>
            </a:r>
            <a:r>
              <a:rPr lang="en-US" sz="5400" dirty="0" err="1" smtClean="0">
                <a:solidFill>
                  <a:schemeClr val="bg1"/>
                </a:solidFill>
              </a:rPr>
              <a:t>thẳng</a:t>
            </a:r>
            <a:r>
              <a:rPr lang="en-US" sz="5400" dirty="0" smtClean="0">
                <a:solidFill>
                  <a:schemeClr val="bg1"/>
                </a:solidFill>
              </a:rPr>
              <a:t> </a:t>
            </a:r>
            <a:r>
              <a:rPr lang="en-US" sz="5400" dirty="0" err="1" smtClean="0">
                <a:solidFill>
                  <a:schemeClr val="bg1"/>
                </a:solidFill>
              </a:rPr>
              <a:t>ngay</a:t>
            </a:r>
            <a:r>
              <a:rPr lang="en-US" sz="5400" dirty="0" smtClean="0">
                <a:solidFill>
                  <a:schemeClr val="bg1"/>
                </a:solidFill>
              </a:rPr>
              <a:t>, </a:t>
            </a:r>
            <a:r>
              <a:rPr lang="en-US" sz="5400" dirty="0" err="1" smtClean="0">
                <a:solidFill>
                  <a:schemeClr val="bg1"/>
                </a:solidFill>
              </a:rPr>
              <a:t>và</a:t>
            </a:r>
            <a:r>
              <a:rPr lang="en-US" sz="5400" dirty="0" smtClean="0">
                <a:solidFill>
                  <a:schemeClr val="bg1"/>
                </a:solidFill>
              </a:rPr>
              <a:t> </a:t>
            </a:r>
            <a:r>
              <a:rPr lang="en-US" sz="5400" dirty="0" err="1" smtClean="0">
                <a:solidFill>
                  <a:schemeClr val="bg1"/>
                </a:solidFill>
              </a:rPr>
              <a:t>mọi</a:t>
            </a:r>
            <a:r>
              <a:rPr lang="en-US" sz="5400" dirty="0" smtClean="0">
                <a:solidFill>
                  <a:schemeClr val="bg1"/>
                </a:solidFill>
              </a:rPr>
              <a:t> </a:t>
            </a:r>
            <a:r>
              <a:rPr lang="en-US" sz="5400" dirty="0" err="1" smtClean="0">
                <a:solidFill>
                  <a:schemeClr val="bg1"/>
                </a:solidFill>
              </a:rPr>
              <a:t>người</a:t>
            </a:r>
            <a:r>
              <a:rPr lang="en-US" sz="5400" dirty="0" smtClean="0">
                <a:solidFill>
                  <a:schemeClr val="bg1"/>
                </a:solidFill>
              </a:rPr>
              <a:t> </a:t>
            </a:r>
            <a:r>
              <a:rPr lang="en-US" sz="5400" dirty="0" err="1" smtClean="0">
                <a:solidFill>
                  <a:schemeClr val="bg1"/>
                </a:solidFill>
              </a:rPr>
              <a:t>sẽ</a:t>
            </a:r>
            <a:r>
              <a:rPr lang="en-US" sz="5400" dirty="0" smtClean="0">
                <a:solidFill>
                  <a:schemeClr val="bg1"/>
                </a:solidFill>
              </a:rPr>
              <a:t> </a:t>
            </a:r>
            <a:r>
              <a:rPr lang="en-US" sz="5400" dirty="0" err="1" smtClean="0">
                <a:solidFill>
                  <a:schemeClr val="bg1"/>
                </a:solidFill>
              </a:rPr>
              <a:t>thấy</a:t>
            </a:r>
            <a:r>
              <a:rPr lang="en-US" sz="5400" dirty="0" smtClean="0">
                <a:solidFill>
                  <a:schemeClr val="bg1"/>
                </a:solidFill>
              </a:rPr>
              <a:t> </a:t>
            </a:r>
            <a:r>
              <a:rPr lang="en-US" sz="5400" dirty="0" err="1" smtClean="0">
                <a:solidFill>
                  <a:schemeClr val="bg1"/>
                </a:solidFill>
              </a:rPr>
              <a:t>ơn</a:t>
            </a:r>
            <a:r>
              <a:rPr lang="en-US" sz="5400" dirty="0" smtClean="0">
                <a:solidFill>
                  <a:schemeClr val="bg1"/>
                </a:solidFill>
              </a:rPr>
              <a:t> </a:t>
            </a:r>
            <a:r>
              <a:rPr lang="en-US" sz="5400" dirty="0" err="1" smtClean="0">
                <a:solidFill>
                  <a:schemeClr val="bg1"/>
                </a:solidFill>
              </a:rPr>
              <a:t>Thiên</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cứu</a:t>
            </a:r>
            <a:r>
              <a:rPr lang="en-US" sz="5400" dirty="0" smtClean="0">
                <a:solidFill>
                  <a:schemeClr val="bg1"/>
                </a:solidFill>
              </a:rPr>
              <a:t> </a:t>
            </a:r>
            <a:r>
              <a:rPr lang="en-US" sz="5400" dirty="0" err="1" smtClean="0">
                <a:solidFill>
                  <a:schemeClr val="bg1"/>
                </a:solidFill>
              </a:rPr>
              <a:t>độ</a:t>
            </a:r>
            <a:r>
              <a:rPr lang="vi-VN" sz="7200" dirty="0" smtClean="0">
                <a:solidFill>
                  <a:schemeClr val="bg1"/>
                </a:solidFill>
              </a:rPr>
              <a:t> </a:t>
            </a:r>
            <a:endParaRPr lang="en-US" sz="7200" dirty="0">
              <a:solidFill>
                <a:schemeClr val="bg1"/>
              </a:solidFill>
            </a:endParaRPr>
          </a:p>
        </p:txBody>
      </p:sp>
      <p:sp>
        <p:nvSpPr>
          <p:cNvPr id="3" name="TextBox 2"/>
          <p:cNvSpPr txBox="1"/>
          <p:nvPr/>
        </p:nvSpPr>
        <p:spPr>
          <a:xfrm>
            <a:off x="914400" y="121327"/>
            <a:ext cx="3886200" cy="646331"/>
          </a:xfrm>
          <a:prstGeom prst="rect">
            <a:avLst/>
          </a:prstGeom>
          <a:noFill/>
        </p:spPr>
        <p:txBody>
          <a:bodyPr wrap="square" rtlCol="0">
            <a:spAutoFit/>
          </a:bodyPr>
          <a:lstStyle/>
          <a:p>
            <a:r>
              <a:rPr lang="en-US" sz="3600" i="1" dirty="0">
                <a:solidFill>
                  <a:srgbClr val="33CC33"/>
                </a:solidFill>
              </a:rPr>
              <a:t>Alleluia - Alleluia:</a:t>
            </a:r>
          </a:p>
        </p:txBody>
      </p:sp>
      <p:sp>
        <p:nvSpPr>
          <p:cNvPr id="4" name="Rectangle 3"/>
          <p:cNvSpPr/>
          <p:nvPr/>
        </p:nvSpPr>
        <p:spPr>
          <a:xfrm>
            <a:off x="5105400" y="4400550"/>
            <a:ext cx="2262158" cy="646331"/>
          </a:xfrm>
          <a:prstGeom prst="rect">
            <a:avLst/>
          </a:prstGeom>
        </p:spPr>
        <p:txBody>
          <a:bodyPr wrap="none">
            <a:spAutoFit/>
          </a:bodyPr>
          <a:lstStyle/>
          <a:p>
            <a:r>
              <a:rPr lang="en-US" sz="3600" i="1" dirty="0">
                <a:solidFill>
                  <a:srgbClr val="33CC33"/>
                </a:solidFill>
              </a:rPr>
              <a:t>Alleluia …</a:t>
            </a:r>
          </a:p>
        </p:txBody>
      </p:sp>
    </p:spTree>
    <p:extLst>
      <p:ext uri="{BB962C8B-B14F-4D97-AF65-F5344CB8AC3E}">
        <p14:creationId xmlns:p14="http://schemas.microsoft.com/office/powerpoint/2010/main" val="20821322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600" b="0" dirty="0" smtClean="0">
                <a:solidFill>
                  <a:srgbClr val="FFFF00"/>
                </a:solidFill>
                <a:effectLst/>
                <a:latin typeface="+mj-lt"/>
              </a:rPr>
              <a:t/>
            </a:r>
            <a:br>
              <a:rPr lang="en-US" sz="6600" b="0" dirty="0" smtClean="0">
                <a:solidFill>
                  <a:srgbClr val="FFFF00"/>
                </a:solidFill>
                <a:effectLst/>
                <a:latin typeface="+mj-lt"/>
              </a:rPr>
            </a:br>
            <a:r>
              <a:rPr lang="en-US" sz="6600" dirty="0">
                <a:solidFill>
                  <a:srgbClr val="FFFF00"/>
                </a:solidFill>
              </a:rPr>
              <a:t/>
            </a:r>
            <a:br>
              <a:rPr lang="en-US" sz="6600" dirty="0">
                <a:solidFill>
                  <a:srgbClr val="FFFF00"/>
                </a:solidFill>
              </a:rPr>
            </a:br>
            <a:r>
              <a:rPr lang="en-US" sz="6600" dirty="0" smtClean="0">
                <a:solidFill>
                  <a:srgbClr val="FFFF00"/>
                </a:solidFill>
              </a:rPr>
              <a:t/>
            </a:r>
            <a:br>
              <a:rPr lang="en-US" sz="6600" dirty="0" smtClean="0">
                <a:solidFill>
                  <a:srgbClr val="FFFF00"/>
                </a:solidFill>
              </a:rPr>
            </a:br>
            <a:r>
              <a:rPr lang="en-US" sz="6600" b="0" dirty="0" smtClean="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smtClean="0">
                <a:solidFill>
                  <a:srgbClr val="FFFF00"/>
                </a:solidFill>
                <a:effectLst/>
                <a:latin typeface="+mj-lt"/>
              </a:rPr>
              <a:t>Lễ</a:t>
            </a:r>
            <a:r>
              <a:rPr lang="en-US" sz="6600" b="0" dirty="0" smtClean="0">
                <a:solidFill>
                  <a:srgbClr val="FFFF00"/>
                </a:solidFill>
                <a:effectLst/>
                <a:latin typeface="+mj-lt"/>
              </a:rPr>
              <a:t/>
            </a:r>
            <a:br>
              <a:rPr lang="en-US" sz="6600" b="0" dirty="0" smtClean="0">
                <a:solidFill>
                  <a:srgbClr val="FFFF00"/>
                </a:solidFill>
                <a:effectLst/>
                <a:latin typeface="+mj-lt"/>
              </a:rPr>
            </a:br>
            <a:r>
              <a:rPr lang="en-US" sz="10700" b="1" dirty="0" smtClean="0">
                <a:solidFill>
                  <a:srgbClr val="33CC33"/>
                </a:solidFill>
              </a:rPr>
              <a:t>NIỀM VUI ƠN CỨU ĐỘ</a:t>
            </a:r>
            <a:r>
              <a:rPr lang="en-US" sz="10700" b="1" dirty="0" smtClean="0">
                <a:solidFill>
                  <a:srgbClr val="33CC33"/>
                </a:solidFill>
              </a:rPr>
              <a:t/>
            </a:r>
            <a:br>
              <a:rPr lang="en-US" sz="10700" b="1" dirty="0" smtClean="0">
                <a:solidFill>
                  <a:srgbClr val="33CC33"/>
                </a:solidFill>
              </a:rPr>
            </a:br>
            <a:r>
              <a:rPr lang="en-US" i="1" dirty="0" smtClean="0">
                <a:solidFill>
                  <a:schemeClr val="bg1"/>
                </a:solidFill>
              </a:rPr>
              <a:t>Lm. </a:t>
            </a:r>
            <a:r>
              <a:rPr lang="en-US" i="1" dirty="0" err="1" smtClean="0">
                <a:solidFill>
                  <a:schemeClr val="bg1"/>
                </a:solidFill>
              </a:rPr>
              <a:t>Thái</a:t>
            </a:r>
            <a:r>
              <a:rPr lang="en-US" i="1" dirty="0" smtClean="0">
                <a:solidFill>
                  <a:schemeClr val="bg1"/>
                </a:solidFill>
              </a:rPr>
              <a:t> </a:t>
            </a:r>
            <a:r>
              <a:rPr lang="en-US" i="1" dirty="0" err="1" smtClean="0">
                <a:solidFill>
                  <a:schemeClr val="bg1"/>
                </a:solidFill>
              </a:rPr>
              <a:t>Nguyên</a:t>
            </a:r>
            <a:r>
              <a:rPr lang="en-US" i="1" dirty="0" smtClean="0">
                <a:solidFill>
                  <a:schemeClr val="bg1"/>
                </a:solidFill>
              </a:rPr>
              <a:t/>
            </a:r>
            <a:br>
              <a:rPr lang="en-US" i="1" dirty="0" smtClean="0">
                <a:solidFill>
                  <a:schemeClr val="bg1"/>
                </a:solidFill>
              </a:rPr>
            </a:br>
            <a:r>
              <a:rPr lang="en-US" sz="6600" dirty="0" smtClean="0">
                <a:solidFill>
                  <a:srgbClr val="33CC33"/>
                </a:solidFill>
              </a:rPr>
              <a:t/>
            </a:r>
            <a:br>
              <a:rPr lang="en-US" sz="6600" dirty="0" smtClean="0">
                <a:solidFill>
                  <a:srgbClr val="33CC33"/>
                </a:solidFill>
              </a:rPr>
            </a:br>
            <a:r>
              <a:rPr lang="en-US" sz="6600" b="0" dirty="0">
                <a:solidFill>
                  <a:srgbClr val="FFFF00"/>
                </a:solidFill>
                <a:effectLst/>
                <a:latin typeface="+mj-lt"/>
              </a:rPr>
              <a:t/>
            </a:r>
            <a:br>
              <a:rPr lang="en-US" sz="6600" b="0" dirty="0">
                <a:solidFill>
                  <a:srgbClr val="FFFF00"/>
                </a:solidFill>
                <a:effectLst/>
                <a:latin typeface="+mj-lt"/>
              </a:rPr>
            </a:b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endParaRPr lang="en-US" sz="4400" b="0" u="sng" dirty="0" smtClean="0">
              <a:solidFill>
                <a:srgbClr val="33CC33"/>
              </a:solidFill>
              <a:effectLst/>
              <a:latin typeface="+mj-lt"/>
            </a:endParaRPr>
          </a:p>
          <a:p>
            <a:pPr algn="just">
              <a:lnSpc>
                <a:spcPct val="90000"/>
              </a:lnSpc>
              <a:spcBef>
                <a:spcPts val="0"/>
              </a:spcBef>
            </a:pPr>
            <a:r>
              <a:rPr lang="en-US" sz="4400" b="0" u="sng" dirty="0" smtClean="0">
                <a:solidFill>
                  <a:srgbClr val="33CC33"/>
                </a:solidFill>
                <a:effectLst/>
                <a:latin typeface="+mj-lt"/>
              </a:rPr>
              <a:t>Tk1</a:t>
            </a:r>
            <a:r>
              <a:rPr lang="vi-VN" sz="4400" b="0" u="sng" dirty="0" smtClean="0">
                <a:solidFill>
                  <a:srgbClr val="33CC33"/>
                </a:solidFill>
                <a:effectLst/>
                <a:latin typeface="+mj-lt"/>
              </a:rPr>
              <a:t>:</a:t>
            </a:r>
            <a:r>
              <a:rPr lang="en-US" sz="4400" b="0" dirty="0" smtClean="0">
                <a:solidFill>
                  <a:srgbClr val="33CC33"/>
                </a:solidFill>
                <a:effectLst/>
                <a:latin typeface="+mj-lt"/>
              </a:rPr>
              <a:t> </a:t>
            </a:r>
            <a:r>
              <a:rPr lang="vi-VN" sz="4400" dirty="0">
                <a:solidFill>
                  <a:schemeClr val="bg1"/>
                </a:solidFill>
              </a:rPr>
              <a:t>Vẫn một tình yêu đấy thôi, nhưng bao cơ cầu giăng lối, nhưng bao nhiêu nỗi khổ sầu, khiến con trăn trở bấy lâu. Tình yêu của Chúa thẳm sâu, dẫu cho mưa ngâu nắng hạ, dẫu cho phong ba hãi hùng, Ngài làm nên những việc lạ lùng.</a:t>
            </a:r>
            <a:br>
              <a:rPr lang="vi-VN" sz="4400" dirty="0">
                <a:solidFill>
                  <a:schemeClr val="bg1"/>
                </a:solidFill>
              </a:rPr>
            </a:br>
            <a:r>
              <a:rPr lang="vi-VN" sz="5400" dirty="0">
                <a:solidFill>
                  <a:schemeClr val="bg1"/>
                </a:solidFill>
              </a:rPr>
              <a:t> </a:t>
            </a:r>
            <a:endParaRPr lang="vi-VN" sz="5400" dirty="0">
              <a:solidFill>
                <a:schemeClr val="bg1"/>
              </a:solidFill>
              <a:latin typeface="+mj-lt"/>
            </a:endParaRPr>
          </a:p>
        </p:txBody>
      </p:sp>
    </p:spTree>
    <p:extLst>
      <p:ext uri="{BB962C8B-B14F-4D97-AF65-F5344CB8AC3E}">
        <p14:creationId xmlns:p14="http://schemas.microsoft.com/office/powerpoint/2010/main" val="287687600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smtClean="0">
                <a:solidFill>
                  <a:srgbClr val="33CC33"/>
                </a:solidFill>
                <a:effectLst/>
                <a:latin typeface="+mj-lt"/>
              </a:rPr>
              <a:t>Đ</a:t>
            </a:r>
            <a:r>
              <a:rPr lang="en-US" sz="4800" b="0" u="sng" dirty="0" err="1">
                <a:solidFill>
                  <a:srgbClr val="33CC33"/>
                </a:solidFill>
                <a:effectLst/>
                <a:latin typeface="+mj-lt"/>
              </a:rPr>
              <a:t>k</a:t>
            </a:r>
            <a:r>
              <a:rPr lang="vi-VN" sz="4800" b="0" u="sng" dirty="0" smtClean="0">
                <a:solidFill>
                  <a:srgbClr val="33CC33"/>
                </a:solidFill>
                <a:effectLst/>
                <a:latin typeface="+mj-lt"/>
              </a:rPr>
              <a:t>:</a:t>
            </a:r>
            <a:r>
              <a:rPr lang="en-US" sz="4800" b="0" dirty="0" smtClean="0">
                <a:solidFill>
                  <a:srgbClr val="33CC33"/>
                </a:solidFill>
                <a:effectLst/>
                <a:latin typeface="+mj-lt"/>
              </a:rPr>
              <a:t> </a:t>
            </a:r>
            <a:r>
              <a:rPr lang="vi-VN" dirty="0"/>
              <a:t> </a:t>
            </a:r>
            <a:r>
              <a:rPr lang="vi-VN" sz="4800" dirty="0">
                <a:solidFill>
                  <a:schemeClr val="bg1"/>
                </a:solidFill>
              </a:rPr>
              <a:t>Mãi mãi Chúa là tình yêu cao sáng muôn đời, tình yêu ôi rất cao vời một lòng thương con chẳng vơi. Con vui giữa đời niềm vui ơn Chúa cứu độ an tâm mỗi ngày vượt qua với tình yêu Chúa thiết tha.</a:t>
            </a:r>
            <a:endParaRPr lang="vi-VN" sz="4800" dirty="0">
              <a:solidFill>
                <a:schemeClr val="bg1"/>
              </a:solidFill>
              <a:latin typeface="+mj-lt"/>
            </a:endParaRPr>
          </a:p>
        </p:txBody>
      </p:sp>
    </p:spTree>
    <p:extLst>
      <p:ext uri="{BB962C8B-B14F-4D97-AF65-F5344CB8AC3E}">
        <p14:creationId xmlns:p14="http://schemas.microsoft.com/office/powerpoint/2010/main" val="104460693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smtClean="0">
                <a:solidFill>
                  <a:srgbClr val="33CC33"/>
                </a:solidFill>
                <a:effectLst/>
                <a:latin typeface="+mj-lt"/>
              </a:rPr>
              <a:t>Tk2</a:t>
            </a:r>
            <a:r>
              <a:rPr lang="vi-VN" sz="5400" b="0" u="sng" dirty="0" smtClean="0">
                <a:solidFill>
                  <a:srgbClr val="33CC33"/>
                </a:solidFill>
                <a:effectLst/>
                <a:latin typeface="+mj-lt"/>
              </a:rPr>
              <a:t>:</a:t>
            </a:r>
            <a:r>
              <a:rPr lang="en-US" sz="5400" b="0" dirty="0" smtClean="0">
                <a:solidFill>
                  <a:srgbClr val="33CC33"/>
                </a:solidFill>
                <a:effectLst/>
                <a:latin typeface="+mj-lt"/>
              </a:rPr>
              <a:t> </a:t>
            </a:r>
            <a:r>
              <a:rPr lang="vi-VN" sz="4400" dirty="0">
                <a:solidFill>
                  <a:schemeClr val="bg1"/>
                </a:solidFill>
              </a:rPr>
              <a:t>Vẫn một niềm tin đấy thôi, nhưng qua bao ngày tăm tối, nhưng qua bao nỗi bồi hồi, giữa cơn nguy nàn cuốn trôi. Bàn tay của Chúa dìu đưa, dẫn con qua bao hiểm họa, dẫn con trên con đường lạ, Ngài dạy con hãy luôn vững dạ.</a:t>
            </a:r>
            <a:r>
              <a:rPr lang="vi-VN" sz="5400" dirty="0">
                <a:solidFill>
                  <a:schemeClr val="bg1"/>
                </a:solidFill>
              </a:rPr>
              <a:t> </a:t>
            </a:r>
            <a:endParaRPr lang="vi-VN" sz="5400" dirty="0">
              <a:solidFill>
                <a:schemeClr val="bg1"/>
              </a:solidFill>
              <a:latin typeface="+mj-lt"/>
            </a:endParaRPr>
          </a:p>
        </p:txBody>
      </p:sp>
    </p:spTree>
    <p:extLst>
      <p:ext uri="{BB962C8B-B14F-4D97-AF65-F5344CB8AC3E}">
        <p14:creationId xmlns:p14="http://schemas.microsoft.com/office/powerpoint/2010/main" val="388363035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smtClean="0">
                <a:solidFill>
                  <a:srgbClr val="33CC33"/>
                </a:solidFill>
                <a:effectLst/>
                <a:latin typeface="+mj-lt"/>
              </a:rPr>
              <a:t>Đ</a:t>
            </a:r>
            <a:r>
              <a:rPr lang="en-US" sz="4800" b="0" u="sng" dirty="0" err="1">
                <a:solidFill>
                  <a:srgbClr val="33CC33"/>
                </a:solidFill>
                <a:effectLst/>
                <a:latin typeface="+mj-lt"/>
              </a:rPr>
              <a:t>k</a:t>
            </a:r>
            <a:r>
              <a:rPr lang="vi-VN" sz="4800" b="0" u="sng" dirty="0" smtClean="0">
                <a:solidFill>
                  <a:srgbClr val="33CC33"/>
                </a:solidFill>
                <a:effectLst/>
                <a:latin typeface="+mj-lt"/>
              </a:rPr>
              <a:t>:</a:t>
            </a:r>
            <a:r>
              <a:rPr lang="en-US" sz="4800" b="0" dirty="0" smtClean="0">
                <a:solidFill>
                  <a:srgbClr val="33CC33"/>
                </a:solidFill>
                <a:effectLst/>
                <a:latin typeface="+mj-lt"/>
              </a:rPr>
              <a:t> </a:t>
            </a:r>
            <a:r>
              <a:rPr lang="vi-VN" dirty="0"/>
              <a:t> </a:t>
            </a:r>
            <a:r>
              <a:rPr lang="vi-VN" sz="4800" dirty="0">
                <a:solidFill>
                  <a:schemeClr val="bg1"/>
                </a:solidFill>
              </a:rPr>
              <a:t>Mãi mãi Chúa là tình yêu cao sáng muôn đời, tình yêu ôi rất cao vời một lòng thương con chẳng vơi. Con vui giữa đời niềm vui ơn Chúa cứu độ an tâm mỗi ngày vượt qua với tình yêu Chúa thiết tha.</a:t>
            </a:r>
            <a:endParaRPr lang="vi-VN" sz="4800" dirty="0">
              <a:solidFill>
                <a:schemeClr val="bg1"/>
              </a:solidFill>
              <a:latin typeface="+mj-lt"/>
            </a:endParaRPr>
          </a:p>
        </p:txBody>
      </p:sp>
    </p:spTree>
    <p:extLst>
      <p:ext uri="{BB962C8B-B14F-4D97-AF65-F5344CB8AC3E}">
        <p14:creationId xmlns:p14="http://schemas.microsoft.com/office/powerpoint/2010/main" val="99173834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smtClean="0">
                <a:solidFill>
                  <a:srgbClr val="33CC33"/>
                </a:solidFill>
                <a:effectLst/>
                <a:latin typeface="+mj-lt"/>
              </a:rPr>
              <a:t>Tk3</a:t>
            </a:r>
            <a:r>
              <a:rPr lang="vi-VN" sz="5400" b="0" u="sng" dirty="0" smtClean="0">
                <a:solidFill>
                  <a:srgbClr val="33CC33"/>
                </a:solidFill>
                <a:effectLst/>
                <a:latin typeface="+mj-lt"/>
              </a:rPr>
              <a:t>:</a:t>
            </a:r>
            <a:r>
              <a:rPr lang="en-US" sz="5400" b="0" dirty="0" smtClean="0">
                <a:solidFill>
                  <a:srgbClr val="33CC33"/>
                </a:solidFill>
                <a:effectLst/>
                <a:latin typeface="+mj-lt"/>
              </a:rPr>
              <a:t> </a:t>
            </a:r>
            <a:r>
              <a:rPr lang="vi-VN" sz="4400" dirty="0">
                <a:solidFill>
                  <a:schemeClr val="bg1"/>
                </a:solidFill>
              </a:rPr>
              <a:t>Vẫn lòng cậy trông đấy thôi, nhưng qua những ngày nổi trôi, nhưng qua những lối mịt mùng, biển khơi muôn trùng sóng xô. Ngài luôn che chở ủi an giữa cơn gian nan khó nhọc ước mong con luôn một lòng niềm cậy trông sống trong hy vọng.</a:t>
            </a:r>
            <a:r>
              <a:rPr lang="vi-VN" sz="4400" dirty="0">
                <a:solidFill>
                  <a:schemeClr val="bg1"/>
                </a:solidFill>
              </a:rPr>
              <a:t> </a:t>
            </a:r>
            <a:endParaRPr lang="vi-VN" sz="4400" dirty="0">
              <a:solidFill>
                <a:schemeClr val="bg1"/>
              </a:solidFill>
              <a:latin typeface="+mj-lt"/>
            </a:endParaRPr>
          </a:p>
        </p:txBody>
      </p:sp>
    </p:spTree>
    <p:extLst>
      <p:ext uri="{BB962C8B-B14F-4D97-AF65-F5344CB8AC3E}">
        <p14:creationId xmlns:p14="http://schemas.microsoft.com/office/powerpoint/2010/main" val="3971086085"/>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smtClean="0">
                <a:solidFill>
                  <a:srgbClr val="33CC33"/>
                </a:solidFill>
                <a:effectLst/>
                <a:latin typeface="+mj-lt"/>
              </a:rPr>
              <a:t>Đ</a:t>
            </a:r>
            <a:r>
              <a:rPr lang="en-US" sz="4800" b="0" u="sng" dirty="0" err="1">
                <a:solidFill>
                  <a:srgbClr val="33CC33"/>
                </a:solidFill>
                <a:effectLst/>
                <a:latin typeface="+mj-lt"/>
              </a:rPr>
              <a:t>k</a:t>
            </a:r>
            <a:r>
              <a:rPr lang="vi-VN" sz="4800" b="0" u="sng" dirty="0" smtClean="0">
                <a:solidFill>
                  <a:srgbClr val="33CC33"/>
                </a:solidFill>
                <a:effectLst/>
                <a:latin typeface="+mj-lt"/>
              </a:rPr>
              <a:t>:</a:t>
            </a:r>
            <a:r>
              <a:rPr lang="en-US" sz="4800" b="0" dirty="0" smtClean="0">
                <a:solidFill>
                  <a:srgbClr val="33CC33"/>
                </a:solidFill>
                <a:effectLst/>
                <a:latin typeface="+mj-lt"/>
              </a:rPr>
              <a:t> </a:t>
            </a:r>
            <a:r>
              <a:rPr lang="vi-VN" dirty="0"/>
              <a:t> </a:t>
            </a:r>
            <a:r>
              <a:rPr lang="vi-VN" sz="4800" dirty="0">
                <a:solidFill>
                  <a:schemeClr val="bg1"/>
                </a:solidFill>
              </a:rPr>
              <a:t>Mãi mãi Chúa là tình yêu cao sáng muôn đời, tình yêu ôi rất cao vời một lòng thương con chẳng vơi. Con vui giữa đời niềm vui ơn Chúa cứu độ an tâm mỗi ngày vượt qua với tình yêu Chúa thiết tha.</a:t>
            </a:r>
            <a:endParaRPr lang="vi-VN" sz="4800" dirty="0">
              <a:solidFill>
                <a:schemeClr val="bg1"/>
              </a:solidFill>
              <a:latin typeface="+mj-lt"/>
            </a:endParaRPr>
          </a:p>
        </p:txBody>
      </p:sp>
    </p:spTree>
    <p:extLst>
      <p:ext uri="{BB962C8B-B14F-4D97-AF65-F5344CB8AC3E}">
        <p14:creationId xmlns:p14="http://schemas.microsoft.com/office/powerpoint/2010/main" val="206515601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608232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fontScale="90000"/>
          </a:bodyPr>
          <a:lstStyle/>
          <a:p>
            <a:r>
              <a:rPr lang="en-US" sz="8000" b="0" dirty="0" smtClean="0">
                <a:solidFill>
                  <a:srgbClr val="FFFF00"/>
                </a:solidFill>
                <a:effectLst/>
                <a:latin typeface="+mj-lt"/>
              </a:rPr>
              <a:t/>
            </a:r>
            <a:br>
              <a:rPr lang="en-US" sz="8000" b="0" dirty="0" smtClean="0">
                <a:solidFill>
                  <a:srgbClr val="FFFF00"/>
                </a:solidFill>
                <a:effectLst/>
                <a:latin typeface="+mj-lt"/>
              </a:rPr>
            </a:br>
            <a:r>
              <a:rPr lang="en-US" sz="8000" b="0" dirty="0" smtClean="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smtClean="0">
                <a:solidFill>
                  <a:srgbClr val="FFFF00"/>
                </a:solidFill>
                <a:effectLst/>
                <a:latin typeface="+mj-lt"/>
              </a:rPr>
              <a:t>Lễ</a:t>
            </a:r>
            <a:r>
              <a:rPr lang="en-US" sz="8000" b="0" dirty="0" smtClean="0">
                <a:solidFill>
                  <a:srgbClr val="FFFF00"/>
                </a:solidFill>
                <a:effectLst/>
                <a:latin typeface="+mj-lt"/>
              </a:rPr>
              <a:t/>
            </a:r>
            <a:br>
              <a:rPr lang="en-US" sz="8000" b="0" dirty="0" smtClean="0">
                <a:solidFill>
                  <a:srgbClr val="FFFF00"/>
                </a:solidFill>
                <a:effectLst/>
                <a:latin typeface="+mj-lt"/>
              </a:rPr>
            </a:br>
            <a:r>
              <a:rPr lang="en-US" sz="8000" b="1" dirty="0" smtClean="0">
                <a:solidFill>
                  <a:srgbClr val="33CC33"/>
                </a:solidFill>
              </a:rPr>
              <a:t>ĐỂ CHÚA ĐẾN</a:t>
            </a:r>
            <a:br>
              <a:rPr lang="en-US" sz="8000" b="1" dirty="0" smtClean="0">
                <a:solidFill>
                  <a:srgbClr val="33CC33"/>
                </a:solidFill>
              </a:rPr>
            </a:br>
            <a:r>
              <a:rPr lang="en-US" sz="5300" b="1" i="1" dirty="0" smtClean="0">
                <a:solidFill>
                  <a:schemeClr val="bg1"/>
                </a:solidFill>
              </a:rPr>
              <a:t>Lm. </a:t>
            </a:r>
            <a:r>
              <a:rPr lang="en-US" sz="5300" b="1" i="1" dirty="0" err="1" smtClean="0">
                <a:solidFill>
                  <a:schemeClr val="bg1"/>
                </a:solidFill>
              </a:rPr>
              <a:t>Nguyễn</a:t>
            </a:r>
            <a:r>
              <a:rPr lang="en-US" sz="5300" b="1" i="1" dirty="0" smtClean="0">
                <a:solidFill>
                  <a:schemeClr val="bg1"/>
                </a:solidFill>
              </a:rPr>
              <a:t> </a:t>
            </a:r>
            <a:r>
              <a:rPr lang="en-US" sz="5300" b="1" i="1" dirty="0" err="1" smtClean="0">
                <a:solidFill>
                  <a:schemeClr val="bg1"/>
                </a:solidFill>
              </a:rPr>
              <a:t>Duy</a:t>
            </a:r>
            <a:r>
              <a:rPr lang="en-US" sz="8000" dirty="0" smtClean="0">
                <a:solidFill>
                  <a:srgbClr val="FFFF00"/>
                </a:solidFill>
              </a:rPr>
              <a:t/>
            </a:r>
            <a:br>
              <a:rPr lang="en-US" sz="8000" dirty="0" smtClean="0">
                <a:solidFill>
                  <a:srgbClr val="FFFF00"/>
                </a:solidFill>
              </a:rPr>
            </a:br>
            <a:r>
              <a:rPr lang="en-US" sz="8000" b="0" dirty="0">
                <a:solidFill>
                  <a:srgbClr val="FFFF00"/>
                </a:solidFill>
                <a:effectLst/>
                <a:latin typeface="+mj-lt"/>
              </a:rPr>
              <a:t/>
            </a:r>
            <a:br>
              <a:rPr lang="en-US" sz="8000" b="0" dirty="0">
                <a:solidFill>
                  <a:srgbClr val="FFFF00"/>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5" y="39304"/>
            <a:ext cx="9144000" cy="5143499"/>
          </a:xfrm>
        </p:spPr>
        <p:txBody>
          <a:bodyPr/>
          <a:lstStyle/>
          <a:p>
            <a:endParaRPr lang="en-US" dirty="0"/>
          </a:p>
        </p:txBody>
      </p:sp>
      <p:sp>
        <p:nvSpPr>
          <p:cNvPr id="5" name="Rectangle 4"/>
          <p:cNvSpPr/>
          <p:nvPr/>
        </p:nvSpPr>
        <p:spPr>
          <a:xfrm>
            <a:off x="0" y="59125"/>
            <a:ext cx="4224233" cy="2585323"/>
          </a:xfrm>
          <a:prstGeom prst="rect">
            <a:avLst/>
          </a:prstGeom>
          <a:noFill/>
        </p:spPr>
        <p:txBody>
          <a:bodyPr wrap="none" lIns="91440" tIns="45720" rIns="91440" bIns="45720">
            <a:spAutoFit/>
          </a:bodyPr>
          <a:lstStyle/>
          <a:p>
            <a:pPr algn="ctr"/>
            <a:r>
              <a:rPr lang="en-US" sz="5400" i="1" dirty="0" err="1" smtClean="0">
                <a:ln w="0"/>
                <a:solidFill>
                  <a:srgbClr val="33CC33"/>
                </a:solidFill>
                <a:effectLst>
                  <a:outerShdw blurRad="38100" dist="19050" dir="2700000" algn="tl" rotWithShape="0">
                    <a:schemeClr val="dk1">
                      <a:alpha val="40000"/>
                    </a:schemeClr>
                  </a:outerShdw>
                </a:effectLst>
                <a:latin typeface="Bell MT" panose="02020503060305020303" pitchFamily="18" charset="0"/>
              </a:rPr>
              <a:t>Thánh</a:t>
            </a:r>
            <a:r>
              <a:rPr lang="en-US" sz="5400" i="1" dirty="0" smtClean="0">
                <a:ln w="0"/>
                <a:solidFill>
                  <a:srgbClr val="33CC33"/>
                </a:solidFill>
                <a:effectLst>
                  <a:outerShdw blurRad="38100" dist="19050" dir="2700000" algn="tl" rotWithShape="0">
                    <a:schemeClr val="dk1">
                      <a:alpha val="40000"/>
                    </a:schemeClr>
                  </a:outerShdw>
                </a:effectLst>
                <a:latin typeface="Bell MT" panose="02020503060305020303" pitchFamily="18" charset="0"/>
              </a:rPr>
              <a:t> </a:t>
            </a:r>
            <a:r>
              <a:rPr lang="en-US" sz="5400" i="1" dirty="0" err="1">
                <a:ln w="0"/>
                <a:solidFill>
                  <a:srgbClr val="33CC33"/>
                </a:solidFill>
                <a:effectLst>
                  <a:outerShdw blurRad="38100" dist="19050" dir="2700000" algn="tl" rotWithShape="0">
                    <a:schemeClr val="dk1">
                      <a:alpha val="40000"/>
                    </a:schemeClr>
                  </a:outerShdw>
                </a:effectLst>
                <a:latin typeface="Bell MT" panose="02020503060305020303" pitchFamily="18" charset="0"/>
              </a:rPr>
              <a:t>Lễ</a:t>
            </a:r>
            <a:r>
              <a:rPr lang="en-US" sz="5400" i="1" dirty="0">
                <a:ln w="0"/>
                <a:solidFill>
                  <a:srgbClr val="33CC33"/>
                </a:solidFill>
                <a:effectLst>
                  <a:outerShdw blurRad="38100" dist="19050" dir="2700000" algn="tl" rotWithShape="0">
                    <a:schemeClr val="dk1">
                      <a:alpha val="40000"/>
                    </a:schemeClr>
                  </a:outerShdw>
                </a:effectLst>
                <a:latin typeface="Bell MT" panose="02020503060305020303" pitchFamily="18" charset="0"/>
              </a:rPr>
              <a:t> </a:t>
            </a:r>
          </a:p>
          <a:p>
            <a:pPr algn="ctr"/>
            <a:r>
              <a:rPr lang="en-US" sz="5400" b="1" dirty="0" err="1">
                <a:ln w="0"/>
                <a:solidFill>
                  <a:schemeClr val="bg1"/>
                </a:solidFill>
                <a:effectLst>
                  <a:outerShdw blurRad="38100" dist="19050" dir="2700000" algn="tl" rotWithShape="0">
                    <a:schemeClr val="dk1">
                      <a:alpha val="40000"/>
                    </a:schemeClr>
                  </a:outerShdw>
                </a:effectLst>
              </a:rPr>
              <a:t>Chúa</a:t>
            </a:r>
            <a:r>
              <a:rPr lang="en-US" sz="5400" b="1" dirty="0">
                <a:ln w="0"/>
                <a:solidFill>
                  <a:schemeClr val="bg1"/>
                </a:solidFill>
                <a:effectLst>
                  <a:outerShdw blurRad="38100" dist="19050" dir="2700000" algn="tl" rotWithShape="0">
                    <a:schemeClr val="dk1">
                      <a:alpha val="40000"/>
                    </a:schemeClr>
                  </a:outerShdw>
                </a:effectLst>
              </a:rPr>
              <a:t> </a:t>
            </a:r>
            <a:r>
              <a:rPr lang="en-US" sz="5400" b="1" dirty="0" err="1">
                <a:ln w="0"/>
                <a:solidFill>
                  <a:schemeClr val="bg1"/>
                </a:solidFill>
                <a:effectLst>
                  <a:outerShdw blurRad="38100" dist="19050" dir="2700000" algn="tl" rotWithShape="0">
                    <a:schemeClr val="dk1">
                      <a:alpha val="40000"/>
                    </a:schemeClr>
                  </a:outerShdw>
                </a:effectLst>
              </a:rPr>
              <a:t>Nhật</a:t>
            </a:r>
            <a:r>
              <a:rPr lang="en-US" sz="5400" b="1" dirty="0">
                <a:ln w="0"/>
                <a:solidFill>
                  <a:schemeClr val="bg1"/>
                </a:solidFill>
                <a:effectLst>
                  <a:outerShdw blurRad="38100" dist="19050" dir="2700000" algn="tl" rotWithShape="0">
                    <a:schemeClr val="dk1">
                      <a:alpha val="40000"/>
                    </a:schemeClr>
                  </a:outerShdw>
                </a:effectLst>
              </a:rPr>
              <a:t> </a:t>
            </a:r>
            <a:r>
              <a:rPr lang="en-US" sz="5400" b="1" dirty="0" smtClean="0">
                <a:ln w="0"/>
                <a:solidFill>
                  <a:schemeClr val="bg1"/>
                </a:solidFill>
                <a:effectLst>
                  <a:outerShdw blurRad="38100" dist="19050" dir="2700000" algn="tl" rotWithShape="0">
                    <a:schemeClr val="dk1">
                      <a:alpha val="40000"/>
                    </a:schemeClr>
                  </a:outerShdw>
                </a:effectLst>
              </a:rPr>
              <a:t>II</a:t>
            </a:r>
            <a:endParaRPr lang="en-US" sz="5400" b="1" dirty="0">
              <a:ln w="0"/>
              <a:solidFill>
                <a:schemeClr val="bg1"/>
              </a:solidFill>
              <a:effectLst>
                <a:outerShdw blurRad="38100" dist="19050" dir="2700000" algn="tl" rotWithShape="0">
                  <a:schemeClr val="dk1">
                    <a:alpha val="40000"/>
                  </a:schemeClr>
                </a:outerShdw>
              </a:effectLst>
            </a:endParaRPr>
          </a:p>
          <a:p>
            <a:pPr algn="ctr"/>
            <a:r>
              <a:rPr lang="en-US" sz="5400" b="1" dirty="0" err="1">
                <a:ln w="0"/>
                <a:solidFill>
                  <a:schemeClr val="bg1"/>
                </a:solidFill>
                <a:effectLst>
                  <a:outerShdw blurRad="38100" dist="19050" dir="2700000" algn="tl" rotWithShape="0">
                    <a:schemeClr val="dk1">
                      <a:alpha val="40000"/>
                    </a:schemeClr>
                  </a:outerShdw>
                </a:effectLst>
              </a:rPr>
              <a:t>Mùa</a:t>
            </a:r>
            <a:r>
              <a:rPr lang="en-US" sz="5400" b="1" dirty="0">
                <a:ln w="0"/>
                <a:solidFill>
                  <a:schemeClr val="bg1"/>
                </a:solidFill>
                <a:effectLst>
                  <a:outerShdw blurRad="38100" dist="19050" dir="2700000" algn="tl" rotWithShape="0">
                    <a:schemeClr val="dk1">
                      <a:alpha val="40000"/>
                    </a:schemeClr>
                  </a:outerShdw>
                </a:effectLst>
              </a:rPr>
              <a:t> </a:t>
            </a:r>
            <a:r>
              <a:rPr lang="en-US" sz="5400" b="1" dirty="0" err="1" smtClean="0">
                <a:ln w="0"/>
                <a:solidFill>
                  <a:schemeClr val="bg1"/>
                </a:solidFill>
                <a:effectLst>
                  <a:outerShdw blurRad="38100" dist="19050" dir="2700000" algn="tl" rotWithShape="0">
                    <a:schemeClr val="dk1">
                      <a:alpha val="40000"/>
                    </a:schemeClr>
                  </a:outerShdw>
                </a:effectLst>
              </a:rPr>
              <a:t>Vọng</a:t>
            </a:r>
            <a:endParaRPr lang="en-US" sz="5400" b="1" dirty="0">
              <a:ln w="0"/>
              <a:solidFill>
                <a:schemeClr val="bg1"/>
              </a:solidFill>
              <a:effectLst>
                <a:outerShdw blurRad="38100" dist="19050" dir="2700000" algn="tl" rotWithShape="0">
                  <a:schemeClr val="dk1">
                    <a:alpha val="40000"/>
                  </a:schemeClr>
                </a:outerShdw>
              </a:effectLst>
            </a:endParaRPr>
          </a:p>
        </p:txBody>
      </p:sp>
      <p:sp>
        <p:nvSpPr>
          <p:cNvPr id="4" name="Rectangle 3"/>
          <p:cNvSpPr/>
          <p:nvPr/>
        </p:nvSpPr>
        <p:spPr>
          <a:xfrm>
            <a:off x="0" y="3562351"/>
            <a:ext cx="5410200" cy="1323439"/>
          </a:xfrm>
          <a:prstGeom prst="rect">
            <a:avLst/>
          </a:prstGeom>
          <a:noFill/>
        </p:spPr>
        <p:txBody>
          <a:bodyPr wrap="square" lIns="91440" tIns="45720" rIns="91440" bIns="45720">
            <a:spAutoFit/>
          </a:bodyPr>
          <a:lstStyle/>
          <a:p>
            <a:pPr algn="ctr"/>
            <a:r>
              <a:rPr lang="en-US" sz="4000" b="1" dirty="0" smtClean="0">
                <a:ln w="0"/>
                <a:solidFill>
                  <a:srgbClr val="FFFF00"/>
                </a:solidFill>
                <a:effectLst>
                  <a:outerShdw blurRad="38100" dist="19050" dir="2700000" algn="tl" rotWithShape="0">
                    <a:schemeClr val="dk1">
                      <a:alpha val="40000"/>
                    </a:schemeClr>
                  </a:outerShdw>
                </a:effectLst>
              </a:rPr>
              <a:t>“DỌN ĐƯỜNG ĐÓN CHÚA”</a:t>
            </a:r>
            <a:endParaRPr lang="en-US" sz="4000" b="1" cap="none" spc="0" dirty="0" smtClean="0">
              <a:ln w="0"/>
              <a:solidFill>
                <a:srgbClr val="FFFF00"/>
              </a:solidFill>
              <a:effectLst>
                <a:outerShdw blurRad="38100" dist="19050" dir="2700000" algn="tl" rotWithShape="0">
                  <a:schemeClr val="dk1">
                    <a:alpha val="40000"/>
                  </a:schemeClr>
                </a:outerShdw>
              </a:effectLst>
            </a:endParaRPr>
          </a:p>
        </p:txBody>
      </p:sp>
      <p:sp>
        <p:nvSpPr>
          <p:cNvPr id="6" name="Rectangle 5"/>
          <p:cNvSpPr/>
          <p:nvPr/>
        </p:nvSpPr>
        <p:spPr>
          <a:xfrm>
            <a:off x="3483431" y="4266595"/>
            <a:ext cx="1957702" cy="523220"/>
          </a:xfrm>
          <a:prstGeom prst="rect">
            <a:avLst/>
          </a:prstGeom>
          <a:noFill/>
        </p:spPr>
        <p:txBody>
          <a:bodyPr wrap="square" lIns="91440" tIns="45720" rIns="91440" bIns="45720">
            <a:spAutoFit/>
          </a:bodyPr>
          <a:lstStyle/>
          <a:p>
            <a:pPr algn="ctr"/>
            <a:r>
              <a:rPr lang="en-US" sz="2800" b="0" cap="none" spc="0" dirty="0" smtClean="0">
                <a:ln w="0"/>
                <a:solidFill>
                  <a:schemeClr val="bg1"/>
                </a:solidFill>
                <a:effectLst>
                  <a:outerShdw blurRad="38100" dist="19050" dir="2700000" algn="tl" rotWithShape="0">
                    <a:schemeClr val="dk1">
                      <a:alpha val="40000"/>
                    </a:schemeClr>
                  </a:outerShdw>
                </a:effectLst>
              </a:rPr>
              <a:t>(</a:t>
            </a:r>
            <a:r>
              <a:rPr lang="en-US" sz="2800" b="0" cap="none" spc="0" dirty="0" err="1" smtClean="0">
                <a:ln w="0"/>
                <a:solidFill>
                  <a:schemeClr val="bg1"/>
                </a:solidFill>
                <a:effectLst>
                  <a:outerShdw blurRad="38100" dist="19050" dir="2700000" algn="tl" rotWithShape="0">
                    <a:schemeClr val="dk1">
                      <a:alpha val="40000"/>
                    </a:schemeClr>
                  </a:outerShdw>
                </a:effectLst>
              </a:rPr>
              <a:t>Lc</a:t>
            </a:r>
            <a:r>
              <a:rPr lang="en-US" sz="2800" b="0" cap="none" spc="0" dirty="0" smtClean="0">
                <a:ln w="0"/>
                <a:solidFill>
                  <a:schemeClr val="bg1"/>
                </a:solidFill>
                <a:effectLst>
                  <a:outerShdw blurRad="38100" dist="19050" dir="2700000" algn="tl" rotWithShape="0">
                    <a:schemeClr val="dk1">
                      <a:alpha val="40000"/>
                    </a:schemeClr>
                  </a:outerShdw>
                </a:effectLst>
              </a:rPr>
              <a:t> 3,4)</a:t>
            </a:r>
            <a:endParaRPr lang="en-US" sz="2800" b="0" cap="none" spc="0" dirty="0">
              <a:ln w="0"/>
              <a:solidFill>
                <a:schemeClr val="bg1"/>
              </a:solidFill>
              <a:effectLst>
                <a:outerShdw blurRad="38100" dist="19050" dir="2700000" algn="tl" rotWithShape="0">
                  <a:schemeClr val="dk1">
                    <a:alpha val="40000"/>
                  </a:schemeClr>
                </a:outerShdw>
              </a:effectLst>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3671" y="285751"/>
            <a:ext cx="4623495" cy="32766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7174434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33CC33"/>
                </a:solidFill>
              </a:rPr>
              <a:t>Tk</a:t>
            </a:r>
            <a:r>
              <a:rPr lang="en-US" sz="4800" b="0" u="sng" dirty="0" smtClean="0">
                <a:solidFill>
                  <a:srgbClr val="33CC33"/>
                </a:solidFill>
                <a:effectLst/>
              </a:rPr>
              <a:t>1:</a:t>
            </a:r>
            <a:r>
              <a:rPr lang="vi-VN" dirty="0">
                <a:solidFill>
                  <a:schemeClr val="bg1"/>
                </a:solidFill>
              </a:rPr>
              <a:t>Xin cho lòng chúng con luôn sẵn sàng chờ mong Chúa đến. Xin cho lòng chúng con luôn thắm nồng một tình yêu mến. Xin cho lòng chúng con luôn khát khao luôn ước ao một thế giới sướng vui dạt dào một thế giới không còn khổ đau.</a:t>
            </a:r>
            <a:endParaRPr lang="en-US" sz="48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FFFF00"/>
                </a:solidFill>
                <a:effectLst/>
              </a:rPr>
              <a:t/>
            </a:r>
            <a:br>
              <a:rPr lang="en-US" sz="5400" b="0" u="sng" dirty="0" smtClean="0">
                <a:solidFill>
                  <a:srgbClr val="FFFF00"/>
                </a:solidFill>
                <a:effectLst/>
              </a:rPr>
            </a:br>
            <a:r>
              <a:rPr lang="en-US" sz="6000" b="0" u="sng" dirty="0" err="1" smtClean="0">
                <a:solidFill>
                  <a:srgbClr val="33CC33"/>
                </a:solidFill>
                <a:effectLst/>
              </a:rPr>
              <a:t>Đk</a:t>
            </a:r>
            <a:r>
              <a:rPr lang="en-US" sz="6000" b="0" u="sng" dirty="0" smtClean="0">
                <a:solidFill>
                  <a:srgbClr val="33CC33"/>
                </a:solidFill>
                <a:effectLst/>
              </a:rPr>
              <a:t>:</a:t>
            </a:r>
            <a:r>
              <a:rPr lang="en-US" sz="6000" b="0" dirty="0" smtClean="0">
                <a:solidFill>
                  <a:srgbClr val="33CC33"/>
                </a:solidFill>
                <a:effectLst/>
              </a:rPr>
              <a:t> </a:t>
            </a:r>
            <a:r>
              <a:rPr lang="vi-VN" sz="6000" dirty="0">
                <a:solidFill>
                  <a:schemeClr val="bg1"/>
                </a:solidFill>
              </a:rPr>
              <a:t>Để Chúa đến trong cuộc đời, để Chúa đến mang ơn Trời, nguồn hạnh phúc cho con người, mùa cứu rỗi cho mọi nơi</a:t>
            </a:r>
            <a:r>
              <a:rPr lang="vi-VN" sz="5400" dirty="0">
                <a:solidFill>
                  <a:schemeClr val="bg1"/>
                </a:solidFill>
              </a:rPr>
              <a:t/>
            </a:r>
            <a:br>
              <a:rPr lang="vi-VN" sz="5400" dirty="0">
                <a:solidFill>
                  <a:schemeClr val="bg1"/>
                </a:solidFill>
              </a:rPr>
            </a:br>
            <a:endParaRPr lang="vi-VN" sz="5400" b="0" dirty="0">
              <a:solidFill>
                <a:schemeClr val="bg1"/>
              </a:solidFill>
              <a:effectLst/>
            </a:endParaRPr>
          </a:p>
        </p:txBody>
      </p:sp>
    </p:spTree>
    <p:extLst>
      <p:ext uri="{BB962C8B-B14F-4D97-AF65-F5344CB8AC3E}">
        <p14:creationId xmlns:p14="http://schemas.microsoft.com/office/powerpoint/2010/main" val="27774025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33CC33"/>
                </a:solidFill>
              </a:rPr>
              <a:t>Tk2</a:t>
            </a:r>
            <a:r>
              <a:rPr lang="en-US" sz="4800" b="0" u="sng" dirty="0" smtClean="0">
                <a:solidFill>
                  <a:srgbClr val="33CC33"/>
                </a:solidFill>
                <a:effectLst/>
              </a:rPr>
              <a:t>:</a:t>
            </a:r>
            <a:r>
              <a:rPr lang="en-US" sz="4800" b="0" dirty="0" smtClean="0">
                <a:solidFill>
                  <a:srgbClr val="33CC33"/>
                </a:solidFill>
                <a:effectLst/>
              </a:rPr>
              <a:t> </a:t>
            </a:r>
            <a:r>
              <a:rPr lang="vi-VN" dirty="0">
                <a:solidFill>
                  <a:schemeClr val="bg1"/>
                </a:solidFill>
              </a:rPr>
              <a:t>Xin cho lòng chúng con không oán hờn và không ghen ghét. Xin cho lòng chúng con luôn quảng đại và luôn tha thứ. Xin cho lòng chúng con yêu mến người yêu suốt đời chỉ biết sống hiến dâng phục vụ và hướng đến ân tình trời cao.</a:t>
            </a:r>
            <a:endParaRPr lang="en-US" sz="48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FFFF00"/>
                </a:solidFill>
                <a:effectLst/>
              </a:rPr>
              <a:t/>
            </a:r>
            <a:br>
              <a:rPr lang="en-US" sz="5400" b="0" u="sng" dirty="0" smtClean="0">
                <a:solidFill>
                  <a:srgbClr val="FFFF00"/>
                </a:solidFill>
                <a:effectLst/>
              </a:rPr>
            </a:br>
            <a:r>
              <a:rPr lang="en-US" sz="6000" b="0" u="sng" dirty="0" err="1" smtClean="0">
                <a:solidFill>
                  <a:srgbClr val="33CC33"/>
                </a:solidFill>
                <a:effectLst/>
              </a:rPr>
              <a:t>Đk</a:t>
            </a:r>
            <a:r>
              <a:rPr lang="en-US" sz="6000" b="0" u="sng" dirty="0" smtClean="0">
                <a:solidFill>
                  <a:srgbClr val="33CC33"/>
                </a:solidFill>
                <a:effectLst/>
              </a:rPr>
              <a:t>:</a:t>
            </a:r>
            <a:r>
              <a:rPr lang="en-US" sz="6000" b="0" dirty="0" smtClean="0">
                <a:solidFill>
                  <a:srgbClr val="33CC33"/>
                </a:solidFill>
                <a:effectLst/>
              </a:rPr>
              <a:t> </a:t>
            </a:r>
            <a:r>
              <a:rPr lang="vi-VN" sz="6000" dirty="0">
                <a:solidFill>
                  <a:schemeClr val="bg1"/>
                </a:solidFill>
              </a:rPr>
              <a:t>Để Chúa đến trong cuộc đời, để Chúa đến mang ơn Trời, nguồn hạnh phúc cho con người, mùa cứu rỗi cho mọi nơi</a:t>
            </a:r>
            <a:r>
              <a:rPr lang="vi-VN" sz="5400" dirty="0">
                <a:solidFill>
                  <a:schemeClr val="bg1"/>
                </a:solidFill>
              </a:rPr>
              <a:t/>
            </a:r>
            <a:br>
              <a:rPr lang="vi-VN" sz="5400" dirty="0">
                <a:solidFill>
                  <a:schemeClr val="bg1"/>
                </a:solidFill>
              </a:rPr>
            </a:br>
            <a:endParaRPr lang="vi-VN" sz="5400" b="0" dirty="0">
              <a:solidFill>
                <a:schemeClr val="bg1"/>
              </a:solidFill>
              <a:effectLst/>
            </a:endParaRPr>
          </a:p>
        </p:txBody>
      </p:sp>
    </p:spTree>
    <p:extLst>
      <p:ext uri="{BB962C8B-B14F-4D97-AF65-F5344CB8AC3E}">
        <p14:creationId xmlns:p14="http://schemas.microsoft.com/office/powerpoint/2010/main" val="18116083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5" y="39304"/>
            <a:ext cx="9144000" cy="5143499"/>
          </a:xfrm>
        </p:spPr>
        <p:txBody>
          <a:bodyPr/>
          <a:lstStyle/>
          <a:p>
            <a:endParaRPr lang="en-US" dirty="0"/>
          </a:p>
        </p:txBody>
      </p:sp>
      <p:sp>
        <p:nvSpPr>
          <p:cNvPr id="5" name="Rectangle 4"/>
          <p:cNvSpPr/>
          <p:nvPr/>
        </p:nvSpPr>
        <p:spPr>
          <a:xfrm>
            <a:off x="0" y="59125"/>
            <a:ext cx="4224233" cy="2585323"/>
          </a:xfrm>
          <a:prstGeom prst="rect">
            <a:avLst/>
          </a:prstGeom>
          <a:noFill/>
        </p:spPr>
        <p:txBody>
          <a:bodyPr wrap="none" lIns="91440" tIns="45720" rIns="91440" bIns="45720">
            <a:spAutoFit/>
          </a:bodyPr>
          <a:lstStyle/>
          <a:p>
            <a:pPr algn="ctr"/>
            <a:r>
              <a:rPr lang="en-US" sz="5400" i="1" dirty="0" err="1" smtClean="0">
                <a:ln w="0"/>
                <a:solidFill>
                  <a:srgbClr val="33CC33"/>
                </a:solidFill>
                <a:effectLst>
                  <a:outerShdw blurRad="38100" dist="19050" dir="2700000" algn="tl" rotWithShape="0">
                    <a:schemeClr val="dk1">
                      <a:alpha val="40000"/>
                    </a:schemeClr>
                  </a:outerShdw>
                </a:effectLst>
                <a:latin typeface="Bell MT" panose="02020503060305020303" pitchFamily="18" charset="0"/>
              </a:rPr>
              <a:t>Thánh</a:t>
            </a:r>
            <a:r>
              <a:rPr lang="en-US" sz="5400" i="1" dirty="0" smtClean="0">
                <a:ln w="0"/>
                <a:solidFill>
                  <a:srgbClr val="33CC33"/>
                </a:solidFill>
                <a:effectLst>
                  <a:outerShdw blurRad="38100" dist="19050" dir="2700000" algn="tl" rotWithShape="0">
                    <a:schemeClr val="dk1">
                      <a:alpha val="40000"/>
                    </a:schemeClr>
                  </a:outerShdw>
                </a:effectLst>
                <a:latin typeface="Bell MT" panose="02020503060305020303" pitchFamily="18" charset="0"/>
              </a:rPr>
              <a:t> </a:t>
            </a:r>
            <a:r>
              <a:rPr lang="en-US" sz="5400" i="1" dirty="0" err="1">
                <a:ln w="0"/>
                <a:solidFill>
                  <a:srgbClr val="33CC33"/>
                </a:solidFill>
                <a:effectLst>
                  <a:outerShdw blurRad="38100" dist="19050" dir="2700000" algn="tl" rotWithShape="0">
                    <a:schemeClr val="dk1">
                      <a:alpha val="40000"/>
                    </a:schemeClr>
                  </a:outerShdw>
                </a:effectLst>
                <a:latin typeface="Bell MT" panose="02020503060305020303" pitchFamily="18" charset="0"/>
              </a:rPr>
              <a:t>Lễ</a:t>
            </a:r>
            <a:r>
              <a:rPr lang="en-US" sz="5400" i="1" dirty="0">
                <a:ln w="0"/>
                <a:solidFill>
                  <a:srgbClr val="33CC33"/>
                </a:solidFill>
                <a:effectLst>
                  <a:outerShdw blurRad="38100" dist="19050" dir="2700000" algn="tl" rotWithShape="0">
                    <a:schemeClr val="dk1">
                      <a:alpha val="40000"/>
                    </a:schemeClr>
                  </a:outerShdw>
                </a:effectLst>
                <a:latin typeface="Bell MT" panose="02020503060305020303" pitchFamily="18" charset="0"/>
              </a:rPr>
              <a:t> </a:t>
            </a:r>
          </a:p>
          <a:p>
            <a:pPr algn="ctr"/>
            <a:r>
              <a:rPr lang="en-US" sz="5400" b="1" dirty="0" err="1">
                <a:ln w="0"/>
                <a:solidFill>
                  <a:schemeClr val="bg1"/>
                </a:solidFill>
                <a:effectLst>
                  <a:outerShdw blurRad="38100" dist="19050" dir="2700000" algn="tl" rotWithShape="0">
                    <a:schemeClr val="dk1">
                      <a:alpha val="40000"/>
                    </a:schemeClr>
                  </a:outerShdw>
                </a:effectLst>
              </a:rPr>
              <a:t>Chúa</a:t>
            </a:r>
            <a:r>
              <a:rPr lang="en-US" sz="5400" b="1" dirty="0">
                <a:ln w="0"/>
                <a:solidFill>
                  <a:schemeClr val="bg1"/>
                </a:solidFill>
                <a:effectLst>
                  <a:outerShdw blurRad="38100" dist="19050" dir="2700000" algn="tl" rotWithShape="0">
                    <a:schemeClr val="dk1">
                      <a:alpha val="40000"/>
                    </a:schemeClr>
                  </a:outerShdw>
                </a:effectLst>
              </a:rPr>
              <a:t> </a:t>
            </a:r>
            <a:r>
              <a:rPr lang="en-US" sz="5400" b="1" dirty="0" err="1">
                <a:ln w="0"/>
                <a:solidFill>
                  <a:schemeClr val="bg1"/>
                </a:solidFill>
                <a:effectLst>
                  <a:outerShdw blurRad="38100" dist="19050" dir="2700000" algn="tl" rotWithShape="0">
                    <a:schemeClr val="dk1">
                      <a:alpha val="40000"/>
                    </a:schemeClr>
                  </a:outerShdw>
                </a:effectLst>
              </a:rPr>
              <a:t>Nhật</a:t>
            </a:r>
            <a:r>
              <a:rPr lang="en-US" sz="5400" b="1" dirty="0">
                <a:ln w="0"/>
                <a:solidFill>
                  <a:schemeClr val="bg1"/>
                </a:solidFill>
                <a:effectLst>
                  <a:outerShdw blurRad="38100" dist="19050" dir="2700000" algn="tl" rotWithShape="0">
                    <a:schemeClr val="dk1">
                      <a:alpha val="40000"/>
                    </a:schemeClr>
                  </a:outerShdw>
                </a:effectLst>
              </a:rPr>
              <a:t> </a:t>
            </a:r>
            <a:r>
              <a:rPr lang="en-US" sz="5400" b="1" dirty="0" smtClean="0">
                <a:ln w="0"/>
                <a:solidFill>
                  <a:schemeClr val="bg1"/>
                </a:solidFill>
                <a:effectLst>
                  <a:outerShdw blurRad="38100" dist="19050" dir="2700000" algn="tl" rotWithShape="0">
                    <a:schemeClr val="dk1">
                      <a:alpha val="40000"/>
                    </a:schemeClr>
                  </a:outerShdw>
                </a:effectLst>
              </a:rPr>
              <a:t>II</a:t>
            </a:r>
            <a:endParaRPr lang="en-US" sz="5400" b="1" dirty="0">
              <a:ln w="0"/>
              <a:solidFill>
                <a:schemeClr val="bg1"/>
              </a:solidFill>
              <a:effectLst>
                <a:outerShdw blurRad="38100" dist="19050" dir="2700000" algn="tl" rotWithShape="0">
                  <a:schemeClr val="dk1">
                    <a:alpha val="40000"/>
                  </a:schemeClr>
                </a:outerShdw>
              </a:effectLst>
            </a:endParaRPr>
          </a:p>
          <a:p>
            <a:pPr algn="ctr"/>
            <a:r>
              <a:rPr lang="en-US" sz="5400" b="1" dirty="0" err="1">
                <a:ln w="0"/>
                <a:solidFill>
                  <a:schemeClr val="bg1"/>
                </a:solidFill>
                <a:effectLst>
                  <a:outerShdw blurRad="38100" dist="19050" dir="2700000" algn="tl" rotWithShape="0">
                    <a:schemeClr val="dk1">
                      <a:alpha val="40000"/>
                    </a:schemeClr>
                  </a:outerShdw>
                </a:effectLst>
              </a:rPr>
              <a:t>Mùa</a:t>
            </a:r>
            <a:r>
              <a:rPr lang="en-US" sz="5400" b="1" dirty="0">
                <a:ln w="0"/>
                <a:solidFill>
                  <a:schemeClr val="bg1"/>
                </a:solidFill>
                <a:effectLst>
                  <a:outerShdw blurRad="38100" dist="19050" dir="2700000" algn="tl" rotWithShape="0">
                    <a:schemeClr val="dk1">
                      <a:alpha val="40000"/>
                    </a:schemeClr>
                  </a:outerShdw>
                </a:effectLst>
              </a:rPr>
              <a:t> </a:t>
            </a:r>
            <a:r>
              <a:rPr lang="en-US" sz="5400" b="1" dirty="0" err="1" smtClean="0">
                <a:ln w="0"/>
                <a:solidFill>
                  <a:schemeClr val="bg1"/>
                </a:solidFill>
                <a:effectLst>
                  <a:outerShdw blurRad="38100" dist="19050" dir="2700000" algn="tl" rotWithShape="0">
                    <a:schemeClr val="dk1">
                      <a:alpha val="40000"/>
                    </a:schemeClr>
                  </a:outerShdw>
                </a:effectLst>
              </a:rPr>
              <a:t>Vọng</a:t>
            </a:r>
            <a:endParaRPr lang="en-US" sz="5400" b="1" dirty="0">
              <a:ln w="0"/>
              <a:solidFill>
                <a:schemeClr val="bg1"/>
              </a:solidFill>
              <a:effectLst>
                <a:outerShdw blurRad="38100" dist="19050" dir="2700000" algn="tl" rotWithShape="0">
                  <a:schemeClr val="dk1">
                    <a:alpha val="40000"/>
                  </a:schemeClr>
                </a:outerShdw>
              </a:effectLst>
            </a:endParaRPr>
          </a:p>
        </p:txBody>
      </p:sp>
      <p:sp>
        <p:nvSpPr>
          <p:cNvPr id="4" name="Rectangle 3"/>
          <p:cNvSpPr/>
          <p:nvPr/>
        </p:nvSpPr>
        <p:spPr>
          <a:xfrm>
            <a:off x="0" y="3562351"/>
            <a:ext cx="5410200" cy="1323439"/>
          </a:xfrm>
          <a:prstGeom prst="rect">
            <a:avLst/>
          </a:prstGeom>
          <a:noFill/>
        </p:spPr>
        <p:txBody>
          <a:bodyPr wrap="square" lIns="91440" tIns="45720" rIns="91440" bIns="45720">
            <a:spAutoFit/>
          </a:bodyPr>
          <a:lstStyle/>
          <a:p>
            <a:pPr algn="ctr"/>
            <a:r>
              <a:rPr lang="en-US" sz="4000" b="1" dirty="0" smtClean="0">
                <a:ln w="0"/>
                <a:solidFill>
                  <a:srgbClr val="FFFF00"/>
                </a:solidFill>
                <a:effectLst>
                  <a:outerShdw blurRad="38100" dist="19050" dir="2700000" algn="tl" rotWithShape="0">
                    <a:schemeClr val="dk1">
                      <a:alpha val="40000"/>
                    </a:schemeClr>
                  </a:outerShdw>
                </a:effectLst>
              </a:rPr>
              <a:t>“DỌN ĐƯỜNG ĐÓN CHÚA”</a:t>
            </a:r>
            <a:endParaRPr lang="en-US" sz="4000" b="1" cap="none" spc="0" dirty="0" smtClean="0">
              <a:ln w="0"/>
              <a:solidFill>
                <a:srgbClr val="FFFF00"/>
              </a:solidFill>
              <a:effectLst>
                <a:outerShdw blurRad="38100" dist="19050" dir="2700000" algn="tl" rotWithShape="0">
                  <a:schemeClr val="dk1">
                    <a:alpha val="40000"/>
                  </a:schemeClr>
                </a:outerShdw>
              </a:effectLst>
            </a:endParaRPr>
          </a:p>
        </p:txBody>
      </p:sp>
      <p:sp>
        <p:nvSpPr>
          <p:cNvPr id="6" name="Rectangle 5"/>
          <p:cNvSpPr/>
          <p:nvPr/>
        </p:nvSpPr>
        <p:spPr>
          <a:xfrm>
            <a:off x="3483431" y="4266595"/>
            <a:ext cx="1957702" cy="523220"/>
          </a:xfrm>
          <a:prstGeom prst="rect">
            <a:avLst/>
          </a:prstGeom>
          <a:noFill/>
        </p:spPr>
        <p:txBody>
          <a:bodyPr wrap="square" lIns="91440" tIns="45720" rIns="91440" bIns="45720">
            <a:spAutoFit/>
          </a:bodyPr>
          <a:lstStyle/>
          <a:p>
            <a:pPr algn="ctr"/>
            <a:r>
              <a:rPr lang="en-US" sz="2800" b="0" cap="none" spc="0" dirty="0" smtClean="0">
                <a:ln w="0"/>
                <a:solidFill>
                  <a:schemeClr val="bg1"/>
                </a:solidFill>
                <a:effectLst>
                  <a:outerShdw blurRad="38100" dist="19050" dir="2700000" algn="tl" rotWithShape="0">
                    <a:schemeClr val="dk1">
                      <a:alpha val="40000"/>
                    </a:schemeClr>
                  </a:outerShdw>
                </a:effectLst>
              </a:rPr>
              <a:t>(</a:t>
            </a:r>
            <a:r>
              <a:rPr lang="en-US" sz="2800" b="0" cap="none" spc="0" dirty="0" err="1" smtClean="0">
                <a:ln w="0"/>
                <a:solidFill>
                  <a:schemeClr val="bg1"/>
                </a:solidFill>
                <a:effectLst>
                  <a:outerShdw blurRad="38100" dist="19050" dir="2700000" algn="tl" rotWithShape="0">
                    <a:schemeClr val="dk1">
                      <a:alpha val="40000"/>
                    </a:schemeClr>
                  </a:outerShdw>
                </a:effectLst>
              </a:rPr>
              <a:t>Lc</a:t>
            </a:r>
            <a:r>
              <a:rPr lang="en-US" sz="2800" b="0" cap="none" spc="0" dirty="0" smtClean="0">
                <a:ln w="0"/>
                <a:solidFill>
                  <a:schemeClr val="bg1"/>
                </a:solidFill>
                <a:effectLst>
                  <a:outerShdw blurRad="38100" dist="19050" dir="2700000" algn="tl" rotWithShape="0">
                    <a:schemeClr val="dk1">
                      <a:alpha val="40000"/>
                    </a:schemeClr>
                  </a:outerShdw>
                </a:effectLst>
              </a:rPr>
              <a:t> 3,4)</a:t>
            </a:r>
            <a:endParaRPr lang="en-US" sz="2800" b="0" cap="none" spc="0" dirty="0">
              <a:ln w="0"/>
              <a:solidFill>
                <a:schemeClr val="bg1"/>
              </a:solidFill>
              <a:effectLst>
                <a:outerShdw blurRad="38100" dist="19050" dir="2700000" algn="tl" rotWithShape="0">
                  <a:schemeClr val="dk1">
                    <a:alpha val="40000"/>
                  </a:schemeClr>
                </a:outerShdw>
              </a:effectLst>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3671" y="285751"/>
            <a:ext cx="4623495" cy="32766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42841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FFFF00"/>
                </a:solidFill>
                <a:effectLst/>
                <a:latin typeface="+mj-lt"/>
              </a:rPr>
              <a:t>Nhập</a:t>
            </a:r>
            <a:r>
              <a:rPr lang="en-US" sz="8000" b="0" dirty="0" smtClean="0">
                <a:solidFill>
                  <a:srgbClr val="FFFF00"/>
                </a:solidFill>
                <a:effectLst/>
                <a:latin typeface="+mj-lt"/>
              </a:rPr>
              <a:t> </a:t>
            </a:r>
            <a:r>
              <a:rPr lang="en-US" sz="8000" b="0" dirty="0" err="1" smtClean="0">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8000" b="1" dirty="0" smtClean="0">
                <a:solidFill>
                  <a:srgbClr val="33CC33"/>
                </a:solidFill>
              </a:rPr>
              <a:t>MAU </a:t>
            </a:r>
            <a:r>
              <a:rPr lang="en-US" sz="8000" b="1" dirty="0" err="1" smtClean="0">
                <a:solidFill>
                  <a:srgbClr val="33CC33"/>
                </a:solidFill>
              </a:rPr>
              <a:t>MAU</a:t>
            </a:r>
            <a:r>
              <a:rPr lang="en-US" sz="8000" b="1" dirty="0" smtClean="0">
                <a:solidFill>
                  <a:srgbClr val="33CC33"/>
                </a:solidFill>
              </a:rPr>
              <a:t> </a:t>
            </a:r>
            <a:br>
              <a:rPr lang="en-US" sz="8000" b="1" dirty="0" smtClean="0">
                <a:solidFill>
                  <a:srgbClr val="33CC33"/>
                </a:solidFill>
              </a:rPr>
            </a:br>
            <a:r>
              <a:rPr lang="en-US" sz="8000" b="1" dirty="0" smtClean="0">
                <a:solidFill>
                  <a:srgbClr val="33CC33"/>
                </a:solidFill>
              </a:rPr>
              <a:t>DỌN ĐƯỜNG</a:t>
            </a:r>
            <a:r>
              <a:rPr lang="en-US" sz="5400" dirty="0" smtClean="0">
                <a:solidFill>
                  <a:srgbClr val="FFFF00"/>
                </a:solidFill>
              </a:rPr>
              <a:t/>
            </a:r>
            <a:br>
              <a:rPr lang="en-US" sz="5400" dirty="0" smtClean="0">
                <a:solidFill>
                  <a:srgbClr val="FFFF00"/>
                </a:solidFill>
              </a:rPr>
            </a:br>
            <a:r>
              <a:rPr lang="en-US" sz="5400" i="1" dirty="0" err="1" smtClean="0">
                <a:solidFill>
                  <a:schemeClr val="bg1"/>
                </a:solidFill>
              </a:rPr>
              <a:t>Anh</a:t>
            </a:r>
            <a:r>
              <a:rPr lang="en-US" sz="5400" i="1" dirty="0" smtClean="0">
                <a:solidFill>
                  <a:schemeClr val="bg1"/>
                </a:solidFill>
              </a:rPr>
              <a:t> </a:t>
            </a:r>
            <a:r>
              <a:rPr lang="en-US" sz="5400" i="1" dirty="0" err="1" smtClean="0">
                <a:solidFill>
                  <a:schemeClr val="bg1"/>
                </a:solidFill>
              </a:rPr>
              <a:t>Tuấn</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u="sng" dirty="0" err="1" smtClean="0">
                <a:solidFill>
                  <a:srgbClr val="33CC33"/>
                </a:solidFill>
              </a:rPr>
              <a:t>Đ</a:t>
            </a:r>
            <a:r>
              <a:rPr lang="en-US" sz="6000" b="0" u="sng" dirty="0" err="1" smtClean="0">
                <a:solidFill>
                  <a:srgbClr val="33CC33"/>
                </a:solidFill>
                <a:effectLst/>
              </a:rPr>
              <a:t>k</a:t>
            </a:r>
            <a:r>
              <a:rPr lang="en-US" sz="6000" b="0" u="sng" dirty="0" smtClean="0">
                <a:solidFill>
                  <a:srgbClr val="33CC33"/>
                </a:solidFill>
                <a:effectLst/>
              </a:rPr>
              <a:t>:</a:t>
            </a:r>
            <a:r>
              <a:rPr lang="en-US" sz="6000" b="0" dirty="0" smtClean="0">
                <a:solidFill>
                  <a:srgbClr val="33CC33"/>
                </a:solidFill>
                <a:effectLst/>
              </a:rPr>
              <a:t> </a:t>
            </a:r>
            <a:r>
              <a:rPr lang="vi-VN" dirty="0">
                <a:solidFill>
                  <a:schemeClr val="bg1"/>
                </a:solidFill>
              </a:rPr>
              <a:t>Kìa có tiếng kêu từ trong hoang địa, mau mau hãy dọn đường cho Chúa đến. Mau mau hãy dọn đường cho Chúa đến. Đồi cao hãy san bằng, hố sâu hãy lấp đầy, đường quanh co hãy uốn cho ngay.</a:t>
            </a:r>
            <a:endParaRPr lang="vi-VN" sz="6000" b="0" dirty="0">
              <a:solidFill>
                <a:schemeClr val="bg1"/>
              </a:solidFill>
              <a:effectLst/>
            </a:endParaRPr>
          </a:p>
        </p:txBody>
      </p:sp>
    </p:spTree>
    <p:extLst>
      <p:ext uri="{BB962C8B-B14F-4D97-AF65-F5344CB8AC3E}">
        <p14:creationId xmlns:p14="http://schemas.microsoft.com/office/powerpoint/2010/main" val="483984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u="sng" dirty="0" smtClean="0">
                <a:solidFill>
                  <a:srgbClr val="33CC33"/>
                </a:solidFill>
              </a:rPr>
              <a:t>T</a:t>
            </a:r>
            <a:r>
              <a:rPr lang="en-US" sz="5400" b="0" u="sng" dirty="0" smtClean="0">
                <a:solidFill>
                  <a:srgbClr val="33CC33"/>
                </a:solidFill>
                <a:effectLst/>
              </a:rPr>
              <a:t>k1:</a:t>
            </a:r>
            <a:r>
              <a:rPr lang="en-US" sz="5400" b="0" dirty="0" smtClean="0">
                <a:solidFill>
                  <a:srgbClr val="33CC33"/>
                </a:solidFill>
                <a:effectLst/>
              </a:rPr>
              <a:t> </a:t>
            </a:r>
            <a:r>
              <a:rPr lang="en-US" sz="5400" dirty="0" err="1">
                <a:solidFill>
                  <a:schemeClr val="bg1"/>
                </a:solidFill>
              </a:rPr>
              <a:t>Này</a:t>
            </a:r>
            <a:r>
              <a:rPr lang="en-US" sz="5400" dirty="0">
                <a:solidFill>
                  <a:schemeClr val="bg1"/>
                </a:solidFill>
              </a:rPr>
              <a:t> </a:t>
            </a:r>
            <a:r>
              <a:rPr lang="en-US" sz="5400" dirty="0" err="1">
                <a:solidFill>
                  <a:schemeClr val="bg1"/>
                </a:solidFill>
              </a:rPr>
              <a:t>đêm</a:t>
            </a:r>
            <a:r>
              <a:rPr lang="en-US" sz="5400" dirty="0">
                <a:solidFill>
                  <a:schemeClr val="bg1"/>
                </a:solidFill>
              </a:rPr>
              <a:t> </a:t>
            </a:r>
            <a:r>
              <a:rPr lang="en-US" sz="5400" dirty="0" err="1">
                <a:solidFill>
                  <a:schemeClr val="bg1"/>
                </a:solidFill>
              </a:rPr>
              <a:t>sắp</a:t>
            </a:r>
            <a:r>
              <a:rPr lang="en-US" sz="5400" dirty="0">
                <a:solidFill>
                  <a:schemeClr val="bg1"/>
                </a:solidFill>
              </a:rPr>
              <a:t> </a:t>
            </a:r>
            <a:r>
              <a:rPr lang="en-US" sz="5400" dirty="0" err="1">
                <a:solidFill>
                  <a:schemeClr val="bg1"/>
                </a:solidFill>
              </a:rPr>
              <a:t>tàn</a:t>
            </a:r>
            <a:r>
              <a:rPr lang="en-US" sz="5400" dirty="0">
                <a:solidFill>
                  <a:schemeClr val="bg1"/>
                </a:solidFill>
              </a:rPr>
              <a:t> (</a:t>
            </a:r>
            <a:r>
              <a:rPr lang="en-US" sz="5400" dirty="0" err="1">
                <a:solidFill>
                  <a:schemeClr val="bg1"/>
                </a:solidFill>
              </a:rPr>
              <a:t>này</a:t>
            </a:r>
            <a:r>
              <a:rPr lang="en-US" sz="5400" dirty="0">
                <a:solidFill>
                  <a:schemeClr val="bg1"/>
                </a:solidFill>
              </a:rPr>
              <a:t> </a:t>
            </a:r>
            <a:r>
              <a:rPr lang="en-US" sz="5400" dirty="0" err="1">
                <a:solidFill>
                  <a:schemeClr val="bg1"/>
                </a:solidFill>
              </a:rPr>
              <a:t>đêm</a:t>
            </a:r>
            <a:r>
              <a:rPr lang="en-US" sz="5400" dirty="0">
                <a:solidFill>
                  <a:schemeClr val="bg1"/>
                </a:solidFill>
              </a:rPr>
              <a:t> </a:t>
            </a:r>
            <a:r>
              <a:rPr lang="en-US" sz="5400" dirty="0" err="1">
                <a:solidFill>
                  <a:schemeClr val="bg1"/>
                </a:solidFill>
              </a:rPr>
              <a:t>sắp</a:t>
            </a:r>
            <a:r>
              <a:rPr lang="en-US" sz="5400" dirty="0">
                <a:solidFill>
                  <a:schemeClr val="bg1"/>
                </a:solidFill>
              </a:rPr>
              <a:t> </a:t>
            </a:r>
            <a:r>
              <a:rPr lang="en-US" sz="5400" dirty="0" err="1">
                <a:solidFill>
                  <a:schemeClr val="bg1"/>
                </a:solidFill>
              </a:rPr>
              <a:t>tàn</a:t>
            </a:r>
            <a:r>
              <a:rPr lang="en-US" sz="5400" dirty="0">
                <a:solidFill>
                  <a:schemeClr val="bg1"/>
                </a:solidFill>
              </a:rPr>
              <a:t>) </a:t>
            </a:r>
            <a:r>
              <a:rPr lang="en-US" sz="5400" dirty="0" err="1">
                <a:solidFill>
                  <a:schemeClr val="bg1"/>
                </a:solidFill>
              </a:rPr>
              <a:t>và</a:t>
            </a:r>
            <a:r>
              <a:rPr lang="en-US" sz="5400" dirty="0">
                <a:solidFill>
                  <a:schemeClr val="bg1"/>
                </a:solidFill>
              </a:rPr>
              <a:t> </a:t>
            </a:r>
            <a:r>
              <a:rPr lang="en-US" sz="5400" dirty="0" err="1">
                <a:solidFill>
                  <a:schemeClr val="bg1"/>
                </a:solidFill>
              </a:rPr>
              <a:t>ngày</a:t>
            </a:r>
            <a:r>
              <a:rPr lang="en-US" sz="5400" dirty="0">
                <a:solidFill>
                  <a:schemeClr val="bg1"/>
                </a:solidFill>
              </a:rPr>
              <a:t> </a:t>
            </a:r>
            <a:r>
              <a:rPr lang="en-US" sz="5400" dirty="0" err="1">
                <a:solidFill>
                  <a:schemeClr val="bg1"/>
                </a:solidFill>
              </a:rPr>
              <a:t>đang</a:t>
            </a:r>
            <a:r>
              <a:rPr lang="en-US" sz="5400" dirty="0">
                <a:solidFill>
                  <a:schemeClr val="bg1"/>
                </a:solidFill>
              </a:rPr>
              <a:t> </a:t>
            </a:r>
            <a:r>
              <a:rPr lang="en-US" sz="5400" dirty="0" err="1">
                <a:solidFill>
                  <a:schemeClr val="bg1"/>
                </a:solidFill>
              </a:rPr>
              <a:t>đến</a:t>
            </a:r>
            <a:r>
              <a:rPr lang="en-US" sz="5400" dirty="0">
                <a:solidFill>
                  <a:schemeClr val="bg1"/>
                </a:solidFill>
              </a:rPr>
              <a:t> (</a:t>
            </a:r>
            <a:r>
              <a:rPr lang="en-US" sz="5400" dirty="0" err="1">
                <a:solidFill>
                  <a:schemeClr val="bg1"/>
                </a:solidFill>
              </a:rPr>
              <a:t>và</a:t>
            </a:r>
            <a:r>
              <a:rPr lang="en-US" sz="5400" dirty="0">
                <a:solidFill>
                  <a:schemeClr val="bg1"/>
                </a:solidFill>
              </a:rPr>
              <a:t> </a:t>
            </a:r>
            <a:r>
              <a:rPr lang="en-US" sz="5400" dirty="0" err="1">
                <a:solidFill>
                  <a:schemeClr val="bg1"/>
                </a:solidFill>
              </a:rPr>
              <a:t>ngay</a:t>
            </a:r>
            <a:r>
              <a:rPr lang="en-US" sz="5400" dirty="0">
                <a:solidFill>
                  <a:schemeClr val="bg1"/>
                </a:solidFill>
              </a:rPr>
              <a:t> </a:t>
            </a:r>
            <a:r>
              <a:rPr lang="en-US" sz="5400" dirty="0" err="1">
                <a:solidFill>
                  <a:schemeClr val="bg1"/>
                </a:solidFill>
              </a:rPr>
              <a:t>đang</a:t>
            </a:r>
            <a:r>
              <a:rPr lang="en-US" sz="5400" dirty="0">
                <a:solidFill>
                  <a:schemeClr val="bg1"/>
                </a:solidFill>
              </a:rPr>
              <a:t> </a:t>
            </a:r>
            <a:r>
              <a:rPr lang="en-US" sz="5400" dirty="0" err="1">
                <a:solidFill>
                  <a:schemeClr val="bg1"/>
                </a:solidFill>
              </a:rPr>
              <a:t>đến</a:t>
            </a:r>
            <a:r>
              <a:rPr lang="en-US" sz="5400" dirty="0">
                <a:solidFill>
                  <a:schemeClr val="bg1"/>
                </a:solidFill>
              </a:rPr>
              <a:t>). </a:t>
            </a:r>
            <a:r>
              <a:rPr lang="en-US" sz="5400" dirty="0" err="1">
                <a:solidFill>
                  <a:schemeClr val="bg1"/>
                </a:solidFill>
              </a:rPr>
              <a:t>Hãy</a:t>
            </a:r>
            <a:r>
              <a:rPr lang="en-US" sz="5400" dirty="0">
                <a:solidFill>
                  <a:schemeClr val="bg1"/>
                </a:solidFill>
              </a:rPr>
              <a:t> </a:t>
            </a:r>
            <a:r>
              <a:rPr lang="en-US" sz="5400" dirty="0" err="1">
                <a:solidFill>
                  <a:schemeClr val="bg1"/>
                </a:solidFill>
              </a:rPr>
              <a:t>luôn</a:t>
            </a:r>
            <a:r>
              <a:rPr lang="en-US" sz="5400" dirty="0">
                <a:solidFill>
                  <a:schemeClr val="bg1"/>
                </a:solidFill>
              </a:rPr>
              <a:t> </a:t>
            </a:r>
            <a:r>
              <a:rPr lang="en-US" sz="5400" dirty="0" err="1">
                <a:solidFill>
                  <a:schemeClr val="bg1"/>
                </a:solidFill>
              </a:rPr>
              <a:t>kiên</a:t>
            </a:r>
            <a:r>
              <a:rPr lang="en-US" sz="5400" dirty="0">
                <a:solidFill>
                  <a:schemeClr val="bg1"/>
                </a:solidFill>
              </a:rPr>
              <a:t> </a:t>
            </a:r>
            <a:r>
              <a:rPr lang="en-US" sz="5400" dirty="0" err="1">
                <a:solidFill>
                  <a:schemeClr val="bg1"/>
                </a:solidFill>
              </a:rPr>
              <a:t>vững</a:t>
            </a:r>
            <a:r>
              <a:rPr lang="en-US" sz="5400" dirty="0">
                <a:solidFill>
                  <a:schemeClr val="bg1"/>
                </a:solidFill>
              </a:rPr>
              <a:t> </a:t>
            </a:r>
            <a:r>
              <a:rPr lang="en-US" sz="5400" dirty="0" err="1">
                <a:solidFill>
                  <a:schemeClr val="bg1"/>
                </a:solidFill>
              </a:rPr>
              <a:t>đợi</a:t>
            </a:r>
            <a:r>
              <a:rPr lang="en-US" sz="5400" dirty="0">
                <a:solidFill>
                  <a:schemeClr val="bg1"/>
                </a:solidFill>
              </a:rPr>
              <a:t> </a:t>
            </a:r>
            <a:r>
              <a:rPr lang="en-US" sz="5400" dirty="0" err="1">
                <a:solidFill>
                  <a:schemeClr val="bg1"/>
                </a:solidFill>
              </a:rPr>
              <a:t>chờ</a:t>
            </a:r>
            <a:r>
              <a:rPr lang="en-US" sz="5400" dirty="0">
                <a:solidFill>
                  <a:schemeClr val="bg1"/>
                </a:solidFill>
              </a:rPr>
              <a:t> </a:t>
            </a:r>
            <a:r>
              <a:rPr lang="en-US" sz="5400" dirty="0" err="1">
                <a:solidFill>
                  <a:schemeClr val="bg1"/>
                </a:solidFill>
              </a:rPr>
              <a:t>lúc</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quang</a:t>
            </a:r>
            <a:r>
              <a:rPr lang="en-US" sz="5400" dirty="0">
                <a:solidFill>
                  <a:schemeClr val="bg1"/>
                </a:solidFill>
              </a:rPr>
              <a:t> </a:t>
            </a:r>
            <a:r>
              <a:rPr lang="en-US" sz="5400" dirty="0" err="1">
                <a:solidFill>
                  <a:schemeClr val="bg1"/>
                </a:solidFill>
              </a:rPr>
              <a:t>lâm</a:t>
            </a:r>
            <a:r>
              <a:rPr lang="en-US" sz="5400" dirty="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3750600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1596</TotalTime>
  <Words>1436</Words>
  <Application>Microsoft Office PowerPoint</Application>
  <PresentationFormat>On-screen Show (16:9)</PresentationFormat>
  <Paragraphs>101</Paragraphs>
  <Slides>64</Slides>
  <Notes>2</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64</vt:i4>
      </vt:variant>
    </vt:vector>
  </HeadingPairs>
  <TitlesOfParts>
    <vt:vector size="77" baseType="lpstr">
      <vt:lpstr>Arial</vt:lpstr>
      <vt:lpstr>Bell MT</vt:lpstr>
      <vt:lpstr>Calibri</vt:lpstr>
      <vt:lpstr>Times New Roman</vt:lpstr>
      <vt:lpstr>UTM American Sans</vt:lpstr>
      <vt:lpstr>Office Theme</vt:lpstr>
      <vt:lpstr>12_Office Theme</vt:lpstr>
      <vt:lpstr>10_Office Theme</vt:lpstr>
      <vt:lpstr>37_Default Design</vt:lpstr>
      <vt:lpstr>6_Office Theme</vt:lpstr>
      <vt:lpstr>9_Office Theme</vt:lpstr>
      <vt:lpstr>15_Office Theme</vt:lpstr>
      <vt:lpstr>16_Office Theme</vt:lpstr>
      <vt:lpstr>CA ĐOÀN  THÁNH GIOAN  CHÚA NHẬT THỨ II MÙA VỌNG</vt:lpstr>
      <vt:lpstr>PowerPoint Presentation</vt:lpstr>
      <vt:lpstr>TẬP HÁT CỘNG ĐOÀN  CA ĐOÀN  THÁNH GIOAN TẨY GIẢ</vt:lpstr>
      <vt:lpstr>Đk: Việc Chúa làm cho ta ôi thực vĩ đại, ta thấy mình chứa chan niềm vui. </vt:lpstr>
      <vt:lpstr>Hãy dọn đường cho Chúa, hãy sửa đường Chúa cho thẳng ngay, và mọi người sẽ thấy ơn Thiên Chúa cứu độ </vt:lpstr>
      <vt:lpstr>PowerPoint Presentation</vt:lpstr>
      <vt:lpstr>Nhập Lễ MAU MAU  DỌN ĐƯỜNG Anh Tuấn</vt:lpstr>
      <vt:lpstr>Đk: Kìa có tiếng kêu từ trong hoang địa, mau mau hãy dọn đường cho Chúa đến. Mau mau hãy dọn đường cho Chúa đến. Đồi cao hãy san bằng, hố sâu hãy lấp đầy, đường quanh co hãy uốn cho ngay.</vt:lpstr>
      <vt:lpstr>Tk1: Này đêm sắp tàn (này đêm sắp tàn) và ngày đang đến (và ngay đang đến). Hãy luôn kiên vững đợi chờ lúc Chúa quang lâm.</vt:lpstr>
      <vt:lpstr>Đk: Kìa có tiếng kêu từ trong hoang địa, mau mau hãy dọn đường cho Chúa đến. Mau mau hãy dọn đường cho Chúa đến. Đồi cao hãy san bằng, hố sâu hãy lấp đầy, đường quanh co hãy uốn cho ngay.</vt:lpstr>
      <vt:lpstr>Tk2: Nào mau chỗi dậy (nào mau chỗi dậy) và luôn tỉnh thức (và luôn tỉnh thức). Có ai hay biết ngày giờ Chúa đến viếng thăm</vt:lpstr>
      <vt:lpstr>Đk: Kìa có tiếng kêu từ trong hoang địa, mau mau hãy dọn đường cho Chúa đến. Mau mau hãy dọn đường cho Chúa đến. Đồi cao hãy san bằng, hố sâu hãy lấp đầy, đường quanh co hãy uốn cho ngay.</vt:lpstr>
      <vt:lpstr>Tk3:  Mùa đông đã về (mùa đông đã về) mùa xuân đang tới (mùa xuân đang tới). Chúa đang bước đến rạng ngời muôn ánh vinh quang.</vt:lpstr>
      <vt:lpstr>Đk: Kìa có tiếng kêu từ trong hoang địa, mau mau hãy dọn đường cho Chúa đến. Mau mau hãy dọn đường cho Chúa đến. Đồi cao hãy san bằng, hố sâu hãy lấp đầy, đường quanh co hãy uốn cho ngay.</vt:lpstr>
      <vt:lpstr>PowerPoint Presentation</vt:lpstr>
      <vt:lpstr>Thánh Vịnh 125 Chúa Nhật II Mùa Vọng  Năm C Lm. Kim Long 4 Câu</vt:lpstr>
      <vt:lpstr>Đk: Việc Chúa làm cho ta ôi thực vĩ đại, ta thấy mình chứa chan niềm vui. </vt:lpstr>
      <vt:lpstr>Tk1: Từ Si-on khi được Chúa dẫn về, ta ngỡ ngàng tựa trong giấc mơ.  Tiếng cười rộn rã đôi môi, lời hoan ca vang rền cửa miệng. </vt:lpstr>
      <vt:lpstr>Đk: Việc Chúa làm cho ta ôi thực vĩ đại, ta thấy mình chứa chan niềm vui. </vt:lpstr>
      <vt:lpstr>Tk2: Này chư dân to nhỏ với nhau rằng: Ôi Chúa làm việc bao lớn lao.  Chúa làm việc lớn lao thay, và ta nay vui mừng đẫy tràn. </vt:lpstr>
      <vt:lpstr>Đk: Việc Chúa làm cho ta ôi thực vĩ đại, ta thấy mình chứa chan niềm vui. </vt:lpstr>
      <vt:lpstr>Tk3: Nguyện anh em lao tù Chúa đưa về, như suối cạn miền Nam đón mưa.  Lúc này buồn bã đi gieo, mùa mai đây vui mừng hái gặt. </vt:lpstr>
      <vt:lpstr>Đk: Việc Chúa làm cho ta ôi thực vĩ đại, ta thấy mình chứa chan niềm vui. </vt:lpstr>
      <vt:lpstr>Tk4: Họ ra đi, đi mà đẫm châu lệ, gieo vãi từng hạt ươm giống đây.  Lúc về, về sẽ reo vui và trên vai mang nặng lúa vàng. </vt:lpstr>
      <vt:lpstr>Đk: Việc Chúa làm cho ta ôi thực vĩ đại, ta thấy mình chứa chan niềm vui. </vt:lpstr>
      <vt:lpstr>PowerPoint Presentation</vt:lpstr>
      <vt:lpstr>Hãy dọn đường cho Chúa, hãy sửa đường Chúa cho thẳng ngay, và mọi người sẽ thấy ơn Thiên Chúa cứu độ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  Ca Dâng Lễ LỄ DÂNG  TRÔNG ĐỢI Dominic  </vt:lpstr>
      <vt:lpstr>Tk1:Tháng ngày đợi trông xin dâng lên Cha đây ước mơ hồng. Bánh thơm rượu nồng theo làn khói hương dâng về Cha. Nỗi niềm chờ mong xin Ngài biến nên thành lễ dâng. Như áng hương trầm dâng về Chúa tâm tình đợi trông. </vt:lpstr>
      <vt:lpstr>Đk: Nguyện Cha thương vui nhận đây lễ dâng mọn hèn. Lễ vật cậy trông chờ ngày Đấng Cứu Tinh hạ sinh. Nguyện Người mau đến đem bình an xuống cho gian trần. Thỏa niềm chờ mong người người đang ngày đêm ngóng trông. </vt:lpstr>
      <vt:lpstr>Tk2: Tháng ngày đợi trông tâm tư con đây thao thức mong chờ. Dám trông lên Ngài mau ngự đến viếng thăm trần gian. Hướng về ngày mai đây rượu bánh chân thành tiến dâng. Xin Chúa vui nhận thay của lễ tâm tình đợi trông. </vt:lpstr>
      <vt:lpstr>Đk: Nguyện Cha thương vui nhận đây lễ dâng mọn hèn. Lễ vật cậy trông chờ ngày Đấng Cứu Tinh hạ sinh. Nguyện Người mau đến đem bình an xuống cho gian trần. Thỏa niềm chờ mong người người đang ngày đêm ngóng trông. </vt:lpstr>
      <vt:lpstr>PowerPoint Presentation</vt:lpstr>
      <vt:lpstr>PowerPoint Presentation</vt:lpstr>
      <vt:lpstr>   Ca Nguyện Hiệp Lễ NIỀM VUI ƠN CỨU ĐỘ Lm. Thái Nguyên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Ca Kết Lễ ĐỂ CHÚA ĐẾN Lm. Nguyễn Duy  </vt:lpstr>
      <vt:lpstr>Tk1:Xin cho lòng chúng con luôn sẵn sàng chờ mong Chúa đến. Xin cho lòng chúng con luôn thắm nồng một tình yêu mến. Xin cho lòng chúng con luôn khát khao luôn ước ao một thế giới sướng vui dạt dào một thế giới không còn khổ đau.</vt:lpstr>
      <vt:lpstr> Đk: Để Chúa đến trong cuộc đời, để Chúa đến mang ơn Trời, nguồn hạnh phúc cho con người, mùa cứu rỗi cho mọi nơi </vt:lpstr>
      <vt:lpstr>Tk2: Xin cho lòng chúng con không oán hờn và không ghen ghét. Xin cho lòng chúng con luôn quảng đại và luôn tha thứ. Xin cho lòng chúng con yêu mến người yêu suốt đời chỉ biết sống hiến dâng phục vụ và hướng đến ân tình trời cao.</vt:lpstr>
      <vt:lpstr> Đk: Để Chúa đến trong cuộc đời, để Chúa đến mang ơn Trời, nguồn hạnh phúc cho con người, mùa cứu rỗi cho mọi nơi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Admin</cp:lastModifiedBy>
  <cp:revision>232</cp:revision>
  <dcterms:created xsi:type="dcterms:W3CDTF">2023-05-21T07:25:42Z</dcterms:created>
  <dcterms:modified xsi:type="dcterms:W3CDTF">2024-12-03T04:22:28Z</dcterms:modified>
</cp:coreProperties>
</file>