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 id="2147484411" r:id="rId2"/>
  </p:sldMasterIdLst>
  <p:notesMasterIdLst>
    <p:notesMasterId r:id="rId60"/>
  </p:notesMasterIdLst>
  <p:sldIdLst>
    <p:sldId id="8780" r:id="rId3"/>
    <p:sldId id="8803" r:id="rId4"/>
    <p:sldId id="8781" r:id="rId5"/>
    <p:sldId id="8807" r:id="rId6"/>
    <p:sldId id="8811" r:id="rId7"/>
    <p:sldId id="8797" r:id="rId8"/>
    <p:sldId id="8784" r:id="rId9"/>
    <p:sldId id="8318" r:id="rId10"/>
    <p:sldId id="8321" r:id="rId11"/>
    <p:sldId id="8812" r:id="rId12"/>
    <p:sldId id="8679" r:id="rId13"/>
    <p:sldId id="8813" r:id="rId14"/>
    <p:sldId id="8798" r:id="rId15"/>
    <p:sldId id="8697" r:id="rId16"/>
    <p:sldId id="8578" r:id="rId17"/>
    <p:sldId id="8339" r:id="rId18"/>
    <p:sldId id="8769" r:id="rId19"/>
    <p:sldId id="8620" r:id="rId20"/>
    <p:sldId id="8770" r:id="rId21"/>
    <p:sldId id="8537" r:id="rId22"/>
    <p:sldId id="8771" r:id="rId23"/>
    <p:sldId id="8799" r:id="rId24"/>
    <p:sldId id="8352" r:id="rId25"/>
    <p:sldId id="8802" r:id="rId26"/>
    <p:sldId id="8792" r:id="rId27"/>
    <p:sldId id="8750" r:id="rId28"/>
    <p:sldId id="8751" r:id="rId29"/>
    <p:sldId id="8752" r:id="rId30"/>
    <p:sldId id="8753" r:id="rId31"/>
    <p:sldId id="8754" r:id="rId32"/>
    <p:sldId id="8755" r:id="rId33"/>
    <p:sldId id="8756" r:id="rId34"/>
    <p:sldId id="8757" r:id="rId35"/>
    <p:sldId id="8758" r:id="rId36"/>
    <p:sldId id="8791" r:id="rId37"/>
    <p:sldId id="8760" r:id="rId38"/>
    <p:sldId id="8709" r:id="rId39"/>
    <p:sldId id="8763" r:id="rId40"/>
    <p:sldId id="8710" r:id="rId41"/>
    <p:sldId id="8814" r:id="rId42"/>
    <p:sldId id="8804" r:id="rId43"/>
    <p:sldId id="8808" r:id="rId44"/>
    <p:sldId id="8815" r:id="rId45"/>
    <p:sldId id="8816" r:id="rId46"/>
    <p:sldId id="8360" r:id="rId47"/>
    <p:sldId id="8817" r:id="rId48"/>
    <p:sldId id="8818" r:id="rId49"/>
    <p:sldId id="8453" r:id="rId50"/>
    <p:sldId id="8793" r:id="rId51"/>
    <p:sldId id="8805" r:id="rId52"/>
    <p:sldId id="8705" r:id="rId53"/>
    <p:sldId id="8385" r:id="rId54"/>
    <p:sldId id="8392" r:id="rId55"/>
    <p:sldId id="8809" r:id="rId56"/>
    <p:sldId id="8767" r:id="rId57"/>
    <p:sldId id="8810" r:id="rId58"/>
    <p:sldId id="8806" r:id="rId59"/>
  </p:sldIdLst>
  <p:sldSz cx="9144000" cy="5143500" type="screen16x9"/>
  <p:notesSz cx="6858000" cy="9144000"/>
  <p:defaultTextStyle>
    <a:defPPr>
      <a:defRPr lang="en-US"/>
    </a:defPPr>
    <a:lvl1pPr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5pPr>
    <a:lvl6pPr marL="22860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6pPr>
    <a:lvl7pPr marL="27432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7pPr>
    <a:lvl8pPr marL="32004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8pPr>
    <a:lvl9pPr marL="36576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33"/>
    <a:srgbClr val="922300"/>
    <a:srgbClr val="420042"/>
    <a:srgbClr val="660066"/>
    <a:srgbClr val="000099"/>
    <a:srgbClr val="006600"/>
    <a:srgbClr val="FFFF00"/>
    <a:srgbClr val="FF66CC"/>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3682" autoAdjust="0"/>
  </p:normalViewPr>
  <p:slideViewPr>
    <p:cSldViewPr>
      <p:cViewPr varScale="1">
        <p:scale>
          <a:sx n="48" d="100"/>
          <a:sy n="48" d="100"/>
        </p:scale>
        <p:origin x="60" y="390"/>
      </p:cViewPr>
      <p:guideLst>
        <p:guide orient="horz" pos="2160"/>
        <p:guide pos="2880"/>
        <p:guide orient="horz" pos="1620"/>
      </p:guideLst>
    </p:cSldViewPr>
  </p:slideViewPr>
  <p:outlineViewPr>
    <p:cViewPr>
      <p:scale>
        <a:sx n="33" d="100"/>
        <a:sy n="33" d="100"/>
      </p:scale>
      <p:origin x="0" y="91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845F6DF-176D-44E4-8805-E38E7059AB7E}" type="datetimeFigureOut">
              <a:rPr lang="en-US"/>
              <a:pPr>
                <a:defRPr/>
              </a:pPr>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948C3CB-3830-4556-BDE8-77C661528884}" type="slidenum">
              <a:rPr lang="en-US"/>
              <a:pPr>
                <a:defRPr/>
              </a:pPr>
              <a:t>‹#›</a:t>
            </a:fld>
            <a:endParaRPr lang="en-US"/>
          </a:p>
        </p:txBody>
      </p:sp>
    </p:spTree>
    <p:extLst>
      <p:ext uri="{BB962C8B-B14F-4D97-AF65-F5344CB8AC3E}">
        <p14:creationId xmlns:p14="http://schemas.microsoft.com/office/powerpoint/2010/main" val="4055915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45</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48</a:t>
            </a:fld>
            <a:endParaRPr lang="en-US">
              <a:solidFill>
                <a:srgbClr val="44546A"/>
              </a:solidFill>
            </a:endParaRPr>
          </a:p>
        </p:txBody>
      </p:sp>
    </p:spTree>
    <p:extLst>
      <p:ext uri="{BB962C8B-B14F-4D97-AF65-F5344CB8AC3E}">
        <p14:creationId xmlns:p14="http://schemas.microsoft.com/office/powerpoint/2010/main" val="143977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51</a:t>
            </a:fld>
            <a:endParaRPr lang="en-US"/>
          </a:p>
        </p:txBody>
      </p:sp>
    </p:spTree>
    <p:extLst>
      <p:ext uri="{BB962C8B-B14F-4D97-AF65-F5344CB8AC3E}">
        <p14:creationId xmlns:p14="http://schemas.microsoft.com/office/powerpoint/2010/main" val="76007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52</a:t>
            </a:fld>
            <a:endParaRPr lang="en-US"/>
          </a:p>
        </p:txBody>
      </p:sp>
    </p:spTree>
    <p:extLst>
      <p:ext uri="{BB962C8B-B14F-4D97-AF65-F5344CB8AC3E}">
        <p14:creationId xmlns:p14="http://schemas.microsoft.com/office/powerpoint/2010/main" val="76007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54</a:t>
            </a:fld>
            <a:endParaRPr lang="en-US"/>
          </a:p>
        </p:txBody>
      </p:sp>
    </p:spTree>
    <p:extLst>
      <p:ext uri="{BB962C8B-B14F-4D97-AF65-F5344CB8AC3E}">
        <p14:creationId xmlns:p14="http://schemas.microsoft.com/office/powerpoint/2010/main" val="919607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56</a:t>
            </a:fld>
            <a:endParaRPr lang="en-US"/>
          </a:p>
        </p:txBody>
      </p:sp>
    </p:spTree>
    <p:extLst>
      <p:ext uri="{BB962C8B-B14F-4D97-AF65-F5344CB8AC3E}">
        <p14:creationId xmlns:p14="http://schemas.microsoft.com/office/powerpoint/2010/main" val="170441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8215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129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76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9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030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873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360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698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716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17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2813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3543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78245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5755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6208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0713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1439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313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jp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10200E0-A970-4FED-8B50-6DDD2B09C0EA}" type="datetimeFigureOut">
              <a:rPr lang="en-US" b="0" smtClean="0">
                <a:solidFill>
                  <a:prstClr val="black">
                    <a:tint val="75000"/>
                  </a:prstClr>
                </a:solidFill>
                <a:latin typeface="Calibri"/>
                <a:cs typeface="+mn-cs"/>
              </a:rPr>
              <a:pPr eaLnBrk="1" fontAlgn="auto" hangingPunct="1">
                <a:spcBef>
                  <a:spcPts val="0"/>
                </a:spcBef>
                <a:spcAft>
                  <a:spcPts val="0"/>
                </a:spcAft>
              </a:pPr>
              <a:t>12/10/2024</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FE8A8C9-28F2-4CE2-96FD-905F8AB6AECA}" type="slidenum">
              <a:rPr lang="en-US" b="0" smtClean="0">
                <a:solidFill>
                  <a:prstClr val="black">
                    <a:tint val="75000"/>
                  </a:prstClr>
                </a:solidFill>
                <a:latin typeface="Calibri"/>
                <a:cs typeface="+mn-cs"/>
              </a:rPr>
              <a:pPr eaLnBrk="1" fontAlgn="auto" hangingPunct="1">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3877078771"/>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47750"/>
            <a:ext cx="9143999" cy="3231654"/>
          </a:xfrm>
          <a:prstGeom prst="rect">
            <a:avLst/>
          </a:prstGeom>
          <a:noFill/>
        </p:spPr>
        <p:txBody>
          <a:bodyPr wrap="square" lIns="91440" tIns="45720" rIns="91440" bIns="45720">
            <a:spAutoFit/>
          </a:bodyPr>
          <a:lstStyle/>
          <a:p>
            <a:pPr algn="ctr"/>
            <a:r>
              <a:rPr lang="en-US" sz="5400" i="1" dirty="0" smtClean="0">
                <a:ln w="0"/>
                <a:solidFill>
                  <a:srgbClr val="0000FF"/>
                </a:solidFill>
                <a:effectLst>
                  <a:outerShdw blurRad="38100" dist="19050" dir="2700000" algn="tl" rotWithShape="0">
                    <a:schemeClr val="dk1">
                      <a:alpha val="40000"/>
                    </a:schemeClr>
                  </a:outerShdw>
                </a:effectLst>
                <a:latin typeface="Bell MT" panose="02020503060305020303" pitchFamily="18" charset="0"/>
              </a:rPr>
              <a:t>CA ĐOÀN THÁNH GIOAN </a:t>
            </a:r>
            <a:endParaRPr lang="en-US" sz="5400" i="1" dirty="0">
              <a:ln w="0"/>
              <a:solidFill>
                <a:srgbClr val="0000FF"/>
              </a:solidFill>
              <a:effectLst>
                <a:outerShdw blurRad="38100" dist="19050" dir="2700000" algn="tl" rotWithShape="0">
                  <a:schemeClr val="dk1">
                    <a:alpha val="40000"/>
                  </a:schemeClr>
                </a:outerShdw>
              </a:effectLst>
              <a:latin typeface="Bell MT" panose="02020503060305020303" pitchFamily="18" charset="0"/>
            </a:endParaRPr>
          </a:p>
          <a:p>
            <a:pPr algn="ctr"/>
            <a:r>
              <a:rPr lang="en-US" sz="4800" dirty="0" err="1" smtClean="0">
                <a:ln w="0"/>
                <a:solidFill>
                  <a:srgbClr val="C00000"/>
                </a:solidFill>
                <a:effectLst>
                  <a:outerShdw blurRad="38100" dist="19050" dir="2700000" algn="tl" rotWithShape="0">
                    <a:schemeClr val="dk1">
                      <a:alpha val="40000"/>
                    </a:schemeClr>
                  </a:outerShdw>
                </a:effectLst>
              </a:rPr>
              <a:t>Chúa</a:t>
            </a:r>
            <a:r>
              <a:rPr lang="en-US" sz="4800" dirty="0" smtClean="0">
                <a:ln w="0"/>
                <a:solidFill>
                  <a:srgbClr val="C00000"/>
                </a:solidFill>
                <a:effectLst>
                  <a:outerShdw blurRad="38100" dist="19050" dir="2700000" algn="tl" rotWithShape="0">
                    <a:schemeClr val="dk1">
                      <a:alpha val="40000"/>
                    </a:schemeClr>
                  </a:outerShdw>
                </a:effectLst>
              </a:rPr>
              <a:t> </a:t>
            </a:r>
            <a:r>
              <a:rPr lang="en-US" sz="4800" dirty="0" err="1" smtClean="0">
                <a:ln w="0"/>
                <a:solidFill>
                  <a:srgbClr val="C00000"/>
                </a:solidFill>
                <a:effectLst>
                  <a:outerShdw blurRad="38100" dist="19050" dir="2700000" algn="tl" rotWithShape="0">
                    <a:schemeClr val="dk1">
                      <a:alpha val="40000"/>
                    </a:schemeClr>
                  </a:outerShdw>
                </a:effectLst>
              </a:rPr>
              <a:t>Nhật</a:t>
            </a:r>
            <a:r>
              <a:rPr lang="en-US" sz="4800" dirty="0" smtClean="0">
                <a:ln w="0"/>
                <a:solidFill>
                  <a:srgbClr val="C00000"/>
                </a:solidFill>
                <a:effectLst>
                  <a:outerShdw blurRad="38100" dist="19050" dir="2700000" algn="tl" rotWithShape="0">
                    <a:schemeClr val="dk1">
                      <a:alpha val="40000"/>
                    </a:schemeClr>
                  </a:outerShdw>
                </a:effectLst>
              </a:rPr>
              <a:t> III</a:t>
            </a:r>
          </a:p>
          <a:p>
            <a:pPr algn="ctr"/>
            <a:r>
              <a:rPr lang="en-US" sz="4800" dirty="0" err="1" smtClean="0">
                <a:ln w="0"/>
                <a:solidFill>
                  <a:srgbClr val="C00000"/>
                </a:solidFill>
                <a:effectLst>
                  <a:outerShdw blurRad="38100" dist="19050" dir="2700000" algn="tl" rotWithShape="0">
                    <a:schemeClr val="dk1">
                      <a:alpha val="40000"/>
                    </a:schemeClr>
                  </a:outerShdw>
                </a:effectLst>
              </a:rPr>
              <a:t>Mùa</a:t>
            </a:r>
            <a:r>
              <a:rPr lang="en-US" sz="4800" dirty="0" smtClean="0">
                <a:ln w="0"/>
                <a:solidFill>
                  <a:srgbClr val="C00000"/>
                </a:solidFill>
                <a:effectLst>
                  <a:outerShdw blurRad="38100" dist="19050" dir="2700000" algn="tl" rotWithShape="0">
                    <a:schemeClr val="dk1">
                      <a:alpha val="40000"/>
                    </a:schemeClr>
                  </a:outerShdw>
                </a:effectLst>
              </a:rPr>
              <a:t> </a:t>
            </a:r>
            <a:r>
              <a:rPr lang="en-US" sz="4800" dirty="0" err="1">
                <a:ln w="0"/>
                <a:solidFill>
                  <a:srgbClr val="C00000"/>
                </a:solidFill>
                <a:effectLst>
                  <a:outerShdw blurRad="38100" dist="19050" dir="2700000" algn="tl" rotWithShape="0">
                    <a:schemeClr val="dk1">
                      <a:alpha val="40000"/>
                    </a:schemeClr>
                  </a:outerShdw>
                </a:effectLst>
              </a:rPr>
              <a:t>Vọng</a:t>
            </a:r>
            <a:endParaRPr lang="en-US" sz="4800" dirty="0">
              <a:ln w="0"/>
              <a:solidFill>
                <a:srgbClr val="C00000"/>
              </a:solidFill>
              <a:effectLst>
                <a:outerShdw blurRad="38100" dist="19050" dir="2700000" algn="tl" rotWithShape="0">
                  <a:schemeClr val="dk1">
                    <a:alpha val="40000"/>
                  </a:schemeClr>
                </a:outerShdw>
              </a:effectLst>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67359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Autofit/>
          </a:bodyPr>
          <a:lstStyle/>
          <a:p>
            <a:pPr algn="just" eaLnBrk="1" fontAlgn="auto" hangingPunct="1">
              <a:lnSpc>
                <a:spcPct val="120000"/>
              </a:lnSpc>
              <a:spcAft>
                <a:spcPts val="0"/>
              </a:spcAft>
              <a:defRPr/>
            </a:pPr>
            <a:r>
              <a:rPr lang="en-US" sz="4800" b="0" dirty="0" err="1" smtClean="0">
                <a:solidFill>
                  <a:srgbClr val="0000FF"/>
                </a:solidFill>
                <a:effectLst/>
                <a:latin typeface="+mj-lt"/>
                <a:ea typeface="Tahoma" pitchFamily="34" charset="0"/>
                <a:cs typeface="Times New Roman" pitchFamily="18" charset="0"/>
              </a:rPr>
              <a:t>Đk:</a:t>
            </a:r>
            <a:r>
              <a:rPr lang="en-US" sz="4800" dirty="0" err="1">
                <a:solidFill>
                  <a:srgbClr val="C00000"/>
                </a:solidFill>
              </a:rPr>
              <a:t>Vui</a:t>
            </a:r>
            <a:r>
              <a:rPr lang="en-US" sz="4800" dirty="0">
                <a:solidFill>
                  <a:srgbClr val="C00000"/>
                </a:solidFill>
              </a:rPr>
              <a:t> </a:t>
            </a:r>
            <a:r>
              <a:rPr lang="en-US" sz="4800" dirty="0" err="1">
                <a:solidFill>
                  <a:srgbClr val="C00000"/>
                </a:solidFill>
              </a:rPr>
              <a:t>lên</a:t>
            </a:r>
            <a:r>
              <a:rPr lang="en-US" sz="4800" dirty="0">
                <a:solidFill>
                  <a:srgbClr val="C00000"/>
                </a:solidFill>
              </a:rPr>
              <a:t>! </a:t>
            </a:r>
            <a:r>
              <a:rPr lang="en-US" sz="4800" dirty="0" err="1">
                <a:solidFill>
                  <a:srgbClr val="C00000"/>
                </a:solidFill>
              </a:rPr>
              <a:t>Nào</a:t>
            </a:r>
            <a:r>
              <a:rPr lang="en-US" sz="4800" dirty="0">
                <a:solidFill>
                  <a:srgbClr val="C00000"/>
                </a:solidFill>
              </a:rPr>
              <a:t> </a:t>
            </a:r>
            <a:r>
              <a:rPr lang="en-US" sz="4800" dirty="0" err="1">
                <a:solidFill>
                  <a:srgbClr val="C00000"/>
                </a:solidFill>
              </a:rPr>
              <a:t>vui</a:t>
            </a:r>
            <a:r>
              <a:rPr lang="en-US" sz="4800" dirty="0">
                <a:solidFill>
                  <a:srgbClr val="C00000"/>
                </a:solidFill>
              </a:rPr>
              <a:t> </a:t>
            </a:r>
            <a:r>
              <a:rPr lang="en-US" sz="4800" dirty="0" err="1">
                <a:solidFill>
                  <a:srgbClr val="C00000"/>
                </a:solidFill>
              </a:rPr>
              <a:t>lên</a:t>
            </a:r>
            <a:r>
              <a:rPr lang="en-US" sz="4800" dirty="0">
                <a:solidFill>
                  <a:srgbClr val="C00000"/>
                </a:solidFill>
              </a:rPr>
              <a:t>! </a:t>
            </a:r>
            <a:r>
              <a:rPr lang="en-US" sz="4800" dirty="0" err="1">
                <a:solidFill>
                  <a:srgbClr val="C00000"/>
                </a:solidFill>
              </a:rPr>
              <a:t>Nào</a:t>
            </a:r>
            <a:r>
              <a:rPr lang="en-US" sz="4800" dirty="0">
                <a:solidFill>
                  <a:srgbClr val="C00000"/>
                </a:solidFill>
              </a:rPr>
              <a:t> </a:t>
            </a:r>
            <a:r>
              <a:rPr lang="en-US" sz="4800" dirty="0" err="1">
                <a:solidFill>
                  <a:srgbClr val="C00000"/>
                </a:solidFill>
              </a:rPr>
              <a:t>vui</a:t>
            </a:r>
            <a:r>
              <a:rPr lang="en-US" sz="4800" dirty="0">
                <a:solidFill>
                  <a:srgbClr val="C00000"/>
                </a:solidFill>
              </a:rPr>
              <a:t> </a:t>
            </a:r>
            <a:r>
              <a:rPr lang="en-US" sz="4800" dirty="0" err="1">
                <a:solidFill>
                  <a:srgbClr val="C00000"/>
                </a:solidFill>
              </a:rPr>
              <a:t>lên</a:t>
            </a:r>
            <a:r>
              <a:rPr lang="en-US" sz="4800" dirty="0">
                <a:solidFill>
                  <a:srgbClr val="C00000"/>
                </a:solidFill>
              </a:rPr>
              <a:t>! </a:t>
            </a:r>
            <a:r>
              <a:rPr lang="en-US" sz="4800" dirty="0" err="1">
                <a:solidFill>
                  <a:srgbClr val="C00000"/>
                </a:solidFill>
              </a:rPr>
              <a:t>Vì</a:t>
            </a:r>
            <a:r>
              <a:rPr lang="en-US" sz="4800" dirty="0">
                <a:solidFill>
                  <a:srgbClr val="C00000"/>
                </a:solidFill>
              </a:rPr>
              <a:t> </a:t>
            </a:r>
            <a:r>
              <a:rPr lang="en-US" sz="4800" dirty="0" err="1">
                <a:solidFill>
                  <a:srgbClr val="C00000"/>
                </a:solidFill>
              </a:rPr>
              <a:t>Chúa</a:t>
            </a:r>
            <a:r>
              <a:rPr lang="en-US" sz="4800" dirty="0">
                <a:solidFill>
                  <a:srgbClr val="C00000"/>
                </a:solidFill>
              </a:rPr>
              <a:t> </a:t>
            </a:r>
            <a:r>
              <a:rPr lang="en-US" sz="4800" dirty="0" err="1">
                <a:solidFill>
                  <a:srgbClr val="C00000"/>
                </a:solidFill>
              </a:rPr>
              <a:t>sắp</a:t>
            </a:r>
            <a:r>
              <a:rPr lang="en-US" sz="4800" dirty="0">
                <a:solidFill>
                  <a:srgbClr val="C00000"/>
                </a:solidFill>
              </a:rPr>
              <a:t> </a:t>
            </a:r>
            <a:r>
              <a:rPr lang="en-US" sz="4800" dirty="0" err="1">
                <a:solidFill>
                  <a:srgbClr val="C00000"/>
                </a:solidFill>
              </a:rPr>
              <a:t>đến</a:t>
            </a:r>
            <a:r>
              <a:rPr lang="en-US" sz="4800" dirty="0">
                <a:solidFill>
                  <a:srgbClr val="C00000"/>
                </a:solidFill>
              </a:rPr>
              <a:t> </a:t>
            </a:r>
            <a:r>
              <a:rPr lang="en-US" sz="4800" dirty="0" err="1">
                <a:solidFill>
                  <a:srgbClr val="C00000"/>
                </a:solidFill>
              </a:rPr>
              <a:t>đây</a:t>
            </a:r>
            <a:r>
              <a:rPr lang="en-US" sz="4800" dirty="0">
                <a:solidFill>
                  <a:srgbClr val="C00000"/>
                </a:solidFill>
              </a:rPr>
              <a:t> </a:t>
            </a:r>
            <a:r>
              <a:rPr lang="en-US" sz="4800" dirty="0" err="1">
                <a:solidFill>
                  <a:srgbClr val="C00000"/>
                </a:solidFill>
              </a:rPr>
              <a:t>rồi</a:t>
            </a:r>
            <a:r>
              <a:rPr lang="en-US" sz="4800" dirty="0">
                <a:solidFill>
                  <a:srgbClr val="C00000"/>
                </a:solidFill>
              </a:rPr>
              <a:t> loan </a:t>
            </a:r>
            <a:r>
              <a:rPr lang="en-US" sz="4800" dirty="0" err="1">
                <a:solidFill>
                  <a:srgbClr val="C00000"/>
                </a:solidFill>
              </a:rPr>
              <a:t>báo</a:t>
            </a:r>
            <a:r>
              <a:rPr lang="en-US" sz="4800" dirty="0">
                <a:solidFill>
                  <a:srgbClr val="C00000"/>
                </a:solidFill>
              </a:rPr>
              <a:t> </a:t>
            </a:r>
            <a:r>
              <a:rPr lang="en-US" sz="4800" dirty="0" err="1">
                <a:solidFill>
                  <a:srgbClr val="C00000"/>
                </a:solidFill>
              </a:rPr>
              <a:t>niềm</a:t>
            </a:r>
            <a:r>
              <a:rPr lang="en-US" sz="4800" dirty="0">
                <a:solidFill>
                  <a:srgbClr val="C00000"/>
                </a:solidFill>
              </a:rPr>
              <a:t> </a:t>
            </a:r>
            <a:r>
              <a:rPr lang="en-US" sz="4800" dirty="0" err="1">
                <a:solidFill>
                  <a:srgbClr val="C00000"/>
                </a:solidFill>
              </a:rPr>
              <a:t>vui</a:t>
            </a:r>
            <a:r>
              <a:rPr lang="en-US" sz="4800" dirty="0">
                <a:solidFill>
                  <a:srgbClr val="C00000"/>
                </a:solidFill>
              </a:rPr>
              <a:t> </a:t>
            </a:r>
            <a:r>
              <a:rPr lang="en-US" sz="4800" dirty="0" err="1">
                <a:solidFill>
                  <a:srgbClr val="C00000"/>
                </a:solidFill>
              </a:rPr>
              <a:t>cứu</a:t>
            </a:r>
            <a:r>
              <a:rPr lang="en-US" sz="4800" dirty="0">
                <a:solidFill>
                  <a:srgbClr val="C00000"/>
                </a:solidFill>
              </a:rPr>
              <a:t> </a:t>
            </a:r>
            <a:r>
              <a:rPr lang="en-US" sz="4800" dirty="0" err="1">
                <a:solidFill>
                  <a:srgbClr val="C00000"/>
                </a:solidFill>
              </a:rPr>
              <a:t>đời</a:t>
            </a:r>
            <a:r>
              <a:rPr lang="en-US" sz="4800" dirty="0">
                <a:solidFill>
                  <a:srgbClr val="C00000"/>
                </a:solidFill>
              </a:rPr>
              <a:t>. </a:t>
            </a:r>
            <a:r>
              <a:rPr lang="en-US" sz="4800" dirty="0" err="1">
                <a:solidFill>
                  <a:srgbClr val="C00000"/>
                </a:solidFill>
              </a:rPr>
              <a:t>Vui</a:t>
            </a:r>
            <a:r>
              <a:rPr lang="en-US" sz="4800" dirty="0">
                <a:solidFill>
                  <a:srgbClr val="C00000"/>
                </a:solidFill>
              </a:rPr>
              <a:t> </a:t>
            </a:r>
            <a:r>
              <a:rPr lang="en-US" sz="4800" dirty="0" err="1">
                <a:solidFill>
                  <a:srgbClr val="C00000"/>
                </a:solidFill>
              </a:rPr>
              <a:t>lên</a:t>
            </a:r>
            <a:r>
              <a:rPr lang="en-US" sz="4800" dirty="0">
                <a:solidFill>
                  <a:srgbClr val="C00000"/>
                </a:solidFill>
              </a:rPr>
              <a:t>! </a:t>
            </a:r>
            <a:r>
              <a:rPr lang="en-US" sz="4800" dirty="0" err="1">
                <a:solidFill>
                  <a:srgbClr val="C00000"/>
                </a:solidFill>
              </a:rPr>
              <a:t>Nào</a:t>
            </a:r>
            <a:r>
              <a:rPr lang="en-US" sz="4800" dirty="0">
                <a:solidFill>
                  <a:srgbClr val="C00000"/>
                </a:solidFill>
              </a:rPr>
              <a:t> </a:t>
            </a:r>
            <a:r>
              <a:rPr lang="en-US" sz="4800" dirty="0" err="1">
                <a:solidFill>
                  <a:srgbClr val="C00000"/>
                </a:solidFill>
              </a:rPr>
              <a:t>vui</a:t>
            </a:r>
            <a:r>
              <a:rPr lang="en-US" sz="4800" dirty="0">
                <a:solidFill>
                  <a:srgbClr val="C00000"/>
                </a:solidFill>
              </a:rPr>
              <a:t> </a:t>
            </a:r>
            <a:r>
              <a:rPr lang="en-US" sz="4800" dirty="0" err="1">
                <a:solidFill>
                  <a:srgbClr val="C00000"/>
                </a:solidFill>
              </a:rPr>
              <a:t>lên</a:t>
            </a:r>
            <a:r>
              <a:rPr lang="en-US" sz="4800" dirty="0">
                <a:solidFill>
                  <a:srgbClr val="C00000"/>
                </a:solidFill>
              </a:rPr>
              <a:t>! </a:t>
            </a:r>
            <a:r>
              <a:rPr lang="en-US" sz="4800" dirty="0" err="1">
                <a:solidFill>
                  <a:srgbClr val="C00000"/>
                </a:solidFill>
              </a:rPr>
              <a:t>Nào</a:t>
            </a:r>
            <a:r>
              <a:rPr lang="en-US" sz="4800" dirty="0">
                <a:solidFill>
                  <a:srgbClr val="C00000"/>
                </a:solidFill>
              </a:rPr>
              <a:t> </a:t>
            </a:r>
            <a:r>
              <a:rPr lang="en-US" sz="4800" dirty="0" err="1">
                <a:solidFill>
                  <a:srgbClr val="C00000"/>
                </a:solidFill>
              </a:rPr>
              <a:t>vui</a:t>
            </a:r>
            <a:r>
              <a:rPr lang="en-US" sz="4800" dirty="0">
                <a:solidFill>
                  <a:srgbClr val="C00000"/>
                </a:solidFill>
              </a:rPr>
              <a:t> </a:t>
            </a:r>
            <a:r>
              <a:rPr lang="en-US" sz="4800" dirty="0" err="1">
                <a:solidFill>
                  <a:srgbClr val="C00000"/>
                </a:solidFill>
              </a:rPr>
              <a:t>lên</a:t>
            </a:r>
            <a:r>
              <a:rPr lang="en-US" sz="4800" dirty="0">
                <a:solidFill>
                  <a:srgbClr val="C00000"/>
                </a:solidFill>
              </a:rPr>
              <a:t>! </a:t>
            </a:r>
            <a:r>
              <a:rPr lang="en-US" sz="4800" dirty="0" err="1">
                <a:solidFill>
                  <a:srgbClr val="C00000"/>
                </a:solidFill>
              </a:rPr>
              <a:t>Vì</a:t>
            </a:r>
            <a:r>
              <a:rPr lang="en-US" sz="4800" dirty="0">
                <a:solidFill>
                  <a:srgbClr val="C00000"/>
                </a:solidFill>
              </a:rPr>
              <a:t> </a:t>
            </a:r>
            <a:r>
              <a:rPr lang="en-US" sz="4800" dirty="0" err="1">
                <a:solidFill>
                  <a:srgbClr val="C00000"/>
                </a:solidFill>
              </a:rPr>
              <a:t>Chúa</a:t>
            </a:r>
            <a:r>
              <a:rPr lang="en-US" sz="4800" dirty="0">
                <a:solidFill>
                  <a:srgbClr val="C00000"/>
                </a:solidFill>
              </a:rPr>
              <a:t> </a:t>
            </a:r>
            <a:r>
              <a:rPr lang="en-US" sz="4800" dirty="0" err="1">
                <a:solidFill>
                  <a:srgbClr val="C00000"/>
                </a:solidFill>
              </a:rPr>
              <a:t>sắp</a:t>
            </a:r>
            <a:r>
              <a:rPr lang="en-US" sz="4800" dirty="0">
                <a:solidFill>
                  <a:srgbClr val="C00000"/>
                </a:solidFill>
              </a:rPr>
              <a:t> </a:t>
            </a:r>
            <a:r>
              <a:rPr lang="en-US" sz="4800" dirty="0" err="1">
                <a:solidFill>
                  <a:srgbClr val="C00000"/>
                </a:solidFill>
              </a:rPr>
              <a:t>đến</a:t>
            </a:r>
            <a:r>
              <a:rPr lang="en-US" sz="4800" dirty="0">
                <a:solidFill>
                  <a:srgbClr val="C00000"/>
                </a:solidFill>
              </a:rPr>
              <a:t> </a:t>
            </a:r>
            <a:r>
              <a:rPr lang="en-US" sz="4800" dirty="0" err="1">
                <a:solidFill>
                  <a:srgbClr val="C00000"/>
                </a:solidFill>
              </a:rPr>
              <a:t>đây</a:t>
            </a:r>
            <a:r>
              <a:rPr lang="en-US" sz="4800" dirty="0">
                <a:solidFill>
                  <a:srgbClr val="C00000"/>
                </a:solidFill>
              </a:rPr>
              <a:t> </a:t>
            </a:r>
            <a:r>
              <a:rPr lang="en-US" sz="4800" dirty="0" err="1">
                <a:solidFill>
                  <a:srgbClr val="C00000"/>
                </a:solidFill>
              </a:rPr>
              <a:t>rồi</a:t>
            </a:r>
            <a:r>
              <a:rPr lang="en-US" sz="4800" dirty="0">
                <a:solidFill>
                  <a:srgbClr val="C00000"/>
                </a:solidFill>
              </a:rPr>
              <a:t>, ta </a:t>
            </a:r>
            <a:r>
              <a:rPr lang="en-US" sz="4800" dirty="0" err="1">
                <a:solidFill>
                  <a:srgbClr val="C00000"/>
                </a:solidFill>
              </a:rPr>
              <a:t>hãy</a:t>
            </a:r>
            <a:r>
              <a:rPr lang="en-US" sz="4800" dirty="0">
                <a:solidFill>
                  <a:srgbClr val="C00000"/>
                </a:solidFill>
              </a:rPr>
              <a:t> </a:t>
            </a:r>
            <a:r>
              <a:rPr lang="en-US" sz="4800" dirty="0" err="1">
                <a:solidFill>
                  <a:srgbClr val="C00000"/>
                </a:solidFill>
              </a:rPr>
              <a:t>mừng</a:t>
            </a:r>
            <a:r>
              <a:rPr lang="en-US" sz="4800" dirty="0">
                <a:solidFill>
                  <a:srgbClr val="C00000"/>
                </a:solidFill>
              </a:rPr>
              <a:t> </a:t>
            </a:r>
            <a:r>
              <a:rPr lang="en-US" sz="4800" dirty="0" err="1">
                <a:solidFill>
                  <a:srgbClr val="C00000"/>
                </a:solidFill>
              </a:rPr>
              <a:t>vui</a:t>
            </a:r>
            <a:r>
              <a:rPr lang="en-US" sz="4800" dirty="0">
                <a:solidFill>
                  <a:srgbClr val="C00000"/>
                </a:solidFill>
              </a:rPr>
              <a:t> </a:t>
            </a:r>
            <a:r>
              <a:rPr lang="en-US" sz="4800" dirty="0" err="1">
                <a:solidFill>
                  <a:srgbClr val="C00000"/>
                </a:solidFill>
              </a:rPr>
              <a:t>trong</a:t>
            </a:r>
            <a:r>
              <a:rPr lang="en-US" sz="4800" dirty="0">
                <a:solidFill>
                  <a:srgbClr val="C00000"/>
                </a:solidFill>
              </a:rPr>
              <a:t> </a:t>
            </a:r>
            <a:r>
              <a:rPr lang="en-US" sz="4800" dirty="0" err="1">
                <a:solidFill>
                  <a:srgbClr val="C00000"/>
                </a:solidFill>
              </a:rPr>
              <a:t>Chúa</a:t>
            </a:r>
            <a:r>
              <a:rPr lang="en-US" sz="4800" dirty="0">
                <a:solidFill>
                  <a:srgbClr val="C00000"/>
                </a:solidFill>
              </a:rPr>
              <a:t> </a:t>
            </a:r>
            <a:r>
              <a:rPr lang="en-US" sz="4800" dirty="0" err="1">
                <a:solidFill>
                  <a:srgbClr val="C00000"/>
                </a:solidFill>
              </a:rPr>
              <a:t>Trời</a:t>
            </a:r>
            <a:r>
              <a:rPr lang="en-US" dirty="0"/>
              <a:t>.</a:t>
            </a:r>
            <a:endParaRPr lang="vi-VN" sz="4600" dirty="0">
              <a:solidFill>
                <a:srgbClr val="420042"/>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879106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ubtitle 2"/>
          <p:cNvSpPr>
            <a:spLocks noGrp="1"/>
          </p:cNvSpPr>
          <p:nvPr>
            <p:ph type="subTitle" idx="1"/>
          </p:nvPr>
        </p:nvSpPr>
        <p:spPr>
          <a:xfrm>
            <a:off x="0" y="0"/>
            <a:ext cx="9144000" cy="5200651"/>
          </a:xfrm>
        </p:spPr>
        <p:txBody>
          <a:bodyPr/>
          <a:lstStyle/>
          <a:p>
            <a:pPr algn="just" eaLnBrk="1" hangingPunct="1">
              <a:lnSpc>
                <a:spcPct val="120000"/>
              </a:lnSpc>
            </a:pPr>
            <a:r>
              <a:rPr lang="en-US" sz="4800" b="0" dirty="0" smtClean="0">
                <a:solidFill>
                  <a:srgbClr val="0000FF"/>
                </a:solidFill>
                <a:effectLst/>
                <a:latin typeface="+mj-lt"/>
                <a:ea typeface="Tahoma" pitchFamily="34" charset="0"/>
                <a:cs typeface="Times New Roman" pitchFamily="18" charset="0"/>
              </a:rPr>
              <a:t>Tk2: </a:t>
            </a:r>
            <a:r>
              <a:rPr lang="vi-VN" sz="4400" dirty="0" smtClean="0">
                <a:solidFill>
                  <a:srgbClr val="C00000"/>
                </a:solidFill>
              </a:rPr>
              <a:t>Nào </a:t>
            </a:r>
            <a:r>
              <a:rPr lang="vi-VN" sz="4400" dirty="0">
                <a:solidFill>
                  <a:srgbClr val="C00000"/>
                </a:solidFill>
              </a:rPr>
              <a:t>ta vui lên vì Chúa đến dẫn lối đưa đường theo bước Người đi bao khó nguy ta coi thường. Nào ta vui lên vì Chúa đến thắp sáng gian trần nung nấu đời ta hương tình yêu luôn nồng thắm.</a:t>
            </a:r>
            <a:endParaRPr lang="vi-VN" sz="4400"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963018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104" y="832138"/>
            <a:ext cx="4463873" cy="27431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4175" y="20616"/>
            <a:ext cx="4572000" cy="3231654"/>
          </a:xfrm>
          <a:prstGeom prst="rect">
            <a:avLst/>
          </a:prstGeom>
          <a:noFill/>
        </p:spPr>
        <p:txBody>
          <a:bodyPr wrap="square" lIns="91440" tIns="45720" rIns="91440" bIns="45720">
            <a:spAutoFit/>
          </a:bodyPr>
          <a:lstStyle/>
          <a:p>
            <a:pPr algn="ctr"/>
            <a:r>
              <a:rPr lang="en-US" sz="48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Thánh</a:t>
            </a:r>
            <a:r>
              <a:rPr lang="en-US" sz="48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r>
              <a:rPr lang="en-US" sz="48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Lễ</a:t>
            </a:r>
            <a:r>
              <a:rPr lang="en-US" sz="48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p>
          <a:p>
            <a:pPr algn="ctr"/>
            <a:r>
              <a:rPr lang="en-US" sz="4800" dirty="0" err="1" smtClean="0">
                <a:ln w="0"/>
                <a:solidFill>
                  <a:srgbClr val="C00000"/>
                </a:solidFill>
                <a:effectLst>
                  <a:outerShdw blurRad="38100" dist="19050" dir="2700000" algn="tl" rotWithShape="0">
                    <a:schemeClr val="dk1">
                      <a:alpha val="40000"/>
                    </a:schemeClr>
                  </a:outerShdw>
                </a:effectLst>
              </a:rPr>
              <a:t>Chúa</a:t>
            </a:r>
            <a:r>
              <a:rPr lang="en-US" sz="4800" dirty="0" smtClean="0">
                <a:ln w="0"/>
                <a:solidFill>
                  <a:srgbClr val="C00000"/>
                </a:solidFill>
                <a:effectLst>
                  <a:outerShdw blurRad="38100" dist="19050" dir="2700000" algn="tl" rotWithShape="0">
                    <a:schemeClr val="dk1">
                      <a:alpha val="40000"/>
                    </a:schemeClr>
                  </a:outerShdw>
                </a:effectLst>
              </a:rPr>
              <a:t> </a:t>
            </a:r>
            <a:r>
              <a:rPr lang="en-US" sz="4800" dirty="0" err="1">
                <a:ln w="0"/>
                <a:solidFill>
                  <a:srgbClr val="C00000"/>
                </a:solidFill>
                <a:effectLst>
                  <a:outerShdw blurRad="38100" dist="19050" dir="2700000" algn="tl" rotWithShape="0">
                    <a:schemeClr val="dk1">
                      <a:alpha val="40000"/>
                    </a:schemeClr>
                  </a:outerShdw>
                </a:effectLst>
              </a:rPr>
              <a:t>Nhật</a:t>
            </a:r>
            <a:r>
              <a:rPr lang="en-US" sz="4800" dirty="0">
                <a:ln w="0"/>
                <a:solidFill>
                  <a:srgbClr val="C00000"/>
                </a:solidFill>
                <a:effectLst>
                  <a:outerShdw blurRad="38100" dist="19050" dir="2700000" algn="tl" rotWithShape="0">
                    <a:schemeClr val="dk1">
                      <a:alpha val="40000"/>
                    </a:schemeClr>
                  </a:outerShdw>
                </a:effectLst>
              </a:rPr>
              <a:t> </a:t>
            </a:r>
            <a:r>
              <a:rPr lang="en-US" sz="4800" dirty="0" smtClean="0">
                <a:ln w="0"/>
                <a:solidFill>
                  <a:srgbClr val="C00000"/>
                </a:solidFill>
                <a:effectLst>
                  <a:outerShdw blurRad="38100" dist="19050" dir="2700000" algn="tl" rotWithShape="0">
                    <a:schemeClr val="dk1">
                      <a:alpha val="40000"/>
                    </a:schemeClr>
                  </a:outerShdw>
                </a:effectLst>
              </a:rPr>
              <a:t>III</a:t>
            </a:r>
            <a:endParaRPr lang="en-US" sz="4800" dirty="0">
              <a:ln w="0"/>
              <a:solidFill>
                <a:srgbClr val="C00000"/>
              </a:solidFill>
              <a:effectLst>
                <a:outerShdw blurRad="38100" dist="19050" dir="2700000" algn="tl" rotWithShape="0">
                  <a:schemeClr val="dk1">
                    <a:alpha val="40000"/>
                  </a:schemeClr>
                </a:outerShdw>
              </a:effectLst>
            </a:endParaRPr>
          </a:p>
          <a:p>
            <a:pPr algn="ctr"/>
            <a:r>
              <a:rPr lang="en-US" sz="4800" dirty="0" err="1">
                <a:ln w="0"/>
                <a:solidFill>
                  <a:srgbClr val="C00000"/>
                </a:solidFill>
                <a:effectLst>
                  <a:outerShdw blurRad="38100" dist="19050" dir="2700000" algn="tl" rotWithShape="0">
                    <a:schemeClr val="dk1">
                      <a:alpha val="40000"/>
                    </a:schemeClr>
                  </a:outerShdw>
                </a:effectLst>
              </a:rPr>
              <a:t>Mùa</a:t>
            </a:r>
            <a:r>
              <a:rPr lang="en-US" sz="4800" dirty="0">
                <a:ln w="0"/>
                <a:solidFill>
                  <a:srgbClr val="C00000"/>
                </a:solidFill>
                <a:effectLst>
                  <a:outerShdw blurRad="38100" dist="19050" dir="2700000" algn="tl" rotWithShape="0">
                    <a:schemeClr val="dk1">
                      <a:alpha val="40000"/>
                    </a:schemeClr>
                  </a:outerShdw>
                </a:effectLst>
              </a:rPr>
              <a:t> </a:t>
            </a:r>
            <a:r>
              <a:rPr lang="en-US" sz="4800" dirty="0" err="1">
                <a:ln w="0"/>
                <a:solidFill>
                  <a:srgbClr val="C00000"/>
                </a:solidFill>
                <a:effectLst>
                  <a:outerShdw blurRad="38100" dist="19050" dir="2700000" algn="tl" rotWithShape="0">
                    <a:schemeClr val="dk1">
                      <a:alpha val="40000"/>
                    </a:schemeClr>
                  </a:outerShdw>
                </a:effectLst>
              </a:rPr>
              <a:t>Vọng</a:t>
            </a:r>
            <a:endParaRPr lang="en-US" sz="4800" dirty="0">
              <a:ln w="0"/>
              <a:solidFill>
                <a:srgbClr val="C00000"/>
              </a:solidFill>
              <a:effectLst>
                <a:outerShdw blurRad="38100" dist="19050" dir="2700000" algn="tl" rotWithShape="0">
                  <a:schemeClr val="dk1">
                    <a:alpha val="40000"/>
                  </a:schemeClr>
                </a:outerShdw>
              </a:effectLst>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4175" y="3898404"/>
            <a:ext cx="8905801" cy="1138773"/>
          </a:xfrm>
          <a:prstGeom prst="rect">
            <a:avLst/>
          </a:prstGeom>
          <a:noFill/>
        </p:spPr>
        <p:txBody>
          <a:bodyPr wrap="square" lIns="91440" tIns="45720" rIns="91440" bIns="45720">
            <a:spAutoFit/>
          </a:bodyPr>
          <a:lstStyle/>
          <a:p>
            <a:r>
              <a:rPr lang="en-US" sz="4000" dirty="0" smtClean="0">
                <a:solidFill>
                  <a:srgbClr val="0000FF"/>
                </a:solidFill>
              </a:rPr>
              <a:t>“CHÍNH </a:t>
            </a:r>
            <a:r>
              <a:rPr lang="en-US" sz="4000" dirty="0">
                <a:solidFill>
                  <a:srgbClr val="0000FF"/>
                </a:solidFill>
              </a:rPr>
              <a:t>NGƯỜI SẼ RỬA ANH EM </a:t>
            </a:r>
            <a:endParaRPr lang="en-US" sz="4000" dirty="0" smtClean="0">
              <a:solidFill>
                <a:srgbClr val="0000FF"/>
              </a:solidFill>
            </a:endParaRPr>
          </a:p>
          <a:p>
            <a:r>
              <a:rPr lang="en-US" sz="2800" dirty="0" smtClean="0">
                <a:solidFill>
                  <a:srgbClr val="0000FF"/>
                </a:solidFill>
              </a:rPr>
              <a:t>TRONG </a:t>
            </a:r>
            <a:r>
              <a:rPr lang="en-US" sz="2800" dirty="0">
                <a:solidFill>
                  <a:srgbClr val="0000FF"/>
                </a:solidFill>
              </a:rPr>
              <a:t>CHÚA THÁNH THẦN VÀ </a:t>
            </a:r>
            <a:r>
              <a:rPr lang="en-US" sz="2800" dirty="0" smtClean="0">
                <a:solidFill>
                  <a:srgbClr val="0000FF"/>
                </a:solidFill>
              </a:rPr>
              <a:t>LỬA” </a:t>
            </a:r>
            <a:r>
              <a:rPr lang="en-US" sz="2000" dirty="0">
                <a:solidFill>
                  <a:srgbClr val="0000FF"/>
                </a:solidFill>
              </a:rPr>
              <a:t>(</a:t>
            </a:r>
            <a:r>
              <a:rPr lang="en-US" sz="2000" dirty="0" err="1" smtClean="0">
                <a:solidFill>
                  <a:srgbClr val="0000FF"/>
                </a:solidFill>
              </a:rPr>
              <a:t>Lc</a:t>
            </a:r>
            <a:r>
              <a:rPr lang="en-US" sz="2000" dirty="0">
                <a:solidFill>
                  <a:srgbClr val="0000FF"/>
                </a:solidFill>
              </a:rPr>
              <a:t> </a:t>
            </a:r>
            <a:r>
              <a:rPr lang="en-US" sz="2000" dirty="0" smtClean="0">
                <a:solidFill>
                  <a:srgbClr val="0000FF"/>
                </a:solidFill>
              </a:rPr>
              <a:t>3</a:t>
            </a:r>
            <a:r>
              <a:rPr lang="en-US" sz="2000" dirty="0">
                <a:solidFill>
                  <a:srgbClr val="0000FF"/>
                </a:solidFill>
              </a:rPr>
              <a:t>, 10 – 18) </a:t>
            </a:r>
          </a:p>
        </p:txBody>
      </p:sp>
    </p:spTree>
    <p:extLst>
      <p:ext uri="{BB962C8B-B14F-4D97-AF65-F5344CB8AC3E}">
        <p14:creationId xmlns:p14="http://schemas.microsoft.com/office/powerpoint/2010/main" val="671076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104" y="832138"/>
            <a:ext cx="4463873" cy="27431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4175" y="20616"/>
            <a:ext cx="4572000" cy="2308324"/>
          </a:xfrm>
          <a:prstGeom prst="rect">
            <a:avLst/>
          </a:prstGeom>
          <a:noFill/>
        </p:spPr>
        <p:txBody>
          <a:bodyPr wrap="square" lIns="91440" tIns="45720" rIns="91440" bIns="45720">
            <a:spAutoFit/>
          </a:bodyPr>
          <a:lstStyle/>
          <a:p>
            <a:pPr algn="ctr"/>
            <a:r>
              <a:rPr lang="en-US" sz="48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Thánh</a:t>
            </a:r>
            <a:r>
              <a:rPr lang="en-US" sz="48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r>
              <a:rPr lang="en-US" sz="48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Lễ</a:t>
            </a:r>
            <a:r>
              <a:rPr lang="en-US" sz="48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p>
          <a:p>
            <a:pPr algn="ctr"/>
            <a:r>
              <a:rPr lang="en-US" sz="4800" dirty="0" err="1" smtClean="0">
                <a:ln w="0"/>
                <a:solidFill>
                  <a:srgbClr val="C00000"/>
                </a:solidFill>
                <a:effectLst>
                  <a:outerShdw blurRad="38100" dist="19050" dir="2700000" algn="tl" rotWithShape="0">
                    <a:schemeClr val="dk1">
                      <a:alpha val="40000"/>
                    </a:schemeClr>
                  </a:outerShdw>
                </a:effectLst>
              </a:rPr>
              <a:t>Chúa</a:t>
            </a:r>
            <a:r>
              <a:rPr lang="en-US" sz="4800" dirty="0" smtClean="0">
                <a:ln w="0"/>
                <a:solidFill>
                  <a:srgbClr val="C00000"/>
                </a:solidFill>
                <a:effectLst>
                  <a:outerShdw blurRad="38100" dist="19050" dir="2700000" algn="tl" rotWithShape="0">
                    <a:schemeClr val="dk1">
                      <a:alpha val="40000"/>
                    </a:schemeClr>
                  </a:outerShdw>
                </a:effectLst>
              </a:rPr>
              <a:t> </a:t>
            </a:r>
            <a:r>
              <a:rPr lang="en-US" sz="4800" dirty="0" err="1">
                <a:ln w="0"/>
                <a:solidFill>
                  <a:srgbClr val="C00000"/>
                </a:solidFill>
                <a:effectLst>
                  <a:outerShdw blurRad="38100" dist="19050" dir="2700000" algn="tl" rotWithShape="0">
                    <a:schemeClr val="dk1">
                      <a:alpha val="40000"/>
                    </a:schemeClr>
                  </a:outerShdw>
                </a:effectLst>
              </a:rPr>
              <a:t>Nhật</a:t>
            </a:r>
            <a:r>
              <a:rPr lang="en-US" sz="4800" dirty="0">
                <a:ln w="0"/>
                <a:solidFill>
                  <a:srgbClr val="C00000"/>
                </a:solidFill>
                <a:effectLst>
                  <a:outerShdw blurRad="38100" dist="19050" dir="2700000" algn="tl" rotWithShape="0">
                    <a:schemeClr val="dk1">
                      <a:alpha val="40000"/>
                    </a:schemeClr>
                  </a:outerShdw>
                </a:effectLst>
              </a:rPr>
              <a:t> </a:t>
            </a:r>
            <a:r>
              <a:rPr lang="en-US" sz="4800" dirty="0" smtClean="0">
                <a:ln w="0"/>
                <a:solidFill>
                  <a:srgbClr val="C00000"/>
                </a:solidFill>
                <a:effectLst>
                  <a:outerShdw blurRad="38100" dist="19050" dir="2700000" algn="tl" rotWithShape="0">
                    <a:schemeClr val="dk1">
                      <a:alpha val="40000"/>
                    </a:schemeClr>
                  </a:outerShdw>
                </a:effectLst>
              </a:rPr>
              <a:t>III</a:t>
            </a:r>
            <a:endParaRPr lang="en-US" sz="4800" dirty="0">
              <a:ln w="0"/>
              <a:solidFill>
                <a:srgbClr val="C00000"/>
              </a:solidFill>
              <a:effectLst>
                <a:outerShdw blurRad="38100" dist="19050" dir="2700000" algn="tl" rotWithShape="0">
                  <a:schemeClr val="dk1">
                    <a:alpha val="40000"/>
                  </a:schemeClr>
                </a:outerShdw>
              </a:effectLst>
            </a:endParaRPr>
          </a:p>
          <a:p>
            <a:pPr algn="ctr"/>
            <a:r>
              <a:rPr lang="en-US" sz="4800" dirty="0" err="1">
                <a:ln w="0"/>
                <a:solidFill>
                  <a:srgbClr val="C00000"/>
                </a:solidFill>
                <a:effectLst>
                  <a:outerShdw blurRad="38100" dist="19050" dir="2700000" algn="tl" rotWithShape="0">
                    <a:schemeClr val="dk1">
                      <a:alpha val="40000"/>
                    </a:schemeClr>
                  </a:outerShdw>
                </a:effectLst>
              </a:rPr>
              <a:t>Mùa</a:t>
            </a:r>
            <a:r>
              <a:rPr lang="en-US" sz="4800" dirty="0">
                <a:ln w="0"/>
                <a:solidFill>
                  <a:srgbClr val="C00000"/>
                </a:solidFill>
                <a:effectLst>
                  <a:outerShdw blurRad="38100" dist="19050" dir="2700000" algn="tl" rotWithShape="0">
                    <a:schemeClr val="dk1">
                      <a:alpha val="40000"/>
                    </a:schemeClr>
                  </a:outerShdw>
                </a:effectLst>
              </a:rPr>
              <a:t> </a:t>
            </a:r>
            <a:r>
              <a:rPr lang="en-US" sz="4800" dirty="0" err="1" smtClean="0">
                <a:ln w="0"/>
                <a:solidFill>
                  <a:srgbClr val="C00000"/>
                </a:solidFill>
                <a:effectLst>
                  <a:outerShdw blurRad="38100" dist="19050" dir="2700000" algn="tl" rotWithShape="0">
                    <a:schemeClr val="dk1">
                      <a:alpha val="40000"/>
                    </a:schemeClr>
                  </a:outerShdw>
                </a:effectLst>
              </a:rPr>
              <a:t>Vọng</a:t>
            </a:r>
            <a:endParaRPr lang="en-US" sz="4800" dirty="0" smtClean="0">
              <a:ln w="0"/>
              <a:solidFill>
                <a:srgbClr val="C00000"/>
              </a:solidFill>
              <a:effectLst>
                <a:outerShdw blurRad="38100" dist="19050" dir="2700000" algn="tl" rotWithShape="0">
                  <a:schemeClr val="dk1">
                    <a:alpha val="40000"/>
                  </a:schemeClr>
                </a:outerShdw>
              </a:effectLst>
            </a:endParaRPr>
          </a:p>
        </p:txBody>
      </p:sp>
      <p:sp>
        <p:nvSpPr>
          <p:cNvPr id="7" name="Rectangle 6"/>
          <p:cNvSpPr/>
          <p:nvPr/>
        </p:nvSpPr>
        <p:spPr>
          <a:xfrm>
            <a:off x="311687" y="3140462"/>
            <a:ext cx="8528976" cy="2062103"/>
          </a:xfrm>
          <a:prstGeom prst="rect">
            <a:avLst/>
          </a:prstGeom>
          <a:noFill/>
        </p:spPr>
        <p:txBody>
          <a:bodyPr wrap="square" lIns="91440" tIns="45720" rIns="91440" bIns="45720">
            <a:spAutoFit/>
          </a:bodyPr>
          <a:lstStyle/>
          <a:p>
            <a:r>
              <a:rPr lang="en-US" sz="3600" i="1" dirty="0" err="1" smtClean="0">
                <a:solidFill>
                  <a:srgbClr val="0000FF"/>
                </a:solidFill>
              </a:rPr>
              <a:t>Bài</a:t>
            </a:r>
            <a:r>
              <a:rPr lang="en-US" sz="3600" i="1" dirty="0" smtClean="0">
                <a:solidFill>
                  <a:srgbClr val="0000FF"/>
                </a:solidFill>
              </a:rPr>
              <a:t> </a:t>
            </a:r>
            <a:r>
              <a:rPr lang="en-US" sz="3600" i="1" dirty="0" err="1" smtClean="0">
                <a:solidFill>
                  <a:srgbClr val="0000FF"/>
                </a:solidFill>
              </a:rPr>
              <a:t>Đọc</a:t>
            </a:r>
            <a:r>
              <a:rPr lang="en-US" sz="3600" i="1" dirty="0" smtClean="0">
                <a:solidFill>
                  <a:srgbClr val="0000FF"/>
                </a:solidFill>
              </a:rPr>
              <a:t> 1 </a:t>
            </a:r>
          </a:p>
          <a:p>
            <a:r>
              <a:rPr lang="vi-VN" sz="3600" b="0" dirty="0" smtClean="0">
                <a:solidFill>
                  <a:srgbClr val="0000FF"/>
                </a:solidFill>
              </a:rPr>
              <a:t>“</a:t>
            </a:r>
            <a:r>
              <a:rPr lang="vi-VN" sz="3600" b="0" dirty="0">
                <a:solidFill>
                  <a:srgbClr val="0000FF"/>
                </a:solidFill>
              </a:rPr>
              <a:t>Chúa sẽ hân hoan vì người”.</a:t>
            </a:r>
          </a:p>
          <a:p>
            <a:r>
              <a:rPr lang="vi-VN" sz="3600" b="0" dirty="0">
                <a:solidFill>
                  <a:srgbClr val="0000FF"/>
                </a:solidFill>
              </a:rPr>
              <a:t>Trích sách Tiên tri Xô-phô-ni-a.</a:t>
            </a:r>
          </a:p>
          <a:p>
            <a:endParaRPr lang="en-US" sz="2000" dirty="0">
              <a:solidFill>
                <a:srgbClr val="0000FF"/>
              </a:solidFill>
            </a:endParaRPr>
          </a:p>
        </p:txBody>
      </p:sp>
    </p:spTree>
    <p:extLst>
      <p:ext uri="{BB962C8B-B14F-4D97-AF65-F5344CB8AC3E}">
        <p14:creationId xmlns:p14="http://schemas.microsoft.com/office/powerpoint/2010/main" val="241667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ctr">
              <a:lnSpc>
                <a:spcPct val="140000"/>
              </a:lnSpc>
              <a:buFontTx/>
              <a:buNone/>
              <a:defRPr/>
            </a:pPr>
            <a:r>
              <a:rPr lang="en-US" sz="6000" b="0" u="sng" dirty="0" smtClean="0">
                <a:solidFill>
                  <a:srgbClr val="420042"/>
                </a:solidFill>
                <a:effectLst/>
                <a:latin typeface="+mj-lt"/>
                <a:cs typeface="Times New Roman" panose="02020603050405020304" pitchFamily="18" charset="0"/>
              </a:rPr>
              <a:t>ĐÁP CA</a:t>
            </a:r>
            <a:r>
              <a:rPr lang="en-US" sz="6000" b="0" dirty="0" smtClean="0">
                <a:solidFill>
                  <a:srgbClr val="420042"/>
                </a:solidFill>
                <a:effectLst/>
                <a:latin typeface="+mj-lt"/>
                <a:cs typeface="Times New Roman" panose="02020603050405020304" pitchFamily="18" charset="0"/>
              </a:rPr>
              <a:t> </a:t>
            </a:r>
          </a:p>
          <a:p>
            <a:pPr marL="0" indent="0" algn="ctr">
              <a:lnSpc>
                <a:spcPct val="140000"/>
              </a:lnSpc>
              <a:buFontTx/>
              <a:buNone/>
              <a:defRPr/>
            </a:pPr>
            <a:r>
              <a:rPr lang="en-US" sz="6000" b="0" dirty="0" smtClean="0">
                <a:solidFill>
                  <a:srgbClr val="420042"/>
                </a:solidFill>
                <a:effectLst/>
                <a:latin typeface="+mj-lt"/>
                <a:cs typeface="Times New Roman" panose="02020603050405020304" pitchFamily="18" charset="0"/>
              </a:rPr>
              <a:t>THÁNH VỊNH (IS 12,2-6)</a:t>
            </a:r>
          </a:p>
          <a:p>
            <a:pPr marL="0" indent="0" algn="ctr">
              <a:lnSpc>
                <a:spcPct val="140000"/>
              </a:lnSpc>
              <a:buFontTx/>
              <a:buNone/>
              <a:defRPr/>
            </a:pPr>
            <a:r>
              <a:rPr lang="en-US" sz="6000" b="0" dirty="0" smtClean="0">
                <a:solidFill>
                  <a:srgbClr val="420042"/>
                </a:solidFill>
                <a:effectLst/>
                <a:latin typeface="+mj-lt"/>
                <a:cs typeface="Times New Roman" panose="02020603050405020304" pitchFamily="18" charset="0"/>
              </a:rPr>
              <a:t>( 3 CÂU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9142653"/>
      </p:ext>
    </p:extLst>
  </p:cSld>
  <p:clrMapOvr>
    <a:masterClrMapping/>
  </p:clrMapOvr>
  <p:transition advClick="0" advTm="3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dirty="0" err="1" smtClean="0">
                <a:solidFill>
                  <a:srgbClr val="0000FF"/>
                </a:solidFill>
                <a:effectLst/>
                <a:latin typeface="+mj-lt"/>
                <a:cs typeface="Times New Roman" panose="02020603050405020304" pitchFamily="18" charset="0"/>
              </a:rPr>
              <a:t>Đk</a:t>
            </a:r>
            <a:r>
              <a:rPr lang="en-US" sz="6000" b="0" dirty="0" smtClean="0">
                <a:solidFill>
                  <a:srgbClr val="0000FF"/>
                </a:solidFill>
                <a:effectLst/>
                <a:latin typeface="+mj-lt"/>
                <a:cs typeface="Times New Roman" panose="02020603050405020304" pitchFamily="18" charset="0"/>
              </a:rPr>
              <a:t>:</a:t>
            </a:r>
            <a:r>
              <a:rPr lang="en-US" sz="6000" b="0" dirty="0">
                <a:solidFill>
                  <a:srgbClr val="0000FF"/>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Hãy</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mừng</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rỡ</a:t>
            </a:r>
            <a:r>
              <a:rPr lang="en-US" sz="6000" b="0" dirty="0">
                <a:solidFill>
                  <a:srgbClr val="C00000"/>
                </a:solidFill>
                <a:effectLst/>
                <a:latin typeface="+mj-lt"/>
                <a:cs typeface="Times New Roman" panose="02020603050405020304" pitchFamily="18" charset="0"/>
              </a:rPr>
              <a:t> reo </a:t>
            </a:r>
            <a:r>
              <a:rPr lang="en-US" sz="6000" b="0" dirty="0" err="1">
                <a:solidFill>
                  <a:srgbClr val="C00000"/>
                </a:solidFill>
                <a:effectLst/>
                <a:latin typeface="+mj-lt"/>
                <a:cs typeface="Times New Roman" panose="02020603050405020304" pitchFamily="18" charset="0"/>
              </a:rPr>
              <a:t>hò</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vì</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giữa</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ngươi</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Đức</a:t>
            </a:r>
            <a:r>
              <a:rPr lang="en-US" sz="6000" b="0" dirty="0">
                <a:solidFill>
                  <a:srgbClr val="C00000"/>
                </a:solidFill>
                <a:effectLst/>
                <a:latin typeface="+mj-lt"/>
                <a:cs typeface="Times New Roman" panose="02020603050405020304" pitchFamily="18" charset="0"/>
              </a:rPr>
              <a:t> </a:t>
            </a:r>
            <a:r>
              <a:rPr lang="en-US" sz="6000" b="0" dirty="0" err="1" smtClean="0">
                <a:solidFill>
                  <a:srgbClr val="C00000"/>
                </a:solidFill>
                <a:effectLst/>
                <a:latin typeface="+mj-lt"/>
                <a:cs typeface="Times New Roman" panose="02020603050405020304" pitchFamily="18" charset="0"/>
              </a:rPr>
              <a:t>Chúa</a:t>
            </a:r>
            <a:r>
              <a:rPr lang="en-US" sz="6000" b="0" dirty="0" smtClean="0">
                <a:solidFill>
                  <a:srgbClr val="C00000"/>
                </a:solidFill>
                <a:effectLst/>
                <a:latin typeface="+mj-lt"/>
                <a:cs typeface="Times New Roman" panose="02020603050405020304" pitchFamily="18" charset="0"/>
              </a:rPr>
              <a:t> </a:t>
            </a:r>
            <a:r>
              <a:rPr lang="en-US" sz="6000" b="0" dirty="0" err="1" smtClean="0">
                <a:solidFill>
                  <a:srgbClr val="C00000"/>
                </a:solidFill>
                <a:effectLst/>
                <a:latin typeface="+mj-lt"/>
                <a:cs typeface="Times New Roman" panose="02020603050405020304" pitchFamily="18" charset="0"/>
              </a:rPr>
              <a:t>của</a:t>
            </a:r>
            <a:r>
              <a:rPr lang="en-US" sz="6000" b="0" dirty="0" smtClean="0">
                <a:solidFill>
                  <a:srgbClr val="C00000"/>
                </a:solidFill>
                <a:effectLst/>
                <a:latin typeface="+mj-lt"/>
                <a:cs typeface="Times New Roman" panose="02020603050405020304" pitchFamily="18" charset="0"/>
              </a:rPr>
              <a:t> </a:t>
            </a:r>
            <a:r>
              <a:rPr lang="en-US" sz="6000" b="0" dirty="0" err="1" smtClean="0">
                <a:solidFill>
                  <a:srgbClr val="C00000"/>
                </a:solidFill>
                <a:effectLst/>
                <a:latin typeface="+mj-lt"/>
                <a:cs typeface="Times New Roman" panose="02020603050405020304" pitchFamily="18" charset="0"/>
              </a:rPr>
              <a:t>Ít</a:t>
            </a:r>
            <a:r>
              <a:rPr lang="en-US" sz="6000" b="0" dirty="0" smtClean="0">
                <a:solidFill>
                  <a:srgbClr val="C00000"/>
                </a:solidFill>
                <a:effectLst/>
                <a:latin typeface="+mj-lt"/>
                <a:cs typeface="Times New Roman" panose="02020603050405020304" pitchFamily="18" charset="0"/>
              </a:rPr>
              <a:t>-</a:t>
            </a:r>
            <a:r>
              <a:rPr lang="en-US" sz="6000" b="0" dirty="0" err="1" smtClean="0">
                <a:solidFill>
                  <a:srgbClr val="C00000"/>
                </a:solidFill>
                <a:effectLst/>
                <a:latin typeface="+mj-lt"/>
                <a:cs typeface="Times New Roman" panose="02020603050405020304" pitchFamily="18" charset="0"/>
              </a:rPr>
              <a:t>ra</a:t>
            </a:r>
            <a:r>
              <a:rPr lang="en-US" sz="6000" b="0" dirty="0" smtClean="0">
                <a:solidFill>
                  <a:srgbClr val="C00000"/>
                </a:solidFill>
                <a:effectLst/>
                <a:latin typeface="+mj-lt"/>
                <a:cs typeface="Times New Roman" panose="02020603050405020304" pitchFamily="18" charset="0"/>
              </a:rPr>
              <a:t>-el, </a:t>
            </a:r>
            <a:r>
              <a:rPr lang="en-US" sz="6000" b="0" dirty="0" err="1">
                <a:solidFill>
                  <a:srgbClr val="C00000"/>
                </a:solidFill>
                <a:effectLst/>
                <a:latin typeface="+mj-lt"/>
                <a:cs typeface="Times New Roman" panose="02020603050405020304" pitchFamily="18" charset="0"/>
              </a:rPr>
              <a:t>quả</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thực</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là</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thánh</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thiện</a:t>
            </a:r>
            <a:r>
              <a:rPr lang="en-US" sz="6000" b="0" dirty="0" smtClean="0">
                <a:solidFill>
                  <a:srgbClr val="C00000"/>
                </a:solidFill>
                <a:effectLst/>
                <a:latin typeface="+mj-lt"/>
                <a:cs typeface="Times New Roman" panose="02020603050405020304" pitchFamily="18" charset="0"/>
              </a:rPr>
              <a:t>.</a:t>
            </a:r>
            <a:endParaRPr lang="en-US" sz="6000" b="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81580832"/>
      </p:ext>
    </p:extLst>
  </p:cSld>
  <p:clrMapOvr>
    <a:masterClrMapping/>
  </p:clrMapOvr>
  <p:transition advClick="0" advTm="3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4400" y="0"/>
            <a:ext cx="9144000" cy="5067300"/>
          </a:xfrm>
        </p:spPr>
        <p:txBody>
          <a:bodyPr>
            <a:noAutofit/>
          </a:bodyPr>
          <a:lstStyle/>
          <a:p>
            <a:pPr marL="0" indent="0" algn="just">
              <a:lnSpc>
                <a:spcPct val="140000"/>
              </a:lnSpc>
              <a:buFontTx/>
              <a:buNone/>
              <a:defRPr/>
            </a:pPr>
            <a:r>
              <a:rPr lang="en-US" sz="4800" b="0" dirty="0" smtClean="0">
                <a:solidFill>
                  <a:srgbClr val="0000FF"/>
                </a:solidFill>
                <a:effectLst/>
                <a:latin typeface="+mj-lt"/>
                <a:cs typeface="Times New Roman" panose="02020603050405020304" pitchFamily="18" charset="0"/>
              </a:rPr>
              <a:t>Tk1:</a:t>
            </a:r>
            <a:r>
              <a:rPr lang="en-US" sz="4800" dirty="0">
                <a:solidFill>
                  <a:srgbClr val="0000FF"/>
                </a:solidFill>
                <a:latin typeface="+mj-lt"/>
                <a:cs typeface="Times New Roman" panose="02020603050405020304" pitchFamily="18" charset="0"/>
              </a:rPr>
              <a:t> </a:t>
            </a:r>
            <a:r>
              <a:rPr lang="en-US" sz="4800" b="0" dirty="0" err="1" smtClean="0">
                <a:solidFill>
                  <a:srgbClr val="C00000"/>
                </a:solidFill>
                <a:effectLst/>
                <a:latin typeface="+mj-lt"/>
                <a:cs typeface="Times New Roman" panose="02020603050405020304" pitchFamily="18" charset="0"/>
              </a:rPr>
              <a:t>Đây</a:t>
            </a:r>
            <a:r>
              <a:rPr lang="en-US" sz="4800" b="0" dirty="0" smtClean="0">
                <a:solidFill>
                  <a:srgbClr val="C00000"/>
                </a:solidFill>
                <a:effectLst/>
                <a:latin typeface="+mj-lt"/>
                <a:cs typeface="Times New Roman" panose="02020603050405020304" pitchFamily="18" charset="0"/>
              </a:rPr>
              <a:t> </a:t>
            </a:r>
            <a:r>
              <a:rPr lang="en-US" sz="4800" b="0" dirty="0" err="1" smtClean="0">
                <a:solidFill>
                  <a:srgbClr val="C00000"/>
                </a:solidFill>
                <a:effectLst/>
                <a:latin typeface="+mj-lt"/>
                <a:cs typeface="Times New Roman" panose="02020603050405020304" pitchFamily="18" charset="0"/>
              </a:rPr>
              <a:t>thiên</a:t>
            </a:r>
            <a:r>
              <a:rPr lang="en-US" sz="4800" b="0" dirty="0" smtClean="0">
                <a:solidFill>
                  <a:srgbClr val="C00000"/>
                </a:solidFill>
                <a:effectLst/>
                <a:latin typeface="+mj-lt"/>
                <a:cs typeface="Times New Roman" panose="02020603050405020304" pitchFamily="18" charset="0"/>
              </a:rPr>
              <a:t> </a:t>
            </a:r>
            <a:r>
              <a:rPr lang="en-US" sz="4800" b="0" dirty="0" err="1" smtClean="0">
                <a:solidFill>
                  <a:srgbClr val="C00000"/>
                </a:solidFill>
                <a:effectLst/>
                <a:latin typeface="+mj-lt"/>
                <a:cs typeface="Times New Roman" panose="02020603050405020304" pitchFamily="18" charset="0"/>
              </a:rPr>
              <a:t>chúa</a:t>
            </a:r>
            <a:r>
              <a:rPr lang="en-US" sz="4800" b="0" dirty="0" smtClean="0">
                <a:solidFill>
                  <a:srgbClr val="C00000"/>
                </a:solidFill>
                <a:effectLst/>
                <a:latin typeface="+mj-lt"/>
                <a:cs typeface="Times New Roman" panose="02020603050405020304" pitchFamily="18" charset="0"/>
              </a:rPr>
              <a:t>, </a:t>
            </a:r>
            <a:r>
              <a:rPr lang="en-US" sz="4800" b="0" dirty="0" err="1" smtClean="0">
                <a:solidFill>
                  <a:srgbClr val="C00000"/>
                </a:solidFill>
                <a:effectLst/>
                <a:latin typeface="+mj-lt"/>
                <a:cs typeface="Times New Roman" panose="02020603050405020304" pitchFamily="18" charset="0"/>
              </a:rPr>
              <a:t>đấng</a:t>
            </a:r>
            <a:r>
              <a:rPr lang="en-US" sz="4800" b="0" dirty="0" smtClean="0">
                <a:solidFill>
                  <a:srgbClr val="C00000"/>
                </a:solidFill>
                <a:effectLst/>
                <a:latin typeface="+mj-lt"/>
                <a:cs typeface="Times New Roman" panose="02020603050405020304" pitchFamily="18" charset="0"/>
              </a:rPr>
              <a:t> </a:t>
            </a:r>
            <a:r>
              <a:rPr lang="en-US" sz="4800" b="0" dirty="0" err="1" smtClean="0">
                <a:solidFill>
                  <a:srgbClr val="C00000"/>
                </a:solidFill>
                <a:effectLst/>
                <a:latin typeface="+mj-lt"/>
                <a:cs typeface="Times New Roman" panose="02020603050405020304" pitchFamily="18" charset="0"/>
              </a:rPr>
              <a:t>cứu</a:t>
            </a:r>
            <a:r>
              <a:rPr lang="en-US" sz="4800" b="0" dirty="0" smtClean="0">
                <a:solidFill>
                  <a:srgbClr val="C00000"/>
                </a:solidFill>
                <a:effectLst/>
                <a:latin typeface="+mj-lt"/>
                <a:cs typeface="Times New Roman" panose="02020603050405020304" pitchFamily="18" charset="0"/>
              </a:rPr>
              <a:t> </a:t>
            </a:r>
            <a:r>
              <a:rPr lang="en-US" sz="4800" b="0" dirty="0" err="1" smtClean="0">
                <a:solidFill>
                  <a:srgbClr val="C00000"/>
                </a:solidFill>
                <a:effectLst/>
                <a:latin typeface="+mj-lt"/>
                <a:cs typeface="Times New Roman" panose="02020603050405020304" pitchFamily="18" charset="0"/>
              </a:rPr>
              <a:t>độ</a:t>
            </a:r>
            <a:r>
              <a:rPr lang="en-US" sz="4800" b="0" dirty="0" smtClean="0">
                <a:solidFill>
                  <a:srgbClr val="C00000"/>
                </a:solidFill>
                <a:effectLst/>
                <a:latin typeface="+mj-lt"/>
                <a:cs typeface="Times New Roman" panose="02020603050405020304" pitchFamily="18" charset="0"/>
              </a:rPr>
              <a:t> </a:t>
            </a:r>
            <a:r>
              <a:rPr lang="en-US" sz="4800" b="0" dirty="0" err="1" smtClean="0">
                <a:solidFill>
                  <a:srgbClr val="C00000"/>
                </a:solidFill>
                <a:effectLst/>
                <a:latin typeface="+mj-lt"/>
                <a:cs typeface="Times New Roman" panose="02020603050405020304" pitchFamily="18" charset="0"/>
              </a:rPr>
              <a:t>tôi</a:t>
            </a:r>
            <a:r>
              <a:rPr lang="en-US" sz="4800" b="0" dirty="0" smtClean="0">
                <a:solidFill>
                  <a:srgbClr val="C00000"/>
                </a:solidFill>
                <a:effectLst/>
                <a:latin typeface="+mj-lt"/>
                <a:cs typeface="Times New Roman" panose="02020603050405020304" pitchFamily="18" charset="0"/>
              </a:rPr>
              <a:t>, </a:t>
            </a:r>
            <a:r>
              <a:rPr lang="vi-VN" sz="4800" b="0" dirty="0" smtClean="0">
                <a:solidFill>
                  <a:srgbClr val="C00000"/>
                </a:solidFill>
                <a:effectLst/>
                <a:latin typeface="+mj-lt"/>
                <a:cs typeface="Times New Roman" panose="02020603050405020304" pitchFamily="18" charset="0"/>
              </a:rPr>
              <a:t>tôi tin tưởng và không sợ hãi chi.</a:t>
            </a:r>
            <a:r>
              <a:rPr lang="en-US" sz="4800" b="0" dirty="0" smtClean="0">
                <a:solidFill>
                  <a:srgbClr val="C00000"/>
                </a:solidFill>
                <a:effectLst/>
                <a:latin typeface="+mj-lt"/>
                <a:cs typeface="Times New Roman" panose="02020603050405020304" pitchFamily="18" charset="0"/>
              </a:rPr>
              <a:t> </a:t>
            </a:r>
            <a:r>
              <a:rPr lang="vi-VN" sz="4800" dirty="0" smtClean="0">
                <a:solidFill>
                  <a:srgbClr val="C00000"/>
                </a:solidFill>
                <a:latin typeface="+mj-lt"/>
                <a:cs typeface="Times New Roman" panose="02020603050405020304" pitchFamily="18" charset="0"/>
              </a:rPr>
              <a:t> Vì Chúa chính là sức mạnh. Đấng tôi ca mừng. Ngài từng cứu độ tôi.</a:t>
            </a:r>
            <a:endParaRPr lang="vi-VN" sz="4800"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998589105"/>
      </p:ext>
    </p:extLst>
  </p:cSld>
  <p:clrMapOvr>
    <a:masterClrMapping/>
  </p:clrMapOvr>
  <p:transition advClick="0" advTm="3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dirty="0" err="1" smtClean="0">
                <a:solidFill>
                  <a:srgbClr val="0000FF"/>
                </a:solidFill>
                <a:effectLst/>
                <a:latin typeface="+mj-lt"/>
                <a:cs typeface="Times New Roman" panose="02020603050405020304" pitchFamily="18" charset="0"/>
              </a:rPr>
              <a:t>Đk</a:t>
            </a:r>
            <a:r>
              <a:rPr lang="en-US" sz="6000" b="0" dirty="0" smtClean="0">
                <a:solidFill>
                  <a:srgbClr val="0000FF"/>
                </a:solidFill>
                <a:effectLst/>
                <a:latin typeface="+mj-lt"/>
                <a:cs typeface="Times New Roman" panose="02020603050405020304" pitchFamily="18" charset="0"/>
              </a:rPr>
              <a:t>:</a:t>
            </a:r>
            <a:r>
              <a:rPr lang="en-US" sz="6000" b="0" dirty="0">
                <a:solidFill>
                  <a:srgbClr val="0000FF"/>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Hãy</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mừng</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rỡ</a:t>
            </a:r>
            <a:r>
              <a:rPr lang="en-US" sz="6000" b="0" dirty="0">
                <a:solidFill>
                  <a:srgbClr val="C00000"/>
                </a:solidFill>
                <a:effectLst/>
                <a:latin typeface="+mj-lt"/>
                <a:cs typeface="Times New Roman" panose="02020603050405020304" pitchFamily="18" charset="0"/>
              </a:rPr>
              <a:t> reo </a:t>
            </a:r>
            <a:r>
              <a:rPr lang="en-US" sz="6000" b="0" dirty="0" err="1">
                <a:solidFill>
                  <a:srgbClr val="C00000"/>
                </a:solidFill>
                <a:effectLst/>
                <a:latin typeface="+mj-lt"/>
                <a:cs typeface="Times New Roman" panose="02020603050405020304" pitchFamily="18" charset="0"/>
              </a:rPr>
              <a:t>hò</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vì</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giữa</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ngươi</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Đức</a:t>
            </a:r>
            <a:r>
              <a:rPr lang="en-US" sz="6000" b="0" dirty="0">
                <a:solidFill>
                  <a:srgbClr val="C00000"/>
                </a:solidFill>
                <a:effectLst/>
                <a:latin typeface="+mj-lt"/>
                <a:cs typeface="Times New Roman" panose="02020603050405020304" pitchFamily="18" charset="0"/>
              </a:rPr>
              <a:t> </a:t>
            </a:r>
            <a:r>
              <a:rPr lang="en-US" sz="6000" b="0" dirty="0" err="1" smtClean="0">
                <a:solidFill>
                  <a:srgbClr val="C00000"/>
                </a:solidFill>
                <a:effectLst/>
                <a:latin typeface="+mj-lt"/>
                <a:cs typeface="Times New Roman" panose="02020603050405020304" pitchFamily="18" charset="0"/>
              </a:rPr>
              <a:t>Chúa</a:t>
            </a:r>
            <a:r>
              <a:rPr lang="en-US" sz="6000" b="0" dirty="0" smtClean="0">
                <a:solidFill>
                  <a:srgbClr val="C00000"/>
                </a:solidFill>
                <a:effectLst/>
                <a:latin typeface="+mj-lt"/>
                <a:cs typeface="Times New Roman" panose="02020603050405020304" pitchFamily="18" charset="0"/>
              </a:rPr>
              <a:t> </a:t>
            </a:r>
            <a:r>
              <a:rPr lang="en-US" sz="6000" b="0" dirty="0" err="1" smtClean="0">
                <a:solidFill>
                  <a:srgbClr val="C00000"/>
                </a:solidFill>
                <a:effectLst/>
                <a:latin typeface="+mj-lt"/>
                <a:cs typeface="Times New Roman" panose="02020603050405020304" pitchFamily="18" charset="0"/>
              </a:rPr>
              <a:t>của</a:t>
            </a:r>
            <a:r>
              <a:rPr lang="en-US" sz="6000" b="0" dirty="0" smtClean="0">
                <a:solidFill>
                  <a:srgbClr val="C00000"/>
                </a:solidFill>
                <a:effectLst/>
                <a:latin typeface="+mj-lt"/>
                <a:cs typeface="Times New Roman" panose="02020603050405020304" pitchFamily="18" charset="0"/>
              </a:rPr>
              <a:t> </a:t>
            </a:r>
            <a:r>
              <a:rPr lang="en-US" sz="6000" b="0" dirty="0" err="1" smtClean="0">
                <a:solidFill>
                  <a:srgbClr val="C00000"/>
                </a:solidFill>
                <a:effectLst/>
                <a:latin typeface="+mj-lt"/>
                <a:cs typeface="Times New Roman" panose="02020603050405020304" pitchFamily="18" charset="0"/>
              </a:rPr>
              <a:t>Ít</a:t>
            </a:r>
            <a:r>
              <a:rPr lang="en-US" sz="6000" b="0" dirty="0" smtClean="0">
                <a:solidFill>
                  <a:srgbClr val="C00000"/>
                </a:solidFill>
                <a:effectLst/>
                <a:latin typeface="+mj-lt"/>
                <a:cs typeface="Times New Roman" panose="02020603050405020304" pitchFamily="18" charset="0"/>
              </a:rPr>
              <a:t>-</a:t>
            </a:r>
            <a:r>
              <a:rPr lang="en-US" sz="6000" b="0" dirty="0" err="1" smtClean="0">
                <a:solidFill>
                  <a:srgbClr val="C00000"/>
                </a:solidFill>
                <a:effectLst/>
                <a:latin typeface="+mj-lt"/>
                <a:cs typeface="Times New Roman" panose="02020603050405020304" pitchFamily="18" charset="0"/>
              </a:rPr>
              <a:t>ra</a:t>
            </a:r>
            <a:r>
              <a:rPr lang="en-US" sz="6000" b="0" dirty="0" smtClean="0">
                <a:solidFill>
                  <a:srgbClr val="C00000"/>
                </a:solidFill>
                <a:effectLst/>
                <a:latin typeface="+mj-lt"/>
                <a:cs typeface="Times New Roman" panose="02020603050405020304" pitchFamily="18" charset="0"/>
              </a:rPr>
              <a:t>-el, </a:t>
            </a:r>
            <a:r>
              <a:rPr lang="en-US" sz="6000" b="0" dirty="0" err="1">
                <a:solidFill>
                  <a:srgbClr val="C00000"/>
                </a:solidFill>
                <a:effectLst/>
                <a:latin typeface="+mj-lt"/>
                <a:cs typeface="Times New Roman" panose="02020603050405020304" pitchFamily="18" charset="0"/>
              </a:rPr>
              <a:t>quả</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thực</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là</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thánh</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thiện</a:t>
            </a:r>
            <a:r>
              <a:rPr lang="en-US" sz="6000" b="0" dirty="0" smtClean="0">
                <a:solidFill>
                  <a:srgbClr val="C00000"/>
                </a:solidFill>
                <a:effectLst/>
                <a:latin typeface="+mj-lt"/>
                <a:cs typeface="Times New Roman" panose="02020603050405020304" pitchFamily="18" charset="0"/>
              </a:rPr>
              <a:t>.</a:t>
            </a:r>
            <a:endParaRPr lang="en-US" sz="6000" b="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54543683"/>
      </p:ext>
    </p:extLst>
  </p:cSld>
  <p:clrMapOvr>
    <a:masterClrMapping/>
  </p:clrMapOvr>
  <p:transition advClick="0" advTm="3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6600" b="0" dirty="0" smtClean="0">
                <a:solidFill>
                  <a:srgbClr val="0000FF"/>
                </a:solidFill>
                <a:effectLst/>
                <a:latin typeface="+mj-lt"/>
                <a:cs typeface="Times New Roman" panose="02020603050405020304" pitchFamily="18" charset="0"/>
              </a:rPr>
              <a:t>Tk2:</a:t>
            </a:r>
            <a:r>
              <a:rPr lang="en-US" sz="6600" b="0" dirty="0">
                <a:solidFill>
                  <a:srgbClr val="0000FF"/>
                </a:solidFill>
                <a:effectLst/>
                <a:latin typeface="+mj-lt"/>
                <a:cs typeface="Times New Roman" panose="02020603050405020304" pitchFamily="18" charset="0"/>
              </a:rPr>
              <a:t> </a:t>
            </a:r>
            <a:r>
              <a:rPr lang="en-US" sz="6600" b="0" dirty="0" err="1" smtClean="0">
                <a:solidFill>
                  <a:srgbClr val="C00000"/>
                </a:solidFill>
                <a:effectLst/>
                <a:latin typeface="+mj-lt"/>
                <a:cs typeface="Times New Roman" panose="02020603050405020304" pitchFamily="18" charset="0"/>
              </a:rPr>
              <a:t>Hân</a:t>
            </a:r>
            <a:r>
              <a:rPr lang="en-US" sz="6600" b="0" dirty="0" smtClean="0">
                <a:solidFill>
                  <a:srgbClr val="C00000"/>
                </a:solidFill>
                <a:effectLst/>
                <a:latin typeface="+mj-lt"/>
                <a:cs typeface="Times New Roman" panose="02020603050405020304" pitchFamily="18" charset="0"/>
              </a:rPr>
              <a:t> </a:t>
            </a:r>
            <a:r>
              <a:rPr lang="en-US" sz="6600" b="0" dirty="0" err="1" smtClean="0">
                <a:solidFill>
                  <a:srgbClr val="C00000"/>
                </a:solidFill>
                <a:effectLst/>
                <a:latin typeface="+mj-lt"/>
                <a:cs typeface="Times New Roman" panose="02020603050405020304" pitchFamily="18" charset="0"/>
              </a:rPr>
              <a:t>hoan</a:t>
            </a:r>
            <a:r>
              <a:rPr lang="en-US" sz="6600" b="0" dirty="0" smtClean="0">
                <a:solidFill>
                  <a:srgbClr val="C00000"/>
                </a:solidFill>
                <a:effectLst/>
                <a:latin typeface="+mj-lt"/>
                <a:cs typeface="Times New Roman" panose="02020603050405020304" pitchFamily="18" charset="0"/>
              </a:rPr>
              <a:t> </a:t>
            </a:r>
            <a:r>
              <a:rPr lang="en-US" sz="6600" b="0" dirty="0" err="1" smtClean="0">
                <a:solidFill>
                  <a:srgbClr val="C00000"/>
                </a:solidFill>
                <a:effectLst/>
                <a:latin typeface="+mj-lt"/>
                <a:cs typeface="Times New Roman" panose="02020603050405020304" pitchFamily="18" charset="0"/>
              </a:rPr>
              <a:t>tới</a:t>
            </a:r>
            <a:r>
              <a:rPr lang="en-US" sz="6600" b="0" dirty="0" smtClean="0">
                <a:solidFill>
                  <a:srgbClr val="C00000"/>
                </a:solidFill>
                <a:effectLst/>
                <a:latin typeface="+mj-lt"/>
                <a:cs typeface="Times New Roman" panose="02020603050405020304" pitchFamily="18" charset="0"/>
              </a:rPr>
              <a:t> </a:t>
            </a:r>
            <a:r>
              <a:rPr lang="en-US" sz="6600" b="0" dirty="0" err="1" smtClean="0">
                <a:solidFill>
                  <a:srgbClr val="C00000"/>
                </a:solidFill>
                <a:effectLst/>
                <a:latin typeface="+mj-lt"/>
                <a:cs typeface="Times New Roman" panose="02020603050405020304" pitchFamily="18" charset="0"/>
              </a:rPr>
              <a:t>múc</a:t>
            </a:r>
            <a:r>
              <a:rPr lang="en-US" sz="6600" b="0" dirty="0" smtClean="0">
                <a:solidFill>
                  <a:srgbClr val="C00000"/>
                </a:solidFill>
                <a:effectLst/>
                <a:latin typeface="+mj-lt"/>
                <a:cs typeface="Times New Roman" panose="02020603050405020304" pitchFamily="18" charset="0"/>
              </a:rPr>
              <a:t> </a:t>
            </a:r>
            <a:r>
              <a:rPr lang="en-US" sz="6600" b="0" dirty="0" err="1" smtClean="0">
                <a:solidFill>
                  <a:srgbClr val="C00000"/>
                </a:solidFill>
                <a:effectLst/>
                <a:latin typeface="+mj-lt"/>
                <a:cs typeface="Times New Roman" panose="02020603050405020304" pitchFamily="18" charset="0"/>
              </a:rPr>
              <a:t>nước</a:t>
            </a:r>
            <a:r>
              <a:rPr lang="en-US" sz="6600" b="0" dirty="0" smtClean="0">
                <a:solidFill>
                  <a:srgbClr val="C00000"/>
                </a:solidFill>
                <a:effectLst/>
                <a:latin typeface="+mj-lt"/>
                <a:cs typeface="Times New Roman" panose="02020603050405020304" pitchFamily="18" charset="0"/>
              </a:rPr>
              <a:t> </a:t>
            </a:r>
            <a:r>
              <a:rPr lang="en-US" sz="6600" b="0" dirty="0" err="1" smtClean="0">
                <a:solidFill>
                  <a:srgbClr val="C00000"/>
                </a:solidFill>
                <a:effectLst/>
                <a:latin typeface="+mj-lt"/>
                <a:cs typeface="Times New Roman" panose="02020603050405020304" pitchFamily="18" charset="0"/>
              </a:rPr>
              <a:t>tận</a:t>
            </a:r>
            <a:r>
              <a:rPr lang="en-US" sz="6600" b="0" dirty="0" smtClean="0">
                <a:solidFill>
                  <a:srgbClr val="C00000"/>
                </a:solidFill>
                <a:effectLst/>
                <a:latin typeface="+mj-lt"/>
                <a:cs typeface="Times New Roman" panose="02020603050405020304" pitchFamily="18" charset="0"/>
              </a:rPr>
              <a:t> </a:t>
            </a:r>
            <a:r>
              <a:rPr lang="en-US" sz="6600" b="0" dirty="0" err="1" smtClean="0">
                <a:solidFill>
                  <a:srgbClr val="C00000"/>
                </a:solidFill>
                <a:effectLst/>
                <a:latin typeface="+mj-lt"/>
                <a:cs typeface="Times New Roman" panose="02020603050405020304" pitchFamily="18" charset="0"/>
              </a:rPr>
              <a:t>suối</a:t>
            </a:r>
            <a:r>
              <a:rPr lang="en-US" sz="6600" b="0" dirty="0" smtClean="0">
                <a:solidFill>
                  <a:srgbClr val="C00000"/>
                </a:solidFill>
                <a:effectLst/>
                <a:latin typeface="+mj-lt"/>
                <a:cs typeface="Times New Roman" panose="02020603050405020304" pitchFamily="18" charset="0"/>
              </a:rPr>
              <a:t>, </a:t>
            </a:r>
            <a:r>
              <a:rPr lang="vi-VN" sz="6600" b="0" dirty="0">
                <a:solidFill>
                  <a:srgbClr val="C00000"/>
                </a:solidFill>
                <a:effectLst/>
                <a:latin typeface="+mj-lt"/>
                <a:cs typeface="Times New Roman" panose="02020603050405020304" pitchFamily="18" charset="0"/>
              </a:rPr>
              <a:t>suối cứu độ và cảm tạ chúa </a:t>
            </a:r>
            <a:r>
              <a:rPr lang="vi-VN" sz="6600" b="0" dirty="0" smtClean="0">
                <a:solidFill>
                  <a:srgbClr val="C00000"/>
                </a:solidFill>
                <a:effectLst/>
                <a:latin typeface="+mj-lt"/>
                <a:cs typeface="Times New Roman" panose="02020603050405020304" pitchFamily="18" charset="0"/>
              </a:rPr>
              <a:t>đi</a:t>
            </a:r>
            <a:r>
              <a:rPr lang="en-US" sz="6600" dirty="0">
                <a:solidFill>
                  <a:srgbClr val="C00000"/>
                </a:solidFill>
                <a:latin typeface="+mj-lt"/>
                <a:cs typeface="Times New Roman" panose="02020603050405020304" pitchFamily="18" charset="0"/>
              </a:rPr>
              <a:t>. </a:t>
            </a:r>
            <a:r>
              <a:rPr lang="en-US" sz="6600" dirty="0" err="1">
                <a:solidFill>
                  <a:srgbClr val="C00000"/>
                </a:solidFill>
                <a:latin typeface="+mj-lt"/>
                <a:cs typeface="Times New Roman" panose="02020603050405020304" pitchFamily="18" charset="0"/>
              </a:rPr>
              <a:t>Cầu</a:t>
            </a:r>
            <a:r>
              <a:rPr lang="en-US" sz="6600" dirty="0">
                <a:solidFill>
                  <a:srgbClr val="C00000"/>
                </a:solidFill>
                <a:latin typeface="+mj-lt"/>
                <a:cs typeface="Times New Roman" panose="02020603050405020304" pitchFamily="18" charset="0"/>
              </a:rPr>
              <a:t> </a:t>
            </a:r>
            <a:r>
              <a:rPr lang="en-US" sz="6600" dirty="0" err="1">
                <a:solidFill>
                  <a:srgbClr val="C00000"/>
                </a:solidFill>
                <a:latin typeface="+mj-lt"/>
                <a:cs typeface="Times New Roman" panose="02020603050405020304" pitchFamily="18" charset="0"/>
              </a:rPr>
              <a:t>khấn</a:t>
            </a:r>
            <a:r>
              <a:rPr lang="en-US" sz="6600" dirty="0">
                <a:solidFill>
                  <a:srgbClr val="C00000"/>
                </a:solidFill>
                <a:latin typeface="+mj-lt"/>
                <a:cs typeface="Times New Roman" panose="02020603050405020304" pitchFamily="18" charset="0"/>
              </a:rPr>
              <a:t> </a:t>
            </a:r>
            <a:r>
              <a:rPr lang="en-US" sz="6600" dirty="0" err="1">
                <a:solidFill>
                  <a:srgbClr val="C00000"/>
                </a:solidFill>
                <a:latin typeface="+mj-lt"/>
                <a:cs typeface="Times New Roman" panose="02020603050405020304" pitchFamily="18" charset="0"/>
              </a:rPr>
              <a:t>Chúa</a:t>
            </a:r>
            <a:r>
              <a:rPr lang="en-US" sz="6600" dirty="0">
                <a:solidFill>
                  <a:srgbClr val="C00000"/>
                </a:solidFill>
                <a:latin typeface="+mj-lt"/>
                <a:cs typeface="Times New Roman" panose="02020603050405020304" pitchFamily="18" charset="0"/>
              </a:rPr>
              <a:t> </a:t>
            </a:r>
            <a:r>
              <a:rPr lang="en-US" sz="6600" dirty="0" err="1">
                <a:solidFill>
                  <a:srgbClr val="C00000"/>
                </a:solidFill>
                <a:latin typeface="+mj-lt"/>
                <a:cs typeface="Times New Roman" panose="02020603050405020304" pitchFamily="18" charset="0"/>
              </a:rPr>
              <a:t>và</a:t>
            </a:r>
            <a:r>
              <a:rPr lang="en-US" sz="6600" dirty="0">
                <a:solidFill>
                  <a:srgbClr val="C00000"/>
                </a:solidFill>
                <a:latin typeface="+mj-lt"/>
                <a:cs typeface="Times New Roman" panose="02020603050405020304" pitchFamily="18" charset="0"/>
              </a:rPr>
              <a:t> </a:t>
            </a:r>
            <a:r>
              <a:rPr lang="en-US" sz="6600" dirty="0" err="1">
                <a:solidFill>
                  <a:srgbClr val="C00000"/>
                </a:solidFill>
                <a:latin typeface="+mj-lt"/>
                <a:cs typeface="Times New Roman" panose="02020603050405020304" pitchFamily="18" charset="0"/>
              </a:rPr>
              <a:t>tỏ</a:t>
            </a:r>
            <a:r>
              <a:rPr lang="en-US" sz="6600" dirty="0">
                <a:solidFill>
                  <a:srgbClr val="C00000"/>
                </a:solidFill>
                <a:latin typeface="+mj-lt"/>
                <a:cs typeface="Times New Roman" panose="02020603050405020304" pitchFamily="18" charset="0"/>
              </a:rPr>
              <a:t> </a:t>
            </a:r>
            <a:r>
              <a:rPr lang="en-US" sz="6600" dirty="0" err="1">
                <a:solidFill>
                  <a:srgbClr val="C00000"/>
                </a:solidFill>
                <a:latin typeface="+mj-lt"/>
                <a:cs typeface="Times New Roman" panose="02020603050405020304" pitchFamily="18" charset="0"/>
              </a:rPr>
              <a:t>bày</a:t>
            </a:r>
            <a:r>
              <a:rPr lang="en-US" sz="6600" dirty="0">
                <a:solidFill>
                  <a:srgbClr val="C00000"/>
                </a:solidFill>
                <a:latin typeface="+mj-lt"/>
                <a:cs typeface="Times New Roman" panose="02020603050405020304" pitchFamily="18" charset="0"/>
              </a:rPr>
              <a:t> </a:t>
            </a:r>
            <a:r>
              <a:rPr lang="en-US" sz="6600" dirty="0" err="1">
                <a:solidFill>
                  <a:srgbClr val="C00000"/>
                </a:solidFill>
                <a:latin typeface="+mj-lt"/>
                <a:cs typeface="Times New Roman" panose="02020603050405020304" pitchFamily="18" charset="0"/>
              </a:rPr>
              <a:t>giữa</a:t>
            </a:r>
            <a:r>
              <a:rPr lang="en-US" sz="6600" dirty="0">
                <a:solidFill>
                  <a:srgbClr val="C00000"/>
                </a:solidFill>
                <a:latin typeface="+mj-lt"/>
                <a:cs typeface="Times New Roman" panose="02020603050405020304" pitchFamily="18" charset="0"/>
              </a:rPr>
              <a:t> </a:t>
            </a:r>
            <a:r>
              <a:rPr lang="en-US" sz="6600" dirty="0" err="1">
                <a:solidFill>
                  <a:srgbClr val="C00000"/>
                </a:solidFill>
                <a:latin typeface="+mj-lt"/>
                <a:cs typeface="Times New Roman" panose="02020603050405020304" pitchFamily="18" charset="0"/>
              </a:rPr>
              <a:t>muôn</a:t>
            </a:r>
            <a:r>
              <a:rPr lang="en-US" sz="6600" dirty="0">
                <a:solidFill>
                  <a:srgbClr val="C00000"/>
                </a:solidFill>
                <a:latin typeface="+mj-lt"/>
                <a:cs typeface="Times New Roman" panose="02020603050405020304" pitchFamily="18" charset="0"/>
              </a:rPr>
              <a:t> </a:t>
            </a:r>
            <a:r>
              <a:rPr lang="en-US" sz="6600" dirty="0" err="1">
                <a:solidFill>
                  <a:srgbClr val="C00000"/>
                </a:solidFill>
                <a:latin typeface="+mj-lt"/>
                <a:cs typeface="Times New Roman" panose="02020603050405020304" pitchFamily="18" charset="0"/>
              </a:rPr>
              <a:t>dân</a:t>
            </a:r>
            <a:r>
              <a:rPr lang="en-US" sz="6600" dirty="0">
                <a:solidFill>
                  <a:srgbClr val="C00000"/>
                </a:solidFill>
                <a:latin typeface="+mj-lt"/>
                <a:cs typeface="Times New Roman" panose="02020603050405020304" pitchFamily="18" charset="0"/>
              </a:rPr>
              <a:t> </a:t>
            </a:r>
            <a:r>
              <a:rPr lang="en-US" sz="6600" dirty="0" err="1">
                <a:solidFill>
                  <a:srgbClr val="C00000"/>
                </a:solidFill>
                <a:latin typeface="+mj-lt"/>
                <a:cs typeface="Times New Roman" panose="02020603050405020304" pitchFamily="18" charset="0"/>
              </a:rPr>
              <a:t>rằng</a:t>
            </a:r>
            <a:r>
              <a:rPr lang="en-US" sz="6600" dirty="0">
                <a:solidFill>
                  <a:srgbClr val="C00000"/>
                </a:solidFill>
                <a:latin typeface="+mj-lt"/>
                <a:cs typeface="Times New Roman" panose="02020603050405020304" pitchFamily="18" charset="0"/>
              </a:rPr>
              <a:t>: </a:t>
            </a:r>
            <a:r>
              <a:rPr lang="en-US" sz="6600" dirty="0" err="1">
                <a:solidFill>
                  <a:srgbClr val="C00000"/>
                </a:solidFill>
                <a:latin typeface="+mj-lt"/>
                <a:cs typeface="Times New Roman" panose="02020603050405020304" pitchFamily="18" charset="0"/>
              </a:rPr>
              <a:t>sự</a:t>
            </a:r>
            <a:r>
              <a:rPr lang="en-US" sz="6600" dirty="0">
                <a:solidFill>
                  <a:srgbClr val="C00000"/>
                </a:solidFill>
                <a:latin typeface="+mj-lt"/>
                <a:cs typeface="Times New Roman" panose="02020603050405020304" pitchFamily="18" charset="0"/>
              </a:rPr>
              <a:t> </a:t>
            </a:r>
            <a:r>
              <a:rPr lang="en-US" sz="6600" dirty="0" err="1">
                <a:solidFill>
                  <a:srgbClr val="C00000"/>
                </a:solidFill>
                <a:latin typeface="+mj-lt"/>
                <a:cs typeface="Times New Roman" panose="02020603050405020304" pitchFamily="18" charset="0"/>
              </a:rPr>
              <a:t>nghiệp</a:t>
            </a:r>
            <a:r>
              <a:rPr lang="en-US" sz="6600" dirty="0">
                <a:solidFill>
                  <a:srgbClr val="C00000"/>
                </a:solidFill>
                <a:latin typeface="+mj-lt"/>
                <a:cs typeface="Times New Roman" panose="02020603050405020304" pitchFamily="18" charset="0"/>
              </a:rPr>
              <a:t> </a:t>
            </a:r>
            <a:r>
              <a:rPr lang="en-US" sz="6600" dirty="0" err="1">
                <a:solidFill>
                  <a:srgbClr val="C00000"/>
                </a:solidFill>
                <a:latin typeface="+mj-lt"/>
                <a:cs typeface="Times New Roman" panose="02020603050405020304" pitchFamily="18" charset="0"/>
              </a:rPr>
              <a:t>Chúa</a:t>
            </a:r>
            <a:r>
              <a:rPr lang="en-US" sz="6600" dirty="0">
                <a:solidFill>
                  <a:srgbClr val="C00000"/>
                </a:solidFill>
                <a:latin typeface="+mj-lt"/>
                <a:cs typeface="Times New Roman" panose="02020603050405020304" pitchFamily="18" charset="0"/>
              </a:rPr>
              <a:t> </a:t>
            </a:r>
            <a:r>
              <a:rPr lang="en-US" sz="6600" dirty="0" err="1">
                <a:solidFill>
                  <a:srgbClr val="C00000"/>
                </a:solidFill>
                <a:latin typeface="+mj-lt"/>
                <a:cs typeface="Times New Roman" panose="02020603050405020304" pitchFamily="18" charset="0"/>
              </a:rPr>
              <a:t>huyền</a:t>
            </a:r>
            <a:r>
              <a:rPr lang="en-US" sz="6600" dirty="0">
                <a:solidFill>
                  <a:srgbClr val="C00000"/>
                </a:solidFill>
                <a:latin typeface="+mj-lt"/>
                <a:cs typeface="Times New Roman" panose="02020603050405020304" pitchFamily="18" charset="0"/>
              </a:rPr>
              <a:t> </a:t>
            </a:r>
            <a:r>
              <a:rPr lang="en-US" sz="6600" dirty="0" err="1">
                <a:solidFill>
                  <a:srgbClr val="C00000"/>
                </a:solidFill>
                <a:latin typeface="+mj-lt"/>
                <a:cs typeface="Times New Roman" panose="02020603050405020304" pitchFamily="18" charset="0"/>
              </a:rPr>
              <a:t>siêu</a:t>
            </a:r>
            <a:r>
              <a:rPr lang="en-US" sz="6600" dirty="0">
                <a:solidFill>
                  <a:srgbClr val="C00000"/>
                </a:solidFill>
                <a:latin typeface="+mj-lt"/>
                <a:cs typeface="Times New Roman" panose="02020603050405020304" pitchFamily="18" charset="0"/>
              </a:rPr>
              <a:t>.</a:t>
            </a:r>
          </a:p>
          <a:p>
            <a:pPr marL="0" indent="0" algn="just">
              <a:lnSpc>
                <a:spcPct val="140000"/>
              </a:lnSpc>
              <a:buFontTx/>
              <a:buNone/>
              <a:defRPr/>
            </a:pPr>
            <a:endParaRPr lang="vi-VN" sz="6600" b="0" dirty="0">
              <a:solidFill>
                <a:srgbClr val="420042"/>
              </a:solidFill>
              <a:effectLst/>
              <a:latin typeface="+mj-lt"/>
              <a:cs typeface="Times New Roman" panose="02020603050405020304" pitchFamily="18" charset="0"/>
            </a:endParaRPr>
          </a:p>
          <a:p>
            <a:pPr marL="0" indent="0" algn="just">
              <a:lnSpc>
                <a:spcPct val="140000"/>
              </a:lnSpc>
              <a:buFontTx/>
              <a:buNone/>
              <a:defRPr/>
            </a:pPr>
            <a:endParaRPr lang="en-US" sz="6600" b="0" dirty="0" smtClean="0">
              <a:solidFill>
                <a:srgbClr val="420042"/>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23341361"/>
      </p:ext>
    </p:extLst>
  </p:cSld>
  <p:clrMapOvr>
    <a:masterClrMapping/>
  </p:clrMapOvr>
  <p:transition advClick="0" advTm="3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dirty="0" err="1" smtClean="0">
                <a:solidFill>
                  <a:srgbClr val="0000FF"/>
                </a:solidFill>
                <a:effectLst/>
                <a:latin typeface="+mj-lt"/>
                <a:cs typeface="Times New Roman" panose="02020603050405020304" pitchFamily="18" charset="0"/>
              </a:rPr>
              <a:t>Đk</a:t>
            </a:r>
            <a:r>
              <a:rPr lang="en-US" sz="6000" b="0" dirty="0" smtClean="0">
                <a:solidFill>
                  <a:srgbClr val="0000FF"/>
                </a:solidFill>
                <a:effectLst/>
                <a:latin typeface="+mj-lt"/>
                <a:cs typeface="Times New Roman" panose="02020603050405020304" pitchFamily="18" charset="0"/>
              </a:rPr>
              <a:t>:</a:t>
            </a:r>
            <a:r>
              <a:rPr lang="en-US" sz="6000" b="0" dirty="0">
                <a:solidFill>
                  <a:srgbClr val="0000FF"/>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Hãy</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mừng</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rỡ</a:t>
            </a:r>
            <a:r>
              <a:rPr lang="en-US" sz="6000" b="0" dirty="0">
                <a:solidFill>
                  <a:srgbClr val="C00000"/>
                </a:solidFill>
                <a:effectLst/>
                <a:latin typeface="+mj-lt"/>
                <a:cs typeface="Times New Roman" panose="02020603050405020304" pitchFamily="18" charset="0"/>
              </a:rPr>
              <a:t> reo </a:t>
            </a:r>
            <a:r>
              <a:rPr lang="en-US" sz="6000" b="0" dirty="0" err="1">
                <a:solidFill>
                  <a:srgbClr val="C00000"/>
                </a:solidFill>
                <a:effectLst/>
                <a:latin typeface="+mj-lt"/>
                <a:cs typeface="Times New Roman" panose="02020603050405020304" pitchFamily="18" charset="0"/>
              </a:rPr>
              <a:t>hò</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vì</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giữa</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ngươi</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Đức</a:t>
            </a:r>
            <a:r>
              <a:rPr lang="en-US" sz="6000" b="0" dirty="0">
                <a:solidFill>
                  <a:srgbClr val="C00000"/>
                </a:solidFill>
                <a:effectLst/>
                <a:latin typeface="+mj-lt"/>
                <a:cs typeface="Times New Roman" panose="02020603050405020304" pitchFamily="18" charset="0"/>
              </a:rPr>
              <a:t> </a:t>
            </a:r>
            <a:r>
              <a:rPr lang="en-US" sz="6000" b="0" dirty="0" err="1" smtClean="0">
                <a:solidFill>
                  <a:srgbClr val="C00000"/>
                </a:solidFill>
                <a:effectLst/>
                <a:latin typeface="+mj-lt"/>
                <a:cs typeface="Times New Roman" panose="02020603050405020304" pitchFamily="18" charset="0"/>
              </a:rPr>
              <a:t>Chúa</a:t>
            </a:r>
            <a:r>
              <a:rPr lang="en-US" sz="6000" b="0" dirty="0" smtClean="0">
                <a:solidFill>
                  <a:srgbClr val="C00000"/>
                </a:solidFill>
                <a:effectLst/>
                <a:latin typeface="+mj-lt"/>
                <a:cs typeface="Times New Roman" panose="02020603050405020304" pitchFamily="18" charset="0"/>
              </a:rPr>
              <a:t> </a:t>
            </a:r>
            <a:r>
              <a:rPr lang="en-US" sz="6000" b="0" dirty="0" err="1" smtClean="0">
                <a:solidFill>
                  <a:srgbClr val="C00000"/>
                </a:solidFill>
                <a:effectLst/>
                <a:latin typeface="+mj-lt"/>
                <a:cs typeface="Times New Roman" panose="02020603050405020304" pitchFamily="18" charset="0"/>
              </a:rPr>
              <a:t>của</a:t>
            </a:r>
            <a:r>
              <a:rPr lang="en-US" sz="6000" b="0" dirty="0" smtClean="0">
                <a:solidFill>
                  <a:srgbClr val="C00000"/>
                </a:solidFill>
                <a:effectLst/>
                <a:latin typeface="+mj-lt"/>
                <a:cs typeface="Times New Roman" panose="02020603050405020304" pitchFamily="18" charset="0"/>
              </a:rPr>
              <a:t> </a:t>
            </a:r>
            <a:r>
              <a:rPr lang="en-US" sz="6000" b="0" dirty="0" err="1" smtClean="0">
                <a:solidFill>
                  <a:srgbClr val="C00000"/>
                </a:solidFill>
                <a:effectLst/>
                <a:latin typeface="+mj-lt"/>
                <a:cs typeface="Times New Roman" panose="02020603050405020304" pitchFamily="18" charset="0"/>
              </a:rPr>
              <a:t>Ít</a:t>
            </a:r>
            <a:r>
              <a:rPr lang="en-US" sz="6000" b="0" dirty="0" smtClean="0">
                <a:solidFill>
                  <a:srgbClr val="C00000"/>
                </a:solidFill>
                <a:effectLst/>
                <a:latin typeface="+mj-lt"/>
                <a:cs typeface="Times New Roman" panose="02020603050405020304" pitchFamily="18" charset="0"/>
              </a:rPr>
              <a:t>-</a:t>
            </a:r>
            <a:r>
              <a:rPr lang="en-US" sz="6000" b="0" dirty="0" err="1" smtClean="0">
                <a:solidFill>
                  <a:srgbClr val="C00000"/>
                </a:solidFill>
                <a:effectLst/>
                <a:latin typeface="+mj-lt"/>
                <a:cs typeface="Times New Roman" panose="02020603050405020304" pitchFamily="18" charset="0"/>
              </a:rPr>
              <a:t>ra</a:t>
            </a:r>
            <a:r>
              <a:rPr lang="en-US" sz="6000" b="0" dirty="0" smtClean="0">
                <a:solidFill>
                  <a:srgbClr val="C00000"/>
                </a:solidFill>
                <a:effectLst/>
                <a:latin typeface="+mj-lt"/>
                <a:cs typeface="Times New Roman" panose="02020603050405020304" pitchFamily="18" charset="0"/>
              </a:rPr>
              <a:t>-el, </a:t>
            </a:r>
            <a:r>
              <a:rPr lang="en-US" sz="6000" b="0" dirty="0" err="1">
                <a:solidFill>
                  <a:srgbClr val="C00000"/>
                </a:solidFill>
                <a:effectLst/>
                <a:latin typeface="+mj-lt"/>
                <a:cs typeface="Times New Roman" panose="02020603050405020304" pitchFamily="18" charset="0"/>
              </a:rPr>
              <a:t>quả</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thực</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là</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thánh</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thiện</a:t>
            </a:r>
            <a:r>
              <a:rPr lang="en-US" sz="6000" b="0" dirty="0" smtClean="0">
                <a:solidFill>
                  <a:srgbClr val="C00000"/>
                </a:solidFill>
                <a:effectLst/>
                <a:latin typeface="+mj-lt"/>
                <a:cs typeface="Times New Roman" panose="02020603050405020304" pitchFamily="18" charset="0"/>
              </a:rPr>
              <a:t>.</a:t>
            </a:r>
            <a:endParaRPr lang="en-US" sz="6000" b="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54543683"/>
      </p:ext>
    </p:extLst>
  </p:cSld>
  <p:clrMapOvr>
    <a:masterClrMapping/>
  </p:clrMapOvr>
  <p:transition advClick="0" advTm="3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104" y="832138"/>
            <a:ext cx="4463873" cy="27431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4175" y="20616"/>
            <a:ext cx="4572000" cy="3046988"/>
          </a:xfrm>
          <a:prstGeom prst="rect">
            <a:avLst/>
          </a:prstGeom>
          <a:noFill/>
        </p:spPr>
        <p:txBody>
          <a:bodyPr wrap="square" lIns="91440" tIns="45720" rIns="91440" bIns="45720">
            <a:spAutoFit/>
          </a:bodyPr>
          <a:lstStyle/>
          <a:p>
            <a:pPr algn="ctr"/>
            <a:r>
              <a:rPr lang="en-US" sz="48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Thánh</a:t>
            </a:r>
            <a:r>
              <a:rPr lang="en-US" sz="48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r>
              <a:rPr lang="en-US" sz="48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Lễ</a:t>
            </a:r>
            <a:r>
              <a:rPr lang="en-US" sz="48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p>
          <a:p>
            <a:pPr algn="ctr"/>
            <a:r>
              <a:rPr lang="en-US" sz="4800" dirty="0" err="1" smtClean="0">
                <a:ln w="0"/>
                <a:solidFill>
                  <a:srgbClr val="C00000"/>
                </a:solidFill>
                <a:effectLst>
                  <a:outerShdw blurRad="38100" dist="19050" dir="2700000" algn="tl" rotWithShape="0">
                    <a:schemeClr val="dk1">
                      <a:alpha val="40000"/>
                    </a:schemeClr>
                  </a:outerShdw>
                </a:effectLst>
              </a:rPr>
              <a:t>Chúa</a:t>
            </a:r>
            <a:r>
              <a:rPr lang="en-US" sz="4800" dirty="0" smtClean="0">
                <a:ln w="0"/>
                <a:solidFill>
                  <a:srgbClr val="C00000"/>
                </a:solidFill>
                <a:effectLst>
                  <a:outerShdw blurRad="38100" dist="19050" dir="2700000" algn="tl" rotWithShape="0">
                    <a:schemeClr val="dk1">
                      <a:alpha val="40000"/>
                    </a:schemeClr>
                  </a:outerShdw>
                </a:effectLst>
              </a:rPr>
              <a:t> </a:t>
            </a:r>
            <a:r>
              <a:rPr lang="en-US" sz="4800" dirty="0" err="1">
                <a:ln w="0"/>
                <a:solidFill>
                  <a:srgbClr val="C00000"/>
                </a:solidFill>
                <a:effectLst>
                  <a:outerShdw blurRad="38100" dist="19050" dir="2700000" algn="tl" rotWithShape="0">
                    <a:schemeClr val="dk1">
                      <a:alpha val="40000"/>
                    </a:schemeClr>
                  </a:outerShdw>
                </a:effectLst>
              </a:rPr>
              <a:t>Nhật</a:t>
            </a:r>
            <a:r>
              <a:rPr lang="en-US" sz="4800" dirty="0">
                <a:ln w="0"/>
                <a:solidFill>
                  <a:srgbClr val="C00000"/>
                </a:solidFill>
                <a:effectLst>
                  <a:outerShdw blurRad="38100" dist="19050" dir="2700000" algn="tl" rotWithShape="0">
                    <a:schemeClr val="dk1">
                      <a:alpha val="40000"/>
                    </a:schemeClr>
                  </a:outerShdw>
                </a:effectLst>
              </a:rPr>
              <a:t> </a:t>
            </a:r>
            <a:r>
              <a:rPr lang="en-US" sz="4800" dirty="0" smtClean="0">
                <a:ln w="0"/>
                <a:solidFill>
                  <a:srgbClr val="C00000"/>
                </a:solidFill>
                <a:effectLst>
                  <a:outerShdw blurRad="38100" dist="19050" dir="2700000" algn="tl" rotWithShape="0">
                    <a:schemeClr val="dk1">
                      <a:alpha val="40000"/>
                    </a:schemeClr>
                  </a:outerShdw>
                </a:effectLst>
              </a:rPr>
              <a:t>III</a:t>
            </a:r>
            <a:endParaRPr lang="en-US" sz="4800" dirty="0">
              <a:ln w="0"/>
              <a:solidFill>
                <a:srgbClr val="C00000"/>
              </a:solidFill>
              <a:effectLst>
                <a:outerShdw blurRad="38100" dist="19050" dir="2700000" algn="tl" rotWithShape="0">
                  <a:schemeClr val="dk1">
                    <a:alpha val="40000"/>
                  </a:schemeClr>
                </a:outerShdw>
              </a:effectLst>
            </a:endParaRPr>
          </a:p>
          <a:p>
            <a:pPr algn="ctr"/>
            <a:r>
              <a:rPr lang="en-US" sz="4800" dirty="0" err="1">
                <a:ln w="0"/>
                <a:solidFill>
                  <a:srgbClr val="C00000"/>
                </a:solidFill>
                <a:effectLst>
                  <a:outerShdw blurRad="38100" dist="19050" dir="2700000" algn="tl" rotWithShape="0">
                    <a:schemeClr val="dk1">
                      <a:alpha val="40000"/>
                    </a:schemeClr>
                  </a:outerShdw>
                </a:effectLst>
              </a:rPr>
              <a:t>Mùa</a:t>
            </a:r>
            <a:r>
              <a:rPr lang="en-US" sz="4800" dirty="0">
                <a:ln w="0"/>
                <a:solidFill>
                  <a:srgbClr val="C00000"/>
                </a:solidFill>
                <a:effectLst>
                  <a:outerShdw blurRad="38100" dist="19050" dir="2700000" algn="tl" rotWithShape="0">
                    <a:schemeClr val="dk1">
                      <a:alpha val="40000"/>
                    </a:schemeClr>
                  </a:outerShdw>
                </a:effectLst>
              </a:rPr>
              <a:t> </a:t>
            </a:r>
            <a:r>
              <a:rPr lang="en-US" sz="4800" dirty="0" err="1" smtClean="0">
                <a:ln w="0"/>
                <a:solidFill>
                  <a:srgbClr val="C00000"/>
                </a:solidFill>
                <a:effectLst>
                  <a:outerShdw blurRad="38100" dist="19050" dir="2700000" algn="tl" rotWithShape="0">
                    <a:schemeClr val="dk1">
                      <a:alpha val="40000"/>
                    </a:schemeClr>
                  </a:outerShdw>
                </a:effectLst>
              </a:rPr>
              <a:t>Vọng</a:t>
            </a:r>
            <a:endParaRPr lang="en-US" sz="4800" dirty="0" smtClean="0">
              <a:ln w="0"/>
              <a:solidFill>
                <a:srgbClr val="C00000"/>
              </a:solidFill>
              <a:effectLst>
                <a:outerShdw blurRad="38100" dist="19050" dir="2700000" algn="tl" rotWithShape="0">
                  <a:schemeClr val="dk1">
                    <a:alpha val="40000"/>
                  </a:schemeClr>
                </a:outerShdw>
              </a:effectLst>
            </a:endParaRPr>
          </a:p>
          <a:p>
            <a:pPr algn="ctr"/>
            <a:endParaRPr lang="en-US" sz="4800" dirty="0">
              <a:ln w="0"/>
              <a:solidFill>
                <a:srgbClr val="FF0000"/>
              </a:solidFill>
              <a:effectLst>
                <a:outerShdw blurRad="38100" dist="19050" dir="2700000" algn="tl" rotWithShape="0">
                  <a:schemeClr val="dk1">
                    <a:alpha val="40000"/>
                  </a:schemeClr>
                </a:outerShdw>
              </a:effectLst>
            </a:endParaRPr>
          </a:p>
        </p:txBody>
      </p:sp>
      <p:sp>
        <p:nvSpPr>
          <p:cNvPr id="7" name="Rectangle 6"/>
          <p:cNvSpPr/>
          <p:nvPr/>
        </p:nvSpPr>
        <p:spPr>
          <a:xfrm>
            <a:off x="4175" y="3898404"/>
            <a:ext cx="8905801" cy="1138773"/>
          </a:xfrm>
          <a:prstGeom prst="rect">
            <a:avLst/>
          </a:prstGeom>
          <a:noFill/>
        </p:spPr>
        <p:txBody>
          <a:bodyPr wrap="square" lIns="91440" tIns="45720" rIns="91440" bIns="45720">
            <a:spAutoFit/>
          </a:bodyPr>
          <a:lstStyle/>
          <a:p>
            <a:r>
              <a:rPr lang="en-US" sz="4000" dirty="0" smtClean="0">
                <a:solidFill>
                  <a:srgbClr val="0000FF"/>
                </a:solidFill>
              </a:rPr>
              <a:t>“CHÍNH </a:t>
            </a:r>
            <a:r>
              <a:rPr lang="en-US" sz="4000" dirty="0">
                <a:solidFill>
                  <a:srgbClr val="0000FF"/>
                </a:solidFill>
              </a:rPr>
              <a:t>NGƯỜI SẼ RỬA ANH EM </a:t>
            </a:r>
            <a:endParaRPr lang="en-US" sz="4000" dirty="0" smtClean="0">
              <a:solidFill>
                <a:srgbClr val="0000FF"/>
              </a:solidFill>
            </a:endParaRPr>
          </a:p>
          <a:p>
            <a:r>
              <a:rPr lang="en-US" sz="2800" dirty="0" smtClean="0">
                <a:solidFill>
                  <a:srgbClr val="0000FF"/>
                </a:solidFill>
              </a:rPr>
              <a:t>TRONG </a:t>
            </a:r>
            <a:r>
              <a:rPr lang="en-US" sz="2800" dirty="0">
                <a:solidFill>
                  <a:srgbClr val="0000FF"/>
                </a:solidFill>
              </a:rPr>
              <a:t>CHÚA THÁNH THẦN VÀ </a:t>
            </a:r>
            <a:r>
              <a:rPr lang="en-US" sz="2800" dirty="0" smtClean="0">
                <a:solidFill>
                  <a:srgbClr val="0000FF"/>
                </a:solidFill>
              </a:rPr>
              <a:t>LỬA” </a:t>
            </a:r>
            <a:r>
              <a:rPr lang="en-US" sz="2000" dirty="0">
                <a:solidFill>
                  <a:srgbClr val="0000FF"/>
                </a:solidFill>
              </a:rPr>
              <a:t>(</a:t>
            </a:r>
            <a:r>
              <a:rPr lang="en-US" sz="2000" dirty="0" err="1" smtClean="0">
                <a:solidFill>
                  <a:srgbClr val="0000FF"/>
                </a:solidFill>
              </a:rPr>
              <a:t>Lc</a:t>
            </a:r>
            <a:r>
              <a:rPr lang="en-US" sz="2000" dirty="0">
                <a:solidFill>
                  <a:srgbClr val="0000FF"/>
                </a:solidFill>
              </a:rPr>
              <a:t> </a:t>
            </a:r>
            <a:r>
              <a:rPr lang="en-US" sz="2000" dirty="0" smtClean="0">
                <a:solidFill>
                  <a:srgbClr val="0000FF"/>
                </a:solidFill>
              </a:rPr>
              <a:t>3</a:t>
            </a:r>
            <a:r>
              <a:rPr lang="en-US" sz="2000" dirty="0">
                <a:solidFill>
                  <a:srgbClr val="0000FF"/>
                </a:solidFill>
              </a:rPr>
              <a:t>, 10 – 18) </a:t>
            </a:r>
          </a:p>
        </p:txBody>
      </p:sp>
    </p:spTree>
    <p:extLst>
      <p:ext uri="{BB962C8B-B14F-4D97-AF65-F5344CB8AC3E}">
        <p14:creationId xmlns:p14="http://schemas.microsoft.com/office/powerpoint/2010/main" val="1503267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4800" b="0" dirty="0" smtClean="0">
                <a:solidFill>
                  <a:srgbClr val="0000FF"/>
                </a:solidFill>
                <a:effectLst/>
                <a:latin typeface="+mj-lt"/>
                <a:cs typeface="Times New Roman" panose="02020603050405020304" pitchFamily="18" charset="0"/>
              </a:rPr>
              <a:t>Tk3: </a:t>
            </a:r>
            <a:r>
              <a:rPr lang="en-US" sz="4800" b="0" dirty="0" err="1" smtClean="0">
                <a:solidFill>
                  <a:srgbClr val="C00000"/>
                </a:solidFill>
                <a:effectLst/>
                <a:latin typeface="+mj-lt"/>
                <a:cs typeface="Times New Roman" panose="02020603050405020304" pitchFamily="18" charset="0"/>
              </a:rPr>
              <a:t>Uy</a:t>
            </a:r>
            <a:r>
              <a:rPr lang="en-US" sz="4800" b="0" dirty="0" smtClean="0">
                <a:solidFill>
                  <a:srgbClr val="C00000"/>
                </a:solidFill>
                <a:effectLst/>
                <a:latin typeface="+mj-lt"/>
                <a:cs typeface="Times New Roman" panose="02020603050405020304" pitchFamily="18" charset="0"/>
              </a:rPr>
              <a:t> </a:t>
            </a:r>
            <a:r>
              <a:rPr lang="en-US" sz="4800" b="0" dirty="0" err="1" smtClean="0">
                <a:solidFill>
                  <a:srgbClr val="C00000"/>
                </a:solidFill>
                <a:effectLst/>
                <a:latin typeface="+mj-lt"/>
                <a:cs typeface="Times New Roman" panose="02020603050405020304" pitchFamily="18" charset="0"/>
              </a:rPr>
              <a:t>công</a:t>
            </a:r>
            <a:r>
              <a:rPr lang="en-US" sz="4800" b="0" dirty="0" smtClean="0">
                <a:solidFill>
                  <a:srgbClr val="C00000"/>
                </a:solidFill>
                <a:effectLst/>
                <a:latin typeface="+mj-lt"/>
                <a:cs typeface="Times New Roman" panose="02020603050405020304" pitchFamily="18" charset="0"/>
              </a:rPr>
              <a:t> </a:t>
            </a:r>
            <a:r>
              <a:rPr lang="en-US" sz="4800" b="0" dirty="0" err="1" smtClean="0">
                <a:solidFill>
                  <a:srgbClr val="C00000"/>
                </a:solidFill>
                <a:effectLst/>
                <a:latin typeface="+mj-lt"/>
                <a:cs typeface="Times New Roman" panose="02020603050405020304" pitchFamily="18" charset="0"/>
              </a:rPr>
              <a:t>Chúa</a:t>
            </a:r>
            <a:r>
              <a:rPr lang="en-US" sz="4800" b="0" dirty="0" smtClean="0">
                <a:solidFill>
                  <a:srgbClr val="C00000"/>
                </a:solidFill>
                <a:effectLst/>
                <a:latin typeface="+mj-lt"/>
                <a:cs typeface="Times New Roman" panose="02020603050405020304" pitchFamily="18" charset="0"/>
              </a:rPr>
              <a:t> </a:t>
            </a:r>
            <a:r>
              <a:rPr lang="en-US" sz="4800" b="0" dirty="0" err="1" smtClean="0">
                <a:solidFill>
                  <a:srgbClr val="C00000"/>
                </a:solidFill>
                <a:effectLst/>
                <a:latin typeface="+mj-lt"/>
                <a:cs typeface="Times New Roman" panose="02020603050405020304" pitchFamily="18" charset="0"/>
              </a:rPr>
              <a:t>hãy</a:t>
            </a:r>
            <a:r>
              <a:rPr lang="en-US" sz="4800" b="0" dirty="0" smtClean="0">
                <a:solidFill>
                  <a:srgbClr val="C00000"/>
                </a:solidFill>
                <a:effectLst/>
                <a:latin typeface="+mj-lt"/>
                <a:cs typeface="Times New Roman" panose="02020603050405020304" pitchFamily="18" charset="0"/>
              </a:rPr>
              <a:t> </a:t>
            </a:r>
            <a:r>
              <a:rPr lang="en-US" sz="4800" b="0" dirty="0" err="1" smtClean="0">
                <a:solidFill>
                  <a:srgbClr val="C00000"/>
                </a:solidFill>
                <a:effectLst/>
                <a:latin typeface="+mj-lt"/>
                <a:cs typeface="Times New Roman" panose="02020603050405020304" pitchFamily="18" charset="0"/>
              </a:rPr>
              <a:t>hát</a:t>
            </a:r>
            <a:r>
              <a:rPr lang="en-US" sz="4800" b="0" dirty="0" smtClean="0">
                <a:solidFill>
                  <a:srgbClr val="C00000"/>
                </a:solidFill>
                <a:effectLst/>
                <a:latin typeface="+mj-lt"/>
                <a:cs typeface="Times New Roman" panose="02020603050405020304" pitchFamily="18" charset="0"/>
              </a:rPr>
              <a:t> </a:t>
            </a:r>
            <a:r>
              <a:rPr lang="en-US" sz="4800" b="0" dirty="0" err="1" smtClean="0">
                <a:solidFill>
                  <a:srgbClr val="C00000"/>
                </a:solidFill>
                <a:effectLst/>
                <a:latin typeface="+mj-lt"/>
                <a:cs typeface="Times New Roman" panose="02020603050405020304" pitchFamily="18" charset="0"/>
              </a:rPr>
              <a:t>mừng</a:t>
            </a:r>
            <a:r>
              <a:rPr lang="en-US" sz="4800" b="0" dirty="0" smtClean="0">
                <a:solidFill>
                  <a:srgbClr val="C00000"/>
                </a:solidFill>
                <a:effectLst/>
                <a:latin typeface="+mj-lt"/>
                <a:cs typeface="Times New Roman" panose="02020603050405020304" pitchFamily="18" charset="0"/>
              </a:rPr>
              <a:t> </a:t>
            </a:r>
            <a:r>
              <a:rPr lang="en-US" sz="4800" b="0" dirty="0" err="1" smtClean="0">
                <a:solidFill>
                  <a:srgbClr val="C00000"/>
                </a:solidFill>
                <a:effectLst/>
                <a:latin typeface="+mj-lt"/>
                <a:cs typeface="Times New Roman" panose="02020603050405020304" pitchFamily="18" charset="0"/>
              </a:rPr>
              <a:t>luôn</a:t>
            </a:r>
            <a:r>
              <a:rPr lang="en-US" sz="4800" b="0" dirty="0" smtClean="0">
                <a:solidFill>
                  <a:srgbClr val="C00000"/>
                </a:solidFill>
                <a:effectLst/>
                <a:latin typeface="+mj-lt"/>
                <a:cs typeface="Times New Roman" panose="02020603050405020304" pitchFamily="18" charset="0"/>
              </a:rPr>
              <a:t>. </a:t>
            </a:r>
            <a:r>
              <a:rPr lang="vi-VN" sz="4800" b="0" dirty="0">
                <a:solidFill>
                  <a:srgbClr val="C00000"/>
                </a:solidFill>
                <a:effectLst/>
                <a:latin typeface="+mj-lt"/>
                <a:cs typeface="Times New Roman" panose="02020603050405020304" pitchFamily="18" charset="0"/>
              </a:rPr>
              <a:t>cao rao để trần gian cùng ngắm trông</a:t>
            </a:r>
            <a:r>
              <a:rPr lang="vi-VN" sz="4800" b="0" dirty="0" smtClean="0">
                <a:solidFill>
                  <a:srgbClr val="C00000"/>
                </a:solidFill>
                <a:effectLst/>
                <a:latin typeface="+mj-lt"/>
                <a:cs typeface="Times New Roman" panose="02020603050405020304" pitchFamily="18" charset="0"/>
              </a:rPr>
              <a:t>.</a:t>
            </a:r>
            <a:r>
              <a:rPr lang="en-US" sz="4800" b="0" dirty="0" smtClean="0">
                <a:solidFill>
                  <a:srgbClr val="C00000"/>
                </a:solidFill>
                <a:effectLst/>
                <a:latin typeface="+mj-lt"/>
                <a:cs typeface="Times New Roman" panose="02020603050405020304" pitchFamily="18" charset="0"/>
              </a:rPr>
              <a:t> </a:t>
            </a:r>
            <a:r>
              <a:rPr lang="vi-VN" sz="4800" dirty="0">
                <a:solidFill>
                  <a:srgbClr val="C00000"/>
                </a:solidFill>
                <a:latin typeface="+mj-lt"/>
                <a:cs typeface="Times New Roman" panose="02020603050405020304" pitchFamily="18" charset="0"/>
              </a:rPr>
              <a:t>Vì Đấng Thánh thật vĩ đại của </a:t>
            </a:r>
            <a:r>
              <a:rPr lang="vi-VN" sz="4800" dirty="0" smtClean="0">
                <a:solidFill>
                  <a:srgbClr val="C00000"/>
                </a:solidFill>
                <a:latin typeface="+mj-lt"/>
                <a:cs typeface="Times New Roman" panose="02020603050405020304" pitchFamily="18" charset="0"/>
              </a:rPr>
              <a:t>Ít-ra-e</a:t>
            </a:r>
            <a:r>
              <a:rPr lang="en-US" sz="4800" dirty="0" smtClean="0">
                <a:solidFill>
                  <a:srgbClr val="C00000"/>
                </a:solidFill>
                <a:latin typeface="+mj-lt"/>
                <a:cs typeface="Times New Roman" panose="02020603050405020304" pitchFamily="18" charset="0"/>
              </a:rPr>
              <a:t>l</a:t>
            </a:r>
            <a:r>
              <a:rPr lang="vi-VN" sz="4800" dirty="0" smtClean="0">
                <a:solidFill>
                  <a:srgbClr val="C00000"/>
                </a:solidFill>
                <a:latin typeface="+mj-lt"/>
                <a:cs typeface="Times New Roman" panose="02020603050405020304" pitchFamily="18" charset="0"/>
              </a:rPr>
              <a:t> </a:t>
            </a:r>
            <a:r>
              <a:rPr lang="en-US" sz="4800" dirty="0" smtClean="0">
                <a:solidFill>
                  <a:srgbClr val="C00000"/>
                </a:solidFill>
                <a:latin typeface="+mj-lt"/>
                <a:cs typeface="Times New Roman" panose="02020603050405020304" pitchFamily="18" charset="0"/>
              </a:rPr>
              <a:t>S</a:t>
            </a:r>
            <a:r>
              <a:rPr lang="vi-VN" sz="4800" dirty="0" smtClean="0">
                <a:solidFill>
                  <a:srgbClr val="C00000"/>
                </a:solidFill>
                <a:latin typeface="+mj-lt"/>
                <a:cs typeface="Times New Roman" panose="02020603050405020304" pitchFamily="18" charset="0"/>
              </a:rPr>
              <a:t>i-on </a:t>
            </a:r>
            <a:r>
              <a:rPr lang="vi-VN" sz="4800" dirty="0">
                <a:solidFill>
                  <a:srgbClr val="C00000"/>
                </a:solidFill>
                <a:latin typeface="+mj-lt"/>
                <a:cs typeface="Times New Roman" panose="02020603050405020304" pitchFamily="18" charset="0"/>
              </a:rPr>
              <a:t>hãy hò </a:t>
            </a:r>
            <a:r>
              <a:rPr lang="vi-VN" sz="4800" dirty="0" smtClean="0">
                <a:solidFill>
                  <a:srgbClr val="C00000"/>
                </a:solidFill>
                <a:latin typeface="+mj-lt"/>
                <a:cs typeface="Times New Roman" panose="02020603050405020304" pitchFamily="18" charset="0"/>
              </a:rPr>
              <a:t>reo</a:t>
            </a:r>
            <a:endParaRPr lang="vi-VN" sz="4800"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2377173369"/>
      </p:ext>
    </p:extLst>
  </p:cSld>
  <p:clrMapOvr>
    <a:masterClrMapping/>
  </p:clrMapOvr>
  <p:transition advClick="0" advTm="3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dirty="0" err="1" smtClean="0">
                <a:solidFill>
                  <a:srgbClr val="0000FF"/>
                </a:solidFill>
                <a:effectLst/>
                <a:latin typeface="+mj-lt"/>
                <a:cs typeface="Times New Roman" panose="02020603050405020304" pitchFamily="18" charset="0"/>
              </a:rPr>
              <a:t>Đk</a:t>
            </a:r>
            <a:r>
              <a:rPr lang="en-US" sz="6000" b="0" dirty="0" smtClean="0">
                <a:solidFill>
                  <a:srgbClr val="0000FF"/>
                </a:solidFill>
                <a:effectLst/>
                <a:latin typeface="+mj-lt"/>
                <a:cs typeface="Times New Roman" panose="02020603050405020304" pitchFamily="18" charset="0"/>
              </a:rPr>
              <a:t>:</a:t>
            </a:r>
            <a:r>
              <a:rPr lang="en-US" sz="6000" b="0" dirty="0">
                <a:solidFill>
                  <a:srgbClr val="0000FF"/>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Hãy</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mừng</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rỡ</a:t>
            </a:r>
            <a:r>
              <a:rPr lang="en-US" sz="6000" b="0" dirty="0">
                <a:solidFill>
                  <a:srgbClr val="C00000"/>
                </a:solidFill>
                <a:effectLst/>
                <a:latin typeface="+mj-lt"/>
                <a:cs typeface="Times New Roman" panose="02020603050405020304" pitchFamily="18" charset="0"/>
              </a:rPr>
              <a:t> reo </a:t>
            </a:r>
            <a:r>
              <a:rPr lang="en-US" sz="6000" b="0" dirty="0" err="1">
                <a:solidFill>
                  <a:srgbClr val="C00000"/>
                </a:solidFill>
                <a:effectLst/>
                <a:latin typeface="+mj-lt"/>
                <a:cs typeface="Times New Roman" panose="02020603050405020304" pitchFamily="18" charset="0"/>
              </a:rPr>
              <a:t>hò</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vì</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giữa</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ngươi</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Đức</a:t>
            </a:r>
            <a:r>
              <a:rPr lang="en-US" sz="6000" b="0" dirty="0">
                <a:solidFill>
                  <a:srgbClr val="C00000"/>
                </a:solidFill>
                <a:effectLst/>
                <a:latin typeface="+mj-lt"/>
                <a:cs typeface="Times New Roman" panose="02020603050405020304" pitchFamily="18" charset="0"/>
              </a:rPr>
              <a:t> </a:t>
            </a:r>
            <a:r>
              <a:rPr lang="en-US" sz="6000" b="0" dirty="0" err="1" smtClean="0">
                <a:solidFill>
                  <a:srgbClr val="C00000"/>
                </a:solidFill>
                <a:effectLst/>
                <a:latin typeface="+mj-lt"/>
                <a:cs typeface="Times New Roman" panose="02020603050405020304" pitchFamily="18" charset="0"/>
              </a:rPr>
              <a:t>Chúa</a:t>
            </a:r>
            <a:r>
              <a:rPr lang="en-US" sz="6000" b="0" dirty="0" smtClean="0">
                <a:solidFill>
                  <a:srgbClr val="C00000"/>
                </a:solidFill>
                <a:effectLst/>
                <a:latin typeface="+mj-lt"/>
                <a:cs typeface="Times New Roman" panose="02020603050405020304" pitchFamily="18" charset="0"/>
              </a:rPr>
              <a:t> </a:t>
            </a:r>
            <a:r>
              <a:rPr lang="en-US" sz="6000" b="0" dirty="0" err="1" smtClean="0">
                <a:solidFill>
                  <a:srgbClr val="C00000"/>
                </a:solidFill>
                <a:effectLst/>
                <a:latin typeface="+mj-lt"/>
                <a:cs typeface="Times New Roman" panose="02020603050405020304" pitchFamily="18" charset="0"/>
              </a:rPr>
              <a:t>của</a:t>
            </a:r>
            <a:r>
              <a:rPr lang="en-US" sz="6000" b="0" dirty="0" smtClean="0">
                <a:solidFill>
                  <a:srgbClr val="C00000"/>
                </a:solidFill>
                <a:effectLst/>
                <a:latin typeface="+mj-lt"/>
                <a:cs typeface="Times New Roman" panose="02020603050405020304" pitchFamily="18" charset="0"/>
              </a:rPr>
              <a:t> </a:t>
            </a:r>
            <a:r>
              <a:rPr lang="en-US" sz="6000" b="0" dirty="0" err="1" smtClean="0">
                <a:solidFill>
                  <a:srgbClr val="C00000"/>
                </a:solidFill>
                <a:effectLst/>
                <a:latin typeface="+mj-lt"/>
                <a:cs typeface="Times New Roman" panose="02020603050405020304" pitchFamily="18" charset="0"/>
              </a:rPr>
              <a:t>Ít</a:t>
            </a:r>
            <a:r>
              <a:rPr lang="en-US" sz="6000" b="0" dirty="0" smtClean="0">
                <a:solidFill>
                  <a:srgbClr val="C00000"/>
                </a:solidFill>
                <a:effectLst/>
                <a:latin typeface="+mj-lt"/>
                <a:cs typeface="Times New Roman" panose="02020603050405020304" pitchFamily="18" charset="0"/>
              </a:rPr>
              <a:t>-</a:t>
            </a:r>
            <a:r>
              <a:rPr lang="en-US" sz="6000" b="0" dirty="0" err="1" smtClean="0">
                <a:solidFill>
                  <a:srgbClr val="C00000"/>
                </a:solidFill>
                <a:effectLst/>
                <a:latin typeface="+mj-lt"/>
                <a:cs typeface="Times New Roman" panose="02020603050405020304" pitchFamily="18" charset="0"/>
              </a:rPr>
              <a:t>ra</a:t>
            </a:r>
            <a:r>
              <a:rPr lang="en-US" sz="6000" b="0" dirty="0" smtClean="0">
                <a:solidFill>
                  <a:srgbClr val="C00000"/>
                </a:solidFill>
                <a:effectLst/>
                <a:latin typeface="+mj-lt"/>
                <a:cs typeface="Times New Roman" panose="02020603050405020304" pitchFamily="18" charset="0"/>
              </a:rPr>
              <a:t>-el, </a:t>
            </a:r>
            <a:r>
              <a:rPr lang="en-US" sz="6000" b="0" dirty="0" err="1">
                <a:solidFill>
                  <a:srgbClr val="C00000"/>
                </a:solidFill>
                <a:effectLst/>
                <a:latin typeface="+mj-lt"/>
                <a:cs typeface="Times New Roman" panose="02020603050405020304" pitchFamily="18" charset="0"/>
              </a:rPr>
              <a:t>quả</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thực</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là</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thánh</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thiện</a:t>
            </a:r>
            <a:r>
              <a:rPr lang="en-US" sz="6000" b="0" dirty="0" smtClean="0">
                <a:solidFill>
                  <a:srgbClr val="C00000"/>
                </a:solidFill>
                <a:effectLst/>
                <a:latin typeface="+mj-lt"/>
                <a:cs typeface="Times New Roman" panose="02020603050405020304" pitchFamily="18" charset="0"/>
              </a:rPr>
              <a:t>.</a:t>
            </a:r>
            <a:endParaRPr lang="en-US" sz="6000" b="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54543683"/>
      </p:ext>
    </p:extLst>
  </p:cSld>
  <p:clrMapOvr>
    <a:masterClrMapping/>
  </p:clrMapOvr>
  <p:transition advClick="0" advTm="3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104" y="832138"/>
            <a:ext cx="4463873" cy="27431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4175" y="20616"/>
            <a:ext cx="4572000" cy="2308324"/>
          </a:xfrm>
          <a:prstGeom prst="rect">
            <a:avLst/>
          </a:prstGeom>
          <a:noFill/>
        </p:spPr>
        <p:txBody>
          <a:bodyPr wrap="square" lIns="91440" tIns="45720" rIns="91440" bIns="45720">
            <a:spAutoFit/>
          </a:bodyPr>
          <a:lstStyle/>
          <a:p>
            <a:pPr algn="ctr"/>
            <a:r>
              <a:rPr lang="en-US" sz="48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Thánh</a:t>
            </a:r>
            <a:r>
              <a:rPr lang="en-US" sz="48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r>
              <a:rPr lang="en-US" sz="48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Lễ</a:t>
            </a:r>
            <a:r>
              <a:rPr lang="en-US" sz="48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p>
          <a:p>
            <a:pPr algn="ctr"/>
            <a:r>
              <a:rPr lang="en-US" sz="4800" dirty="0" err="1" smtClean="0">
                <a:ln w="0"/>
                <a:solidFill>
                  <a:srgbClr val="C00000"/>
                </a:solidFill>
                <a:effectLst>
                  <a:outerShdw blurRad="38100" dist="19050" dir="2700000" algn="tl" rotWithShape="0">
                    <a:schemeClr val="dk1">
                      <a:alpha val="40000"/>
                    </a:schemeClr>
                  </a:outerShdw>
                </a:effectLst>
              </a:rPr>
              <a:t>Chúa</a:t>
            </a:r>
            <a:r>
              <a:rPr lang="en-US" sz="4800" dirty="0" smtClean="0">
                <a:ln w="0"/>
                <a:solidFill>
                  <a:srgbClr val="C00000"/>
                </a:solidFill>
                <a:effectLst>
                  <a:outerShdw blurRad="38100" dist="19050" dir="2700000" algn="tl" rotWithShape="0">
                    <a:schemeClr val="dk1">
                      <a:alpha val="40000"/>
                    </a:schemeClr>
                  </a:outerShdw>
                </a:effectLst>
              </a:rPr>
              <a:t> </a:t>
            </a:r>
            <a:r>
              <a:rPr lang="en-US" sz="4800" dirty="0" err="1">
                <a:ln w="0"/>
                <a:solidFill>
                  <a:srgbClr val="C00000"/>
                </a:solidFill>
                <a:effectLst>
                  <a:outerShdw blurRad="38100" dist="19050" dir="2700000" algn="tl" rotWithShape="0">
                    <a:schemeClr val="dk1">
                      <a:alpha val="40000"/>
                    </a:schemeClr>
                  </a:outerShdw>
                </a:effectLst>
              </a:rPr>
              <a:t>Nhật</a:t>
            </a:r>
            <a:r>
              <a:rPr lang="en-US" sz="4800" dirty="0">
                <a:ln w="0"/>
                <a:solidFill>
                  <a:srgbClr val="C00000"/>
                </a:solidFill>
                <a:effectLst>
                  <a:outerShdw blurRad="38100" dist="19050" dir="2700000" algn="tl" rotWithShape="0">
                    <a:schemeClr val="dk1">
                      <a:alpha val="40000"/>
                    </a:schemeClr>
                  </a:outerShdw>
                </a:effectLst>
              </a:rPr>
              <a:t> </a:t>
            </a:r>
            <a:r>
              <a:rPr lang="en-US" sz="4800" dirty="0" smtClean="0">
                <a:ln w="0"/>
                <a:solidFill>
                  <a:srgbClr val="C00000"/>
                </a:solidFill>
                <a:effectLst>
                  <a:outerShdw blurRad="38100" dist="19050" dir="2700000" algn="tl" rotWithShape="0">
                    <a:schemeClr val="dk1">
                      <a:alpha val="40000"/>
                    </a:schemeClr>
                  </a:outerShdw>
                </a:effectLst>
              </a:rPr>
              <a:t>III</a:t>
            </a:r>
            <a:endParaRPr lang="en-US" sz="4800" dirty="0">
              <a:ln w="0"/>
              <a:solidFill>
                <a:srgbClr val="C00000"/>
              </a:solidFill>
              <a:effectLst>
                <a:outerShdw blurRad="38100" dist="19050" dir="2700000" algn="tl" rotWithShape="0">
                  <a:schemeClr val="dk1">
                    <a:alpha val="40000"/>
                  </a:schemeClr>
                </a:outerShdw>
              </a:effectLst>
            </a:endParaRPr>
          </a:p>
          <a:p>
            <a:pPr algn="ctr"/>
            <a:r>
              <a:rPr lang="en-US" sz="4800" dirty="0" err="1">
                <a:ln w="0"/>
                <a:solidFill>
                  <a:srgbClr val="C00000"/>
                </a:solidFill>
                <a:effectLst>
                  <a:outerShdw blurRad="38100" dist="19050" dir="2700000" algn="tl" rotWithShape="0">
                    <a:schemeClr val="dk1">
                      <a:alpha val="40000"/>
                    </a:schemeClr>
                  </a:outerShdw>
                </a:effectLst>
              </a:rPr>
              <a:t>Mùa</a:t>
            </a:r>
            <a:r>
              <a:rPr lang="en-US" sz="4800" dirty="0">
                <a:ln w="0"/>
                <a:solidFill>
                  <a:srgbClr val="C00000"/>
                </a:solidFill>
                <a:effectLst>
                  <a:outerShdw blurRad="38100" dist="19050" dir="2700000" algn="tl" rotWithShape="0">
                    <a:schemeClr val="dk1">
                      <a:alpha val="40000"/>
                    </a:schemeClr>
                  </a:outerShdw>
                </a:effectLst>
              </a:rPr>
              <a:t> </a:t>
            </a:r>
            <a:r>
              <a:rPr lang="en-US" sz="4800" dirty="0" err="1" smtClean="0">
                <a:ln w="0"/>
                <a:solidFill>
                  <a:srgbClr val="C00000"/>
                </a:solidFill>
                <a:effectLst>
                  <a:outerShdw blurRad="38100" dist="19050" dir="2700000" algn="tl" rotWithShape="0">
                    <a:schemeClr val="dk1">
                      <a:alpha val="40000"/>
                    </a:schemeClr>
                  </a:outerShdw>
                </a:effectLst>
              </a:rPr>
              <a:t>Vọng</a:t>
            </a:r>
            <a:endParaRPr lang="en-US" sz="4800" dirty="0" smtClean="0">
              <a:ln w="0"/>
              <a:solidFill>
                <a:srgbClr val="C00000"/>
              </a:solidFill>
              <a:effectLst>
                <a:outerShdw blurRad="38100" dist="19050" dir="2700000" algn="tl" rotWithShape="0">
                  <a:schemeClr val="dk1">
                    <a:alpha val="40000"/>
                  </a:schemeClr>
                </a:outerShdw>
              </a:effectLst>
            </a:endParaRPr>
          </a:p>
        </p:txBody>
      </p:sp>
      <p:sp>
        <p:nvSpPr>
          <p:cNvPr id="7" name="Rectangle 6"/>
          <p:cNvSpPr/>
          <p:nvPr/>
        </p:nvSpPr>
        <p:spPr>
          <a:xfrm>
            <a:off x="123274" y="2835176"/>
            <a:ext cx="8905801" cy="2308324"/>
          </a:xfrm>
          <a:prstGeom prst="rect">
            <a:avLst/>
          </a:prstGeom>
          <a:noFill/>
        </p:spPr>
        <p:txBody>
          <a:bodyPr wrap="square" lIns="91440" tIns="45720" rIns="91440" bIns="45720">
            <a:spAutoFit/>
          </a:bodyPr>
          <a:lstStyle/>
          <a:p>
            <a:r>
              <a:rPr lang="en-US" sz="3600" i="1" dirty="0" err="1" smtClean="0">
                <a:solidFill>
                  <a:srgbClr val="0000FF"/>
                </a:solidFill>
              </a:rPr>
              <a:t>Bài</a:t>
            </a:r>
            <a:r>
              <a:rPr lang="en-US" sz="3600" i="1" dirty="0" smtClean="0">
                <a:solidFill>
                  <a:srgbClr val="0000FF"/>
                </a:solidFill>
              </a:rPr>
              <a:t> </a:t>
            </a:r>
            <a:r>
              <a:rPr lang="en-US" sz="3600" i="1" dirty="0" err="1" smtClean="0">
                <a:solidFill>
                  <a:srgbClr val="0000FF"/>
                </a:solidFill>
              </a:rPr>
              <a:t>Đọc</a:t>
            </a:r>
            <a:r>
              <a:rPr lang="en-US" sz="3600" i="1" dirty="0" smtClean="0">
                <a:solidFill>
                  <a:srgbClr val="0000FF"/>
                </a:solidFill>
              </a:rPr>
              <a:t> 2</a:t>
            </a:r>
          </a:p>
          <a:p>
            <a:r>
              <a:rPr lang="vi-VN" sz="3600" b="0" i="1" dirty="0" smtClean="0">
                <a:solidFill>
                  <a:srgbClr val="0000FF"/>
                </a:solidFill>
              </a:rPr>
              <a:t>“</a:t>
            </a:r>
            <a:r>
              <a:rPr lang="vi-VN" sz="3600" b="0" i="1" dirty="0">
                <a:solidFill>
                  <a:srgbClr val="0000FF"/>
                </a:solidFill>
              </a:rPr>
              <a:t>Chúa gần đến”.</a:t>
            </a:r>
            <a:endParaRPr lang="vi-VN" sz="3600" b="0" dirty="0">
              <a:solidFill>
                <a:srgbClr val="0000FF"/>
              </a:solidFill>
            </a:endParaRPr>
          </a:p>
          <a:p>
            <a:r>
              <a:rPr lang="vi-VN" sz="3600" b="0" dirty="0">
                <a:solidFill>
                  <a:srgbClr val="0000FF"/>
                </a:solidFill>
              </a:rPr>
              <a:t>Trích thơ Thánh Phao-lô Tông đồ gởi tín hữu Phi-líp-phê</a:t>
            </a:r>
            <a:r>
              <a:rPr lang="vi-VN" sz="3600" b="0" dirty="0" smtClean="0">
                <a:solidFill>
                  <a:srgbClr val="0000FF"/>
                </a:solidFill>
              </a:rPr>
              <a:t>.</a:t>
            </a:r>
            <a:endParaRPr lang="vi-VN" sz="3600" b="0" dirty="0">
              <a:solidFill>
                <a:srgbClr val="0000FF"/>
              </a:solidFill>
            </a:endParaRPr>
          </a:p>
        </p:txBody>
      </p:sp>
    </p:spTree>
    <p:extLst>
      <p:ext uri="{BB962C8B-B14F-4D97-AF65-F5344CB8AC3E}">
        <p14:creationId xmlns:p14="http://schemas.microsoft.com/office/powerpoint/2010/main" val="2551999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9050" y="675933"/>
            <a:ext cx="9144000" cy="3657600"/>
          </a:xfrm>
        </p:spPr>
        <p:txBody>
          <a:bodyPr>
            <a:noAutofit/>
          </a:bodyPr>
          <a:lstStyle/>
          <a:p>
            <a:pPr marL="0" indent="0" algn="just">
              <a:lnSpc>
                <a:spcPct val="140000"/>
              </a:lnSpc>
              <a:buFontTx/>
              <a:buNone/>
              <a:defRPr/>
            </a:pPr>
            <a:r>
              <a:rPr lang="en-US" sz="5300" b="0" dirty="0" err="1" smtClean="0">
                <a:solidFill>
                  <a:srgbClr val="C00000"/>
                </a:solidFill>
                <a:effectLst/>
                <a:latin typeface="+mj-lt"/>
                <a:cs typeface="Times New Roman" panose="02020603050405020304" pitchFamily="18" charset="0"/>
              </a:rPr>
              <a:t>Thánh</a:t>
            </a:r>
            <a:r>
              <a:rPr lang="en-US" sz="5300" b="0" dirty="0" smtClean="0">
                <a:solidFill>
                  <a:srgbClr val="C00000"/>
                </a:solidFill>
                <a:effectLst/>
                <a:latin typeface="+mj-lt"/>
                <a:cs typeface="Times New Roman" panose="02020603050405020304" pitchFamily="18" charset="0"/>
              </a:rPr>
              <a:t> </a:t>
            </a:r>
            <a:r>
              <a:rPr lang="en-US" sz="5300" b="0" dirty="0" err="1" smtClean="0">
                <a:solidFill>
                  <a:srgbClr val="C00000"/>
                </a:solidFill>
                <a:effectLst/>
                <a:latin typeface="+mj-lt"/>
                <a:cs typeface="Times New Roman" panose="02020603050405020304" pitchFamily="18" charset="0"/>
              </a:rPr>
              <a:t>thần</a:t>
            </a:r>
            <a:r>
              <a:rPr lang="en-US" sz="5300" b="0" dirty="0" smtClean="0">
                <a:solidFill>
                  <a:srgbClr val="C00000"/>
                </a:solidFill>
                <a:effectLst/>
                <a:latin typeface="+mj-lt"/>
                <a:cs typeface="Times New Roman" panose="02020603050405020304" pitchFamily="18" charset="0"/>
              </a:rPr>
              <a:t> </a:t>
            </a:r>
            <a:r>
              <a:rPr lang="en-US" sz="5300" b="0" dirty="0" err="1" smtClean="0">
                <a:solidFill>
                  <a:srgbClr val="C00000"/>
                </a:solidFill>
                <a:effectLst/>
                <a:latin typeface="+mj-lt"/>
                <a:cs typeface="Times New Roman" panose="02020603050405020304" pitchFamily="18" charset="0"/>
              </a:rPr>
              <a:t>chúa</a:t>
            </a:r>
            <a:r>
              <a:rPr lang="en-US" sz="5300" b="0" dirty="0" smtClean="0">
                <a:solidFill>
                  <a:srgbClr val="C00000"/>
                </a:solidFill>
                <a:effectLst/>
                <a:latin typeface="+mj-lt"/>
                <a:cs typeface="Times New Roman" panose="02020603050405020304" pitchFamily="18" charset="0"/>
              </a:rPr>
              <a:t> </a:t>
            </a:r>
            <a:r>
              <a:rPr lang="en-US" sz="5300" b="0" dirty="0" err="1" smtClean="0">
                <a:solidFill>
                  <a:srgbClr val="C00000"/>
                </a:solidFill>
                <a:effectLst/>
                <a:latin typeface="+mj-lt"/>
                <a:cs typeface="Times New Roman" panose="02020603050405020304" pitchFamily="18" charset="0"/>
              </a:rPr>
              <a:t>ngự</a:t>
            </a:r>
            <a:r>
              <a:rPr lang="en-US" sz="5300" b="0" dirty="0" smtClean="0">
                <a:solidFill>
                  <a:srgbClr val="C00000"/>
                </a:solidFill>
                <a:effectLst/>
                <a:latin typeface="+mj-lt"/>
                <a:cs typeface="Times New Roman" panose="02020603050405020304" pitchFamily="18" charset="0"/>
              </a:rPr>
              <a:t> </a:t>
            </a:r>
            <a:r>
              <a:rPr lang="en-US" sz="5300" b="0" dirty="0" err="1" smtClean="0">
                <a:solidFill>
                  <a:srgbClr val="C00000"/>
                </a:solidFill>
                <a:effectLst/>
                <a:latin typeface="+mj-lt"/>
                <a:cs typeface="Times New Roman" panose="02020603050405020304" pitchFamily="18" charset="0"/>
              </a:rPr>
              <a:t>trên</a:t>
            </a:r>
            <a:r>
              <a:rPr lang="en-US" sz="5300" b="0" dirty="0" smtClean="0">
                <a:solidFill>
                  <a:srgbClr val="C00000"/>
                </a:solidFill>
                <a:effectLst/>
                <a:latin typeface="+mj-lt"/>
                <a:cs typeface="Times New Roman" panose="02020603050405020304" pitchFamily="18" charset="0"/>
              </a:rPr>
              <a:t> </a:t>
            </a:r>
            <a:r>
              <a:rPr lang="en-US" sz="5300" b="0" dirty="0" err="1" smtClean="0">
                <a:solidFill>
                  <a:srgbClr val="C00000"/>
                </a:solidFill>
                <a:effectLst/>
                <a:latin typeface="+mj-lt"/>
                <a:cs typeface="Times New Roman" panose="02020603050405020304" pitchFamily="18" charset="0"/>
              </a:rPr>
              <a:t>tôi</a:t>
            </a:r>
            <a:r>
              <a:rPr lang="en-US" sz="5300" b="0" dirty="0" smtClean="0">
                <a:solidFill>
                  <a:srgbClr val="C00000"/>
                </a:solidFill>
                <a:effectLst/>
                <a:latin typeface="+mj-lt"/>
                <a:cs typeface="Times New Roman" panose="02020603050405020304" pitchFamily="18" charset="0"/>
              </a:rPr>
              <a:t>.</a:t>
            </a:r>
            <a:r>
              <a:rPr lang="vi-VN" sz="5300" b="0" dirty="0">
                <a:solidFill>
                  <a:srgbClr val="C00000"/>
                </a:solidFill>
                <a:effectLst/>
                <a:latin typeface="+mj-lt"/>
                <a:cs typeface="Times New Roman" panose="02020603050405020304" pitchFamily="18" charset="0"/>
              </a:rPr>
              <a:t> Chúa Sai Tôi Đem Tin Mừng Cho Người Khó Nghèo.</a:t>
            </a:r>
            <a:r>
              <a:rPr lang="en-US" sz="5300" b="0" dirty="0" smtClean="0">
                <a:solidFill>
                  <a:srgbClr val="C00000"/>
                </a:solidFill>
                <a:effectLst/>
                <a:latin typeface="+mj-lt"/>
                <a:cs typeface="Times New Roman" panose="02020603050405020304" pitchFamily="18" charset="0"/>
              </a:rPr>
              <a:t> </a:t>
            </a:r>
            <a:endParaRPr lang="en-US" sz="5300" b="0" u="sng" dirty="0" smtClean="0">
              <a:solidFill>
                <a:srgbClr val="C00000"/>
              </a:solidFill>
              <a:effectLst/>
              <a:latin typeface="+mj-lt"/>
              <a:cs typeface="Times New Roman" panose="02020603050405020304" pitchFamily="18" charset="0"/>
            </a:endParaRPr>
          </a:p>
        </p:txBody>
      </p:sp>
      <p:sp>
        <p:nvSpPr>
          <p:cNvPr id="2" name="Rectangle 1"/>
          <p:cNvSpPr/>
          <p:nvPr/>
        </p:nvSpPr>
        <p:spPr>
          <a:xfrm>
            <a:off x="914400" y="191184"/>
            <a:ext cx="4419600" cy="646331"/>
          </a:xfrm>
          <a:prstGeom prst="rect">
            <a:avLst/>
          </a:prstGeom>
        </p:spPr>
        <p:txBody>
          <a:bodyPr wrap="square">
            <a:spAutoFit/>
          </a:bodyPr>
          <a:lstStyle/>
          <a:p>
            <a:r>
              <a:rPr lang="en-US" sz="3600" i="1" dirty="0">
                <a:solidFill>
                  <a:srgbClr val="0000FF"/>
                </a:solidFill>
              </a:rPr>
              <a:t>Alleluia - Alleluia</a:t>
            </a:r>
            <a:r>
              <a:rPr lang="en-US" sz="3600" i="1" dirty="0" smtClean="0">
                <a:solidFill>
                  <a:srgbClr val="0000FF"/>
                </a:solidFill>
              </a:rPr>
              <a:t>:</a:t>
            </a:r>
            <a:endParaRPr lang="en-US" sz="3600" i="1" dirty="0">
              <a:solidFill>
                <a:srgbClr val="0000FF"/>
              </a:solidFill>
            </a:endParaRPr>
          </a:p>
        </p:txBody>
      </p:sp>
      <p:sp>
        <p:nvSpPr>
          <p:cNvPr id="4" name="Rectangle 3"/>
          <p:cNvSpPr/>
          <p:nvPr/>
        </p:nvSpPr>
        <p:spPr>
          <a:xfrm>
            <a:off x="5084446" y="4171950"/>
            <a:ext cx="2499402" cy="768800"/>
          </a:xfrm>
          <a:prstGeom prst="rect">
            <a:avLst/>
          </a:prstGeom>
        </p:spPr>
        <p:txBody>
          <a:bodyPr wrap="none">
            <a:spAutoFit/>
          </a:bodyPr>
          <a:lstStyle/>
          <a:p>
            <a:pPr algn="just">
              <a:lnSpc>
                <a:spcPct val="140000"/>
              </a:lnSpc>
              <a:spcBef>
                <a:spcPct val="20000"/>
              </a:spcBef>
              <a:defRPr/>
            </a:pPr>
            <a:r>
              <a:rPr lang="en-US" sz="3600" i="1" dirty="0">
                <a:solidFill>
                  <a:srgbClr val="0000FF"/>
                </a:solidFill>
              </a:rPr>
              <a:t>Alleluia </a:t>
            </a:r>
            <a:r>
              <a:rPr lang="en-US" sz="3600" i="1" dirty="0" smtClean="0">
                <a:solidFill>
                  <a:srgbClr val="0000FF"/>
                </a:solidFill>
              </a:rPr>
              <a:t>…</a:t>
            </a:r>
            <a:endParaRPr lang="en-US" sz="3600" i="1" dirty="0">
              <a:solidFill>
                <a:srgbClr val="0000FF"/>
              </a:solidFill>
            </a:endParaRPr>
          </a:p>
        </p:txBody>
      </p:sp>
    </p:spTree>
    <p:extLst>
      <p:ext uri="{BB962C8B-B14F-4D97-AF65-F5344CB8AC3E}">
        <p14:creationId xmlns:p14="http://schemas.microsoft.com/office/powerpoint/2010/main" val="3227465723"/>
      </p:ext>
    </p:extLst>
  </p:cSld>
  <p:clrMapOvr>
    <a:masterClrMapping/>
  </p:clrMapOvr>
  <p:transition advClick="0" advTm="3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104" y="832138"/>
            <a:ext cx="4463873" cy="27431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4175" y="20616"/>
            <a:ext cx="4572000" cy="4431983"/>
          </a:xfrm>
          <a:prstGeom prst="rect">
            <a:avLst/>
          </a:prstGeom>
          <a:noFill/>
        </p:spPr>
        <p:txBody>
          <a:bodyPr wrap="square" lIns="91440" tIns="45720" rIns="91440" bIns="45720">
            <a:spAutoFit/>
          </a:bodyPr>
          <a:lstStyle/>
          <a:p>
            <a:pPr algn="ctr"/>
            <a:r>
              <a:rPr lang="en-US" sz="48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Thánh</a:t>
            </a:r>
            <a:r>
              <a:rPr lang="en-US" sz="48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r>
              <a:rPr lang="en-US" sz="48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Lễ</a:t>
            </a:r>
            <a:r>
              <a:rPr lang="en-US" sz="48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p>
          <a:p>
            <a:pPr algn="ctr"/>
            <a:r>
              <a:rPr lang="en-US" sz="4800" dirty="0" err="1" smtClean="0">
                <a:ln w="0"/>
                <a:solidFill>
                  <a:srgbClr val="C00000"/>
                </a:solidFill>
                <a:effectLst>
                  <a:outerShdw blurRad="38100" dist="19050" dir="2700000" algn="tl" rotWithShape="0">
                    <a:schemeClr val="dk1">
                      <a:alpha val="40000"/>
                    </a:schemeClr>
                  </a:outerShdw>
                </a:effectLst>
              </a:rPr>
              <a:t>Chúa</a:t>
            </a:r>
            <a:r>
              <a:rPr lang="en-US" sz="4800" dirty="0" smtClean="0">
                <a:ln w="0"/>
                <a:solidFill>
                  <a:srgbClr val="C00000"/>
                </a:solidFill>
                <a:effectLst>
                  <a:outerShdw blurRad="38100" dist="19050" dir="2700000" algn="tl" rotWithShape="0">
                    <a:schemeClr val="dk1">
                      <a:alpha val="40000"/>
                    </a:schemeClr>
                  </a:outerShdw>
                </a:effectLst>
              </a:rPr>
              <a:t> </a:t>
            </a:r>
            <a:r>
              <a:rPr lang="en-US" sz="4800" dirty="0" err="1">
                <a:ln w="0"/>
                <a:solidFill>
                  <a:srgbClr val="C00000"/>
                </a:solidFill>
                <a:effectLst>
                  <a:outerShdw blurRad="38100" dist="19050" dir="2700000" algn="tl" rotWithShape="0">
                    <a:schemeClr val="dk1">
                      <a:alpha val="40000"/>
                    </a:schemeClr>
                  </a:outerShdw>
                </a:effectLst>
              </a:rPr>
              <a:t>Nhật</a:t>
            </a:r>
            <a:r>
              <a:rPr lang="en-US" sz="4800" dirty="0">
                <a:ln w="0"/>
                <a:solidFill>
                  <a:srgbClr val="C00000"/>
                </a:solidFill>
                <a:effectLst>
                  <a:outerShdw blurRad="38100" dist="19050" dir="2700000" algn="tl" rotWithShape="0">
                    <a:schemeClr val="dk1">
                      <a:alpha val="40000"/>
                    </a:schemeClr>
                  </a:outerShdw>
                </a:effectLst>
              </a:rPr>
              <a:t> </a:t>
            </a:r>
            <a:r>
              <a:rPr lang="en-US" sz="4800" dirty="0" smtClean="0">
                <a:ln w="0"/>
                <a:solidFill>
                  <a:srgbClr val="C00000"/>
                </a:solidFill>
                <a:effectLst>
                  <a:outerShdw blurRad="38100" dist="19050" dir="2700000" algn="tl" rotWithShape="0">
                    <a:schemeClr val="dk1">
                      <a:alpha val="40000"/>
                    </a:schemeClr>
                  </a:outerShdw>
                </a:effectLst>
              </a:rPr>
              <a:t>III</a:t>
            </a:r>
            <a:endParaRPr lang="en-US" sz="4800" dirty="0">
              <a:ln w="0"/>
              <a:solidFill>
                <a:srgbClr val="C00000"/>
              </a:solidFill>
              <a:effectLst>
                <a:outerShdw blurRad="38100" dist="19050" dir="2700000" algn="tl" rotWithShape="0">
                  <a:schemeClr val="dk1">
                    <a:alpha val="40000"/>
                  </a:schemeClr>
                </a:outerShdw>
              </a:effectLst>
            </a:endParaRPr>
          </a:p>
          <a:p>
            <a:pPr algn="ctr"/>
            <a:r>
              <a:rPr lang="en-US" sz="4800" dirty="0" err="1">
                <a:ln w="0"/>
                <a:solidFill>
                  <a:srgbClr val="C00000"/>
                </a:solidFill>
                <a:effectLst>
                  <a:outerShdw blurRad="38100" dist="19050" dir="2700000" algn="tl" rotWithShape="0">
                    <a:schemeClr val="dk1">
                      <a:alpha val="40000"/>
                    </a:schemeClr>
                  </a:outerShdw>
                </a:effectLst>
              </a:rPr>
              <a:t>Mùa</a:t>
            </a:r>
            <a:r>
              <a:rPr lang="en-US" sz="4800" dirty="0">
                <a:ln w="0"/>
                <a:solidFill>
                  <a:srgbClr val="C00000"/>
                </a:solidFill>
                <a:effectLst>
                  <a:outerShdw blurRad="38100" dist="19050" dir="2700000" algn="tl" rotWithShape="0">
                    <a:schemeClr val="dk1">
                      <a:alpha val="40000"/>
                    </a:schemeClr>
                  </a:outerShdw>
                </a:effectLst>
              </a:rPr>
              <a:t> </a:t>
            </a:r>
            <a:r>
              <a:rPr lang="en-US" sz="4800" dirty="0" err="1" smtClean="0">
                <a:ln w="0"/>
                <a:solidFill>
                  <a:srgbClr val="C00000"/>
                </a:solidFill>
                <a:effectLst>
                  <a:outerShdw blurRad="38100" dist="19050" dir="2700000" algn="tl" rotWithShape="0">
                    <a:schemeClr val="dk1">
                      <a:alpha val="40000"/>
                    </a:schemeClr>
                  </a:outerShdw>
                </a:effectLst>
              </a:rPr>
              <a:t>Vọng</a:t>
            </a:r>
            <a:endParaRPr lang="en-US" sz="4800" dirty="0" smtClean="0">
              <a:ln w="0"/>
              <a:solidFill>
                <a:srgbClr val="C00000"/>
              </a:solidFill>
              <a:effectLst>
                <a:outerShdw blurRad="38100" dist="19050" dir="2700000" algn="tl" rotWithShape="0">
                  <a:schemeClr val="dk1">
                    <a:alpha val="40000"/>
                  </a:schemeClr>
                </a:outerShdw>
              </a:effectLst>
            </a:endParaRPr>
          </a:p>
          <a:p>
            <a:pPr algn="ctr"/>
            <a:endParaRPr lang="en-US" sz="4800" dirty="0">
              <a:ln w="0"/>
              <a:solidFill>
                <a:srgbClr val="FF0000"/>
              </a:solidFill>
              <a:effectLst>
                <a:outerShdw blurRad="38100" dist="19050" dir="2700000" algn="tl" rotWithShape="0">
                  <a:schemeClr val="dk1">
                    <a:alpha val="40000"/>
                  </a:schemeClr>
                </a:outerShdw>
              </a:effectLst>
            </a:endParaRPr>
          </a:p>
          <a:p>
            <a:pPr algn="ctr"/>
            <a:r>
              <a:rPr lang="en-US" sz="3600" i="1" dirty="0" err="1" smtClean="0">
                <a:ln w="0"/>
                <a:solidFill>
                  <a:srgbClr val="0000FF"/>
                </a:solidFill>
                <a:effectLst>
                  <a:outerShdw blurRad="38100" dist="19050" dir="2700000" algn="tl" rotWithShape="0">
                    <a:schemeClr val="dk1">
                      <a:alpha val="40000"/>
                    </a:schemeClr>
                  </a:outerShdw>
                </a:effectLst>
              </a:rPr>
              <a:t>Bài</a:t>
            </a:r>
            <a:r>
              <a:rPr lang="en-US" sz="3600" i="1" dirty="0" smtClean="0">
                <a:ln w="0"/>
                <a:solidFill>
                  <a:srgbClr val="0000FF"/>
                </a:solidFill>
                <a:effectLst>
                  <a:outerShdw blurRad="38100" dist="19050" dir="2700000" algn="tl" rotWithShape="0">
                    <a:schemeClr val="dk1">
                      <a:alpha val="40000"/>
                    </a:schemeClr>
                  </a:outerShdw>
                </a:effectLst>
              </a:rPr>
              <a:t> Tin </a:t>
            </a:r>
            <a:r>
              <a:rPr lang="en-US" sz="3600" i="1" dirty="0" err="1" smtClean="0">
                <a:ln w="0"/>
                <a:solidFill>
                  <a:srgbClr val="0000FF"/>
                </a:solidFill>
                <a:effectLst>
                  <a:outerShdw blurRad="38100" dist="19050" dir="2700000" algn="tl" rotWithShape="0">
                    <a:schemeClr val="dk1">
                      <a:alpha val="40000"/>
                    </a:schemeClr>
                  </a:outerShdw>
                </a:effectLst>
              </a:rPr>
              <a:t>Mừng</a:t>
            </a:r>
            <a:endParaRPr lang="en-US" sz="3600" i="1" dirty="0">
              <a:ln w="0"/>
              <a:solidFill>
                <a:srgbClr val="0000FF"/>
              </a:solidFill>
              <a:effectLst>
                <a:outerShdw blurRad="38100" dist="19050" dir="2700000" algn="tl" rotWithShape="0">
                  <a:schemeClr val="dk1">
                    <a:alpha val="40000"/>
                  </a:schemeClr>
                </a:outerShdw>
              </a:effectLst>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238199" y="3573840"/>
            <a:ext cx="8905801" cy="1569660"/>
          </a:xfrm>
          <a:prstGeom prst="rect">
            <a:avLst/>
          </a:prstGeom>
          <a:noFill/>
        </p:spPr>
        <p:txBody>
          <a:bodyPr wrap="square" lIns="91440" tIns="45720" rIns="91440" bIns="45720">
            <a:spAutoFit/>
          </a:bodyPr>
          <a:lstStyle/>
          <a:p>
            <a:r>
              <a:rPr lang="en-US" sz="4800" i="1" dirty="0" smtClean="0">
                <a:solidFill>
                  <a:srgbClr val="0000FF"/>
                </a:solidFill>
                <a:latin typeface="Times New Roman" panose="02020603050405020304" pitchFamily="18" charset="0"/>
                <a:cs typeface="Times New Roman" panose="02020603050405020304" pitchFamily="18" charset="0"/>
              </a:rPr>
              <a:t>“</a:t>
            </a:r>
            <a:r>
              <a:rPr lang="en-US" sz="4800" i="1" dirty="0" err="1">
                <a:solidFill>
                  <a:srgbClr val="0000FF"/>
                </a:solidFill>
                <a:latin typeface="Times New Roman" panose="02020603050405020304" pitchFamily="18" charset="0"/>
                <a:cs typeface="Times New Roman" panose="02020603050405020304" pitchFamily="18" charset="0"/>
              </a:rPr>
              <a:t>C</a:t>
            </a:r>
            <a:r>
              <a:rPr lang="en-US" sz="4800" i="1" dirty="0" err="1" smtClean="0">
                <a:solidFill>
                  <a:srgbClr val="0000FF"/>
                </a:solidFill>
                <a:latin typeface="Times New Roman" panose="02020603050405020304" pitchFamily="18" charset="0"/>
                <a:cs typeface="Times New Roman" panose="02020603050405020304" pitchFamily="18" charset="0"/>
              </a:rPr>
              <a:t>òn</a:t>
            </a:r>
            <a:r>
              <a:rPr lang="en-US" sz="4800" i="1" dirty="0" smtClean="0">
                <a:solidFill>
                  <a:srgbClr val="0000FF"/>
                </a:solidFill>
                <a:latin typeface="Times New Roman" panose="02020603050405020304" pitchFamily="18" charset="0"/>
                <a:cs typeface="Times New Roman" panose="02020603050405020304" pitchFamily="18" charset="0"/>
              </a:rPr>
              <a:t> </a:t>
            </a:r>
            <a:r>
              <a:rPr lang="en-US" sz="4800" i="1" dirty="0" err="1">
                <a:solidFill>
                  <a:srgbClr val="0000FF"/>
                </a:solidFill>
                <a:latin typeface="Times New Roman" panose="02020603050405020304" pitchFamily="18" charset="0"/>
                <a:cs typeface="Times New Roman" panose="02020603050405020304" pitchFamily="18" charset="0"/>
              </a:rPr>
              <a:t>chúng</a:t>
            </a:r>
            <a:r>
              <a:rPr lang="en-US" sz="4800" i="1" dirty="0">
                <a:solidFill>
                  <a:srgbClr val="0000FF"/>
                </a:solidFill>
                <a:latin typeface="Times New Roman" panose="02020603050405020304" pitchFamily="18" charset="0"/>
                <a:cs typeface="Times New Roman" panose="02020603050405020304" pitchFamily="18" charset="0"/>
              </a:rPr>
              <a:t> </a:t>
            </a:r>
            <a:r>
              <a:rPr lang="en-US" sz="4800" i="1" dirty="0" err="1">
                <a:solidFill>
                  <a:srgbClr val="0000FF"/>
                </a:solidFill>
                <a:latin typeface="Times New Roman" panose="02020603050405020304" pitchFamily="18" charset="0"/>
                <a:cs typeface="Times New Roman" panose="02020603050405020304" pitchFamily="18" charset="0"/>
              </a:rPr>
              <a:t>tôi</a:t>
            </a:r>
            <a:r>
              <a:rPr lang="en-US" sz="4800" i="1" dirty="0">
                <a:solidFill>
                  <a:srgbClr val="0000FF"/>
                </a:solidFill>
                <a:latin typeface="Times New Roman" panose="02020603050405020304" pitchFamily="18" charset="0"/>
                <a:cs typeface="Times New Roman" panose="02020603050405020304" pitchFamily="18" charset="0"/>
              </a:rPr>
              <a:t>, </a:t>
            </a:r>
            <a:r>
              <a:rPr lang="en-US" sz="4800" i="1" dirty="0" err="1">
                <a:solidFill>
                  <a:srgbClr val="0000FF"/>
                </a:solidFill>
                <a:latin typeface="Times New Roman" panose="02020603050405020304" pitchFamily="18" charset="0"/>
                <a:cs typeface="Times New Roman" panose="02020603050405020304" pitchFamily="18" charset="0"/>
              </a:rPr>
              <a:t>chúng</a:t>
            </a:r>
            <a:r>
              <a:rPr lang="en-US" sz="4800" i="1" dirty="0">
                <a:solidFill>
                  <a:srgbClr val="0000FF"/>
                </a:solidFill>
                <a:latin typeface="Times New Roman" panose="02020603050405020304" pitchFamily="18" charset="0"/>
                <a:cs typeface="Times New Roman" panose="02020603050405020304" pitchFamily="18" charset="0"/>
              </a:rPr>
              <a:t> </a:t>
            </a:r>
            <a:r>
              <a:rPr lang="en-US" sz="4800" i="1" dirty="0" err="1">
                <a:solidFill>
                  <a:srgbClr val="0000FF"/>
                </a:solidFill>
                <a:latin typeface="Times New Roman" panose="02020603050405020304" pitchFamily="18" charset="0"/>
                <a:cs typeface="Times New Roman" panose="02020603050405020304" pitchFamily="18" charset="0"/>
              </a:rPr>
              <a:t>tôi</a:t>
            </a:r>
            <a:r>
              <a:rPr lang="en-US" sz="4800" i="1" dirty="0">
                <a:solidFill>
                  <a:srgbClr val="0000FF"/>
                </a:solidFill>
                <a:latin typeface="Times New Roman" panose="02020603050405020304" pitchFamily="18" charset="0"/>
                <a:cs typeface="Times New Roman" panose="02020603050405020304" pitchFamily="18" charset="0"/>
              </a:rPr>
              <a:t> </a:t>
            </a:r>
            <a:r>
              <a:rPr lang="en-US" sz="4800" i="1" dirty="0" err="1">
                <a:solidFill>
                  <a:srgbClr val="0000FF"/>
                </a:solidFill>
                <a:latin typeface="Times New Roman" panose="02020603050405020304" pitchFamily="18" charset="0"/>
                <a:cs typeface="Times New Roman" panose="02020603050405020304" pitchFamily="18" charset="0"/>
              </a:rPr>
              <a:t>phải</a:t>
            </a:r>
            <a:r>
              <a:rPr lang="en-US" sz="4800" i="1" dirty="0">
                <a:solidFill>
                  <a:srgbClr val="0000FF"/>
                </a:solidFill>
                <a:latin typeface="Times New Roman" panose="02020603050405020304" pitchFamily="18" charset="0"/>
                <a:cs typeface="Times New Roman" panose="02020603050405020304" pitchFamily="18" charset="0"/>
              </a:rPr>
              <a:t> </a:t>
            </a:r>
            <a:r>
              <a:rPr lang="en-US" sz="4800" i="1" dirty="0" err="1">
                <a:solidFill>
                  <a:srgbClr val="0000FF"/>
                </a:solidFill>
                <a:latin typeface="Times New Roman" panose="02020603050405020304" pitchFamily="18" charset="0"/>
                <a:cs typeface="Times New Roman" panose="02020603050405020304" pitchFamily="18" charset="0"/>
              </a:rPr>
              <a:t>làm</a:t>
            </a:r>
            <a:r>
              <a:rPr lang="en-US" sz="4800" i="1" dirty="0">
                <a:solidFill>
                  <a:srgbClr val="0000FF"/>
                </a:solidFill>
                <a:latin typeface="Times New Roman" panose="02020603050405020304" pitchFamily="18" charset="0"/>
                <a:cs typeface="Times New Roman" panose="02020603050405020304" pitchFamily="18" charset="0"/>
              </a:rPr>
              <a:t> </a:t>
            </a:r>
            <a:r>
              <a:rPr lang="en-US" sz="4800" i="1" dirty="0" err="1">
                <a:solidFill>
                  <a:srgbClr val="0000FF"/>
                </a:solidFill>
                <a:latin typeface="Times New Roman" panose="02020603050405020304" pitchFamily="18" charset="0"/>
                <a:cs typeface="Times New Roman" panose="02020603050405020304" pitchFamily="18" charset="0"/>
              </a:rPr>
              <a:t>gì</a:t>
            </a:r>
            <a:r>
              <a:rPr lang="en-US" sz="4800" i="1" dirty="0" smtClean="0">
                <a:solidFill>
                  <a:srgbClr val="0000FF"/>
                </a:solidFill>
                <a:latin typeface="Times New Roman" panose="02020603050405020304" pitchFamily="18" charset="0"/>
                <a:cs typeface="Times New Roman" panose="02020603050405020304" pitchFamily="18" charset="0"/>
              </a:rPr>
              <a:t>?” </a:t>
            </a:r>
            <a:r>
              <a:rPr lang="en-US" sz="3600" dirty="0">
                <a:solidFill>
                  <a:srgbClr val="0000FF"/>
                </a:solidFill>
                <a:latin typeface="Times New Roman" panose="02020603050405020304" pitchFamily="18" charset="0"/>
                <a:cs typeface="Times New Roman" panose="02020603050405020304" pitchFamily="18" charset="0"/>
              </a:rPr>
              <a:t>(</a:t>
            </a:r>
            <a:r>
              <a:rPr lang="en-US" sz="3600" dirty="0" err="1" smtClean="0">
                <a:solidFill>
                  <a:srgbClr val="0000FF"/>
                </a:solidFill>
                <a:latin typeface="Times New Roman" panose="02020603050405020304" pitchFamily="18" charset="0"/>
                <a:cs typeface="Times New Roman" panose="02020603050405020304" pitchFamily="18" charset="0"/>
              </a:rPr>
              <a:t>Lc</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smtClean="0">
                <a:solidFill>
                  <a:srgbClr val="0000FF"/>
                </a:solidFill>
                <a:latin typeface="Times New Roman" panose="02020603050405020304" pitchFamily="18" charset="0"/>
                <a:cs typeface="Times New Roman" panose="02020603050405020304" pitchFamily="18" charset="0"/>
              </a:rPr>
              <a:t>3</a:t>
            </a:r>
            <a:r>
              <a:rPr lang="en-US" sz="3600" dirty="0">
                <a:solidFill>
                  <a:srgbClr val="0000FF"/>
                </a:solidFill>
                <a:latin typeface="Times New Roman" panose="02020603050405020304" pitchFamily="18" charset="0"/>
                <a:cs typeface="Times New Roman" panose="02020603050405020304" pitchFamily="18" charset="0"/>
              </a:rPr>
              <a:t>, 10 – 18) </a:t>
            </a:r>
          </a:p>
        </p:txBody>
      </p:sp>
    </p:spTree>
    <p:extLst>
      <p:ext uri="{BB962C8B-B14F-4D97-AF65-F5344CB8AC3E}">
        <p14:creationId xmlns:p14="http://schemas.microsoft.com/office/powerpoint/2010/main" val="3992946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420042"/>
                </a:solidFill>
                <a:effectLst/>
                <a:latin typeface="+mj-lt"/>
                <a:cs typeface="Times New Roman" pitchFamily="18" charset="0"/>
              </a:rPr>
              <a:t>Tôi tuyên xưng có một Phép Rửa để tha tội. Tôi trông đợi kẻ chết sống lại và sựsống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02006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C00000"/>
                </a:solidFill>
                <a:effectLst/>
                <a:latin typeface="+mj-lt"/>
                <a:cs typeface="Times New Roman" pitchFamily="18" charset="0"/>
              </a:rPr>
              <a:t>KINH TIN KÍNH</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23790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b="0" i="1" dirty="0">
                <a:solidFill>
                  <a:srgbClr val="660033"/>
                </a:solidFill>
                <a:effectLst/>
                <a:latin typeface="+mj-lt"/>
                <a:cs typeface="Times New Roman" pitchFamily="18" charset="0"/>
              </a:rPr>
              <a:t>Tôi tin kính một Thiên Chúa là Cha toàn năng,</a:t>
            </a:r>
            <a:r>
              <a:rPr lang="vi-VN" sz="5000" b="0" dirty="0">
                <a:solidFill>
                  <a:srgbClr val="660033"/>
                </a:solidFill>
                <a:effectLst/>
                <a:latin typeface="+mj-lt"/>
                <a:cs typeface="Times New Roman" pitchFamily="18" charset="0"/>
              </a:rPr>
              <a:t> </a:t>
            </a:r>
            <a:r>
              <a:rPr lang="vi-VN" sz="5000" b="0" dirty="0">
                <a:solidFill>
                  <a:srgbClr val="C00000"/>
                </a:solidFill>
                <a:effectLst/>
                <a:latin typeface="+mj-lt"/>
                <a:cs typeface="Times New Roman" pitchFamily="18" charset="0"/>
              </a:rPr>
              <a:t>Đấng tạo thành trời đất, muôn vật hữu hình và vô hình. </a:t>
            </a:r>
            <a:r>
              <a:rPr lang="en-US" sz="5000" b="0" dirty="0" err="1">
                <a:solidFill>
                  <a:srgbClr val="C00000"/>
                </a:solidFill>
                <a:effectLst/>
                <a:latin typeface="+mj-lt"/>
                <a:cs typeface="Times New Roman" pitchFamily="18" charset="0"/>
              </a:rPr>
              <a:t>Tôi</a:t>
            </a:r>
            <a:r>
              <a:rPr lang="en-US" sz="5000" b="0" dirty="0">
                <a:solidFill>
                  <a:srgbClr val="C00000"/>
                </a:solidFill>
                <a:effectLst/>
                <a:latin typeface="+mj-lt"/>
                <a:cs typeface="Times New Roman" pitchFamily="18" charset="0"/>
              </a:rPr>
              <a:t> tin </a:t>
            </a:r>
            <a:r>
              <a:rPr lang="en-US" sz="5000" b="0" dirty="0" err="1">
                <a:solidFill>
                  <a:srgbClr val="C00000"/>
                </a:solidFill>
                <a:effectLst/>
                <a:latin typeface="+mj-lt"/>
                <a:cs typeface="Times New Roman" pitchFamily="18" charset="0"/>
              </a:rPr>
              <a:t>kính</a:t>
            </a:r>
            <a:r>
              <a:rPr lang="en-US" sz="5000" b="0" dirty="0">
                <a:solidFill>
                  <a:srgbClr val="C00000"/>
                </a:solidFill>
                <a:effectLst/>
                <a:latin typeface="+mj-lt"/>
                <a:cs typeface="Times New Roman" pitchFamily="18" charset="0"/>
              </a:rPr>
              <a:t> </a:t>
            </a:r>
            <a:r>
              <a:rPr lang="en-US" sz="5000" b="0" dirty="0" err="1">
                <a:solidFill>
                  <a:srgbClr val="C00000"/>
                </a:solidFill>
                <a:effectLst/>
                <a:latin typeface="+mj-lt"/>
                <a:cs typeface="Times New Roman" pitchFamily="18" charset="0"/>
              </a:rPr>
              <a:t>một</a:t>
            </a:r>
            <a:r>
              <a:rPr lang="en-US" sz="5000" b="0" dirty="0">
                <a:solidFill>
                  <a:srgbClr val="C00000"/>
                </a:solidFill>
                <a:effectLst/>
                <a:latin typeface="+mj-lt"/>
                <a:cs typeface="Times New Roman" pitchFamily="18" charset="0"/>
              </a:rPr>
              <a:t> </a:t>
            </a:r>
            <a:r>
              <a:rPr lang="en-US" sz="5000" b="0" dirty="0" err="1">
                <a:solidFill>
                  <a:srgbClr val="C00000"/>
                </a:solidFill>
                <a:effectLst/>
                <a:latin typeface="+mj-lt"/>
                <a:cs typeface="Times New Roman" pitchFamily="18" charset="0"/>
              </a:rPr>
              <a:t>Chúa</a:t>
            </a:r>
            <a:r>
              <a:rPr lang="en-US" sz="5000" b="0" dirty="0">
                <a:solidFill>
                  <a:srgbClr val="C00000"/>
                </a:solidFill>
                <a:effectLst/>
                <a:latin typeface="+mj-lt"/>
                <a:cs typeface="Times New Roman" pitchFamily="18" charset="0"/>
              </a:rPr>
              <a:t> </a:t>
            </a:r>
            <a:r>
              <a:rPr lang="en-US" sz="5000" b="0" dirty="0" err="1">
                <a:solidFill>
                  <a:srgbClr val="C00000"/>
                </a:solidFill>
                <a:effectLst/>
                <a:latin typeface="+mj-lt"/>
                <a:cs typeface="Times New Roman" pitchFamily="18" charset="0"/>
              </a:rPr>
              <a:t>Giêsu</a:t>
            </a:r>
            <a:r>
              <a:rPr lang="en-US" sz="5000" b="0" dirty="0">
                <a:solidFill>
                  <a:srgbClr val="C00000"/>
                </a:solidFill>
                <a:effectLst/>
                <a:latin typeface="+mj-lt"/>
                <a:cs typeface="Times New Roman" pitchFamily="18" charset="0"/>
              </a:rPr>
              <a:t> </a:t>
            </a:r>
            <a:r>
              <a:rPr lang="en-US" sz="5000" b="0" dirty="0" err="1">
                <a:solidFill>
                  <a:srgbClr val="C00000"/>
                </a:solidFill>
                <a:effectLst/>
                <a:latin typeface="+mj-lt"/>
                <a:cs typeface="Times New Roman" pitchFamily="18" charset="0"/>
              </a:rPr>
              <a:t>Kitô</a:t>
            </a:r>
            <a:r>
              <a:rPr lang="en-US" sz="5000" b="0" dirty="0">
                <a:solidFill>
                  <a:srgbClr val="C00000"/>
                </a:solidFill>
                <a:effectLst/>
                <a:latin typeface="+mj-lt"/>
                <a:cs typeface="Times New Roman" pitchFamily="18" charset="0"/>
              </a:rPr>
              <a:t>, Con </a:t>
            </a:r>
            <a:r>
              <a:rPr lang="en-US" sz="5000" b="0" dirty="0" err="1">
                <a:solidFill>
                  <a:srgbClr val="C00000"/>
                </a:solidFill>
                <a:effectLst/>
                <a:latin typeface="+mj-lt"/>
                <a:cs typeface="Times New Roman" pitchFamily="18" charset="0"/>
              </a:rPr>
              <a:t>Một</a:t>
            </a:r>
            <a:r>
              <a:rPr lang="en-US" sz="5000" b="0" dirty="0">
                <a:solidFill>
                  <a:srgbClr val="C00000"/>
                </a:solidFill>
                <a:effectLst/>
                <a:latin typeface="+mj-lt"/>
                <a:cs typeface="Times New Roman" pitchFamily="18" charset="0"/>
              </a:rPr>
              <a:t> </a:t>
            </a:r>
            <a:r>
              <a:rPr lang="en-US" sz="5000" b="0" dirty="0" err="1">
                <a:solidFill>
                  <a:srgbClr val="C00000"/>
                </a:solidFill>
                <a:effectLst/>
                <a:latin typeface="+mj-lt"/>
                <a:cs typeface="Times New Roman" pitchFamily="18" charset="0"/>
              </a:rPr>
              <a:t>Thiên</a:t>
            </a:r>
            <a:r>
              <a:rPr lang="en-US" sz="5000" b="0" dirty="0">
                <a:solidFill>
                  <a:srgbClr val="C00000"/>
                </a:solidFill>
                <a:effectLst/>
                <a:latin typeface="+mj-lt"/>
                <a:cs typeface="Times New Roman" pitchFamily="18" charset="0"/>
              </a:rPr>
              <a:t> </a:t>
            </a:r>
            <a:r>
              <a:rPr lang="en-US" sz="5000" b="0" dirty="0" err="1">
                <a:solidFill>
                  <a:srgbClr val="C00000"/>
                </a:solidFill>
                <a:effectLst/>
                <a:latin typeface="+mj-lt"/>
                <a:cs typeface="Times New Roman" pitchFamily="18" charset="0"/>
              </a:rPr>
              <a:t>Chúa</a:t>
            </a:r>
            <a:r>
              <a:rPr lang="en-US" sz="5000" b="0" dirty="0">
                <a:solidFill>
                  <a:srgbClr val="C00000"/>
                </a:solidFill>
                <a:effectLst/>
                <a:latin typeface="+mj-lt"/>
                <a:cs typeface="Times New Roman" pitchFamily="18" charset="0"/>
              </a:rPr>
              <a:t>,</a:t>
            </a:r>
          </a:p>
        </p:txBody>
      </p:sp>
    </p:spTree>
    <p:extLst>
      <p:ext uri="{BB962C8B-B14F-4D97-AF65-F5344CB8AC3E}">
        <p14:creationId xmlns:p14="http://schemas.microsoft.com/office/powerpoint/2010/main" val="147677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b="0" dirty="0">
                <a:solidFill>
                  <a:srgbClr val="C00000"/>
                </a:solidFill>
                <a:effectLst/>
                <a:latin typeface="+mj-lt"/>
                <a:cs typeface="Times New Roman" pitchFamily="18" charset="0"/>
              </a:rPr>
              <a:t>Sinh bởi Đức Chúa Cha từ trước muôn đời. Người là Thiên Chúa bởi Thiên Chúa, Ánh Sáng bởi Ánh Sáng</a:t>
            </a:r>
            <a:r>
              <a:rPr lang="vi-VN" sz="5000" b="0" dirty="0" smtClean="0">
                <a:solidFill>
                  <a:srgbClr val="C00000"/>
                </a:solidFill>
                <a:effectLst/>
                <a:latin typeface="+mj-lt"/>
                <a:cs typeface="Times New Roman" pitchFamily="18" charset="0"/>
              </a:rPr>
              <a:t>,</a:t>
            </a:r>
            <a:r>
              <a:rPr lang="en-US" sz="5000" b="0" dirty="0">
                <a:solidFill>
                  <a:srgbClr val="C00000"/>
                </a:solidFill>
                <a:effectLst/>
                <a:latin typeface="+mj-lt"/>
                <a:cs typeface="Times New Roman" pitchFamily="18" charset="0"/>
              </a:rPr>
              <a:t> </a:t>
            </a:r>
            <a:r>
              <a:rPr lang="en-US" sz="5000" b="0" dirty="0" err="1">
                <a:solidFill>
                  <a:srgbClr val="C00000"/>
                </a:solidFill>
                <a:effectLst/>
                <a:latin typeface="+mj-lt"/>
                <a:cs typeface="Times New Roman" pitchFamily="18" charset="0"/>
              </a:rPr>
              <a:t>Thiên</a:t>
            </a:r>
            <a:r>
              <a:rPr lang="en-US" sz="5000" b="0" dirty="0">
                <a:solidFill>
                  <a:srgbClr val="C00000"/>
                </a:solidFill>
                <a:effectLst/>
                <a:latin typeface="+mj-lt"/>
                <a:cs typeface="Times New Roman" pitchFamily="18" charset="0"/>
              </a:rPr>
              <a:t> </a:t>
            </a:r>
            <a:r>
              <a:rPr lang="en-US" sz="5000" b="0" dirty="0" err="1">
                <a:solidFill>
                  <a:srgbClr val="C00000"/>
                </a:solidFill>
                <a:effectLst/>
                <a:latin typeface="+mj-lt"/>
                <a:cs typeface="Times New Roman" pitchFamily="18" charset="0"/>
              </a:rPr>
              <a:t>Chúa</a:t>
            </a:r>
            <a:r>
              <a:rPr lang="en-US" sz="5000" b="0" dirty="0">
                <a:solidFill>
                  <a:srgbClr val="C00000"/>
                </a:solidFill>
                <a:effectLst/>
                <a:latin typeface="+mj-lt"/>
                <a:cs typeface="Times New Roman" pitchFamily="18" charset="0"/>
              </a:rPr>
              <a:t> </a:t>
            </a:r>
            <a:r>
              <a:rPr lang="en-US" sz="5000" b="0" dirty="0" err="1">
                <a:solidFill>
                  <a:srgbClr val="C00000"/>
                </a:solidFill>
                <a:effectLst/>
                <a:latin typeface="+mj-lt"/>
                <a:cs typeface="Times New Roman" pitchFamily="18" charset="0"/>
              </a:rPr>
              <a:t>thật</a:t>
            </a:r>
            <a:r>
              <a:rPr lang="en-US" sz="5000" b="0" dirty="0">
                <a:solidFill>
                  <a:srgbClr val="C00000"/>
                </a:solidFill>
                <a:effectLst/>
                <a:latin typeface="+mj-lt"/>
                <a:cs typeface="Times New Roman" pitchFamily="18" charset="0"/>
              </a:rPr>
              <a:t> </a:t>
            </a:r>
            <a:r>
              <a:rPr lang="en-US" sz="5000" b="0" dirty="0" err="1">
                <a:solidFill>
                  <a:srgbClr val="C00000"/>
                </a:solidFill>
                <a:effectLst/>
                <a:latin typeface="+mj-lt"/>
                <a:cs typeface="Times New Roman" pitchFamily="18" charset="0"/>
              </a:rPr>
              <a:t>bởi</a:t>
            </a:r>
            <a:r>
              <a:rPr lang="en-US" sz="5000" b="0" dirty="0">
                <a:solidFill>
                  <a:srgbClr val="C00000"/>
                </a:solidFill>
                <a:effectLst/>
                <a:latin typeface="+mj-lt"/>
                <a:cs typeface="Times New Roman" pitchFamily="18" charset="0"/>
              </a:rPr>
              <a:t> </a:t>
            </a:r>
            <a:r>
              <a:rPr lang="en-US" sz="5000" b="0" dirty="0" err="1">
                <a:solidFill>
                  <a:srgbClr val="C00000"/>
                </a:solidFill>
                <a:effectLst/>
                <a:latin typeface="+mj-lt"/>
                <a:cs typeface="Times New Roman" pitchFamily="18" charset="0"/>
              </a:rPr>
              <a:t>Thiên</a:t>
            </a:r>
            <a:r>
              <a:rPr lang="en-US" sz="5000" b="0" dirty="0">
                <a:solidFill>
                  <a:srgbClr val="C00000"/>
                </a:solidFill>
                <a:effectLst/>
                <a:latin typeface="+mj-lt"/>
                <a:cs typeface="Times New Roman" pitchFamily="18" charset="0"/>
              </a:rPr>
              <a:t> </a:t>
            </a:r>
            <a:r>
              <a:rPr lang="en-US" sz="5000" b="0" dirty="0" err="1">
                <a:solidFill>
                  <a:srgbClr val="C00000"/>
                </a:solidFill>
                <a:effectLst/>
                <a:latin typeface="+mj-lt"/>
                <a:cs typeface="Times New Roman" pitchFamily="18" charset="0"/>
              </a:rPr>
              <a:t>Chúa</a:t>
            </a:r>
            <a:r>
              <a:rPr lang="en-US" sz="5000" b="0" dirty="0">
                <a:solidFill>
                  <a:srgbClr val="C00000"/>
                </a:solidFill>
                <a:effectLst/>
                <a:latin typeface="+mj-lt"/>
                <a:cs typeface="Times New Roman" pitchFamily="18" charset="0"/>
              </a:rPr>
              <a:t> </a:t>
            </a:r>
            <a:r>
              <a:rPr lang="en-US" sz="5000" b="0" dirty="0" err="1">
                <a:solidFill>
                  <a:srgbClr val="C00000"/>
                </a:solidFill>
                <a:effectLst/>
                <a:latin typeface="+mj-lt"/>
                <a:cs typeface="Times New Roman" pitchFamily="18" charset="0"/>
              </a:rPr>
              <a:t>thật</a:t>
            </a:r>
            <a:r>
              <a:rPr lang="en-US" sz="5000" b="0" dirty="0">
                <a:solidFill>
                  <a:srgbClr val="C00000"/>
                </a:solidFill>
                <a:effectLst/>
                <a:latin typeface="+mj-lt"/>
                <a:cs typeface="Times New Roman" pitchFamily="18" charset="0"/>
              </a:rPr>
              <a:t>,</a:t>
            </a:r>
          </a:p>
        </p:txBody>
      </p:sp>
    </p:spTree>
    <p:extLst>
      <p:ext uri="{BB962C8B-B14F-4D97-AF65-F5344CB8AC3E}">
        <p14:creationId xmlns:p14="http://schemas.microsoft.com/office/powerpoint/2010/main" val="18306397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b="0" dirty="0">
                <a:solidFill>
                  <a:srgbClr val="C00000"/>
                </a:solidFill>
                <a:effectLst/>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5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986145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61950"/>
            <a:ext cx="8458200" cy="4194571"/>
          </a:xfrm>
        </p:spPr>
        <p:txBody>
          <a:bodyPr/>
          <a:lstStyle/>
          <a:p>
            <a:r>
              <a:rPr lang="en-US" sz="5400" dirty="0">
                <a:solidFill>
                  <a:srgbClr val="0000FF"/>
                </a:solidFill>
              </a:rPr>
              <a:t>TẬP HÁT CỘNG ĐOÀN</a:t>
            </a:r>
            <a:br>
              <a:rPr lang="en-US" sz="5400" dirty="0">
                <a:solidFill>
                  <a:srgbClr val="0000FF"/>
                </a:solidFill>
              </a:rPr>
            </a:br>
            <a:r>
              <a:rPr lang="en-US" sz="5400" dirty="0" smtClean="0">
                <a:solidFill>
                  <a:srgbClr val="0000FF"/>
                </a:solidFill>
              </a:rPr>
              <a:t/>
            </a:r>
            <a:br>
              <a:rPr lang="en-US" sz="5400" dirty="0" smtClean="0">
                <a:solidFill>
                  <a:srgbClr val="0000FF"/>
                </a:solidFill>
              </a:rPr>
            </a:br>
            <a:r>
              <a:rPr lang="en-US" sz="5400" b="1" i="1" dirty="0" smtClean="0">
                <a:ln w="0"/>
                <a:solidFill>
                  <a:srgbClr val="0000FF"/>
                </a:solidFill>
                <a:effectLst>
                  <a:outerShdw blurRad="38100" dist="19050" dir="2700000" algn="tl" rotWithShape="0">
                    <a:schemeClr val="dk1">
                      <a:alpha val="40000"/>
                    </a:schemeClr>
                  </a:outerShdw>
                </a:effectLst>
                <a:latin typeface="Bell MT" panose="02020503060305020303" pitchFamily="18" charset="0"/>
              </a:rPr>
              <a:t>CA </a:t>
            </a:r>
            <a:r>
              <a:rPr lang="en-US" sz="5400" b="1" i="1" dirty="0">
                <a:ln w="0"/>
                <a:solidFill>
                  <a:srgbClr val="0000FF"/>
                </a:solidFill>
                <a:effectLst>
                  <a:outerShdw blurRad="38100" dist="19050" dir="2700000" algn="tl" rotWithShape="0">
                    <a:schemeClr val="dk1">
                      <a:alpha val="40000"/>
                    </a:schemeClr>
                  </a:outerShdw>
                </a:effectLst>
                <a:latin typeface="Bell MT" panose="02020503060305020303" pitchFamily="18" charset="0"/>
              </a:rPr>
              <a:t>ĐOÀN </a:t>
            </a:r>
            <a:r>
              <a:rPr lang="en-US" sz="5400" b="1" i="1" dirty="0" smtClean="0">
                <a:ln w="0"/>
                <a:solidFill>
                  <a:srgbClr val="0000FF"/>
                </a:solidFill>
                <a:effectLst>
                  <a:outerShdw blurRad="38100" dist="19050" dir="2700000" algn="tl" rotWithShape="0">
                    <a:schemeClr val="dk1">
                      <a:alpha val="40000"/>
                    </a:schemeClr>
                  </a:outerShdw>
                </a:effectLst>
                <a:latin typeface="Bell MT" panose="02020503060305020303" pitchFamily="18" charset="0"/>
              </a:rPr>
              <a:t/>
            </a:r>
            <a:br>
              <a:rPr lang="en-US" sz="5400" b="1" i="1" dirty="0" smtClean="0">
                <a:ln w="0"/>
                <a:solidFill>
                  <a:srgbClr val="0000FF"/>
                </a:solidFill>
                <a:effectLst>
                  <a:outerShdw blurRad="38100" dist="19050" dir="2700000" algn="tl" rotWithShape="0">
                    <a:schemeClr val="dk1">
                      <a:alpha val="40000"/>
                    </a:schemeClr>
                  </a:outerShdw>
                </a:effectLst>
                <a:latin typeface="Bell MT" panose="02020503060305020303" pitchFamily="18" charset="0"/>
              </a:rPr>
            </a:br>
            <a:r>
              <a:rPr lang="en-US" sz="5400" b="1" i="1" dirty="0" smtClean="0">
                <a:ln w="0"/>
                <a:solidFill>
                  <a:srgbClr val="0000FF"/>
                </a:solidFill>
                <a:effectLst>
                  <a:outerShdw blurRad="38100" dist="19050" dir="2700000" algn="tl" rotWithShape="0">
                    <a:schemeClr val="dk1">
                      <a:alpha val="40000"/>
                    </a:schemeClr>
                  </a:outerShdw>
                </a:effectLst>
                <a:latin typeface="Bell MT" panose="02020503060305020303" pitchFamily="18" charset="0"/>
              </a:rPr>
              <a:t>THÁNH </a:t>
            </a:r>
            <a:r>
              <a:rPr lang="en-US" sz="5400" b="1" i="1" dirty="0">
                <a:ln w="0"/>
                <a:solidFill>
                  <a:srgbClr val="0000FF"/>
                </a:solidFill>
                <a:effectLst>
                  <a:outerShdw blurRad="38100" dist="19050" dir="2700000" algn="tl" rotWithShape="0">
                    <a:schemeClr val="dk1">
                      <a:alpha val="40000"/>
                    </a:schemeClr>
                  </a:outerShdw>
                </a:effectLst>
                <a:latin typeface="Bell MT" panose="02020503060305020303" pitchFamily="18" charset="0"/>
              </a:rPr>
              <a:t>GIOAN</a:t>
            </a:r>
            <a:r>
              <a:rPr lang="en-US" sz="5400" dirty="0">
                <a:solidFill>
                  <a:srgbClr val="0000FF"/>
                </a:solidFill>
              </a:rPr>
              <a:t/>
            </a:r>
            <a:br>
              <a:rPr lang="en-US" sz="5400" dirty="0">
                <a:solidFill>
                  <a:srgbClr val="0000FF"/>
                </a:solidFill>
              </a:rPr>
            </a:br>
            <a:endParaRPr lang="en-US" dirty="0">
              <a:solidFill>
                <a:srgbClr val="0000FF"/>
              </a:solidFill>
            </a:endParaRPr>
          </a:p>
        </p:txBody>
      </p:sp>
    </p:spTree>
    <p:extLst>
      <p:ext uri="{BB962C8B-B14F-4D97-AF65-F5344CB8AC3E}">
        <p14:creationId xmlns:p14="http://schemas.microsoft.com/office/powerpoint/2010/main" val="1153328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C00000"/>
                </a:solidFill>
                <a:effectLst/>
                <a:latin typeface="+mj-lt"/>
                <a:cs typeface="Times New Roman" pitchFamily="18" charset="0"/>
              </a:rPr>
              <a:t>Người đã từ trời xuống thế. Bởi phép Đức Chúa Thánh Thần, Người đã nhập thể trong lòng Trinh Nữ Maria, và đã làm người.</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812668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b="0" dirty="0">
                <a:solidFill>
                  <a:srgbClr val="C0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3466651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b="0" dirty="0" smtClean="0">
                <a:solidFill>
                  <a:srgbClr val="C00000"/>
                </a:solidFill>
                <a:effectLst/>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58523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C0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1224038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rgbClr val="C00000"/>
                </a:solidFill>
                <a:effectLst/>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5060648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682" y="590550"/>
            <a:ext cx="1463734" cy="2255272"/>
          </a:xfrm>
          <a:prstGeom prst="rect">
            <a:avLst/>
          </a:prstGeom>
        </p:spPr>
      </p:pic>
      <p:sp>
        <p:nvSpPr>
          <p:cNvPr id="5" name="Rectangle 4"/>
          <p:cNvSpPr/>
          <p:nvPr/>
        </p:nvSpPr>
        <p:spPr>
          <a:xfrm>
            <a:off x="2667000" y="1"/>
            <a:ext cx="6477000" cy="5139869"/>
          </a:xfrm>
          <a:prstGeom prst="rect">
            <a:avLst/>
          </a:prstGeom>
        </p:spPr>
        <p:txBody>
          <a:bodyPr wrap="square">
            <a:spAutoFit/>
          </a:bodyPr>
          <a:lstStyle/>
          <a:p>
            <a:pPr algn="just"/>
            <a:r>
              <a:rPr lang="en-US" sz="3200" b="1" dirty="0" smtClean="0">
                <a:solidFill>
                  <a:srgbClr val="00B050"/>
                </a:solidFill>
              </a:rPr>
              <a:t>LỜI NGUYỆN TÍN HỮU</a:t>
            </a:r>
          </a:p>
          <a:p>
            <a:pPr algn="just"/>
            <a:r>
              <a:rPr lang="en-US" sz="2400" dirty="0" smtClean="0">
                <a:solidFill>
                  <a:srgbClr val="C00000"/>
                </a:solidFill>
              </a:rPr>
              <a:t>	</a:t>
            </a:r>
            <a:r>
              <a:rPr lang="vi-VN" sz="2800" b="0" dirty="0" smtClean="0">
                <a:solidFill>
                  <a:srgbClr val="C00000"/>
                </a:solidFill>
              </a:rPr>
              <a:t>Anh </a:t>
            </a:r>
            <a:r>
              <a:rPr lang="vi-VN" sz="2800" b="0" dirty="0">
                <a:solidFill>
                  <a:srgbClr val="C00000"/>
                </a:solidFill>
              </a:rPr>
              <a:t>chị em thân mến</a:t>
            </a:r>
            <a:r>
              <a:rPr lang="vi-VN" sz="2800" b="0" dirty="0" smtClean="0">
                <a:solidFill>
                  <a:srgbClr val="C00000"/>
                </a:solidFill>
              </a:rPr>
              <a:t>,</a:t>
            </a:r>
            <a:r>
              <a:rPr lang="en-US" sz="2800" b="0" dirty="0" smtClean="0">
                <a:solidFill>
                  <a:srgbClr val="C00000"/>
                </a:solidFill>
              </a:rPr>
              <a:t> </a:t>
            </a:r>
            <a:r>
              <a:rPr lang="en-US" sz="2800" b="0" dirty="0" err="1" smtClean="0">
                <a:solidFill>
                  <a:srgbClr val="C00000"/>
                </a:solidFill>
              </a:rPr>
              <a:t>Thánh</a:t>
            </a:r>
            <a:r>
              <a:rPr lang="en-US" sz="2800" b="0" dirty="0" smtClean="0">
                <a:solidFill>
                  <a:srgbClr val="C00000"/>
                </a:solidFill>
              </a:rPr>
              <a:t> </a:t>
            </a:r>
            <a:r>
              <a:rPr lang="en-US" sz="2800" b="0" dirty="0" err="1" smtClean="0">
                <a:solidFill>
                  <a:srgbClr val="C00000"/>
                </a:solidFill>
              </a:rPr>
              <a:t>Phaolo</a:t>
            </a:r>
            <a:r>
              <a:rPr lang="en-US" sz="2800" b="0" dirty="0" smtClean="0">
                <a:solidFill>
                  <a:srgbClr val="C00000"/>
                </a:solidFill>
              </a:rPr>
              <a:t> </a:t>
            </a:r>
            <a:r>
              <a:rPr lang="en-US" sz="2800" b="0" dirty="0" err="1" smtClean="0">
                <a:solidFill>
                  <a:srgbClr val="C00000"/>
                </a:solidFill>
              </a:rPr>
              <a:t>mời</a:t>
            </a:r>
            <a:r>
              <a:rPr lang="en-US" sz="2800" b="0" dirty="0" smtClean="0">
                <a:solidFill>
                  <a:srgbClr val="C00000"/>
                </a:solidFill>
              </a:rPr>
              <a:t> </a:t>
            </a:r>
            <a:r>
              <a:rPr lang="en-US" sz="2800" b="0" dirty="0" err="1" smtClean="0">
                <a:solidFill>
                  <a:srgbClr val="C00000"/>
                </a:solidFill>
              </a:rPr>
              <a:t>gọi</a:t>
            </a:r>
            <a:r>
              <a:rPr lang="en-US" sz="2800" b="0" dirty="0" smtClean="0">
                <a:solidFill>
                  <a:srgbClr val="C00000"/>
                </a:solidFill>
              </a:rPr>
              <a:t> </a:t>
            </a:r>
            <a:r>
              <a:rPr lang="en-US" sz="2800" b="0" dirty="0" err="1" smtClean="0">
                <a:solidFill>
                  <a:srgbClr val="C00000"/>
                </a:solidFill>
              </a:rPr>
              <a:t>chúng</a:t>
            </a:r>
            <a:r>
              <a:rPr lang="en-US" sz="2800" b="0" dirty="0" smtClean="0">
                <a:solidFill>
                  <a:srgbClr val="C00000"/>
                </a:solidFill>
              </a:rPr>
              <a:t> ta: </a:t>
            </a:r>
            <a:r>
              <a:rPr lang="en-US" sz="2800" b="0" dirty="0" err="1" smtClean="0">
                <a:solidFill>
                  <a:srgbClr val="C00000"/>
                </a:solidFill>
              </a:rPr>
              <a:t>Anh</a:t>
            </a:r>
            <a:r>
              <a:rPr lang="en-US" sz="2800" b="0" dirty="0" smtClean="0">
                <a:solidFill>
                  <a:srgbClr val="C00000"/>
                </a:solidFill>
              </a:rPr>
              <a:t> </a:t>
            </a:r>
            <a:r>
              <a:rPr lang="en-US" sz="2800" b="0" dirty="0" err="1" smtClean="0">
                <a:solidFill>
                  <a:srgbClr val="C00000"/>
                </a:solidFill>
              </a:rPr>
              <a:t>em</a:t>
            </a:r>
            <a:r>
              <a:rPr lang="en-US" sz="2800" b="0" dirty="0" smtClean="0">
                <a:solidFill>
                  <a:srgbClr val="C00000"/>
                </a:solidFill>
              </a:rPr>
              <a:t> </a:t>
            </a:r>
            <a:r>
              <a:rPr lang="en-US" sz="2800" b="0" dirty="0" err="1" smtClean="0">
                <a:solidFill>
                  <a:srgbClr val="C00000"/>
                </a:solidFill>
              </a:rPr>
              <a:t>hãy</a:t>
            </a:r>
            <a:r>
              <a:rPr lang="en-US" sz="2800" b="0" dirty="0" smtClean="0">
                <a:solidFill>
                  <a:srgbClr val="C00000"/>
                </a:solidFill>
              </a:rPr>
              <a:t> </a:t>
            </a:r>
            <a:r>
              <a:rPr lang="en-US" sz="2800" b="0" dirty="0" err="1" smtClean="0">
                <a:solidFill>
                  <a:srgbClr val="C00000"/>
                </a:solidFill>
              </a:rPr>
              <a:t>vui</a:t>
            </a:r>
            <a:r>
              <a:rPr lang="en-US" sz="2800" b="0" dirty="0" smtClean="0">
                <a:solidFill>
                  <a:srgbClr val="C00000"/>
                </a:solidFill>
              </a:rPr>
              <a:t> </a:t>
            </a:r>
            <a:r>
              <a:rPr lang="en-US" sz="2800" b="0" dirty="0" err="1" smtClean="0">
                <a:solidFill>
                  <a:srgbClr val="C00000"/>
                </a:solidFill>
              </a:rPr>
              <a:t>luôn</a:t>
            </a:r>
            <a:r>
              <a:rPr lang="en-US" sz="2800" b="0" dirty="0" smtClean="0">
                <a:solidFill>
                  <a:srgbClr val="C00000"/>
                </a:solidFill>
              </a:rPr>
              <a:t> </a:t>
            </a:r>
            <a:r>
              <a:rPr lang="en-US" sz="2800" b="0" dirty="0" err="1" smtClean="0">
                <a:solidFill>
                  <a:srgbClr val="C00000"/>
                </a:solidFill>
              </a:rPr>
              <a:t>trong</a:t>
            </a:r>
            <a:r>
              <a:rPr lang="en-US" sz="2800" b="0" dirty="0" smtClean="0">
                <a:solidFill>
                  <a:srgbClr val="C00000"/>
                </a:solidFill>
              </a:rPr>
              <a:t> </a:t>
            </a:r>
            <a:r>
              <a:rPr lang="en-US" sz="2800" b="0" dirty="0" err="1" smtClean="0">
                <a:solidFill>
                  <a:srgbClr val="C00000"/>
                </a:solidFill>
              </a:rPr>
              <a:t>niềm</a:t>
            </a:r>
            <a:r>
              <a:rPr lang="en-US" sz="2800" b="0" dirty="0" smtClean="0">
                <a:solidFill>
                  <a:srgbClr val="C00000"/>
                </a:solidFill>
              </a:rPr>
              <a:t> </a:t>
            </a:r>
            <a:r>
              <a:rPr lang="en-US" sz="2800" b="0" dirty="0" err="1" smtClean="0">
                <a:solidFill>
                  <a:srgbClr val="C00000"/>
                </a:solidFill>
              </a:rPr>
              <a:t>vui</a:t>
            </a:r>
            <a:r>
              <a:rPr lang="en-US" sz="2800" b="0" dirty="0" smtClean="0">
                <a:solidFill>
                  <a:srgbClr val="C00000"/>
                </a:solidFill>
              </a:rPr>
              <a:t> </a:t>
            </a:r>
            <a:r>
              <a:rPr lang="en-US" sz="2800" b="0" dirty="0" err="1" smtClean="0">
                <a:solidFill>
                  <a:srgbClr val="C00000"/>
                </a:solidFill>
              </a:rPr>
              <a:t>của</a:t>
            </a:r>
            <a:r>
              <a:rPr lang="en-US" sz="2800" b="0" dirty="0" smtClean="0">
                <a:solidFill>
                  <a:srgbClr val="C00000"/>
                </a:solidFill>
              </a:rPr>
              <a:t> </a:t>
            </a:r>
            <a:r>
              <a:rPr lang="en-US" sz="2800" b="0" dirty="0" err="1" smtClean="0">
                <a:solidFill>
                  <a:srgbClr val="C00000"/>
                </a:solidFill>
              </a:rPr>
              <a:t>Chúa</a:t>
            </a:r>
            <a:r>
              <a:rPr lang="en-US" sz="2800" b="0" dirty="0" smtClean="0">
                <a:solidFill>
                  <a:srgbClr val="C00000"/>
                </a:solidFill>
              </a:rPr>
              <a:t>, </a:t>
            </a:r>
            <a:r>
              <a:rPr lang="en-US" sz="2800" b="0" dirty="0" err="1" smtClean="0">
                <a:solidFill>
                  <a:srgbClr val="C00000"/>
                </a:solidFill>
              </a:rPr>
              <a:t>và</a:t>
            </a:r>
            <a:r>
              <a:rPr lang="en-US" sz="2800" b="0" dirty="0" smtClean="0">
                <a:solidFill>
                  <a:srgbClr val="C00000"/>
                </a:solidFill>
              </a:rPr>
              <a:t> </a:t>
            </a:r>
            <a:r>
              <a:rPr lang="en-US" sz="2800" b="0" dirty="0" err="1" smtClean="0">
                <a:solidFill>
                  <a:srgbClr val="C00000"/>
                </a:solidFill>
              </a:rPr>
              <a:t>giải</a:t>
            </a:r>
            <a:r>
              <a:rPr lang="en-US" sz="2800" b="0" dirty="0" smtClean="0">
                <a:solidFill>
                  <a:srgbClr val="C00000"/>
                </a:solidFill>
              </a:rPr>
              <a:t> </a:t>
            </a:r>
            <a:r>
              <a:rPr lang="en-US" sz="2800" b="0" dirty="0" err="1" smtClean="0">
                <a:solidFill>
                  <a:srgbClr val="C00000"/>
                </a:solidFill>
              </a:rPr>
              <a:t>bày</a:t>
            </a:r>
            <a:r>
              <a:rPr lang="en-US" sz="2800" b="0" dirty="0" smtClean="0">
                <a:solidFill>
                  <a:srgbClr val="C00000"/>
                </a:solidFill>
              </a:rPr>
              <a:t> </a:t>
            </a:r>
            <a:r>
              <a:rPr lang="en-US" sz="2800" b="0" dirty="0" err="1" smtClean="0">
                <a:solidFill>
                  <a:srgbClr val="C00000"/>
                </a:solidFill>
              </a:rPr>
              <a:t>trước</a:t>
            </a:r>
            <a:r>
              <a:rPr lang="en-US" sz="2800" b="0" dirty="0" smtClean="0">
                <a:solidFill>
                  <a:srgbClr val="C00000"/>
                </a:solidFill>
              </a:rPr>
              <a:t> </a:t>
            </a:r>
            <a:r>
              <a:rPr lang="en-US" sz="2800" b="0" dirty="0" err="1" smtClean="0">
                <a:solidFill>
                  <a:srgbClr val="C00000"/>
                </a:solidFill>
              </a:rPr>
              <a:t>mặt</a:t>
            </a:r>
            <a:r>
              <a:rPr lang="en-US" sz="2800" b="0" dirty="0" smtClean="0">
                <a:solidFill>
                  <a:srgbClr val="C00000"/>
                </a:solidFill>
              </a:rPr>
              <a:t> </a:t>
            </a:r>
            <a:r>
              <a:rPr lang="en-US" sz="2800" b="0" dirty="0" err="1" smtClean="0">
                <a:solidFill>
                  <a:srgbClr val="C00000"/>
                </a:solidFill>
              </a:rPr>
              <a:t>Chúa</a:t>
            </a:r>
            <a:r>
              <a:rPr lang="en-US" sz="2800" b="0" dirty="0" smtClean="0">
                <a:solidFill>
                  <a:srgbClr val="C00000"/>
                </a:solidFill>
              </a:rPr>
              <a:t> </a:t>
            </a:r>
            <a:r>
              <a:rPr lang="en-US" sz="2800" b="0" dirty="0" err="1" smtClean="0">
                <a:solidFill>
                  <a:srgbClr val="C00000"/>
                </a:solidFill>
              </a:rPr>
              <a:t>những</a:t>
            </a:r>
            <a:r>
              <a:rPr lang="en-US" sz="2800" b="0" dirty="0" smtClean="0">
                <a:solidFill>
                  <a:srgbClr val="C00000"/>
                </a:solidFill>
              </a:rPr>
              <a:t> </a:t>
            </a:r>
            <a:r>
              <a:rPr lang="en-US" sz="2800" b="0" dirty="0" err="1" smtClean="0">
                <a:solidFill>
                  <a:srgbClr val="C00000"/>
                </a:solidFill>
              </a:rPr>
              <a:t>điều</a:t>
            </a:r>
            <a:r>
              <a:rPr lang="en-US" sz="2800" b="0" dirty="0" smtClean="0">
                <a:solidFill>
                  <a:srgbClr val="C00000"/>
                </a:solidFill>
              </a:rPr>
              <a:t> </a:t>
            </a:r>
            <a:r>
              <a:rPr lang="en-US" sz="2800" b="0" dirty="0" err="1" smtClean="0">
                <a:solidFill>
                  <a:srgbClr val="C00000"/>
                </a:solidFill>
              </a:rPr>
              <a:t>anh</a:t>
            </a:r>
            <a:r>
              <a:rPr lang="en-US" sz="2800" b="0" dirty="0" smtClean="0">
                <a:solidFill>
                  <a:srgbClr val="C00000"/>
                </a:solidFill>
              </a:rPr>
              <a:t> </a:t>
            </a:r>
            <a:r>
              <a:rPr lang="en-US" sz="2800" b="0" dirty="0" err="1" smtClean="0">
                <a:solidFill>
                  <a:srgbClr val="C00000"/>
                </a:solidFill>
              </a:rPr>
              <a:t>em</a:t>
            </a:r>
            <a:r>
              <a:rPr lang="en-US" sz="2800" b="0" dirty="0" smtClean="0">
                <a:solidFill>
                  <a:srgbClr val="C00000"/>
                </a:solidFill>
              </a:rPr>
              <a:t> </a:t>
            </a:r>
            <a:r>
              <a:rPr lang="en-US" sz="2800" b="0" dirty="0" err="1" smtClean="0">
                <a:solidFill>
                  <a:srgbClr val="C00000"/>
                </a:solidFill>
              </a:rPr>
              <a:t>thỉnh</a:t>
            </a:r>
            <a:r>
              <a:rPr lang="en-US" sz="2800" b="0" dirty="0" smtClean="0">
                <a:solidFill>
                  <a:srgbClr val="C00000"/>
                </a:solidFill>
              </a:rPr>
              <a:t> </a:t>
            </a:r>
            <a:r>
              <a:rPr lang="en-US" sz="2800" b="0" dirty="0" err="1" smtClean="0">
                <a:solidFill>
                  <a:srgbClr val="C00000"/>
                </a:solidFill>
              </a:rPr>
              <a:t>nguyện</a:t>
            </a:r>
            <a:r>
              <a:rPr lang="en-US" sz="2800" b="0" dirty="0" smtClean="0">
                <a:solidFill>
                  <a:srgbClr val="C00000"/>
                </a:solidFill>
              </a:rPr>
              <a:t>. </a:t>
            </a:r>
            <a:r>
              <a:rPr lang="en-US" sz="2800" b="0" dirty="0" err="1" smtClean="0">
                <a:solidFill>
                  <a:srgbClr val="C00000"/>
                </a:solidFill>
              </a:rPr>
              <a:t>Trong</a:t>
            </a:r>
            <a:r>
              <a:rPr lang="en-US" sz="2800" b="0" dirty="0" smtClean="0">
                <a:solidFill>
                  <a:srgbClr val="C00000"/>
                </a:solidFill>
              </a:rPr>
              <a:t> </a:t>
            </a:r>
            <a:r>
              <a:rPr lang="en-US" sz="2800" b="0" dirty="0" err="1" smtClean="0">
                <a:solidFill>
                  <a:srgbClr val="C00000"/>
                </a:solidFill>
              </a:rPr>
              <a:t>niềm</a:t>
            </a:r>
            <a:r>
              <a:rPr lang="en-US" sz="2800" b="0" dirty="0" smtClean="0">
                <a:solidFill>
                  <a:srgbClr val="C00000"/>
                </a:solidFill>
              </a:rPr>
              <a:t> </a:t>
            </a:r>
            <a:r>
              <a:rPr lang="en-US" sz="2800" b="0" dirty="0" err="1" smtClean="0">
                <a:solidFill>
                  <a:srgbClr val="C00000"/>
                </a:solidFill>
              </a:rPr>
              <a:t>hân</a:t>
            </a:r>
            <a:r>
              <a:rPr lang="en-US" sz="2800" b="0" dirty="0" smtClean="0">
                <a:solidFill>
                  <a:srgbClr val="C00000"/>
                </a:solidFill>
              </a:rPr>
              <a:t> </a:t>
            </a:r>
            <a:r>
              <a:rPr lang="en-US" sz="2800" b="0" dirty="0" err="1" smtClean="0">
                <a:solidFill>
                  <a:srgbClr val="C00000"/>
                </a:solidFill>
              </a:rPr>
              <a:t>hoan</a:t>
            </a:r>
            <a:r>
              <a:rPr lang="en-US" sz="2800" b="0" dirty="0" smtClean="0">
                <a:solidFill>
                  <a:srgbClr val="C00000"/>
                </a:solidFill>
              </a:rPr>
              <a:t> </a:t>
            </a:r>
            <a:r>
              <a:rPr lang="en-US" sz="2800" b="0" dirty="0" err="1" smtClean="0">
                <a:solidFill>
                  <a:srgbClr val="C00000"/>
                </a:solidFill>
              </a:rPr>
              <a:t>trông</a:t>
            </a:r>
            <a:r>
              <a:rPr lang="en-US" sz="2800" b="0" dirty="0" smtClean="0">
                <a:solidFill>
                  <a:srgbClr val="C00000"/>
                </a:solidFill>
              </a:rPr>
              <a:t> </a:t>
            </a:r>
            <a:r>
              <a:rPr lang="en-US" sz="2800" b="0" dirty="0" err="1" smtClean="0">
                <a:solidFill>
                  <a:srgbClr val="C00000"/>
                </a:solidFill>
              </a:rPr>
              <a:t>chờ</a:t>
            </a:r>
            <a:r>
              <a:rPr lang="en-US" sz="2800" b="0" dirty="0" smtClean="0">
                <a:solidFill>
                  <a:srgbClr val="C00000"/>
                </a:solidFill>
              </a:rPr>
              <a:t> con </a:t>
            </a:r>
            <a:r>
              <a:rPr lang="en-US" sz="2800" b="0" dirty="0" err="1" smtClean="0">
                <a:solidFill>
                  <a:srgbClr val="C00000"/>
                </a:solidFill>
              </a:rPr>
              <a:t>Chúa</a:t>
            </a:r>
            <a:r>
              <a:rPr lang="en-US" sz="2800" b="0" dirty="0" smtClean="0">
                <a:solidFill>
                  <a:srgbClr val="C00000"/>
                </a:solidFill>
              </a:rPr>
              <a:t> </a:t>
            </a:r>
            <a:r>
              <a:rPr lang="en-US" sz="2800" b="0" dirty="0" err="1" smtClean="0">
                <a:solidFill>
                  <a:srgbClr val="C00000"/>
                </a:solidFill>
              </a:rPr>
              <a:t>ngự</a:t>
            </a:r>
            <a:r>
              <a:rPr lang="en-US" sz="2800" b="0" dirty="0" smtClean="0">
                <a:solidFill>
                  <a:srgbClr val="C00000"/>
                </a:solidFill>
              </a:rPr>
              <a:t> </a:t>
            </a:r>
            <a:r>
              <a:rPr lang="en-US" sz="2800" b="0" dirty="0" err="1" smtClean="0">
                <a:solidFill>
                  <a:srgbClr val="C00000"/>
                </a:solidFill>
              </a:rPr>
              <a:t>đến</a:t>
            </a:r>
            <a:r>
              <a:rPr lang="en-US" sz="2800" b="0" dirty="0" smtClean="0">
                <a:solidFill>
                  <a:srgbClr val="C00000"/>
                </a:solidFill>
              </a:rPr>
              <a:t>, </a:t>
            </a:r>
            <a:r>
              <a:rPr lang="en-US" sz="2800" b="0" dirty="0" err="1">
                <a:solidFill>
                  <a:srgbClr val="C00000"/>
                </a:solidFill>
              </a:rPr>
              <a:t>c</a:t>
            </a:r>
            <a:r>
              <a:rPr lang="en-US" sz="2800" b="0" dirty="0" err="1" smtClean="0">
                <a:solidFill>
                  <a:srgbClr val="C00000"/>
                </a:solidFill>
              </a:rPr>
              <a:t>húng</a:t>
            </a:r>
            <a:r>
              <a:rPr lang="en-US" sz="2800" b="0" dirty="0" smtClean="0">
                <a:solidFill>
                  <a:srgbClr val="C00000"/>
                </a:solidFill>
              </a:rPr>
              <a:t> ta </a:t>
            </a:r>
            <a:r>
              <a:rPr lang="en-US" sz="2800" b="0" dirty="0" err="1" smtClean="0">
                <a:solidFill>
                  <a:srgbClr val="C00000"/>
                </a:solidFill>
              </a:rPr>
              <a:t>cùng</a:t>
            </a:r>
            <a:r>
              <a:rPr lang="en-US" sz="2800" b="0" dirty="0" smtClean="0">
                <a:solidFill>
                  <a:srgbClr val="C00000"/>
                </a:solidFill>
              </a:rPr>
              <a:t> </a:t>
            </a:r>
            <a:r>
              <a:rPr lang="en-US" sz="2800" b="0" dirty="0" err="1" smtClean="0">
                <a:solidFill>
                  <a:srgbClr val="C00000"/>
                </a:solidFill>
              </a:rPr>
              <a:t>dâng</a:t>
            </a:r>
            <a:r>
              <a:rPr lang="en-US" sz="2800" b="0" dirty="0" smtClean="0">
                <a:solidFill>
                  <a:srgbClr val="C00000"/>
                </a:solidFill>
              </a:rPr>
              <a:t> </a:t>
            </a:r>
            <a:r>
              <a:rPr lang="en-US" sz="2800" b="0" dirty="0" err="1" smtClean="0">
                <a:solidFill>
                  <a:srgbClr val="C00000"/>
                </a:solidFill>
              </a:rPr>
              <a:t>lời</a:t>
            </a:r>
            <a:r>
              <a:rPr lang="en-US" sz="2800" b="0" dirty="0" smtClean="0">
                <a:solidFill>
                  <a:srgbClr val="C00000"/>
                </a:solidFill>
              </a:rPr>
              <a:t> </a:t>
            </a:r>
            <a:r>
              <a:rPr lang="en-US" sz="2800" b="0" dirty="0" err="1" smtClean="0">
                <a:solidFill>
                  <a:srgbClr val="C00000"/>
                </a:solidFill>
              </a:rPr>
              <a:t>cầu</a:t>
            </a:r>
            <a:r>
              <a:rPr lang="en-US" sz="2800" b="0" dirty="0" smtClean="0">
                <a:solidFill>
                  <a:srgbClr val="C00000"/>
                </a:solidFill>
              </a:rPr>
              <a:t> </a:t>
            </a:r>
            <a:r>
              <a:rPr lang="en-US" sz="2800" b="0" dirty="0" err="1" smtClean="0">
                <a:solidFill>
                  <a:srgbClr val="C00000"/>
                </a:solidFill>
              </a:rPr>
              <a:t>xin</a:t>
            </a:r>
            <a:r>
              <a:rPr lang="en-US" sz="2800" b="0" dirty="0" smtClean="0">
                <a:solidFill>
                  <a:srgbClr val="C00000"/>
                </a:solidFill>
              </a:rPr>
              <a:t>: </a:t>
            </a:r>
            <a:r>
              <a:rPr lang="en-US" sz="2800" b="0" dirty="0" smtClean="0">
                <a:solidFill>
                  <a:schemeClr val="bg1"/>
                </a:solidFill>
              </a:rPr>
              <a:t> </a:t>
            </a:r>
            <a:r>
              <a:rPr lang="en-US" sz="2800" b="0" dirty="0" smtClean="0">
                <a:solidFill>
                  <a:srgbClr val="C00000"/>
                </a:solidFill>
              </a:rPr>
              <a:t>……. </a:t>
            </a:r>
            <a:r>
              <a:rPr lang="vi-VN" sz="2800" b="0" dirty="0" smtClean="0">
                <a:solidFill>
                  <a:srgbClr val="C00000"/>
                </a:solidFill>
              </a:rPr>
              <a:t> </a:t>
            </a:r>
            <a:endParaRPr lang="en-US" sz="2800" b="0" dirty="0" smtClean="0">
              <a:solidFill>
                <a:srgbClr val="C00000"/>
              </a:solidFill>
            </a:endParaRPr>
          </a:p>
          <a:p>
            <a:pPr algn="just"/>
            <a:endParaRPr lang="en-US" sz="2800" b="0" dirty="0" smtClean="0">
              <a:solidFill>
                <a:srgbClr val="C00000"/>
              </a:solidFill>
            </a:endParaRPr>
          </a:p>
          <a:p>
            <a:pPr algn="just"/>
            <a:r>
              <a:rPr lang="en-US" sz="3600" b="1" dirty="0" smtClean="0">
                <a:solidFill>
                  <a:srgbClr val="C00000"/>
                </a:solidFill>
              </a:rPr>
              <a:t>XIN CHÚA NHẬN LỜI CHÚNG CON</a:t>
            </a:r>
            <a:endParaRPr lang="en-US" sz="3600" b="1" dirty="0">
              <a:solidFill>
                <a:srgbClr val="C0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96" y="3486151"/>
            <a:ext cx="2554216" cy="1222831"/>
          </a:xfrm>
          <a:prstGeom prst="rect">
            <a:avLst/>
          </a:prstGeom>
        </p:spPr>
      </p:pic>
    </p:spTree>
    <p:extLst>
      <p:ext uri="{BB962C8B-B14F-4D97-AF65-F5344CB8AC3E}">
        <p14:creationId xmlns:p14="http://schemas.microsoft.com/office/powerpoint/2010/main" val="6281169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2950"/>
            <a:ext cx="9144000" cy="2616101"/>
          </a:xfrm>
          <a:prstGeom prst="rect">
            <a:avLst/>
          </a:prstGeom>
        </p:spPr>
        <p:txBody>
          <a:bodyPr wrap="square">
            <a:spAutoFit/>
          </a:bodyPr>
          <a:lstStyle/>
          <a:p>
            <a:pPr algn="ctr"/>
            <a:r>
              <a:rPr lang="en-US" sz="6000" b="0" dirty="0" err="1" smtClean="0">
                <a:solidFill>
                  <a:srgbClr val="0000FF"/>
                </a:solidFill>
                <a:latin typeface="+mj-lt"/>
              </a:rPr>
              <a:t>Ca</a:t>
            </a:r>
            <a:r>
              <a:rPr lang="en-US" sz="6000" b="0" dirty="0" smtClean="0">
                <a:solidFill>
                  <a:srgbClr val="0000FF"/>
                </a:solidFill>
                <a:latin typeface="+mj-lt"/>
              </a:rPr>
              <a:t> </a:t>
            </a:r>
            <a:r>
              <a:rPr lang="en-US" sz="6000" b="0" dirty="0" err="1" smtClean="0">
                <a:solidFill>
                  <a:srgbClr val="0000FF"/>
                </a:solidFill>
                <a:latin typeface="+mj-lt"/>
              </a:rPr>
              <a:t>Dâng</a:t>
            </a:r>
            <a:r>
              <a:rPr lang="en-US" sz="6000" b="0" dirty="0" smtClean="0">
                <a:solidFill>
                  <a:srgbClr val="0000FF"/>
                </a:solidFill>
                <a:latin typeface="+mj-lt"/>
              </a:rPr>
              <a:t> </a:t>
            </a:r>
            <a:r>
              <a:rPr lang="en-US" sz="6000" b="0" dirty="0" err="1" smtClean="0">
                <a:solidFill>
                  <a:srgbClr val="0000FF"/>
                </a:solidFill>
                <a:latin typeface="+mj-lt"/>
              </a:rPr>
              <a:t>Lễ</a:t>
            </a:r>
            <a:endParaRPr lang="en-US" sz="6000" b="0" dirty="0" smtClean="0">
              <a:solidFill>
                <a:srgbClr val="0000FF"/>
              </a:solidFill>
              <a:latin typeface="+mj-lt"/>
            </a:endParaRPr>
          </a:p>
          <a:p>
            <a:pPr algn="ctr"/>
            <a:r>
              <a:rPr lang="en-US" sz="6000" b="0" dirty="0" err="1" smtClean="0">
                <a:solidFill>
                  <a:srgbClr val="C00000"/>
                </a:solidFill>
                <a:latin typeface="+mj-lt"/>
              </a:rPr>
              <a:t>Lễ</a:t>
            </a:r>
            <a:r>
              <a:rPr lang="en-US" sz="6000" b="0" dirty="0" smtClean="0">
                <a:solidFill>
                  <a:srgbClr val="C00000"/>
                </a:solidFill>
                <a:latin typeface="+mj-lt"/>
              </a:rPr>
              <a:t> </a:t>
            </a:r>
            <a:r>
              <a:rPr lang="en-US" sz="6000" b="0" dirty="0" err="1" smtClean="0">
                <a:solidFill>
                  <a:srgbClr val="C00000"/>
                </a:solidFill>
                <a:latin typeface="+mj-lt"/>
              </a:rPr>
              <a:t>Dâng</a:t>
            </a:r>
            <a:r>
              <a:rPr lang="en-US" sz="6000" b="0" dirty="0" smtClean="0">
                <a:solidFill>
                  <a:srgbClr val="C00000"/>
                </a:solidFill>
                <a:latin typeface="+mj-lt"/>
              </a:rPr>
              <a:t> </a:t>
            </a:r>
            <a:r>
              <a:rPr lang="en-US" sz="6000" b="0" dirty="0" err="1" smtClean="0">
                <a:solidFill>
                  <a:srgbClr val="C00000"/>
                </a:solidFill>
                <a:latin typeface="+mj-lt"/>
              </a:rPr>
              <a:t>Cứu</a:t>
            </a:r>
            <a:r>
              <a:rPr lang="en-US" sz="6000" b="0" dirty="0" smtClean="0">
                <a:solidFill>
                  <a:srgbClr val="C00000"/>
                </a:solidFill>
                <a:latin typeface="+mj-lt"/>
              </a:rPr>
              <a:t> </a:t>
            </a:r>
            <a:r>
              <a:rPr lang="en-US" sz="6000" b="0" dirty="0" err="1" smtClean="0">
                <a:solidFill>
                  <a:srgbClr val="C00000"/>
                </a:solidFill>
                <a:latin typeface="+mj-lt"/>
              </a:rPr>
              <a:t>Độ</a:t>
            </a:r>
            <a:endParaRPr lang="en-US" sz="6000" b="0" dirty="0" smtClean="0">
              <a:solidFill>
                <a:srgbClr val="C00000"/>
              </a:solidFill>
              <a:latin typeface="+mj-lt"/>
            </a:endParaRPr>
          </a:p>
          <a:p>
            <a:pPr algn="ctr"/>
            <a:r>
              <a:rPr lang="en-US" sz="4400" b="0" i="1" dirty="0" err="1" smtClean="0">
                <a:solidFill>
                  <a:srgbClr val="420042"/>
                </a:solidFill>
                <a:latin typeface="+mj-lt"/>
              </a:rPr>
              <a:t>Viết</a:t>
            </a:r>
            <a:r>
              <a:rPr lang="en-US" sz="4400" b="0" i="1" dirty="0" smtClean="0">
                <a:solidFill>
                  <a:srgbClr val="420042"/>
                </a:solidFill>
                <a:latin typeface="+mj-lt"/>
              </a:rPr>
              <a:t> Chung</a:t>
            </a:r>
            <a:endParaRPr lang="en-US" sz="4400" b="0" i="1" dirty="0">
              <a:solidFill>
                <a:srgbClr val="420042"/>
              </a:solidFill>
              <a:latin typeface="+mj-lt"/>
            </a:endParaRPr>
          </a:p>
        </p:txBody>
      </p:sp>
    </p:spTree>
    <p:extLst>
      <p:ext uri="{BB962C8B-B14F-4D97-AF65-F5344CB8AC3E}">
        <p14:creationId xmlns:p14="http://schemas.microsoft.com/office/powerpoint/2010/main" val="3644054307"/>
      </p:ext>
    </p:extLst>
  </p:cSld>
  <p:clrMapOvr>
    <a:masterClrMapping/>
  </p:clrMapOvr>
  <p:transition advClick="0" advTm="3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err="1" smtClean="0">
                <a:solidFill>
                  <a:srgbClr val="0000FF"/>
                </a:solidFill>
                <a:effectLst/>
                <a:latin typeface="+mj-lt"/>
                <a:cs typeface="Times New Roman" pitchFamily="18" charset="0"/>
              </a:rPr>
              <a:t>Tk</a:t>
            </a:r>
            <a:r>
              <a:rPr lang="vi-VN" sz="5400" b="0" dirty="0" smtClean="0">
                <a:solidFill>
                  <a:srgbClr val="0000FF"/>
                </a:solidFill>
                <a:effectLst/>
                <a:latin typeface="+mj-lt"/>
                <a:cs typeface="Times New Roman" pitchFamily="18" charset="0"/>
              </a:rPr>
              <a:t>1</a:t>
            </a:r>
            <a:r>
              <a:rPr lang="en-US" sz="5400" b="0" dirty="0" smtClean="0">
                <a:solidFill>
                  <a:srgbClr val="0000FF"/>
                </a:solidFill>
                <a:effectLst/>
                <a:latin typeface="+mj-lt"/>
                <a:cs typeface="Times New Roman" pitchFamily="18" charset="0"/>
              </a:rPr>
              <a:t>: </a:t>
            </a:r>
            <a:r>
              <a:rPr lang="vi-VN" sz="5400" dirty="0">
                <a:solidFill>
                  <a:srgbClr val="C00000"/>
                </a:solidFill>
              </a:rPr>
              <a:t>Lễ dâng là thông phần trong ơn cứu rỗi, tình yêu bao la ngàn đời, sớt chia cay đắng buồn vui, Chúa đã chịu chết vì con để tẩy rữa hồn con nên mới.</a:t>
            </a:r>
            <a:endParaRPr lang="en-US" sz="5400" b="0" dirty="0">
              <a:solidFill>
                <a:srgbClr val="C00000"/>
              </a:solidFill>
              <a:effectLst/>
              <a:cs typeface="Times New Roman" pitchFamily="18" charset="0"/>
            </a:endParaRPr>
          </a:p>
        </p:txBody>
      </p:sp>
    </p:spTree>
    <p:extLst>
      <p:ext uri="{BB962C8B-B14F-4D97-AF65-F5344CB8AC3E}">
        <p14:creationId xmlns:p14="http://schemas.microsoft.com/office/powerpoint/2010/main" val="22855636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dirty="0" smtClean="0">
                <a:solidFill>
                  <a:srgbClr val="0000FF"/>
                </a:solidFill>
                <a:effectLst/>
                <a:cs typeface="Times New Roman" pitchFamily="18" charset="0"/>
              </a:rPr>
              <a:t/>
            </a:r>
            <a:br>
              <a:rPr lang="en-US" sz="4800" b="0" dirty="0" smtClean="0">
                <a:solidFill>
                  <a:srgbClr val="0000FF"/>
                </a:solidFill>
                <a:effectLst/>
                <a:cs typeface="Times New Roman" pitchFamily="18" charset="0"/>
              </a:rPr>
            </a:br>
            <a:r>
              <a:rPr lang="vi-VN" sz="4800" b="0" dirty="0" smtClean="0">
                <a:solidFill>
                  <a:srgbClr val="0000FF"/>
                </a:solidFill>
                <a:effectLst/>
                <a:cs typeface="Times New Roman" pitchFamily="18" charset="0"/>
              </a:rPr>
              <a:t>ĐK:</a:t>
            </a:r>
            <a:r>
              <a:rPr lang="en-US" sz="4800" b="0" dirty="0" smtClean="0">
                <a:solidFill>
                  <a:srgbClr val="0000FF"/>
                </a:solidFill>
                <a:effectLst/>
                <a:cs typeface="Times New Roman" pitchFamily="18" charset="0"/>
              </a:rPr>
              <a:t> </a:t>
            </a:r>
            <a:r>
              <a:rPr lang="vi-VN" sz="4800" dirty="0">
                <a:solidFill>
                  <a:srgbClr val="C00000"/>
                </a:solidFill>
              </a:rPr>
              <a:t>Đây của lễ dâng hiến mùa ân phúc cao cả. Đây của lễ muôn cõi lòng thân ái giao hòa. Xin nguyện dâng Chúa như bánh rượu thanh khiết bốn mùa. Cho trọn tin yêu thiết tha, dám trông mong đền đáp tình Cha</a:t>
            </a:r>
            <a:r>
              <a:rPr lang="vi-VN" sz="4800" dirty="0"/>
              <a:t>.</a:t>
            </a:r>
            <a:r>
              <a:rPr lang="vi-VN" sz="4800" dirty="0"/>
              <a:t/>
            </a:r>
            <a:br>
              <a:rPr lang="vi-VN" sz="4800" dirty="0"/>
            </a:br>
            <a:endParaRPr lang="en-US" sz="4800" b="0" dirty="0">
              <a:solidFill>
                <a:srgbClr val="420042"/>
              </a:solidFill>
              <a:effectLst/>
              <a:cs typeface="Times New Roman" pitchFamily="18" charset="0"/>
            </a:endParaRPr>
          </a:p>
        </p:txBody>
      </p:sp>
    </p:spTree>
    <p:extLst>
      <p:ext uri="{BB962C8B-B14F-4D97-AF65-F5344CB8AC3E}">
        <p14:creationId xmlns:p14="http://schemas.microsoft.com/office/powerpoint/2010/main" val="43395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err="1" smtClean="0">
                <a:solidFill>
                  <a:srgbClr val="0000FF"/>
                </a:solidFill>
                <a:effectLst/>
                <a:latin typeface="+mj-lt"/>
                <a:cs typeface="Times New Roman" pitchFamily="18" charset="0"/>
              </a:rPr>
              <a:t>Tk</a:t>
            </a:r>
            <a:r>
              <a:rPr lang="vi-VN" sz="5400" b="0" dirty="0" smtClean="0">
                <a:solidFill>
                  <a:srgbClr val="0000FF"/>
                </a:solidFill>
                <a:effectLst/>
                <a:latin typeface="+mj-lt"/>
                <a:cs typeface="Times New Roman" pitchFamily="18" charset="0"/>
              </a:rPr>
              <a:t>2</a:t>
            </a:r>
            <a:r>
              <a:rPr lang="en-US" sz="5400" b="0" dirty="0" smtClean="0">
                <a:solidFill>
                  <a:srgbClr val="0000FF"/>
                </a:solidFill>
                <a:effectLst/>
                <a:latin typeface="+mj-lt"/>
                <a:cs typeface="Times New Roman" pitchFamily="18" charset="0"/>
              </a:rPr>
              <a:t>:</a:t>
            </a:r>
            <a:r>
              <a:rPr lang="vi-VN" sz="5400" b="0" dirty="0" smtClean="0">
                <a:solidFill>
                  <a:srgbClr val="0000FF"/>
                </a:solidFill>
                <a:effectLst/>
                <a:latin typeface="+mj-lt"/>
                <a:cs typeface="Times New Roman" pitchFamily="18" charset="0"/>
              </a:rPr>
              <a:t> </a:t>
            </a:r>
            <a:r>
              <a:rPr lang="vi-VN" sz="5400" dirty="0">
                <a:solidFill>
                  <a:srgbClr val="C00000"/>
                </a:solidFill>
              </a:rPr>
              <a:t>Lễ dâng là tâm tình ăn năn thống hối, lạy Cha xin Cha nhận lời, thứ tha tội lỗi trần ai, xót thương nhìn đến mọi nơi và mở lượng từ bi nhân ái.</a:t>
            </a:r>
            <a:endParaRPr lang="en-US" sz="5400" b="0" dirty="0">
              <a:solidFill>
                <a:srgbClr val="C00000"/>
              </a:solidFill>
              <a:effectLst/>
              <a:cs typeface="Times New Roman" pitchFamily="18" charset="0"/>
            </a:endParaRPr>
          </a:p>
        </p:txBody>
      </p:sp>
    </p:spTree>
    <p:extLst>
      <p:ext uri="{BB962C8B-B14F-4D97-AF65-F5344CB8AC3E}">
        <p14:creationId xmlns:p14="http://schemas.microsoft.com/office/powerpoint/2010/main" val="1982520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dirty="0" err="1" smtClean="0">
                <a:solidFill>
                  <a:srgbClr val="0000FF"/>
                </a:solidFill>
                <a:effectLst/>
                <a:latin typeface="+mj-lt"/>
                <a:cs typeface="Times New Roman" panose="02020603050405020304" pitchFamily="18" charset="0"/>
              </a:rPr>
              <a:t>Đk</a:t>
            </a:r>
            <a:r>
              <a:rPr lang="en-US" sz="6000" b="0" dirty="0" smtClean="0">
                <a:solidFill>
                  <a:srgbClr val="0000FF"/>
                </a:solidFill>
                <a:effectLst/>
                <a:latin typeface="+mj-lt"/>
                <a:cs typeface="Times New Roman" panose="02020603050405020304" pitchFamily="18" charset="0"/>
              </a:rPr>
              <a:t>:</a:t>
            </a:r>
            <a:r>
              <a:rPr lang="en-US" sz="6000" b="0" dirty="0">
                <a:solidFill>
                  <a:srgbClr val="0000FF"/>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Hãy</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mừng</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rỡ</a:t>
            </a:r>
            <a:r>
              <a:rPr lang="en-US" sz="6000" b="0" dirty="0">
                <a:solidFill>
                  <a:srgbClr val="C00000"/>
                </a:solidFill>
                <a:effectLst/>
                <a:latin typeface="+mj-lt"/>
                <a:cs typeface="Times New Roman" panose="02020603050405020304" pitchFamily="18" charset="0"/>
              </a:rPr>
              <a:t> reo </a:t>
            </a:r>
            <a:r>
              <a:rPr lang="en-US" sz="6000" b="0" dirty="0" err="1">
                <a:solidFill>
                  <a:srgbClr val="C00000"/>
                </a:solidFill>
                <a:effectLst/>
                <a:latin typeface="+mj-lt"/>
                <a:cs typeface="Times New Roman" panose="02020603050405020304" pitchFamily="18" charset="0"/>
              </a:rPr>
              <a:t>hò</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vì</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giữa</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ngươi</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Đức</a:t>
            </a:r>
            <a:r>
              <a:rPr lang="en-US" sz="6000" b="0" dirty="0">
                <a:solidFill>
                  <a:srgbClr val="C00000"/>
                </a:solidFill>
                <a:effectLst/>
                <a:latin typeface="+mj-lt"/>
                <a:cs typeface="Times New Roman" panose="02020603050405020304" pitchFamily="18" charset="0"/>
              </a:rPr>
              <a:t> </a:t>
            </a:r>
            <a:r>
              <a:rPr lang="en-US" sz="6000" b="0" dirty="0" err="1" smtClean="0">
                <a:solidFill>
                  <a:srgbClr val="C00000"/>
                </a:solidFill>
                <a:effectLst/>
                <a:latin typeface="+mj-lt"/>
                <a:cs typeface="Times New Roman" panose="02020603050405020304" pitchFamily="18" charset="0"/>
              </a:rPr>
              <a:t>Chúa</a:t>
            </a:r>
            <a:r>
              <a:rPr lang="en-US" sz="6000" b="0" dirty="0" smtClean="0">
                <a:solidFill>
                  <a:srgbClr val="C00000"/>
                </a:solidFill>
                <a:effectLst/>
                <a:latin typeface="+mj-lt"/>
                <a:cs typeface="Times New Roman" panose="02020603050405020304" pitchFamily="18" charset="0"/>
              </a:rPr>
              <a:t> </a:t>
            </a:r>
            <a:r>
              <a:rPr lang="en-US" sz="6000" b="0" dirty="0" err="1" smtClean="0">
                <a:solidFill>
                  <a:srgbClr val="C00000"/>
                </a:solidFill>
                <a:effectLst/>
                <a:latin typeface="+mj-lt"/>
                <a:cs typeface="Times New Roman" panose="02020603050405020304" pitchFamily="18" charset="0"/>
              </a:rPr>
              <a:t>của</a:t>
            </a:r>
            <a:r>
              <a:rPr lang="en-US" sz="6000" b="0" dirty="0" smtClean="0">
                <a:solidFill>
                  <a:srgbClr val="C00000"/>
                </a:solidFill>
                <a:effectLst/>
                <a:latin typeface="+mj-lt"/>
                <a:cs typeface="Times New Roman" panose="02020603050405020304" pitchFamily="18" charset="0"/>
              </a:rPr>
              <a:t> </a:t>
            </a:r>
            <a:r>
              <a:rPr lang="en-US" sz="6000" b="0" dirty="0" err="1" smtClean="0">
                <a:solidFill>
                  <a:srgbClr val="C00000"/>
                </a:solidFill>
                <a:effectLst/>
                <a:latin typeface="+mj-lt"/>
                <a:cs typeface="Times New Roman" panose="02020603050405020304" pitchFamily="18" charset="0"/>
              </a:rPr>
              <a:t>Ít</a:t>
            </a:r>
            <a:r>
              <a:rPr lang="en-US" sz="6000" b="0" dirty="0" smtClean="0">
                <a:solidFill>
                  <a:srgbClr val="C00000"/>
                </a:solidFill>
                <a:effectLst/>
                <a:latin typeface="+mj-lt"/>
                <a:cs typeface="Times New Roman" panose="02020603050405020304" pitchFamily="18" charset="0"/>
              </a:rPr>
              <a:t>-</a:t>
            </a:r>
            <a:r>
              <a:rPr lang="en-US" sz="6000" b="0" dirty="0" err="1" smtClean="0">
                <a:solidFill>
                  <a:srgbClr val="C00000"/>
                </a:solidFill>
                <a:effectLst/>
                <a:latin typeface="+mj-lt"/>
                <a:cs typeface="Times New Roman" panose="02020603050405020304" pitchFamily="18" charset="0"/>
              </a:rPr>
              <a:t>ra</a:t>
            </a:r>
            <a:r>
              <a:rPr lang="en-US" sz="6000" b="0" dirty="0" smtClean="0">
                <a:solidFill>
                  <a:srgbClr val="C00000"/>
                </a:solidFill>
                <a:effectLst/>
                <a:latin typeface="+mj-lt"/>
                <a:cs typeface="Times New Roman" panose="02020603050405020304" pitchFamily="18" charset="0"/>
              </a:rPr>
              <a:t>-el, </a:t>
            </a:r>
            <a:r>
              <a:rPr lang="en-US" sz="6000" b="0" dirty="0" err="1">
                <a:solidFill>
                  <a:srgbClr val="C00000"/>
                </a:solidFill>
                <a:effectLst/>
                <a:latin typeface="+mj-lt"/>
                <a:cs typeface="Times New Roman" panose="02020603050405020304" pitchFamily="18" charset="0"/>
              </a:rPr>
              <a:t>quả</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thực</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là</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thánh</a:t>
            </a:r>
            <a:r>
              <a:rPr lang="en-US" sz="6000" b="0" dirty="0">
                <a:solidFill>
                  <a:srgbClr val="C00000"/>
                </a:solidFill>
                <a:effectLst/>
                <a:latin typeface="+mj-lt"/>
                <a:cs typeface="Times New Roman" panose="02020603050405020304" pitchFamily="18" charset="0"/>
              </a:rPr>
              <a:t> </a:t>
            </a:r>
            <a:r>
              <a:rPr lang="en-US" sz="6000" b="0" dirty="0" err="1">
                <a:solidFill>
                  <a:srgbClr val="C00000"/>
                </a:solidFill>
                <a:effectLst/>
                <a:latin typeface="+mj-lt"/>
                <a:cs typeface="Times New Roman" panose="02020603050405020304" pitchFamily="18" charset="0"/>
              </a:rPr>
              <a:t>thiện</a:t>
            </a:r>
            <a:r>
              <a:rPr lang="en-US" sz="6000" b="0" dirty="0" smtClean="0">
                <a:solidFill>
                  <a:srgbClr val="C00000"/>
                </a:solidFill>
                <a:effectLst/>
                <a:latin typeface="+mj-lt"/>
                <a:cs typeface="Times New Roman" panose="02020603050405020304" pitchFamily="18" charset="0"/>
              </a:rPr>
              <a:t>.</a:t>
            </a:r>
            <a:endParaRPr lang="en-US" sz="6000" b="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78925467"/>
      </p:ext>
    </p:extLst>
  </p:cSld>
  <p:clrMapOvr>
    <a:masterClrMapping/>
  </p:clrMapOvr>
  <p:transition advClick="0" advTm="3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dirty="0" smtClean="0">
                <a:solidFill>
                  <a:srgbClr val="0000FF"/>
                </a:solidFill>
                <a:effectLst/>
                <a:cs typeface="Times New Roman" pitchFamily="18" charset="0"/>
              </a:rPr>
              <a:t/>
            </a:r>
            <a:br>
              <a:rPr lang="en-US" sz="4800" b="0" dirty="0" smtClean="0">
                <a:solidFill>
                  <a:srgbClr val="0000FF"/>
                </a:solidFill>
                <a:effectLst/>
                <a:cs typeface="Times New Roman" pitchFamily="18" charset="0"/>
              </a:rPr>
            </a:br>
            <a:r>
              <a:rPr lang="vi-VN" sz="4800" b="0" dirty="0" smtClean="0">
                <a:solidFill>
                  <a:srgbClr val="0000FF"/>
                </a:solidFill>
                <a:effectLst/>
                <a:cs typeface="Times New Roman" pitchFamily="18" charset="0"/>
              </a:rPr>
              <a:t>ĐK:</a:t>
            </a:r>
            <a:r>
              <a:rPr lang="en-US" sz="4800" b="0" dirty="0" smtClean="0">
                <a:solidFill>
                  <a:srgbClr val="0000FF"/>
                </a:solidFill>
                <a:effectLst/>
                <a:cs typeface="Times New Roman" pitchFamily="18" charset="0"/>
              </a:rPr>
              <a:t> </a:t>
            </a:r>
            <a:r>
              <a:rPr lang="vi-VN" sz="4800" dirty="0">
                <a:solidFill>
                  <a:srgbClr val="C00000"/>
                </a:solidFill>
              </a:rPr>
              <a:t>Đây của lễ dâng hiến mùa ân phúc cao cả. Đây của lễ muôn cõi lòng thân ái giao hòa. Xin nguyện dâng Chúa như bánh rượu thanh khiết bốn mùa. Cho trọn tin yêu thiết tha, dám trông mong đền đáp tình Cha</a:t>
            </a:r>
            <a:r>
              <a:rPr lang="vi-VN" sz="4800" dirty="0"/>
              <a:t>.</a:t>
            </a:r>
            <a:r>
              <a:rPr lang="vi-VN" sz="4800" dirty="0"/>
              <a:t/>
            </a:r>
            <a:br>
              <a:rPr lang="vi-VN" sz="4800" dirty="0"/>
            </a:br>
            <a:endParaRPr lang="en-US" sz="4800" b="0" dirty="0">
              <a:solidFill>
                <a:srgbClr val="420042"/>
              </a:solidFill>
              <a:effectLst/>
              <a:cs typeface="Times New Roman" pitchFamily="18" charset="0"/>
            </a:endParaRPr>
          </a:p>
        </p:txBody>
      </p:sp>
    </p:spTree>
    <p:extLst>
      <p:ext uri="{BB962C8B-B14F-4D97-AF65-F5344CB8AC3E}">
        <p14:creationId xmlns:p14="http://schemas.microsoft.com/office/powerpoint/2010/main" val="7454379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104" y="832138"/>
            <a:ext cx="4463873" cy="27431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4175" y="20616"/>
            <a:ext cx="4572000" cy="3046988"/>
          </a:xfrm>
          <a:prstGeom prst="rect">
            <a:avLst/>
          </a:prstGeom>
          <a:noFill/>
        </p:spPr>
        <p:txBody>
          <a:bodyPr wrap="square" lIns="91440" tIns="45720" rIns="91440" bIns="45720">
            <a:spAutoFit/>
          </a:bodyPr>
          <a:lstStyle/>
          <a:p>
            <a:pPr algn="ctr"/>
            <a:r>
              <a:rPr lang="en-US" sz="48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Thánh</a:t>
            </a:r>
            <a:r>
              <a:rPr lang="en-US" sz="48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r>
              <a:rPr lang="en-US" sz="48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Lễ</a:t>
            </a:r>
            <a:r>
              <a:rPr lang="en-US" sz="48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p>
          <a:p>
            <a:pPr algn="ctr"/>
            <a:r>
              <a:rPr lang="en-US" sz="4800" dirty="0" err="1" smtClean="0">
                <a:ln w="0"/>
                <a:solidFill>
                  <a:srgbClr val="C00000"/>
                </a:solidFill>
                <a:effectLst>
                  <a:outerShdw blurRad="38100" dist="19050" dir="2700000" algn="tl" rotWithShape="0">
                    <a:schemeClr val="dk1">
                      <a:alpha val="40000"/>
                    </a:schemeClr>
                  </a:outerShdw>
                </a:effectLst>
              </a:rPr>
              <a:t>Chúa</a:t>
            </a:r>
            <a:r>
              <a:rPr lang="en-US" sz="4800" dirty="0" smtClean="0">
                <a:ln w="0"/>
                <a:solidFill>
                  <a:srgbClr val="C00000"/>
                </a:solidFill>
                <a:effectLst>
                  <a:outerShdw blurRad="38100" dist="19050" dir="2700000" algn="tl" rotWithShape="0">
                    <a:schemeClr val="dk1">
                      <a:alpha val="40000"/>
                    </a:schemeClr>
                  </a:outerShdw>
                </a:effectLst>
              </a:rPr>
              <a:t> </a:t>
            </a:r>
            <a:r>
              <a:rPr lang="en-US" sz="4800" dirty="0" err="1">
                <a:ln w="0"/>
                <a:solidFill>
                  <a:srgbClr val="C00000"/>
                </a:solidFill>
                <a:effectLst>
                  <a:outerShdw blurRad="38100" dist="19050" dir="2700000" algn="tl" rotWithShape="0">
                    <a:schemeClr val="dk1">
                      <a:alpha val="40000"/>
                    </a:schemeClr>
                  </a:outerShdw>
                </a:effectLst>
              </a:rPr>
              <a:t>Nhật</a:t>
            </a:r>
            <a:r>
              <a:rPr lang="en-US" sz="4800" dirty="0">
                <a:ln w="0"/>
                <a:solidFill>
                  <a:srgbClr val="C00000"/>
                </a:solidFill>
                <a:effectLst>
                  <a:outerShdw blurRad="38100" dist="19050" dir="2700000" algn="tl" rotWithShape="0">
                    <a:schemeClr val="dk1">
                      <a:alpha val="40000"/>
                    </a:schemeClr>
                  </a:outerShdw>
                </a:effectLst>
              </a:rPr>
              <a:t> </a:t>
            </a:r>
            <a:r>
              <a:rPr lang="en-US" sz="4800" dirty="0" smtClean="0">
                <a:ln w="0"/>
                <a:solidFill>
                  <a:srgbClr val="C00000"/>
                </a:solidFill>
                <a:effectLst>
                  <a:outerShdw blurRad="38100" dist="19050" dir="2700000" algn="tl" rotWithShape="0">
                    <a:schemeClr val="dk1">
                      <a:alpha val="40000"/>
                    </a:schemeClr>
                  </a:outerShdw>
                </a:effectLst>
              </a:rPr>
              <a:t>III</a:t>
            </a:r>
            <a:endParaRPr lang="en-US" sz="4800" dirty="0">
              <a:ln w="0"/>
              <a:solidFill>
                <a:srgbClr val="C00000"/>
              </a:solidFill>
              <a:effectLst>
                <a:outerShdw blurRad="38100" dist="19050" dir="2700000" algn="tl" rotWithShape="0">
                  <a:schemeClr val="dk1">
                    <a:alpha val="40000"/>
                  </a:schemeClr>
                </a:outerShdw>
              </a:effectLst>
            </a:endParaRPr>
          </a:p>
          <a:p>
            <a:pPr algn="ctr"/>
            <a:r>
              <a:rPr lang="en-US" sz="4800" dirty="0" err="1">
                <a:ln w="0"/>
                <a:solidFill>
                  <a:srgbClr val="C00000"/>
                </a:solidFill>
                <a:effectLst>
                  <a:outerShdw blurRad="38100" dist="19050" dir="2700000" algn="tl" rotWithShape="0">
                    <a:schemeClr val="dk1">
                      <a:alpha val="40000"/>
                    </a:schemeClr>
                  </a:outerShdw>
                </a:effectLst>
              </a:rPr>
              <a:t>Mùa</a:t>
            </a:r>
            <a:r>
              <a:rPr lang="en-US" sz="4800" dirty="0">
                <a:ln w="0"/>
                <a:solidFill>
                  <a:srgbClr val="C00000"/>
                </a:solidFill>
                <a:effectLst>
                  <a:outerShdw blurRad="38100" dist="19050" dir="2700000" algn="tl" rotWithShape="0">
                    <a:schemeClr val="dk1">
                      <a:alpha val="40000"/>
                    </a:schemeClr>
                  </a:outerShdw>
                </a:effectLst>
              </a:rPr>
              <a:t> </a:t>
            </a:r>
            <a:r>
              <a:rPr lang="en-US" sz="4800" dirty="0" err="1" smtClean="0">
                <a:ln w="0"/>
                <a:solidFill>
                  <a:srgbClr val="C00000"/>
                </a:solidFill>
                <a:effectLst>
                  <a:outerShdw blurRad="38100" dist="19050" dir="2700000" algn="tl" rotWithShape="0">
                    <a:schemeClr val="dk1">
                      <a:alpha val="40000"/>
                    </a:schemeClr>
                  </a:outerShdw>
                </a:effectLst>
              </a:rPr>
              <a:t>Vọng</a:t>
            </a:r>
            <a:endParaRPr lang="en-US" sz="4800" dirty="0" smtClean="0">
              <a:ln w="0"/>
              <a:solidFill>
                <a:srgbClr val="C00000"/>
              </a:solidFill>
              <a:effectLst>
                <a:outerShdw blurRad="38100" dist="19050" dir="2700000" algn="tl" rotWithShape="0">
                  <a:schemeClr val="dk1">
                    <a:alpha val="40000"/>
                  </a:schemeClr>
                </a:outerShdw>
              </a:effectLst>
            </a:endParaRPr>
          </a:p>
          <a:p>
            <a:pPr algn="ctr"/>
            <a:endParaRPr lang="en-US" sz="4800" dirty="0">
              <a:ln w="0"/>
              <a:solidFill>
                <a:srgbClr val="FF0000"/>
              </a:solidFill>
              <a:effectLst>
                <a:outerShdw blurRad="38100" dist="19050" dir="2700000" algn="tl" rotWithShape="0">
                  <a:schemeClr val="dk1">
                    <a:alpha val="40000"/>
                  </a:schemeClr>
                </a:outerShdw>
              </a:effectLst>
            </a:endParaRPr>
          </a:p>
        </p:txBody>
      </p:sp>
      <p:sp>
        <p:nvSpPr>
          <p:cNvPr id="7" name="Rectangle 6"/>
          <p:cNvSpPr/>
          <p:nvPr/>
        </p:nvSpPr>
        <p:spPr>
          <a:xfrm>
            <a:off x="4175" y="3898404"/>
            <a:ext cx="8905801" cy="1138773"/>
          </a:xfrm>
          <a:prstGeom prst="rect">
            <a:avLst/>
          </a:prstGeom>
          <a:noFill/>
        </p:spPr>
        <p:txBody>
          <a:bodyPr wrap="square" lIns="91440" tIns="45720" rIns="91440" bIns="45720">
            <a:spAutoFit/>
          </a:bodyPr>
          <a:lstStyle/>
          <a:p>
            <a:r>
              <a:rPr lang="en-US" sz="4000" dirty="0" smtClean="0">
                <a:solidFill>
                  <a:srgbClr val="0000FF"/>
                </a:solidFill>
              </a:rPr>
              <a:t>“CHÍNH </a:t>
            </a:r>
            <a:r>
              <a:rPr lang="en-US" sz="4000" dirty="0">
                <a:solidFill>
                  <a:srgbClr val="0000FF"/>
                </a:solidFill>
              </a:rPr>
              <a:t>NGƯỜI SẼ RỬA ANH EM </a:t>
            </a:r>
            <a:endParaRPr lang="en-US" sz="4000" dirty="0" smtClean="0">
              <a:solidFill>
                <a:srgbClr val="0000FF"/>
              </a:solidFill>
            </a:endParaRPr>
          </a:p>
          <a:p>
            <a:r>
              <a:rPr lang="en-US" sz="2800" dirty="0" smtClean="0">
                <a:solidFill>
                  <a:srgbClr val="0000FF"/>
                </a:solidFill>
              </a:rPr>
              <a:t>TRONG </a:t>
            </a:r>
            <a:r>
              <a:rPr lang="en-US" sz="2800" dirty="0">
                <a:solidFill>
                  <a:srgbClr val="0000FF"/>
                </a:solidFill>
              </a:rPr>
              <a:t>CHÚA THÁNH THẦN VÀ </a:t>
            </a:r>
            <a:r>
              <a:rPr lang="en-US" sz="2800" dirty="0" smtClean="0">
                <a:solidFill>
                  <a:srgbClr val="0000FF"/>
                </a:solidFill>
              </a:rPr>
              <a:t>LỬA” </a:t>
            </a:r>
            <a:r>
              <a:rPr lang="en-US" sz="2000" dirty="0">
                <a:solidFill>
                  <a:srgbClr val="0000FF"/>
                </a:solidFill>
              </a:rPr>
              <a:t>(</a:t>
            </a:r>
            <a:r>
              <a:rPr lang="en-US" sz="2000" dirty="0" err="1" smtClean="0">
                <a:solidFill>
                  <a:srgbClr val="0000FF"/>
                </a:solidFill>
              </a:rPr>
              <a:t>Lc</a:t>
            </a:r>
            <a:r>
              <a:rPr lang="en-US" sz="2000" dirty="0">
                <a:solidFill>
                  <a:srgbClr val="0000FF"/>
                </a:solidFill>
              </a:rPr>
              <a:t> </a:t>
            </a:r>
            <a:r>
              <a:rPr lang="en-US" sz="2000" dirty="0" smtClean="0">
                <a:solidFill>
                  <a:srgbClr val="0000FF"/>
                </a:solidFill>
              </a:rPr>
              <a:t>3</a:t>
            </a:r>
            <a:r>
              <a:rPr lang="en-US" sz="2000" dirty="0">
                <a:solidFill>
                  <a:srgbClr val="0000FF"/>
                </a:solidFill>
              </a:rPr>
              <a:t>, 10 – 18) </a:t>
            </a:r>
          </a:p>
        </p:txBody>
      </p:sp>
    </p:spTree>
    <p:extLst>
      <p:ext uri="{BB962C8B-B14F-4D97-AF65-F5344CB8AC3E}">
        <p14:creationId xmlns:p14="http://schemas.microsoft.com/office/powerpoint/2010/main" val="2671679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2950"/>
            <a:ext cx="9144000" cy="2616101"/>
          </a:xfrm>
          <a:prstGeom prst="rect">
            <a:avLst/>
          </a:prstGeom>
        </p:spPr>
        <p:txBody>
          <a:bodyPr wrap="square">
            <a:spAutoFit/>
          </a:bodyPr>
          <a:lstStyle/>
          <a:p>
            <a:pPr algn="ctr"/>
            <a:r>
              <a:rPr lang="en-US" sz="6000" b="0" dirty="0" smtClean="0">
                <a:solidFill>
                  <a:srgbClr val="0000FF"/>
                </a:solidFill>
                <a:latin typeface="+mj-lt"/>
              </a:rPr>
              <a:t>Ca </a:t>
            </a:r>
            <a:r>
              <a:rPr lang="en-US" sz="6000" b="0" dirty="0" err="1" smtClean="0">
                <a:solidFill>
                  <a:srgbClr val="0000FF"/>
                </a:solidFill>
                <a:latin typeface="+mj-lt"/>
              </a:rPr>
              <a:t>Hiệp</a:t>
            </a:r>
            <a:r>
              <a:rPr lang="en-US" sz="6000" b="0" dirty="0" smtClean="0">
                <a:solidFill>
                  <a:srgbClr val="0000FF"/>
                </a:solidFill>
                <a:latin typeface="+mj-lt"/>
              </a:rPr>
              <a:t> </a:t>
            </a:r>
            <a:r>
              <a:rPr lang="en-US" sz="6000" b="0" dirty="0" err="1" smtClean="0">
                <a:solidFill>
                  <a:srgbClr val="0000FF"/>
                </a:solidFill>
                <a:latin typeface="+mj-lt"/>
              </a:rPr>
              <a:t>Lễ</a:t>
            </a:r>
            <a:endParaRPr lang="en-US" sz="6000" b="0" dirty="0" smtClean="0">
              <a:solidFill>
                <a:srgbClr val="0000FF"/>
              </a:solidFill>
              <a:latin typeface="+mj-lt"/>
            </a:endParaRPr>
          </a:p>
          <a:p>
            <a:pPr algn="ctr"/>
            <a:r>
              <a:rPr lang="en-US" sz="6000" dirty="0" smtClean="0">
                <a:solidFill>
                  <a:srgbClr val="C00000"/>
                </a:solidFill>
                <a:latin typeface="+mj-lt"/>
              </a:rPr>
              <a:t>HÃY VÙNG ĐỨNG</a:t>
            </a:r>
          </a:p>
          <a:p>
            <a:pPr algn="ctr"/>
            <a:r>
              <a:rPr lang="en-US" sz="4400" b="0" i="1" dirty="0" smtClean="0">
                <a:solidFill>
                  <a:srgbClr val="420042"/>
                </a:solidFill>
                <a:latin typeface="+mj-lt"/>
              </a:rPr>
              <a:t>Lm. </a:t>
            </a:r>
            <a:r>
              <a:rPr lang="en-US" sz="4400" b="0" i="1" dirty="0" err="1" smtClean="0">
                <a:solidFill>
                  <a:srgbClr val="420042"/>
                </a:solidFill>
                <a:latin typeface="+mj-lt"/>
              </a:rPr>
              <a:t>Vinh</a:t>
            </a:r>
            <a:r>
              <a:rPr lang="en-US" sz="4400" b="0" i="1" dirty="0" smtClean="0">
                <a:solidFill>
                  <a:srgbClr val="420042"/>
                </a:solidFill>
                <a:latin typeface="+mj-lt"/>
              </a:rPr>
              <a:t> </a:t>
            </a:r>
            <a:r>
              <a:rPr lang="en-US" sz="4400" b="0" i="1" dirty="0" err="1" smtClean="0">
                <a:solidFill>
                  <a:srgbClr val="420042"/>
                </a:solidFill>
                <a:latin typeface="+mj-lt"/>
              </a:rPr>
              <a:t>Hạnh</a:t>
            </a:r>
            <a:endParaRPr lang="en-US" sz="4400" b="0" i="1" dirty="0">
              <a:solidFill>
                <a:srgbClr val="420042"/>
              </a:solidFill>
              <a:latin typeface="+mj-lt"/>
            </a:endParaRPr>
          </a:p>
        </p:txBody>
      </p:sp>
    </p:spTree>
    <p:extLst>
      <p:ext uri="{BB962C8B-B14F-4D97-AF65-F5344CB8AC3E}">
        <p14:creationId xmlns:p14="http://schemas.microsoft.com/office/powerpoint/2010/main" val="2385095342"/>
      </p:ext>
    </p:extLst>
  </p:cSld>
  <p:clrMapOvr>
    <a:masterClrMapping/>
  </p:clrMapOvr>
  <p:transition advClick="0" advTm="3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152400" y="0"/>
            <a:ext cx="8991600" cy="5143500"/>
          </a:xfrm>
        </p:spPr>
        <p:txBody>
          <a:bodyPr/>
          <a:lstStyle/>
          <a:p>
            <a:pPr algn="just">
              <a:lnSpc>
                <a:spcPct val="140000"/>
              </a:lnSpc>
            </a:pPr>
            <a:r>
              <a:rPr lang="en-US" sz="5000" b="0" dirty="0" err="1" smtClean="0">
                <a:solidFill>
                  <a:srgbClr val="0000FF"/>
                </a:solidFill>
                <a:effectLst/>
                <a:latin typeface="+mj-lt"/>
                <a:cs typeface="Times New Roman" pitchFamily="18" charset="0"/>
              </a:rPr>
              <a:t>Đk</a:t>
            </a:r>
            <a:r>
              <a:rPr lang="en-US" sz="5000" b="0" dirty="0" smtClean="0">
                <a:solidFill>
                  <a:srgbClr val="0000FF"/>
                </a:solidFill>
                <a:effectLst/>
                <a:latin typeface="+mj-lt"/>
                <a:cs typeface="Times New Roman" pitchFamily="18" charset="0"/>
              </a:rPr>
              <a:t>: </a:t>
            </a:r>
            <a:r>
              <a:rPr lang="vi-VN" sz="5000" dirty="0" smtClean="0">
                <a:solidFill>
                  <a:srgbClr val="C00000"/>
                </a:solidFill>
              </a:rPr>
              <a:t>Hãy </a:t>
            </a:r>
            <a:r>
              <a:rPr lang="vi-VN" sz="5000" dirty="0">
                <a:solidFill>
                  <a:srgbClr val="C00000"/>
                </a:solidFill>
              </a:rPr>
              <a:t>vùng đứng! Hãy bừng sáng! Je-ru-sa-lem!  Này đây ánh sáng ngươi. Này đây vinh hiển Chúa cao chiếu </a:t>
            </a:r>
            <a:r>
              <a:rPr lang="vi-VN" sz="5000" dirty="0" smtClean="0">
                <a:solidFill>
                  <a:srgbClr val="C00000"/>
                </a:solidFill>
              </a:rPr>
              <a:t>người</a:t>
            </a:r>
            <a:r>
              <a:rPr lang="en-US" sz="5000" dirty="0">
                <a:solidFill>
                  <a:srgbClr val="C00000"/>
                </a:solidFill>
              </a:rPr>
              <a:t> </a:t>
            </a:r>
            <a:r>
              <a:rPr lang="en-US" sz="5000" dirty="0" smtClean="0">
                <a:solidFill>
                  <a:srgbClr val="0000FF"/>
                </a:solidFill>
              </a:rPr>
              <a:t>…</a:t>
            </a:r>
            <a:r>
              <a:rPr lang="vi-VN" sz="5000" dirty="0">
                <a:solidFill>
                  <a:srgbClr val="C00000"/>
                </a:solidFill>
              </a:rPr>
              <a:t> </a:t>
            </a:r>
            <a:endParaRPr lang="vi-VN" sz="5000" dirty="0">
              <a:solidFill>
                <a:srgbClr val="C00000"/>
              </a:solidFill>
              <a:latin typeface="+mj-lt"/>
              <a:cs typeface="Times New Roman" pitchFamily="18" charset="0"/>
            </a:endParaRPr>
          </a:p>
        </p:txBody>
      </p:sp>
    </p:spTree>
    <p:extLst>
      <p:ext uri="{BB962C8B-B14F-4D97-AF65-F5344CB8AC3E}">
        <p14:creationId xmlns:p14="http://schemas.microsoft.com/office/powerpoint/2010/main" val="2354266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9000" y="-95250"/>
            <a:ext cx="9144000" cy="5238750"/>
          </a:xfrm>
        </p:spPr>
        <p:txBody>
          <a:bodyPr/>
          <a:lstStyle/>
          <a:p>
            <a:pPr algn="just">
              <a:lnSpc>
                <a:spcPct val="140000"/>
              </a:lnSpc>
            </a:pPr>
            <a:r>
              <a:rPr lang="en-US" sz="4800" dirty="0" smtClean="0">
                <a:solidFill>
                  <a:srgbClr val="0000FF"/>
                </a:solidFill>
                <a:latin typeface="+mj-lt"/>
                <a:cs typeface="Times New Roman" pitchFamily="18" charset="0"/>
              </a:rPr>
              <a:t>…. </a:t>
            </a:r>
            <a:r>
              <a:rPr lang="vi-VN" sz="4800" dirty="0" smtClean="0">
                <a:solidFill>
                  <a:srgbClr val="C00000"/>
                </a:solidFill>
              </a:rPr>
              <a:t>Kìa </a:t>
            </a:r>
            <a:r>
              <a:rPr lang="vi-VN" sz="4800" dirty="0">
                <a:solidFill>
                  <a:srgbClr val="C00000"/>
                </a:solidFill>
              </a:rPr>
              <a:t>đêm đen vây phủ trái đất. Kìa u ám bao trùm toàn dân.  Này Chúa hiện đến cao sáng trên ngươi. Này vinh hiển Chúa chiếu trên đầu người. </a:t>
            </a:r>
            <a:endParaRPr lang="vi-VN" sz="4800" dirty="0">
              <a:solidFill>
                <a:srgbClr val="C00000"/>
              </a:solidFill>
              <a:latin typeface="+mj-lt"/>
              <a:cs typeface="Times New Roman" pitchFamily="18" charset="0"/>
            </a:endParaRPr>
          </a:p>
        </p:txBody>
      </p:sp>
    </p:spTree>
    <p:extLst>
      <p:ext uri="{BB962C8B-B14F-4D97-AF65-F5344CB8AC3E}">
        <p14:creationId xmlns:p14="http://schemas.microsoft.com/office/powerpoint/2010/main" val="352450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400" b="0" dirty="0" smtClean="0">
                <a:solidFill>
                  <a:srgbClr val="0000FF"/>
                </a:solidFill>
                <a:effectLst/>
                <a:latin typeface="+mj-lt"/>
                <a:cs typeface="Times New Roman" pitchFamily="18" charset="0"/>
              </a:rPr>
              <a:t>Tk1: </a:t>
            </a:r>
            <a:r>
              <a:rPr lang="vi-VN" sz="4000" dirty="0" smtClean="0">
                <a:solidFill>
                  <a:srgbClr val="C00000"/>
                </a:solidFill>
              </a:rPr>
              <a:t>Ngươi </a:t>
            </a:r>
            <a:r>
              <a:rPr lang="vi-VN" sz="4000" dirty="0">
                <a:solidFill>
                  <a:srgbClr val="C00000"/>
                </a:solidFill>
              </a:rPr>
              <a:t>sẽ không cần nhờ mặt trời soi chiếu ban ngày.  Ngươi sẽ không cần nhờ vầng trăng soi chiếu ban đêm.  Chúa sẽ là ánh sáng cho ngươi muôn đời. Chúa sẽ là vinh quang của ngươi. </a:t>
            </a:r>
            <a:endParaRPr lang="vi-VN" sz="4000" dirty="0">
              <a:solidFill>
                <a:srgbClr val="C00000"/>
              </a:solidFill>
              <a:latin typeface="+mj-lt"/>
              <a:cs typeface="Times New Roman" pitchFamily="18" charset="0"/>
            </a:endParaRPr>
          </a:p>
        </p:txBody>
      </p:sp>
    </p:spTree>
    <p:extLst>
      <p:ext uri="{BB962C8B-B14F-4D97-AF65-F5344CB8AC3E}">
        <p14:creationId xmlns:p14="http://schemas.microsoft.com/office/powerpoint/2010/main" val="1117217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152400" y="0"/>
            <a:ext cx="8991600" cy="5143500"/>
          </a:xfrm>
        </p:spPr>
        <p:txBody>
          <a:bodyPr/>
          <a:lstStyle/>
          <a:p>
            <a:pPr algn="just">
              <a:lnSpc>
                <a:spcPct val="140000"/>
              </a:lnSpc>
            </a:pPr>
            <a:r>
              <a:rPr lang="en-US" sz="5000" b="0" dirty="0" err="1" smtClean="0">
                <a:solidFill>
                  <a:srgbClr val="0000FF"/>
                </a:solidFill>
                <a:effectLst/>
                <a:latin typeface="+mj-lt"/>
                <a:cs typeface="Times New Roman" pitchFamily="18" charset="0"/>
              </a:rPr>
              <a:t>Đk</a:t>
            </a:r>
            <a:r>
              <a:rPr lang="en-US" sz="5000" b="0" dirty="0" smtClean="0">
                <a:solidFill>
                  <a:srgbClr val="0000FF"/>
                </a:solidFill>
                <a:effectLst/>
                <a:latin typeface="+mj-lt"/>
                <a:cs typeface="Times New Roman" pitchFamily="18" charset="0"/>
              </a:rPr>
              <a:t>: </a:t>
            </a:r>
            <a:r>
              <a:rPr lang="vi-VN" sz="5000" dirty="0" smtClean="0">
                <a:solidFill>
                  <a:srgbClr val="C00000"/>
                </a:solidFill>
              </a:rPr>
              <a:t>Hãy </a:t>
            </a:r>
            <a:r>
              <a:rPr lang="vi-VN" sz="5000" dirty="0">
                <a:solidFill>
                  <a:srgbClr val="C00000"/>
                </a:solidFill>
              </a:rPr>
              <a:t>vùng đứng! Hãy bừng sáng! Je-ru-sa-lem!  Này đây ánh sáng ngươi. Này đây vinh hiển Chúa cao chiếu </a:t>
            </a:r>
            <a:r>
              <a:rPr lang="vi-VN" sz="5000" dirty="0" smtClean="0">
                <a:solidFill>
                  <a:srgbClr val="C00000"/>
                </a:solidFill>
              </a:rPr>
              <a:t>người</a:t>
            </a:r>
            <a:r>
              <a:rPr lang="en-US" sz="5000" dirty="0">
                <a:solidFill>
                  <a:srgbClr val="C00000"/>
                </a:solidFill>
              </a:rPr>
              <a:t> </a:t>
            </a:r>
            <a:r>
              <a:rPr lang="en-US" sz="5000" dirty="0" smtClean="0">
                <a:solidFill>
                  <a:srgbClr val="0000FF"/>
                </a:solidFill>
              </a:rPr>
              <a:t>…</a:t>
            </a:r>
            <a:r>
              <a:rPr lang="vi-VN" sz="5000" dirty="0">
                <a:solidFill>
                  <a:srgbClr val="C00000"/>
                </a:solidFill>
              </a:rPr>
              <a:t> </a:t>
            </a:r>
            <a:endParaRPr lang="vi-VN" sz="5000" dirty="0">
              <a:solidFill>
                <a:srgbClr val="C00000"/>
              </a:solidFill>
              <a:latin typeface="+mj-lt"/>
              <a:cs typeface="Times New Roman" pitchFamily="18" charset="0"/>
            </a:endParaRPr>
          </a:p>
        </p:txBody>
      </p:sp>
    </p:spTree>
    <p:extLst>
      <p:ext uri="{BB962C8B-B14F-4D97-AF65-F5344CB8AC3E}">
        <p14:creationId xmlns:p14="http://schemas.microsoft.com/office/powerpoint/2010/main" val="1681957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9000" y="-95250"/>
            <a:ext cx="9144000" cy="5238750"/>
          </a:xfrm>
        </p:spPr>
        <p:txBody>
          <a:bodyPr/>
          <a:lstStyle/>
          <a:p>
            <a:pPr algn="just">
              <a:lnSpc>
                <a:spcPct val="140000"/>
              </a:lnSpc>
            </a:pPr>
            <a:r>
              <a:rPr lang="en-US" sz="4800" dirty="0" smtClean="0">
                <a:solidFill>
                  <a:srgbClr val="0000FF"/>
                </a:solidFill>
                <a:latin typeface="+mj-lt"/>
                <a:cs typeface="Times New Roman" pitchFamily="18" charset="0"/>
              </a:rPr>
              <a:t>…. </a:t>
            </a:r>
            <a:r>
              <a:rPr lang="vi-VN" sz="4800" dirty="0" smtClean="0">
                <a:solidFill>
                  <a:srgbClr val="C00000"/>
                </a:solidFill>
              </a:rPr>
              <a:t>Kìa </a:t>
            </a:r>
            <a:r>
              <a:rPr lang="vi-VN" sz="4800" dirty="0">
                <a:solidFill>
                  <a:srgbClr val="C00000"/>
                </a:solidFill>
              </a:rPr>
              <a:t>đêm đen vây phủ trái đất. Kìa u ám bao trùm toàn dân.  Này Chúa hiện đến cao sáng trên ngươi. Này vinh hiển Chúa chiếu trên đầu người. </a:t>
            </a:r>
            <a:endParaRPr lang="vi-VN" sz="4800" dirty="0">
              <a:solidFill>
                <a:srgbClr val="C00000"/>
              </a:solidFill>
              <a:latin typeface="+mj-lt"/>
              <a:cs typeface="Times New Roman" pitchFamily="18" charset="0"/>
            </a:endParaRPr>
          </a:p>
        </p:txBody>
      </p:sp>
    </p:spTree>
    <p:extLst>
      <p:ext uri="{BB962C8B-B14F-4D97-AF65-F5344CB8AC3E}">
        <p14:creationId xmlns:p14="http://schemas.microsoft.com/office/powerpoint/2010/main" val="2352145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9600" y="285750"/>
            <a:ext cx="9144000" cy="4857750"/>
          </a:xfrm>
        </p:spPr>
        <p:txBody>
          <a:bodyPr/>
          <a:lstStyle/>
          <a:p>
            <a:pPr algn="just">
              <a:lnSpc>
                <a:spcPct val="140000"/>
              </a:lnSpc>
            </a:pPr>
            <a:r>
              <a:rPr lang="en-US" sz="4000" b="0" dirty="0" smtClean="0">
                <a:solidFill>
                  <a:srgbClr val="0000FF"/>
                </a:solidFill>
                <a:effectLst/>
                <a:latin typeface="+mj-lt"/>
                <a:cs typeface="Times New Roman" pitchFamily="18" charset="0"/>
              </a:rPr>
              <a:t>Tk2: </a:t>
            </a:r>
            <a:r>
              <a:rPr lang="vi-VN" sz="4000" dirty="0">
                <a:solidFill>
                  <a:srgbClr val="C00000"/>
                </a:solidFill>
              </a:rPr>
              <a:t>Mặt trời soi ngươi không còn lặn nữa. Vầng trăng soi ngươi không còn khuyết nữa.  Vì Chúa là ánh sáng muôn đời cho ngươi. Và những ngày tang tóc ngươi đã qua rồi. </a:t>
            </a:r>
            <a:endParaRPr lang="vi-VN" sz="4000" dirty="0">
              <a:solidFill>
                <a:srgbClr val="C00000"/>
              </a:solidFill>
              <a:latin typeface="+mj-lt"/>
              <a:cs typeface="Times New Roman" pitchFamily="18" charset="0"/>
            </a:endParaRPr>
          </a:p>
        </p:txBody>
      </p:sp>
    </p:spTree>
    <p:extLst>
      <p:ext uri="{BB962C8B-B14F-4D97-AF65-F5344CB8AC3E}">
        <p14:creationId xmlns:p14="http://schemas.microsoft.com/office/powerpoint/2010/main" val="458353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420042"/>
                </a:solidFill>
                <a:effectLst/>
                <a:latin typeface="+mj-lt"/>
                <a:cs typeface="Times New Roman" pitchFamily="18" charset="0"/>
              </a:rPr>
              <a:t>Tôi tuyên xưng có một Phép Rửa để tha tội. Tôi trông đợi kẻ chết sống lại và sựsống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83878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9050" y="675933"/>
            <a:ext cx="9144000" cy="3657600"/>
          </a:xfrm>
        </p:spPr>
        <p:txBody>
          <a:bodyPr>
            <a:noAutofit/>
          </a:bodyPr>
          <a:lstStyle/>
          <a:p>
            <a:pPr marL="0" indent="0" algn="just">
              <a:lnSpc>
                <a:spcPct val="140000"/>
              </a:lnSpc>
              <a:buFontTx/>
              <a:buNone/>
              <a:defRPr/>
            </a:pPr>
            <a:r>
              <a:rPr lang="en-US" sz="5300" b="0" dirty="0" err="1" smtClean="0">
                <a:solidFill>
                  <a:srgbClr val="C00000"/>
                </a:solidFill>
                <a:effectLst/>
                <a:latin typeface="+mj-lt"/>
                <a:cs typeface="Times New Roman" panose="02020603050405020304" pitchFamily="18" charset="0"/>
              </a:rPr>
              <a:t>Thánh</a:t>
            </a:r>
            <a:r>
              <a:rPr lang="en-US" sz="5300" b="0" dirty="0" smtClean="0">
                <a:solidFill>
                  <a:srgbClr val="C00000"/>
                </a:solidFill>
                <a:effectLst/>
                <a:latin typeface="+mj-lt"/>
                <a:cs typeface="Times New Roman" panose="02020603050405020304" pitchFamily="18" charset="0"/>
              </a:rPr>
              <a:t> </a:t>
            </a:r>
            <a:r>
              <a:rPr lang="en-US" sz="5300" b="0" dirty="0" err="1" smtClean="0">
                <a:solidFill>
                  <a:srgbClr val="C00000"/>
                </a:solidFill>
                <a:effectLst/>
                <a:latin typeface="+mj-lt"/>
                <a:cs typeface="Times New Roman" panose="02020603050405020304" pitchFamily="18" charset="0"/>
              </a:rPr>
              <a:t>thần</a:t>
            </a:r>
            <a:r>
              <a:rPr lang="en-US" sz="5300" b="0" dirty="0" smtClean="0">
                <a:solidFill>
                  <a:srgbClr val="C00000"/>
                </a:solidFill>
                <a:effectLst/>
                <a:latin typeface="+mj-lt"/>
                <a:cs typeface="Times New Roman" panose="02020603050405020304" pitchFamily="18" charset="0"/>
              </a:rPr>
              <a:t> </a:t>
            </a:r>
            <a:r>
              <a:rPr lang="en-US" sz="5300" b="0" dirty="0" err="1" smtClean="0">
                <a:solidFill>
                  <a:srgbClr val="C00000"/>
                </a:solidFill>
                <a:effectLst/>
                <a:latin typeface="+mj-lt"/>
                <a:cs typeface="Times New Roman" panose="02020603050405020304" pitchFamily="18" charset="0"/>
              </a:rPr>
              <a:t>chúa</a:t>
            </a:r>
            <a:r>
              <a:rPr lang="en-US" sz="5300" b="0" dirty="0" smtClean="0">
                <a:solidFill>
                  <a:srgbClr val="C00000"/>
                </a:solidFill>
                <a:effectLst/>
                <a:latin typeface="+mj-lt"/>
                <a:cs typeface="Times New Roman" panose="02020603050405020304" pitchFamily="18" charset="0"/>
              </a:rPr>
              <a:t> </a:t>
            </a:r>
            <a:r>
              <a:rPr lang="en-US" sz="5300" b="0" dirty="0" err="1" smtClean="0">
                <a:solidFill>
                  <a:srgbClr val="C00000"/>
                </a:solidFill>
                <a:effectLst/>
                <a:latin typeface="+mj-lt"/>
                <a:cs typeface="Times New Roman" panose="02020603050405020304" pitchFamily="18" charset="0"/>
              </a:rPr>
              <a:t>ngự</a:t>
            </a:r>
            <a:r>
              <a:rPr lang="en-US" sz="5300" b="0" dirty="0" smtClean="0">
                <a:solidFill>
                  <a:srgbClr val="C00000"/>
                </a:solidFill>
                <a:effectLst/>
                <a:latin typeface="+mj-lt"/>
                <a:cs typeface="Times New Roman" panose="02020603050405020304" pitchFamily="18" charset="0"/>
              </a:rPr>
              <a:t> </a:t>
            </a:r>
            <a:r>
              <a:rPr lang="en-US" sz="5300" b="0" dirty="0" err="1" smtClean="0">
                <a:solidFill>
                  <a:srgbClr val="C00000"/>
                </a:solidFill>
                <a:effectLst/>
                <a:latin typeface="+mj-lt"/>
                <a:cs typeface="Times New Roman" panose="02020603050405020304" pitchFamily="18" charset="0"/>
              </a:rPr>
              <a:t>trên</a:t>
            </a:r>
            <a:r>
              <a:rPr lang="en-US" sz="5300" b="0" dirty="0" smtClean="0">
                <a:solidFill>
                  <a:srgbClr val="C00000"/>
                </a:solidFill>
                <a:effectLst/>
                <a:latin typeface="+mj-lt"/>
                <a:cs typeface="Times New Roman" panose="02020603050405020304" pitchFamily="18" charset="0"/>
              </a:rPr>
              <a:t> </a:t>
            </a:r>
            <a:r>
              <a:rPr lang="en-US" sz="5300" b="0" dirty="0" err="1" smtClean="0">
                <a:solidFill>
                  <a:srgbClr val="C00000"/>
                </a:solidFill>
                <a:effectLst/>
                <a:latin typeface="+mj-lt"/>
                <a:cs typeface="Times New Roman" panose="02020603050405020304" pitchFamily="18" charset="0"/>
              </a:rPr>
              <a:t>tôi</a:t>
            </a:r>
            <a:r>
              <a:rPr lang="en-US" sz="5300" b="0" dirty="0" smtClean="0">
                <a:solidFill>
                  <a:srgbClr val="C00000"/>
                </a:solidFill>
                <a:effectLst/>
                <a:latin typeface="+mj-lt"/>
                <a:cs typeface="Times New Roman" panose="02020603050405020304" pitchFamily="18" charset="0"/>
              </a:rPr>
              <a:t>.</a:t>
            </a:r>
            <a:r>
              <a:rPr lang="vi-VN" sz="5300" b="0" dirty="0">
                <a:solidFill>
                  <a:srgbClr val="C00000"/>
                </a:solidFill>
                <a:effectLst/>
                <a:latin typeface="+mj-lt"/>
                <a:cs typeface="Times New Roman" panose="02020603050405020304" pitchFamily="18" charset="0"/>
              </a:rPr>
              <a:t> Chúa Sai Tôi Đem Tin Mừng Cho Người Khó Nghèo.</a:t>
            </a:r>
            <a:r>
              <a:rPr lang="en-US" sz="5300" b="0" dirty="0" smtClean="0">
                <a:solidFill>
                  <a:srgbClr val="C00000"/>
                </a:solidFill>
                <a:effectLst/>
                <a:latin typeface="+mj-lt"/>
                <a:cs typeface="Times New Roman" panose="02020603050405020304" pitchFamily="18" charset="0"/>
              </a:rPr>
              <a:t> </a:t>
            </a:r>
            <a:endParaRPr lang="en-US" sz="5300" b="0" u="sng" dirty="0" smtClean="0">
              <a:solidFill>
                <a:srgbClr val="C00000"/>
              </a:solidFill>
              <a:effectLst/>
              <a:latin typeface="+mj-lt"/>
              <a:cs typeface="Times New Roman" panose="02020603050405020304" pitchFamily="18" charset="0"/>
            </a:endParaRPr>
          </a:p>
        </p:txBody>
      </p:sp>
      <p:sp>
        <p:nvSpPr>
          <p:cNvPr id="2" name="Rectangle 1"/>
          <p:cNvSpPr/>
          <p:nvPr/>
        </p:nvSpPr>
        <p:spPr>
          <a:xfrm>
            <a:off x="914400" y="191184"/>
            <a:ext cx="4419600" cy="646331"/>
          </a:xfrm>
          <a:prstGeom prst="rect">
            <a:avLst/>
          </a:prstGeom>
        </p:spPr>
        <p:txBody>
          <a:bodyPr wrap="square">
            <a:spAutoFit/>
          </a:bodyPr>
          <a:lstStyle/>
          <a:p>
            <a:r>
              <a:rPr lang="en-US" sz="3600" i="1" dirty="0">
                <a:solidFill>
                  <a:srgbClr val="0000FF"/>
                </a:solidFill>
              </a:rPr>
              <a:t>Alleluia - Alleluia</a:t>
            </a:r>
            <a:r>
              <a:rPr lang="en-US" sz="3600" i="1" dirty="0" smtClean="0">
                <a:solidFill>
                  <a:srgbClr val="0000FF"/>
                </a:solidFill>
              </a:rPr>
              <a:t>:</a:t>
            </a:r>
            <a:endParaRPr lang="en-US" sz="3600" i="1" dirty="0">
              <a:solidFill>
                <a:srgbClr val="0000FF"/>
              </a:solidFill>
            </a:endParaRPr>
          </a:p>
        </p:txBody>
      </p:sp>
      <p:sp>
        <p:nvSpPr>
          <p:cNvPr id="4" name="Rectangle 3"/>
          <p:cNvSpPr/>
          <p:nvPr/>
        </p:nvSpPr>
        <p:spPr>
          <a:xfrm>
            <a:off x="5084446" y="4171950"/>
            <a:ext cx="2499402" cy="768800"/>
          </a:xfrm>
          <a:prstGeom prst="rect">
            <a:avLst/>
          </a:prstGeom>
        </p:spPr>
        <p:txBody>
          <a:bodyPr wrap="none">
            <a:spAutoFit/>
          </a:bodyPr>
          <a:lstStyle/>
          <a:p>
            <a:pPr algn="just">
              <a:lnSpc>
                <a:spcPct val="140000"/>
              </a:lnSpc>
              <a:spcBef>
                <a:spcPct val="20000"/>
              </a:spcBef>
              <a:defRPr/>
            </a:pPr>
            <a:r>
              <a:rPr lang="en-US" sz="3600" i="1" dirty="0">
                <a:solidFill>
                  <a:srgbClr val="0000FF"/>
                </a:solidFill>
              </a:rPr>
              <a:t>Alleluia </a:t>
            </a:r>
            <a:r>
              <a:rPr lang="en-US" sz="3600" i="1" dirty="0" smtClean="0">
                <a:solidFill>
                  <a:srgbClr val="0000FF"/>
                </a:solidFill>
              </a:rPr>
              <a:t>…</a:t>
            </a:r>
            <a:endParaRPr lang="en-US" sz="3600" i="1" dirty="0">
              <a:solidFill>
                <a:srgbClr val="0000FF"/>
              </a:solidFill>
            </a:endParaRPr>
          </a:p>
        </p:txBody>
      </p:sp>
    </p:spTree>
    <p:extLst>
      <p:ext uri="{BB962C8B-B14F-4D97-AF65-F5344CB8AC3E}">
        <p14:creationId xmlns:p14="http://schemas.microsoft.com/office/powerpoint/2010/main" val="1098452022"/>
      </p:ext>
    </p:extLst>
  </p:cSld>
  <p:clrMapOvr>
    <a:masterClrMapping/>
  </p:clrMapOvr>
  <p:transition advClick="0" advTm="3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104" y="832138"/>
            <a:ext cx="4463873" cy="27431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4175" y="20616"/>
            <a:ext cx="4572000" cy="3046988"/>
          </a:xfrm>
          <a:prstGeom prst="rect">
            <a:avLst/>
          </a:prstGeom>
          <a:noFill/>
        </p:spPr>
        <p:txBody>
          <a:bodyPr wrap="square" lIns="91440" tIns="45720" rIns="91440" bIns="45720">
            <a:spAutoFit/>
          </a:bodyPr>
          <a:lstStyle/>
          <a:p>
            <a:pPr algn="ctr"/>
            <a:r>
              <a:rPr lang="en-US" sz="48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Thánh</a:t>
            </a:r>
            <a:r>
              <a:rPr lang="en-US" sz="48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r>
              <a:rPr lang="en-US" sz="48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Lễ</a:t>
            </a:r>
            <a:r>
              <a:rPr lang="en-US" sz="48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p>
          <a:p>
            <a:pPr algn="ctr"/>
            <a:r>
              <a:rPr lang="en-US" sz="4800" dirty="0" err="1" smtClean="0">
                <a:ln w="0"/>
                <a:solidFill>
                  <a:srgbClr val="C00000"/>
                </a:solidFill>
                <a:effectLst>
                  <a:outerShdw blurRad="38100" dist="19050" dir="2700000" algn="tl" rotWithShape="0">
                    <a:schemeClr val="dk1">
                      <a:alpha val="40000"/>
                    </a:schemeClr>
                  </a:outerShdw>
                </a:effectLst>
              </a:rPr>
              <a:t>Chúa</a:t>
            </a:r>
            <a:r>
              <a:rPr lang="en-US" sz="4800" dirty="0" smtClean="0">
                <a:ln w="0"/>
                <a:solidFill>
                  <a:srgbClr val="C00000"/>
                </a:solidFill>
                <a:effectLst>
                  <a:outerShdw blurRad="38100" dist="19050" dir="2700000" algn="tl" rotWithShape="0">
                    <a:schemeClr val="dk1">
                      <a:alpha val="40000"/>
                    </a:schemeClr>
                  </a:outerShdw>
                </a:effectLst>
              </a:rPr>
              <a:t> </a:t>
            </a:r>
            <a:r>
              <a:rPr lang="en-US" sz="4800" dirty="0" err="1">
                <a:ln w="0"/>
                <a:solidFill>
                  <a:srgbClr val="C00000"/>
                </a:solidFill>
                <a:effectLst>
                  <a:outerShdw blurRad="38100" dist="19050" dir="2700000" algn="tl" rotWithShape="0">
                    <a:schemeClr val="dk1">
                      <a:alpha val="40000"/>
                    </a:schemeClr>
                  </a:outerShdw>
                </a:effectLst>
              </a:rPr>
              <a:t>Nhật</a:t>
            </a:r>
            <a:r>
              <a:rPr lang="en-US" sz="4800" dirty="0">
                <a:ln w="0"/>
                <a:solidFill>
                  <a:srgbClr val="C00000"/>
                </a:solidFill>
                <a:effectLst>
                  <a:outerShdw blurRad="38100" dist="19050" dir="2700000" algn="tl" rotWithShape="0">
                    <a:schemeClr val="dk1">
                      <a:alpha val="40000"/>
                    </a:schemeClr>
                  </a:outerShdw>
                </a:effectLst>
              </a:rPr>
              <a:t> </a:t>
            </a:r>
            <a:r>
              <a:rPr lang="en-US" sz="4800" dirty="0" smtClean="0">
                <a:ln w="0"/>
                <a:solidFill>
                  <a:srgbClr val="C00000"/>
                </a:solidFill>
                <a:effectLst>
                  <a:outerShdw blurRad="38100" dist="19050" dir="2700000" algn="tl" rotWithShape="0">
                    <a:schemeClr val="dk1">
                      <a:alpha val="40000"/>
                    </a:schemeClr>
                  </a:outerShdw>
                </a:effectLst>
              </a:rPr>
              <a:t>III</a:t>
            </a:r>
            <a:endParaRPr lang="en-US" sz="4800" dirty="0">
              <a:ln w="0"/>
              <a:solidFill>
                <a:srgbClr val="C00000"/>
              </a:solidFill>
              <a:effectLst>
                <a:outerShdw blurRad="38100" dist="19050" dir="2700000" algn="tl" rotWithShape="0">
                  <a:schemeClr val="dk1">
                    <a:alpha val="40000"/>
                  </a:schemeClr>
                </a:outerShdw>
              </a:effectLst>
            </a:endParaRPr>
          </a:p>
          <a:p>
            <a:pPr algn="ctr"/>
            <a:r>
              <a:rPr lang="en-US" sz="4800" dirty="0" err="1">
                <a:ln w="0"/>
                <a:solidFill>
                  <a:srgbClr val="C00000"/>
                </a:solidFill>
                <a:effectLst>
                  <a:outerShdw blurRad="38100" dist="19050" dir="2700000" algn="tl" rotWithShape="0">
                    <a:schemeClr val="dk1">
                      <a:alpha val="40000"/>
                    </a:schemeClr>
                  </a:outerShdw>
                </a:effectLst>
              </a:rPr>
              <a:t>Mùa</a:t>
            </a:r>
            <a:r>
              <a:rPr lang="en-US" sz="4800" dirty="0">
                <a:ln w="0"/>
                <a:solidFill>
                  <a:srgbClr val="C00000"/>
                </a:solidFill>
                <a:effectLst>
                  <a:outerShdw blurRad="38100" dist="19050" dir="2700000" algn="tl" rotWithShape="0">
                    <a:schemeClr val="dk1">
                      <a:alpha val="40000"/>
                    </a:schemeClr>
                  </a:outerShdw>
                </a:effectLst>
              </a:rPr>
              <a:t> </a:t>
            </a:r>
            <a:r>
              <a:rPr lang="en-US" sz="4800" dirty="0" err="1" smtClean="0">
                <a:ln w="0"/>
                <a:solidFill>
                  <a:srgbClr val="C00000"/>
                </a:solidFill>
                <a:effectLst>
                  <a:outerShdw blurRad="38100" dist="19050" dir="2700000" algn="tl" rotWithShape="0">
                    <a:schemeClr val="dk1">
                      <a:alpha val="40000"/>
                    </a:schemeClr>
                  </a:outerShdw>
                </a:effectLst>
              </a:rPr>
              <a:t>Vọng</a:t>
            </a:r>
            <a:endParaRPr lang="en-US" sz="4800" dirty="0" smtClean="0">
              <a:ln w="0"/>
              <a:solidFill>
                <a:srgbClr val="C00000"/>
              </a:solidFill>
              <a:effectLst>
                <a:outerShdw blurRad="38100" dist="19050" dir="2700000" algn="tl" rotWithShape="0">
                  <a:schemeClr val="dk1">
                    <a:alpha val="40000"/>
                  </a:schemeClr>
                </a:outerShdw>
              </a:effectLst>
            </a:endParaRPr>
          </a:p>
          <a:p>
            <a:pPr algn="ctr"/>
            <a:endParaRPr lang="en-US" sz="4800" dirty="0">
              <a:ln w="0"/>
              <a:solidFill>
                <a:srgbClr val="FF0000"/>
              </a:solidFill>
              <a:effectLst>
                <a:outerShdw blurRad="38100" dist="19050" dir="2700000" algn="tl" rotWithShape="0">
                  <a:schemeClr val="dk1">
                    <a:alpha val="40000"/>
                  </a:schemeClr>
                </a:outerShdw>
              </a:effectLst>
            </a:endParaRPr>
          </a:p>
        </p:txBody>
      </p:sp>
      <p:sp>
        <p:nvSpPr>
          <p:cNvPr id="7" name="Rectangle 6"/>
          <p:cNvSpPr/>
          <p:nvPr/>
        </p:nvSpPr>
        <p:spPr>
          <a:xfrm>
            <a:off x="4175" y="3898404"/>
            <a:ext cx="8905801" cy="1138773"/>
          </a:xfrm>
          <a:prstGeom prst="rect">
            <a:avLst/>
          </a:prstGeom>
          <a:noFill/>
        </p:spPr>
        <p:txBody>
          <a:bodyPr wrap="square" lIns="91440" tIns="45720" rIns="91440" bIns="45720">
            <a:spAutoFit/>
          </a:bodyPr>
          <a:lstStyle/>
          <a:p>
            <a:r>
              <a:rPr lang="en-US" sz="4000" dirty="0" smtClean="0">
                <a:solidFill>
                  <a:srgbClr val="0000FF"/>
                </a:solidFill>
              </a:rPr>
              <a:t>“CHÍNH </a:t>
            </a:r>
            <a:r>
              <a:rPr lang="en-US" sz="4000" dirty="0">
                <a:solidFill>
                  <a:srgbClr val="0000FF"/>
                </a:solidFill>
              </a:rPr>
              <a:t>NGƯỜI SẼ RỬA ANH EM </a:t>
            </a:r>
            <a:endParaRPr lang="en-US" sz="4000" dirty="0" smtClean="0">
              <a:solidFill>
                <a:srgbClr val="0000FF"/>
              </a:solidFill>
            </a:endParaRPr>
          </a:p>
          <a:p>
            <a:r>
              <a:rPr lang="en-US" sz="2800" dirty="0" smtClean="0">
                <a:solidFill>
                  <a:srgbClr val="0000FF"/>
                </a:solidFill>
              </a:rPr>
              <a:t>TRONG </a:t>
            </a:r>
            <a:r>
              <a:rPr lang="en-US" sz="2800" dirty="0">
                <a:solidFill>
                  <a:srgbClr val="0000FF"/>
                </a:solidFill>
              </a:rPr>
              <a:t>CHÚA THÁNH THẦN VÀ </a:t>
            </a:r>
            <a:r>
              <a:rPr lang="en-US" sz="2800" dirty="0" smtClean="0">
                <a:solidFill>
                  <a:srgbClr val="0000FF"/>
                </a:solidFill>
              </a:rPr>
              <a:t>LỬA” </a:t>
            </a:r>
            <a:r>
              <a:rPr lang="en-US" sz="2000" dirty="0">
                <a:solidFill>
                  <a:srgbClr val="0000FF"/>
                </a:solidFill>
              </a:rPr>
              <a:t>(</a:t>
            </a:r>
            <a:r>
              <a:rPr lang="en-US" sz="2000" dirty="0" err="1" smtClean="0">
                <a:solidFill>
                  <a:srgbClr val="0000FF"/>
                </a:solidFill>
              </a:rPr>
              <a:t>Lc</a:t>
            </a:r>
            <a:r>
              <a:rPr lang="en-US" sz="2000" dirty="0">
                <a:solidFill>
                  <a:srgbClr val="0000FF"/>
                </a:solidFill>
              </a:rPr>
              <a:t> </a:t>
            </a:r>
            <a:r>
              <a:rPr lang="en-US" sz="2000" dirty="0" smtClean="0">
                <a:solidFill>
                  <a:srgbClr val="0000FF"/>
                </a:solidFill>
              </a:rPr>
              <a:t>3</a:t>
            </a:r>
            <a:r>
              <a:rPr lang="en-US" sz="2000" dirty="0">
                <a:solidFill>
                  <a:srgbClr val="0000FF"/>
                </a:solidFill>
              </a:rPr>
              <a:t>, 10 – 18) </a:t>
            </a:r>
          </a:p>
        </p:txBody>
      </p:sp>
    </p:spTree>
    <p:extLst>
      <p:ext uri="{BB962C8B-B14F-4D97-AF65-F5344CB8AC3E}">
        <p14:creationId xmlns:p14="http://schemas.microsoft.com/office/powerpoint/2010/main" val="995761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8037"/>
            <a:ext cx="9144000" cy="3108543"/>
          </a:xfrm>
          <a:prstGeom prst="rect">
            <a:avLst/>
          </a:prstGeom>
        </p:spPr>
        <p:txBody>
          <a:bodyPr wrap="square">
            <a:spAutoFit/>
          </a:bodyPr>
          <a:lstStyle/>
          <a:p>
            <a:pPr algn="ctr"/>
            <a:r>
              <a:rPr lang="en-US" dirty="0" err="1">
                <a:solidFill>
                  <a:srgbClr val="0000FF"/>
                </a:solidFill>
                <a:latin typeface="+mj-lt"/>
              </a:rPr>
              <a:t>Ca</a:t>
            </a:r>
            <a:r>
              <a:rPr lang="en-US" dirty="0">
                <a:solidFill>
                  <a:srgbClr val="0000FF"/>
                </a:solidFill>
                <a:latin typeface="+mj-lt"/>
              </a:rPr>
              <a:t> </a:t>
            </a:r>
            <a:r>
              <a:rPr lang="en-US" dirty="0" err="1">
                <a:solidFill>
                  <a:srgbClr val="0000FF"/>
                </a:solidFill>
                <a:latin typeface="+mj-lt"/>
              </a:rPr>
              <a:t>Kết</a:t>
            </a:r>
            <a:r>
              <a:rPr lang="en-US" dirty="0">
                <a:solidFill>
                  <a:srgbClr val="0000FF"/>
                </a:solidFill>
                <a:latin typeface="+mj-lt"/>
              </a:rPr>
              <a:t> </a:t>
            </a:r>
            <a:r>
              <a:rPr lang="en-US" dirty="0" err="1">
                <a:solidFill>
                  <a:srgbClr val="0000FF"/>
                </a:solidFill>
                <a:latin typeface="+mj-lt"/>
              </a:rPr>
              <a:t>Lễ</a:t>
            </a:r>
            <a:r>
              <a:rPr lang="en-US" dirty="0">
                <a:solidFill>
                  <a:srgbClr val="0000FF"/>
                </a:solidFill>
                <a:latin typeface="+mj-lt"/>
              </a:rPr>
              <a:t/>
            </a:r>
            <a:br>
              <a:rPr lang="en-US" dirty="0">
                <a:solidFill>
                  <a:srgbClr val="0000FF"/>
                </a:solidFill>
                <a:latin typeface="+mj-lt"/>
              </a:rPr>
            </a:br>
            <a:r>
              <a:rPr lang="en-US" dirty="0" err="1">
                <a:solidFill>
                  <a:srgbClr val="C00000"/>
                </a:solidFill>
                <a:latin typeface="+mj-lt"/>
              </a:rPr>
              <a:t>Trời</a:t>
            </a:r>
            <a:r>
              <a:rPr lang="en-US" dirty="0">
                <a:solidFill>
                  <a:srgbClr val="C00000"/>
                </a:solidFill>
                <a:latin typeface="+mj-lt"/>
              </a:rPr>
              <a:t> Cao</a:t>
            </a:r>
          </a:p>
          <a:p>
            <a:pPr algn="ctr"/>
            <a:r>
              <a:rPr lang="en-US" sz="4800" i="1" dirty="0" err="1">
                <a:solidFill>
                  <a:srgbClr val="420042"/>
                </a:solidFill>
                <a:latin typeface="+mj-lt"/>
              </a:rPr>
              <a:t>Duy</a:t>
            </a:r>
            <a:r>
              <a:rPr lang="en-US" sz="4800" i="1" dirty="0">
                <a:solidFill>
                  <a:srgbClr val="420042"/>
                </a:solidFill>
                <a:latin typeface="+mj-lt"/>
              </a:rPr>
              <a:t> </a:t>
            </a:r>
            <a:r>
              <a:rPr lang="en-US" sz="4800" i="1" dirty="0" err="1">
                <a:solidFill>
                  <a:srgbClr val="420042"/>
                </a:solidFill>
                <a:latin typeface="+mj-lt"/>
              </a:rPr>
              <a:t>Tân</a:t>
            </a:r>
            <a:endParaRPr lang="en-US" sz="4800" i="1" dirty="0">
              <a:solidFill>
                <a:srgbClr val="420042"/>
              </a:solidFill>
              <a:latin typeface="+mj-lt"/>
            </a:endParaRPr>
          </a:p>
        </p:txBody>
      </p:sp>
    </p:spTree>
    <p:extLst>
      <p:ext uri="{BB962C8B-B14F-4D97-AF65-F5344CB8AC3E}">
        <p14:creationId xmlns:p14="http://schemas.microsoft.com/office/powerpoint/2010/main" val="949868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err="1" smtClean="0">
                <a:solidFill>
                  <a:srgbClr val="C00000"/>
                </a:solidFill>
                <a:effectLst/>
                <a:latin typeface="+mj-lt"/>
                <a:cs typeface="Times New Roman" pitchFamily="18" charset="0"/>
              </a:rPr>
              <a:t>Đk</a:t>
            </a:r>
            <a:r>
              <a:rPr lang="en-US" sz="4800" b="0" dirty="0" smtClean="0">
                <a:solidFill>
                  <a:srgbClr val="C00000"/>
                </a:solidFill>
                <a:effectLst/>
                <a:latin typeface="+mj-lt"/>
                <a:cs typeface="Times New Roman" pitchFamily="18" charset="0"/>
              </a:rPr>
              <a:t>:</a:t>
            </a:r>
            <a:r>
              <a:rPr lang="en-US" sz="4800" b="0" dirty="0" smtClean="0">
                <a:solidFill>
                  <a:srgbClr val="420042"/>
                </a:solidFill>
                <a:effectLst/>
                <a:latin typeface="+mj-lt"/>
                <a:cs typeface="Times New Roman" pitchFamily="18" charset="0"/>
              </a:rPr>
              <a:t>  </a:t>
            </a:r>
            <a:r>
              <a:rPr lang="en-US" sz="4800" b="0" dirty="0" err="1" smtClean="0">
                <a:solidFill>
                  <a:srgbClr val="C00000"/>
                </a:solidFill>
                <a:effectLst/>
                <a:latin typeface="+mj-lt"/>
                <a:cs typeface="Times New Roman" pitchFamily="18" charset="0"/>
              </a:rPr>
              <a:t>Trời</a:t>
            </a:r>
            <a:r>
              <a:rPr lang="en-US" sz="4800" b="0" dirty="0" smtClean="0">
                <a:solidFill>
                  <a:srgbClr val="C00000"/>
                </a:solidFill>
                <a:effectLst/>
                <a:latin typeface="+mj-lt"/>
                <a:cs typeface="Times New Roman" pitchFamily="18" charset="0"/>
              </a:rPr>
              <a:t> </a:t>
            </a:r>
            <a:r>
              <a:rPr lang="en-US" sz="4800" b="0" dirty="0" err="1" smtClean="0">
                <a:solidFill>
                  <a:srgbClr val="C00000"/>
                </a:solidFill>
                <a:effectLst/>
                <a:latin typeface="+mj-lt"/>
                <a:cs typeface="Times New Roman" pitchFamily="18" charset="0"/>
              </a:rPr>
              <a:t>cao</a:t>
            </a:r>
            <a:r>
              <a:rPr lang="en-US" sz="4800" b="0" dirty="0" smtClean="0">
                <a:solidFill>
                  <a:srgbClr val="C00000"/>
                </a:solidFill>
                <a:effectLst/>
                <a:latin typeface="+mj-lt"/>
                <a:cs typeface="Times New Roman" pitchFamily="18" charset="0"/>
              </a:rPr>
              <a:t> </a:t>
            </a:r>
            <a:r>
              <a:rPr lang="en-US" sz="4800" b="0" dirty="0" err="1" smtClean="0">
                <a:solidFill>
                  <a:srgbClr val="C00000"/>
                </a:solidFill>
                <a:effectLst/>
                <a:latin typeface="+mj-lt"/>
                <a:cs typeface="Times New Roman" pitchFamily="18" charset="0"/>
              </a:rPr>
              <a:t>hãy</a:t>
            </a:r>
            <a:r>
              <a:rPr lang="en-US" sz="4800" b="0" dirty="0" smtClean="0">
                <a:solidFill>
                  <a:srgbClr val="C00000"/>
                </a:solidFill>
                <a:effectLst/>
                <a:latin typeface="+mj-lt"/>
                <a:cs typeface="Times New Roman" pitchFamily="18" charset="0"/>
              </a:rPr>
              <a:t> </a:t>
            </a:r>
            <a:r>
              <a:rPr lang="en-US" sz="4800" b="0" dirty="0" err="1" smtClean="0">
                <a:solidFill>
                  <a:srgbClr val="C00000"/>
                </a:solidFill>
                <a:effectLst/>
                <a:latin typeface="+mj-lt"/>
                <a:cs typeface="Times New Roman" pitchFamily="18" charset="0"/>
              </a:rPr>
              <a:t>đổ</a:t>
            </a:r>
            <a:r>
              <a:rPr lang="en-US" sz="4800" b="0" dirty="0" smtClean="0">
                <a:solidFill>
                  <a:srgbClr val="C00000"/>
                </a:solidFill>
                <a:effectLst/>
                <a:latin typeface="+mj-lt"/>
                <a:cs typeface="Times New Roman" pitchFamily="18" charset="0"/>
              </a:rPr>
              <a:t> </a:t>
            </a:r>
            <a:r>
              <a:rPr lang="en-US" sz="4800" b="0" dirty="0" err="1" smtClean="0">
                <a:solidFill>
                  <a:srgbClr val="C00000"/>
                </a:solidFill>
                <a:effectLst/>
                <a:latin typeface="+mj-lt"/>
                <a:cs typeface="Times New Roman" pitchFamily="18" charset="0"/>
              </a:rPr>
              <a:t>sương</a:t>
            </a:r>
            <a:r>
              <a:rPr lang="en-US" sz="4800" b="0" dirty="0" smtClean="0">
                <a:solidFill>
                  <a:srgbClr val="C00000"/>
                </a:solidFill>
                <a:effectLst/>
                <a:latin typeface="+mj-lt"/>
                <a:cs typeface="Times New Roman" pitchFamily="18" charset="0"/>
              </a:rPr>
              <a:t> </a:t>
            </a:r>
            <a:r>
              <a:rPr lang="en-US" sz="4800" b="0" dirty="0" err="1" smtClean="0">
                <a:solidFill>
                  <a:srgbClr val="C00000"/>
                </a:solidFill>
                <a:effectLst/>
                <a:latin typeface="+mj-lt"/>
                <a:cs typeface="Times New Roman" pitchFamily="18" charset="0"/>
              </a:rPr>
              <a:t>xuống</a:t>
            </a:r>
            <a:r>
              <a:rPr lang="en-US" sz="4800" b="0" dirty="0" smtClean="0">
                <a:solidFill>
                  <a:srgbClr val="C00000"/>
                </a:solidFill>
                <a:effectLst/>
                <a:latin typeface="+mj-lt"/>
                <a:cs typeface="Times New Roman" pitchFamily="18" charset="0"/>
              </a:rPr>
              <a:t>! </a:t>
            </a:r>
            <a:r>
              <a:rPr lang="vi-VN" sz="4800" b="0" dirty="0">
                <a:solidFill>
                  <a:srgbClr val="C00000"/>
                </a:solidFill>
                <a:effectLst/>
                <a:latin typeface="+mj-lt"/>
                <a:cs typeface="Times New Roman" pitchFamily="18" charset="0"/>
              </a:rPr>
              <a:t>Và ngàn mây hãy mưa </a:t>
            </a:r>
            <a:r>
              <a:rPr lang="vi-VN" sz="4800" b="0" dirty="0" smtClean="0">
                <a:solidFill>
                  <a:srgbClr val="C00000"/>
                </a:solidFill>
                <a:effectLst/>
                <a:latin typeface="+mj-lt"/>
                <a:cs typeface="Times New Roman" pitchFamily="18" charset="0"/>
              </a:rPr>
              <a:t>Đấng chuộc </a:t>
            </a:r>
            <a:r>
              <a:rPr lang="vi-VN" sz="4800" b="0" dirty="0">
                <a:solidFill>
                  <a:srgbClr val="C00000"/>
                </a:solidFill>
                <a:effectLst/>
                <a:latin typeface="+mj-lt"/>
                <a:cs typeface="Times New Roman" pitchFamily="18" charset="0"/>
              </a:rPr>
              <a:t>tội</a:t>
            </a:r>
            <a:r>
              <a:rPr lang="vi-VN" sz="4800" b="0" dirty="0" smtClean="0">
                <a:solidFill>
                  <a:srgbClr val="C00000"/>
                </a:solidFill>
                <a:effectLst/>
                <a:latin typeface="+mj-lt"/>
                <a:cs typeface="Times New Roman" pitchFamily="18" charset="0"/>
              </a:rPr>
              <a:t>!</a:t>
            </a:r>
            <a:r>
              <a:rPr lang="en-US" sz="4800" b="0" dirty="0" smtClean="0">
                <a:solidFill>
                  <a:srgbClr val="C00000"/>
                </a:solidFill>
                <a:effectLst/>
                <a:latin typeface="+mj-lt"/>
                <a:cs typeface="Times New Roman" pitchFamily="18" charset="0"/>
              </a:rPr>
              <a:t> </a:t>
            </a:r>
            <a:r>
              <a:rPr lang="vi-VN" sz="4800" dirty="0">
                <a:solidFill>
                  <a:srgbClr val="C00000"/>
                </a:solidFill>
                <a:latin typeface="+mj-lt"/>
                <a:cs typeface="Times New Roman" pitchFamily="18" charset="0"/>
              </a:rPr>
              <a:t>trời cao hãy đổ sương xuống! và ngàn mây hãy mưa Đấng cứu đời</a:t>
            </a:r>
            <a:r>
              <a:rPr lang="vi-VN" sz="4800" dirty="0" smtClean="0">
                <a:solidFill>
                  <a:srgbClr val="C00000"/>
                </a:solidFill>
                <a:latin typeface="+mj-lt"/>
                <a:cs typeface="Times New Roman" pitchFamily="18" charset="0"/>
              </a:rPr>
              <a:t>!</a:t>
            </a:r>
            <a:endParaRPr lang="vi-VN" sz="4800" dirty="0">
              <a:solidFill>
                <a:srgbClr val="C00000"/>
              </a:solidFill>
              <a:latin typeface="+mj-lt"/>
              <a:cs typeface="Times New Roman" pitchFamily="18" charset="0"/>
            </a:endParaRPr>
          </a:p>
        </p:txBody>
      </p:sp>
    </p:spTree>
    <p:extLst>
      <p:ext uri="{BB962C8B-B14F-4D97-AF65-F5344CB8AC3E}">
        <p14:creationId xmlns:p14="http://schemas.microsoft.com/office/powerpoint/2010/main" val="1780306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200" b="0" dirty="0">
                <a:solidFill>
                  <a:srgbClr val="0000FF"/>
                </a:solidFill>
                <a:effectLst/>
                <a:latin typeface="+mj-lt"/>
                <a:cs typeface="Times New Roman" pitchFamily="18" charset="0"/>
              </a:rPr>
              <a:t>T</a:t>
            </a:r>
            <a:r>
              <a:rPr lang="en-US" sz="4200" b="0" dirty="0" smtClean="0">
                <a:solidFill>
                  <a:srgbClr val="0000FF"/>
                </a:solidFill>
                <a:effectLst/>
                <a:latin typeface="+mj-lt"/>
                <a:cs typeface="Times New Roman" pitchFamily="18" charset="0"/>
              </a:rPr>
              <a:t>k1: </a:t>
            </a:r>
            <a:r>
              <a:rPr lang="en-US" sz="4200" b="0" dirty="0" err="1" smtClean="0">
                <a:solidFill>
                  <a:srgbClr val="C00000"/>
                </a:solidFill>
                <a:effectLst/>
                <a:latin typeface="+mj-lt"/>
                <a:cs typeface="Times New Roman" pitchFamily="18" charset="0"/>
              </a:rPr>
              <a:t>Trong</a:t>
            </a:r>
            <a:r>
              <a:rPr lang="en-US" sz="4200" b="0" dirty="0" smtClean="0">
                <a:solidFill>
                  <a:srgbClr val="C00000"/>
                </a:solidFill>
                <a:effectLst/>
                <a:latin typeface="+mj-lt"/>
                <a:cs typeface="Times New Roman" pitchFamily="18" charset="0"/>
              </a:rPr>
              <a:t> </a:t>
            </a:r>
            <a:r>
              <a:rPr lang="en-US" sz="4200" b="0" dirty="0" err="1" smtClean="0">
                <a:solidFill>
                  <a:srgbClr val="C00000"/>
                </a:solidFill>
                <a:effectLst/>
                <a:latin typeface="+mj-lt"/>
                <a:cs typeface="Times New Roman" pitchFamily="18" charset="0"/>
              </a:rPr>
              <a:t>đêm</a:t>
            </a:r>
            <a:r>
              <a:rPr lang="en-US" sz="4200" b="0" dirty="0" smtClean="0">
                <a:solidFill>
                  <a:srgbClr val="C00000"/>
                </a:solidFill>
                <a:effectLst/>
                <a:latin typeface="+mj-lt"/>
                <a:cs typeface="Times New Roman" pitchFamily="18" charset="0"/>
              </a:rPr>
              <a:t> u </a:t>
            </a:r>
            <a:r>
              <a:rPr lang="en-US" sz="4200" b="0" dirty="0" err="1" smtClean="0">
                <a:solidFill>
                  <a:srgbClr val="C00000"/>
                </a:solidFill>
                <a:effectLst/>
                <a:latin typeface="+mj-lt"/>
                <a:cs typeface="Times New Roman" pitchFamily="18" charset="0"/>
              </a:rPr>
              <a:t>tối</a:t>
            </a:r>
            <a:r>
              <a:rPr lang="en-US" sz="4200" b="0" dirty="0" smtClean="0">
                <a:solidFill>
                  <a:srgbClr val="C00000"/>
                </a:solidFill>
                <a:effectLst/>
                <a:latin typeface="+mj-lt"/>
                <a:cs typeface="Times New Roman" pitchFamily="18" charset="0"/>
              </a:rPr>
              <a:t> </a:t>
            </a:r>
            <a:r>
              <a:rPr lang="en-US" sz="4200" b="0" dirty="0" err="1" smtClean="0">
                <a:solidFill>
                  <a:srgbClr val="C00000"/>
                </a:solidFill>
                <a:effectLst/>
                <a:latin typeface="+mj-lt"/>
                <a:cs typeface="Times New Roman" pitchFamily="18" charset="0"/>
              </a:rPr>
              <a:t>chúng</a:t>
            </a:r>
            <a:r>
              <a:rPr lang="en-US" sz="4200" b="0" dirty="0" smtClean="0">
                <a:solidFill>
                  <a:srgbClr val="C00000"/>
                </a:solidFill>
                <a:effectLst/>
                <a:latin typeface="+mj-lt"/>
                <a:cs typeface="Times New Roman" pitchFamily="18" charset="0"/>
              </a:rPr>
              <a:t> con </a:t>
            </a:r>
            <a:r>
              <a:rPr lang="en-US" sz="4200" b="0" dirty="0" err="1" smtClean="0">
                <a:solidFill>
                  <a:srgbClr val="C00000"/>
                </a:solidFill>
                <a:effectLst/>
                <a:latin typeface="+mj-lt"/>
                <a:cs typeface="Times New Roman" pitchFamily="18" charset="0"/>
              </a:rPr>
              <a:t>mong</a:t>
            </a:r>
            <a:r>
              <a:rPr lang="en-US" sz="4200" b="0" dirty="0" smtClean="0">
                <a:solidFill>
                  <a:srgbClr val="C00000"/>
                </a:solidFill>
                <a:effectLst/>
                <a:latin typeface="+mj-lt"/>
                <a:cs typeface="Times New Roman" pitchFamily="18" charset="0"/>
              </a:rPr>
              <a:t> </a:t>
            </a:r>
            <a:r>
              <a:rPr lang="en-US" sz="4200" b="0" dirty="0" err="1" smtClean="0">
                <a:solidFill>
                  <a:srgbClr val="C00000"/>
                </a:solidFill>
                <a:effectLst/>
                <a:latin typeface="+mj-lt"/>
                <a:cs typeface="Times New Roman" pitchFamily="18" charset="0"/>
              </a:rPr>
              <a:t>ngày</a:t>
            </a:r>
            <a:r>
              <a:rPr lang="en-US" sz="4200" b="0" dirty="0" smtClean="0">
                <a:solidFill>
                  <a:srgbClr val="C00000"/>
                </a:solidFill>
                <a:effectLst/>
                <a:latin typeface="+mj-lt"/>
                <a:cs typeface="Times New Roman" pitchFamily="18" charset="0"/>
              </a:rPr>
              <a:t> </a:t>
            </a:r>
            <a:r>
              <a:rPr lang="en-US" sz="4200" b="0" dirty="0" err="1" smtClean="0">
                <a:solidFill>
                  <a:srgbClr val="C00000"/>
                </a:solidFill>
                <a:effectLst/>
                <a:latin typeface="+mj-lt"/>
                <a:cs typeface="Times New Roman" pitchFamily="18" charset="0"/>
              </a:rPr>
              <a:t>mau</a:t>
            </a:r>
            <a:r>
              <a:rPr lang="en-US" sz="4200" b="0" dirty="0" smtClean="0">
                <a:solidFill>
                  <a:srgbClr val="C00000"/>
                </a:solidFill>
                <a:effectLst/>
                <a:latin typeface="+mj-lt"/>
                <a:cs typeface="Times New Roman" pitchFamily="18" charset="0"/>
              </a:rPr>
              <a:t> </a:t>
            </a:r>
            <a:r>
              <a:rPr lang="en-US" sz="4200" b="0" dirty="0" err="1" smtClean="0">
                <a:solidFill>
                  <a:srgbClr val="C00000"/>
                </a:solidFill>
                <a:effectLst/>
                <a:latin typeface="+mj-lt"/>
                <a:cs typeface="Times New Roman" pitchFamily="18" charset="0"/>
              </a:rPr>
              <a:t>tới</a:t>
            </a:r>
            <a:r>
              <a:rPr lang="en-US" sz="4200" b="0" dirty="0" smtClean="0">
                <a:solidFill>
                  <a:srgbClr val="C00000"/>
                </a:solidFill>
                <a:effectLst/>
                <a:latin typeface="+mj-lt"/>
                <a:cs typeface="Times New Roman" pitchFamily="18" charset="0"/>
              </a:rPr>
              <a:t>. </a:t>
            </a:r>
            <a:r>
              <a:rPr lang="vi-VN" sz="4200" b="0" dirty="0">
                <a:solidFill>
                  <a:srgbClr val="C00000"/>
                </a:solidFill>
                <a:effectLst/>
                <a:latin typeface="+mj-lt"/>
                <a:cs typeface="Times New Roman" pitchFamily="18" charset="0"/>
              </a:rPr>
              <a:t>như nai đang khát ước mong mau tìm thấy suối</a:t>
            </a:r>
            <a:r>
              <a:rPr lang="vi-VN" sz="4200" dirty="0">
                <a:solidFill>
                  <a:srgbClr val="C00000"/>
                </a:solidFill>
                <a:latin typeface="+mj-lt"/>
                <a:cs typeface="Times New Roman" pitchFamily="18" charset="0"/>
              </a:rPr>
              <a:t>. Chúa ôi, dừng cơn giận Chúa lại thôi! Chúa ôi! Đoàn con đã hối tội rồi!</a:t>
            </a:r>
            <a:r>
              <a:rPr lang="en-US" sz="4200" b="0" dirty="0" smtClean="0">
                <a:solidFill>
                  <a:srgbClr val="C00000"/>
                </a:solidFill>
                <a:effectLst/>
                <a:latin typeface="+mj-lt"/>
                <a:cs typeface="Times New Roman" pitchFamily="18" charset="0"/>
              </a:rPr>
              <a:t> </a:t>
            </a:r>
            <a:endParaRPr lang="vi-VN" sz="42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409390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dirty="0" err="1" smtClean="0">
                <a:solidFill>
                  <a:srgbClr val="0000FF"/>
                </a:solidFill>
                <a:effectLst/>
                <a:latin typeface="+mj-lt"/>
                <a:cs typeface="Times New Roman" pitchFamily="18" charset="0"/>
              </a:rPr>
              <a:t>Đk</a:t>
            </a:r>
            <a:r>
              <a:rPr lang="en-US" sz="4800" b="0" dirty="0" smtClean="0">
                <a:solidFill>
                  <a:srgbClr val="0000FF"/>
                </a:solidFill>
                <a:effectLst/>
                <a:latin typeface="+mj-lt"/>
                <a:cs typeface="Times New Roman" pitchFamily="18" charset="0"/>
              </a:rPr>
              <a:t>:  </a:t>
            </a:r>
            <a:r>
              <a:rPr lang="en-US" sz="4800" b="0" dirty="0" err="1" smtClean="0">
                <a:solidFill>
                  <a:srgbClr val="C00000"/>
                </a:solidFill>
                <a:effectLst/>
                <a:latin typeface="+mj-lt"/>
                <a:cs typeface="Times New Roman" pitchFamily="18" charset="0"/>
              </a:rPr>
              <a:t>Trời</a:t>
            </a:r>
            <a:r>
              <a:rPr lang="en-US" sz="4800" b="0" dirty="0" smtClean="0">
                <a:solidFill>
                  <a:srgbClr val="C00000"/>
                </a:solidFill>
                <a:effectLst/>
                <a:latin typeface="+mj-lt"/>
                <a:cs typeface="Times New Roman" pitchFamily="18" charset="0"/>
              </a:rPr>
              <a:t> </a:t>
            </a:r>
            <a:r>
              <a:rPr lang="en-US" sz="4800" b="0" dirty="0" err="1" smtClean="0">
                <a:solidFill>
                  <a:srgbClr val="C00000"/>
                </a:solidFill>
                <a:effectLst/>
                <a:latin typeface="+mj-lt"/>
                <a:cs typeface="Times New Roman" pitchFamily="18" charset="0"/>
              </a:rPr>
              <a:t>cao</a:t>
            </a:r>
            <a:r>
              <a:rPr lang="en-US" sz="4800" b="0" dirty="0" smtClean="0">
                <a:solidFill>
                  <a:srgbClr val="C00000"/>
                </a:solidFill>
                <a:effectLst/>
                <a:latin typeface="+mj-lt"/>
                <a:cs typeface="Times New Roman" pitchFamily="18" charset="0"/>
              </a:rPr>
              <a:t> </a:t>
            </a:r>
            <a:r>
              <a:rPr lang="en-US" sz="4800" b="0" dirty="0" err="1" smtClean="0">
                <a:solidFill>
                  <a:srgbClr val="C00000"/>
                </a:solidFill>
                <a:effectLst/>
                <a:latin typeface="+mj-lt"/>
                <a:cs typeface="Times New Roman" pitchFamily="18" charset="0"/>
              </a:rPr>
              <a:t>hãy</a:t>
            </a:r>
            <a:r>
              <a:rPr lang="en-US" sz="4800" b="0" dirty="0" smtClean="0">
                <a:solidFill>
                  <a:srgbClr val="C00000"/>
                </a:solidFill>
                <a:effectLst/>
                <a:latin typeface="+mj-lt"/>
                <a:cs typeface="Times New Roman" pitchFamily="18" charset="0"/>
              </a:rPr>
              <a:t> </a:t>
            </a:r>
            <a:r>
              <a:rPr lang="en-US" sz="4800" b="0" dirty="0" err="1" smtClean="0">
                <a:solidFill>
                  <a:srgbClr val="C00000"/>
                </a:solidFill>
                <a:effectLst/>
                <a:latin typeface="+mj-lt"/>
                <a:cs typeface="Times New Roman" pitchFamily="18" charset="0"/>
              </a:rPr>
              <a:t>đổ</a:t>
            </a:r>
            <a:r>
              <a:rPr lang="en-US" sz="4800" b="0" dirty="0" smtClean="0">
                <a:solidFill>
                  <a:srgbClr val="C00000"/>
                </a:solidFill>
                <a:effectLst/>
                <a:latin typeface="+mj-lt"/>
                <a:cs typeface="Times New Roman" pitchFamily="18" charset="0"/>
              </a:rPr>
              <a:t> </a:t>
            </a:r>
            <a:r>
              <a:rPr lang="en-US" sz="4800" b="0" dirty="0" err="1" smtClean="0">
                <a:solidFill>
                  <a:srgbClr val="C00000"/>
                </a:solidFill>
                <a:effectLst/>
                <a:latin typeface="+mj-lt"/>
                <a:cs typeface="Times New Roman" pitchFamily="18" charset="0"/>
              </a:rPr>
              <a:t>sương</a:t>
            </a:r>
            <a:r>
              <a:rPr lang="en-US" sz="4800" b="0" dirty="0" smtClean="0">
                <a:solidFill>
                  <a:srgbClr val="C00000"/>
                </a:solidFill>
                <a:effectLst/>
                <a:latin typeface="+mj-lt"/>
                <a:cs typeface="Times New Roman" pitchFamily="18" charset="0"/>
              </a:rPr>
              <a:t> </a:t>
            </a:r>
            <a:r>
              <a:rPr lang="en-US" sz="4800" b="0" dirty="0" err="1" smtClean="0">
                <a:solidFill>
                  <a:srgbClr val="C00000"/>
                </a:solidFill>
                <a:effectLst/>
                <a:latin typeface="+mj-lt"/>
                <a:cs typeface="Times New Roman" pitchFamily="18" charset="0"/>
              </a:rPr>
              <a:t>xuống</a:t>
            </a:r>
            <a:r>
              <a:rPr lang="en-US" sz="4800" b="0" dirty="0" smtClean="0">
                <a:solidFill>
                  <a:srgbClr val="C00000"/>
                </a:solidFill>
                <a:effectLst/>
                <a:latin typeface="+mj-lt"/>
                <a:cs typeface="Times New Roman" pitchFamily="18" charset="0"/>
              </a:rPr>
              <a:t>! </a:t>
            </a:r>
            <a:r>
              <a:rPr lang="vi-VN" sz="4800" b="0" dirty="0">
                <a:solidFill>
                  <a:srgbClr val="C00000"/>
                </a:solidFill>
                <a:effectLst/>
                <a:latin typeface="+mj-lt"/>
                <a:cs typeface="Times New Roman" pitchFamily="18" charset="0"/>
              </a:rPr>
              <a:t>Và ngàn mây hãy mưa </a:t>
            </a:r>
            <a:r>
              <a:rPr lang="vi-VN" sz="4800" b="0" dirty="0" smtClean="0">
                <a:solidFill>
                  <a:srgbClr val="C00000"/>
                </a:solidFill>
                <a:effectLst/>
                <a:latin typeface="+mj-lt"/>
                <a:cs typeface="Times New Roman" pitchFamily="18" charset="0"/>
              </a:rPr>
              <a:t>Đấng chuộc </a:t>
            </a:r>
            <a:r>
              <a:rPr lang="vi-VN" sz="4800" b="0" dirty="0">
                <a:solidFill>
                  <a:srgbClr val="C00000"/>
                </a:solidFill>
                <a:effectLst/>
                <a:latin typeface="+mj-lt"/>
                <a:cs typeface="Times New Roman" pitchFamily="18" charset="0"/>
              </a:rPr>
              <a:t>tội</a:t>
            </a:r>
            <a:r>
              <a:rPr lang="vi-VN" sz="4800" b="0" dirty="0" smtClean="0">
                <a:solidFill>
                  <a:srgbClr val="C00000"/>
                </a:solidFill>
                <a:effectLst/>
                <a:latin typeface="+mj-lt"/>
                <a:cs typeface="Times New Roman" pitchFamily="18" charset="0"/>
              </a:rPr>
              <a:t>!</a:t>
            </a:r>
            <a:r>
              <a:rPr lang="en-US" sz="4800" b="0" dirty="0" smtClean="0">
                <a:solidFill>
                  <a:srgbClr val="C00000"/>
                </a:solidFill>
                <a:effectLst/>
                <a:latin typeface="+mj-lt"/>
                <a:cs typeface="Times New Roman" pitchFamily="18" charset="0"/>
              </a:rPr>
              <a:t> </a:t>
            </a:r>
            <a:r>
              <a:rPr lang="vi-VN" sz="4800" dirty="0">
                <a:solidFill>
                  <a:srgbClr val="C00000"/>
                </a:solidFill>
                <a:latin typeface="+mj-lt"/>
                <a:cs typeface="Times New Roman" pitchFamily="18" charset="0"/>
              </a:rPr>
              <a:t>trời cao hãy đổ sương xuống! và ngàn mây hãy mưa Đấng cứu đời</a:t>
            </a:r>
            <a:r>
              <a:rPr lang="vi-VN" sz="4800" dirty="0" smtClean="0">
                <a:solidFill>
                  <a:srgbClr val="C00000"/>
                </a:solidFill>
                <a:latin typeface="+mj-lt"/>
                <a:cs typeface="Times New Roman" pitchFamily="18" charset="0"/>
              </a:rPr>
              <a:t>!</a:t>
            </a:r>
            <a:endParaRPr lang="vi-VN" sz="4800" dirty="0">
              <a:solidFill>
                <a:srgbClr val="C00000"/>
              </a:solidFill>
              <a:latin typeface="+mj-lt"/>
              <a:cs typeface="Times New Roman" pitchFamily="18" charset="0"/>
            </a:endParaRPr>
          </a:p>
        </p:txBody>
      </p:sp>
    </p:spTree>
    <p:extLst>
      <p:ext uri="{BB962C8B-B14F-4D97-AF65-F5344CB8AC3E}">
        <p14:creationId xmlns:p14="http://schemas.microsoft.com/office/powerpoint/2010/main" val="1588760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200" b="0" dirty="0" smtClean="0">
                <a:solidFill>
                  <a:srgbClr val="0000FF"/>
                </a:solidFill>
                <a:effectLst/>
                <a:latin typeface="+mj-lt"/>
                <a:cs typeface="Times New Roman" pitchFamily="18" charset="0"/>
              </a:rPr>
              <a:t>Tk2: </a:t>
            </a:r>
            <a:r>
              <a:rPr lang="vi-VN" sz="4200" dirty="0">
                <a:solidFill>
                  <a:srgbClr val="C00000"/>
                </a:solidFill>
                <a:latin typeface="+mj-lt"/>
                <a:cs typeface="Times New Roman" pitchFamily="18" charset="0"/>
              </a:rPr>
              <a:t>Thương xem dân Chúa đớn đau mây sầu che lối. Luôn mong chiên Thánh đến đây cải tạo thế giới. Cứu dân đập tan xiềng xích tội nhơ. Chúa ơi lòng nhân từ Chúa không bờ.</a:t>
            </a:r>
            <a:endParaRPr lang="vi-VN" sz="42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588840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dirty="0" err="1" smtClean="0">
                <a:solidFill>
                  <a:srgbClr val="0000FF"/>
                </a:solidFill>
                <a:effectLst/>
                <a:latin typeface="+mj-lt"/>
                <a:cs typeface="Times New Roman" pitchFamily="18" charset="0"/>
              </a:rPr>
              <a:t>Đk</a:t>
            </a:r>
            <a:r>
              <a:rPr lang="en-US" sz="4800" b="0" dirty="0" smtClean="0">
                <a:solidFill>
                  <a:srgbClr val="C00000"/>
                </a:solidFill>
                <a:effectLst/>
                <a:latin typeface="+mj-lt"/>
                <a:cs typeface="Times New Roman" pitchFamily="18" charset="0"/>
              </a:rPr>
              <a:t>:  </a:t>
            </a:r>
            <a:r>
              <a:rPr lang="en-US" sz="4800" b="0" dirty="0" err="1" smtClean="0">
                <a:solidFill>
                  <a:srgbClr val="C00000"/>
                </a:solidFill>
                <a:effectLst/>
                <a:latin typeface="+mj-lt"/>
                <a:cs typeface="Times New Roman" pitchFamily="18" charset="0"/>
              </a:rPr>
              <a:t>Trời</a:t>
            </a:r>
            <a:r>
              <a:rPr lang="en-US" sz="4800" b="0" dirty="0" smtClean="0">
                <a:solidFill>
                  <a:srgbClr val="C00000"/>
                </a:solidFill>
                <a:effectLst/>
                <a:latin typeface="+mj-lt"/>
                <a:cs typeface="Times New Roman" pitchFamily="18" charset="0"/>
              </a:rPr>
              <a:t> </a:t>
            </a:r>
            <a:r>
              <a:rPr lang="en-US" sz="4800" b="0" dirty="0" err="1" smtClean="0">
                <a:solidFill>
                  <a:srgbClr val="C00000"/>
                </a:solidFill>
                <a:effectLst/>
                <a:latin typeface="+mj-lt"/>
                <a:cs typeface="Times New Roman" pitchFamily="18" charset="0"/>
              </a:rPr>
              <a:t>cao</a:t>
            </a:r>
            <a:r>
              <a:rPr lang="en-US" sz="4800" b="0" dirty="0" smtClean="0">
                <a:solidFill>
                  <a:srgbClr val="C00000"/>
                </a:solidFill>
                <a:effectLst/>
                <a:latin typeface="+mj-lt"/>
                <a:cs typeface="Times New Roman" pitchFamily="18" charset="0"/>
              </a:rPr>
              <a:t> </a:t>
            </a:r>
            <a:r>
              <a:rPr lang="en-US" sz="4800" b="0" dirty="0" err="1" smtClean="0">
                <a:solidFill>
                  <a:srgbClr val="C00000"/>
                </a:solidFill>
                <a:effectLst/>
                <a:latin typeface="+mj-lt"/>
                <a:cs typeface="Times New Roman" pitchFamily="18" charset="0"/>
              </a:rPr>
              <a:t>hãy</a:t>
            </a:r>
            <a:r>
              <a:rPr lang="en-US" sz="4800" b="0" dirty="0" smtClean="0">
                <a:solidFill>
                  <a:srgbClr val="C00000"/>
                </a:solidFill>
                <a:effectLst/>
                <a:latin typeface="+mj-lt"/>
                <a:cs typeface="Times New Roman" pitchFamily="18" charset="0"/>
              </a:rPr>
              <a:t> </a:t>
            </a:r>
            <a:r>
              <a:rPr lang="en-US" sz="4800" b="0" dirty="0" err="1" smtClean="0">
                <a:solidFill>
                  <a:srgbClr val="C00000"/>
                </a:solidFill>
                <a:effectLst/>
                <a:latin typeface="+mj-lt"/>
                <a:cs typeface="Times New Roman" pitchFamily="18" charset="0"/>
              </a:rPr>
              <a:t>đổ</a:t>
            </a:r>
            <a:r>
              <a:rPr lang="en-US" sz="4800" b="0" dirty="0" smtClean="0">
                <a:solidFill>
                  <a:srgbClr val="C00000"/>
                </a:solidFill>
                <a:effectLst/>
                <a:latin typeface="+mj-lt"/>
                <a:cs typeface="Times New Roman" pitchFamily="18" charset="0"/>
              </a:rPr>
              <a:t> </a:t>
            </a:r>
            <a:r>
              <a:rPr lang="en-US" sz="4800" b="0" dirty="0" err="1" smtClean="0">
                <a:solidFill>
                  <a:srgbClr val="C00000"/>
                </a:solidFill>
                <a:effectLst/>
                <a:latin typeface="+mj-lt"/>
                <a:cs typeface="Times New Roman" pitchFamily="18" charset="0"/>
              </a:rPr>
              <a:t>sương</a:t>
            </a:r>
            <a:r>
              <a:rPr lang="en-US" sz="4800" b="0" dirty="0" smtClean="0">
                <a:solidFill>
                  <a:srgbClr val="C00000"/>
                </a:solidFill>
                <a:effectLst/>
                <a:latin typeface="+mj-lt"/>
                <a:cs typeface="Times New Roman" pitchFamily="18" charset="0"/>
              </a:rPr>
              <a:t> </a:t>
            </a:r>
            <a:r>
              <a:rPr lang="en-US" sz="4800" b="0" dirty="0" err="1" smtClean="0">
                <a:solidFill>
                  <a:srgbClr val="C00000"/>
                </a:solidFill>
                <a:effectLst/>
                <a:latin typeface="+mj-lt"/>
                <a:cs typeface="Times New Roman" pitchFamily="18" charset="0"/>
              </a:rPr>
              <a:t>xuống</a:t>
            </a:r>
            <a:r>
              <a:rPr lang="en-US" sz="4800" b="0" dirty="0" smtClean="0">
                <a:solidFill>
                  <a:srgbClr val="C00000"/>
                </a:solidFill>
                <a:effectLst/>
                <a:latin typeface="+mj-lt"/>
                <a:cs typeface="Times New Roman" pitchFamily="18" charset="0"/>
              </a:rPr>
              <a:t>! </a:t>
            </a:r>
            <a:r>
              <a:rPr lang="vi-VN" sz="4800" b="0" dirty="0">
                <a:solidFill>
                  <a:srgbClr val="C00000"/>
                </a:solidFill>
                <a:effectLst/>
                <a:latin typeface="+mj-lt"/>
                <a:cs typeface="Times New Roman" pitchFamily="18" charset="0"/>
              </a:rPr>
              <a:t>Và ngàn mây hãy mưa </a:t>
            </a:r>
            <a:r>
              <a:rPr lang="vi-VN" sz="4800" b="0" dirty="0" smtClean="0">
                <a:solidFill>
                  <a:srgbClr val="C00000"/>
                </a:solidFill>
                <a:effectLst/>
                <a:latin typeface="+mj-lt"/>
                <a:cs typeface="Times New Roman" pitchFamily="18" charset="0"/>
              </a:rPr>
              <a:t>Đấng chuộc </a:t>
            </a:r>
            <a:r>
              <a:rPr lang="vi-VN" sz="4800" b="0" dirty="0">
                <a:solidFill>
                  <a:srgbClr val="C00000"/>
                </a:solidFill>
                <a:effectLst/>
                <a:latin typeface="+mj-lt"/>
                <a:cs typeface="Times New Roman" pitchFamily="18" charset="0"/>
              </a:rPr>
              <a:t>tội</a:t>
            </a:r>
            <a:r>
              <a:rPr lang="vi-VN" sz="4800" b="0" dirty="0" smtClean="0">
                <a:solidFill>
                  <a:srgbClr val="C00000"/>
                </a:solidFill>
                <a:effectLst/>
                <a:latin typeface="+mj-lt"/>
                <a:cs typeface="Times New Roman" pitchFamily="18" charset="0"/>
              </a:rPr>
              <a:t>!</a:t>
            </a:r>
            <a:r>
              <a:rPr lang="en-US" sz="4800" b="0" dirty="0" smtClean="0">
                <a:solidFill>
                  <a:srgbClr val="C00000"/>
                </a:solidFill>
                <a:effectLst/>
                <a:latin typeface="+mj-lt"/>
                <a:cs typeface="Times New Roman" pitchFamily="18" charset="0"/>
              </a:rPr>
              <a:t> </a:t>
            </a:r>
            <a:r>
              <a:rPr lang="vi-VN" sz="4800" dirty="0">
                <a:solidFill>
                  <a:srgbClr val="C00000"/>
                </a:solidFill>
                <a:latin typeface="+mj-lt"/>
                <a:cs typeface="Times New Roman" pitchFamily="18" charset="0"/>
              </a:rPr>
              <a:t>trời cao hãy đổ sương xuống! và ngàn mây hãy mưa Đấng cứu đời</a:t>
            </a:r>
            <a:r>
              <a:rPr lang="vi-VN" sz="4800" dirty="0" smtClean="0">
                <a:solidFill>
                  <a:srgbClr val="C00000"/>
                </a:solidFill>
                <a:latin typeface="+mj-lt"/>
                <a:cs typeface="Times New Roman" pitchFamily="18" charset="0"/>
              </a:rPr>
              <a:t>!</a:t>
            </a:r>
            <a:endParaRPr lang="vi-VN" sz="4800" dirty="0">
              <a:solidFill>
                <a:srgbClr val="C00000"/>
              </a:solidFill>
              <a:latin typeface="+mj-lt"/>
              <a:cs typeface="Times New Roman" pitchFamily="18" charset="0"/>
            </a:endParaRPr>
          </a:p>
        </p:txBody>
      </p:sp>
    </p:spTree>
    <p:extLst>
      <p:ext uri="{BB962C8B-B14F-4D97-AF65-F5344CB8AC3E}">
        <p14:creationId xmlns:p14="http://schemas.microsoft.com/office/powerpoint/2010/main" val="2461714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104" y="832138"/>
            <a:ext cx="4463873" cy="27431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4175" y="20616"/>
            <a:ext cx="4572000" cy="3046988"/>
          </a:xfrm>
          <a:prstGeom prst="rect">
            <a:avLst/>
          </a:prstGeom>
          <a:noFill/>
        </p:spPr>
        <p:txBody>
          <a:bodyPr wrap="square" lIns="91440" tIns="45720" rIns="91440" bIns="45720">
            <a:spAutoFit/>
          </a:bodyPr>
          <a:lstStyle/>
          <a:p>
            <a:pPr algn="ctr"/>
            <a:r>
              <a:rPr lang="en-US" sz="48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Thánh</a:t>
            </a:r>
            <a:r>
              <a:rPr lang="en-US" sz="48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r>
              <a:rPr lang="en-US" sz="48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Lễ</a:t>
            </a:r>
            <a:r>
              <a:rPr lang="en-US" sz="48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p>
          <a:p>
            <a:pPr algn="ctr"/>
            <a:r>
              <a:rPr lang="en-US" sz="4800" dirty="0" err="1" smtClean="0">
                <a:ln w="0"/>
                <a:solidFill>
                  <a:srgbClr val="C00000"/>
                </a:solidFill>
                <a:effectLst>
                  <a:outerShdw blurRad="38100" dist="19050" dir="2700000" algn="tl" rotWithShape="0">
                    <a:schemeClr val="dk1">
                      <a:alpha val="40000"/>
                    </a:schemeClr>
                  </a:outerShdw>
                </a:effectLst>
              </a:rPr>
              <a:t>Chúa</a:t>
            </a:r>
            <a:r>
              <a:rPr lang="en-US" sz="4800" dirty="0" smtClean="0">
                <a:ln w="0"/>
                <a:solidFill>
                  <a:srgbClr val="C00000"/>
                </a:solidFill>
                <a:effectLst>
                  <a:outerShdw blurRad="38100" dist="19050" dir="2700000" algn="tl" rotWithShape="0">
                    <a:schemeClr val="dk1">
                      <a:alpha val="40000"/>
                    </a:schemeClr>
                  </a:outerShdw>
                </a:effectLst>
              </a:rPr>
              <a:t> </a:t>
            </a:r>
            <a:r>
              <a:rPr lang="en-US" sz="4800" dirty="0" err="1">
                <a:ln w="0"/>
                <a:solidFill>
                  <a:srgbClr val="C00000"/>
                </a:solidFill>
                <a:effectLst>
                  <a:outerShdw blurRad="38100" dist="19050" dir="2700000" algn="tl" rotWithShape="0">
                    <a:schemeClr val="dk1">
                      <a:alpha val="40000"/>
                    </a:schemeClr>
                  </a:outerShdw>
                </a:effectLst>
              </a:rPr>
              <a:t>Nhật</a:t>
            </a:r>
            <a:r>
              <a:rPr lang="en-US" sz="4800" dirty="0">
                <a:ln w="0"/>
                <a:solidFill>
                  <a:srgbClr val="C00000"/>
                </a:solidFill>
                <a:effectLst>
                  <a:outerShdw blurRad="38100" dist="19050" dir="2700000" algn="tl" rotWithShape="0">
                    <a:schemeClr val="dk1">
                      <a:alpha val="40000"/>
                    </a:schemeClr>
                  </a:outerShdw>
                </a:effectLst>
              </a:rPr>
              <a:t> </a:t>
            </a:r>
            <a:r>
              <a:rPr lang="en-US" sz="4800" dirty="0" smtClean="0">
                <a:ln w="0"/>
                <a:solidFill>
                  <a:srgbClr val="C00000"/>
                </a:solidFill>
                <a:effectLst>
                  <a:outerShdw blurRad="38100" dist="19050" dir="2700000" algn="tl" rotWithShape="0">
                    <a:schemeClr val="dk1">
                      <a:alpha val="40000"/>
                    </a:schemeClr>
                  </a:outerShdw>
                </a:effectLst>
              </a:rPr>
              <a:t>III</a:t>
            </a:r>
            <a:endParaRPr lang="en-US" sz="4800" dirty="0">
              <a:ln w="0"/>
              <a:solidFill>
                <a:srgbClr val="C00000"/>
              </a:solidFill>
              <a:effectLst>
                <a:outerShdw blurRad="38100" dist="19050" dir="2700000" algn="tl" rotWithShape="0">
                  <a:schemeClr val="dk1">
                    <a:alpha val="40000"/>
                  </a:schemeClr>
                </a:outerShdw>
              </a:effectLst>
            </a:endParaRPr>
          </a:p>
          <a:p>
            <a:pPr algn="ctr"/>
            <a:r>
              <a:rPr lang="en-US" sz="4800" dirty="0" err="1">
                <a:ln w="0"/>
                <a:solidFill>
                  <a:srgbClr val="C00000"/>
                </a:solidFill>
                <a:effectLst>
                  <a:outerShdw blurRad="38100" dist="19050" dir="2700000" algn="tl" rotWithShape="0">
                    <a:schemeClr val="dk1">
                      <a:alpha val="40000"/>
                    </a:schemeClr>
                  </a:outerShdw>
                </a:effectLst>
              </a:rPr>
              <a:t>Mùa</a:t>
            </a:r>
            <a:r>
              <a:rPr lang="en-US" sz="4800" dirty="0">
                <a:ln w="0"/>
                <a:solidFill>
                  <a:srgbClr val="C00000"/>
                </a:solidFill>
                <a:effectLst>
                  <a:outerShdw blurRad="38100" dist="19050" dir="2700000" algn="tl" rotWithShape="0">
                    <a:schemeClr val="dk1">
                      <a:alpha val="40000"/>
                    </a:schemeClr>
                  </a:outerShdw>
                </a:effectLst>
              </a:rPr>
              <a:t> </a:t>
            </a:r>
            <a:r>
              <a:rPr lang="en-US" sz="4800" dirty="0" err="1" smtClean="0">
                <a:ln w="0"/>
                <a:solidFill>
                  <a:srgbClr val="C00000"/>
                </a:solidFill>
                <a:effectLst>
                  <a:outerShdw blurRad="38100" dist="19050" dir="2700000" algn="tl" rotWithShape="0">
                    <a:schemeClr val="dk1">
                      <a:alpha val="40000"/>
                    </a:schemeClr>
                  </a:outerShdw>
                </a:effectLst>
              </a:rPr>
              <a:t>Vọng</a:t>
            </a:r>
            <a:endParaRPr lang="en-US" sz="4800" dirty="0" smtClean="0">
              <a:ln w="0"/>
              <a:solidFill>
                <a:srgbClr val="C00000"/>
              </a:solidFill>
              <a:effectLst>
                <a:outerShdw blurRad="38100" dist="19050" dir="2700000" algn="tl" rotWithShape="0">
                  <a:schemeClr val="dk1">
                    <a:alpha val="40000"/>
                  </a:schemeClr>
                </a:outerShdw>
              </a:effectLst>
            </a:endParaRPr>
          </a:p>
          <a:p>
            <a:pPr algn="ctr"/>
            <a:endParaRPr lang="en-US" sz="4800" dirty="0">
              <a:ln w="0"/>
              <a:solidFill>
                <a:srgbClr val="C00000"/>
              </a:solidFill>
              <a:effectLst>
                <a:outerShdw blurRad="38100" dist="19050" dir="2700000" algn="tl" rotWithShape="0">
                  <a:schemeClr val="dk1">
                    <a:alpha val="40000"/>
                  </a:schemeClr>
                </a:outerShdw>
              </a:effectLst>
            </a:endParaRPr>
          </a:p>
        </p:txBody>
      </p:sp>
      <p:sp>
        <p:nvSpPr>
          <p:cNvPr id="7" name="Rectangle 6"/>
          <p:cNvSpPr/>
          <p:nvPr/>
        </p:nvSpPr>
        <p:spPr>
          <a:xfrm>
            <a:off x="4175" y="3898404"/>
            <a:ext cx="8905801" cy="1138773"/>
          </a:xfrm>
          <a:prstGeom prst="rect">
            <a:avLst/>
          </a:prstGeom>
          <a:noFill/>
        </p:spPr>
        <p:txBody>
          <a:bodyPr wrap="square" lIns="91440" tIns="45720" rIns="91440" bIns="45720">
            <a:spAutoFit/>
          </a:bodyPr>
          <a:lstStyle/>
          <a:p>
            <a:r>
              <a:rPr lang="en-US" sz="4000" dirty="0" smtClean="0">
                <a:solidFill>
                  <a:srgbClr val="0000FF"/>
                </a:solidFill>
              </a:rPr>
              <a:t>“CHÍNH </a:t>
            </a:r>
            <a:r>
              <a:rPr lang="en-US" sz="4000" dirty="0">
                <a:solidFill>
                  <a:srgbClr val="0000FF"/>
                </a:solidFill>
              </a:rPr>
              <a:t>NGƯỜI SẼ RỬA ANH EM </a:t>
            </a:r>
            <a:endParaRPr lang="en-US" sz="4000" dirty="0" smtClean="0">
              <a:solidFill>
                <a:srgbClr val="0000FF"/>
              </a:solidFill>
            </a:endParaRPr>
          </a:p>
          <a:p>
            <a:r>
              <a:rPr lang="en-US" sz="2800" dirty="0" smtClean="0">
                <a:solidFill>
                  <a:srgbClr val="0000FF"/>
                </a:solidFill>
              </a:rPr>
              <a:t>TRONG </a:t>
            </a:r>
            <a:r>
              <a:rPr lang="en-US" sz="2800" dirty="0">
                <a:solidFill>
                  <a:srgbClr val="0000FF"/>
                </a:solidFill>
              </a:rPr>
              <a:t>CHÚA THÁNH THẦN VÀ </a:t>
            </a:r>
            <a:r>
              <a:rPr lang="en-US" sz="2800" dirty="0" smtClean="0">
                <a:solidFill>
                  <a:srgbClr val="0000FF"/>
                </a:solidFill>
              </a:rPr>
              <a:t>LỬA” </a:t>
            </a:r>
            <a:r>
              <a:rPr lang="en-US" sz="2000" dirty="0">
                <a:solidFill>
                  <a:srgbClr val="0000FF"/>
                </a:solidFill>
              </a:rPr>
              <a:t>(</a:t>
            </a:r>
            <a:r>
              <a:rPr lang="en-US" sz="2000" dirty="0" err="1" smtClean="0">
                <a:solidFill>
                  <a:srgbClr val="0000FF"/>
                </a:solidFill>
              </a:rPr>
              <a:t>Lc</a:t>
            </a:r>
            <a:r>
              <a:rPr lang="en-US" sz="2000" dirty="0">
                <a:solidFill>
                  <a:srgbClr val="0000FF"/>
                </a:solidFill>
              </a:rPr>
              <a:t> </a:t>
            </a:r>
            <a:r>
              <a:rPr lang="en-US" sz="2000" dirty="0" smtClean="0">
                <a:solidFill>
                  <a:srgbClr val="0000FF"/>
                </a:solidFill>
              </a:rPr>
              <a:t>3</a:t>
            </a:r>
            <a:r>
              <a:rPr lang="en-US" sz="2000" dirty="0">
                <a:solidFill>
                  <a:srgbClr val="0000FF"/>
                </a:solidFill>
              </a:rPr>
              <a:t>, 10 – 18) </a:t>
            </a:r>
          </a:p>
        </p:txBody>
      </p:sp>
    </p:spTree>
    <p:extLst>
      <p:ext uri="{BB962C8B-B14F-4D97-AF65-F5344CB8AC3E}">
        <p14:creationId xmlns:p14="http://schemas.microsoft.com/office/powerpoint/2010/main" val="147377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104" y="832138"/>
            <a:ext cx="4463873" cy="27431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4175" y="20616"/>
            <a:ext cx="4572000" cy="3231654"/>
          </a:xfrm>
          <a:prstGeom prst="rect">
            <a:avLst/>
          </a:prstGeom>
          <a:noFill/>
        </p:spPr>
        <p:txBody>
          <a:bodyPr wrap="square" lIns="91440" tIns="45720" rIns="91440" bIns="45720">
            <a:spAutoFit/>
          </a:bodyPr>
          <a:lstStyle/>
          <a:p>
            <a:pPr algn="ctr"/>
            <a:r>
              <a:rPr lang="en-US" sz="48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Thánh</a:t>
            </a:r>
            <a:r>
              <a:rPr lang="en-US" sz="48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r>
              <a:rPr lang="en-US" sz="48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Lễ</a:t>
            </a:r>
            <a:r>
              <a:rPr lang="en-US" sz="48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p>
          <a:p>
            <a:pPr algn="ctr"/>
            <a:r>
              <a:rPr lang="en-US" sz="4800" dirty="0" err="1" smtClean="0">
                <a:ln w="0"/>
                <a:solidFill>
                  <a:srgbClr val="C00000"/>
                </a:solidFill>
                <a:effectLst>
                  <a:outerShdw blurRad="38100" dist="19050" dir="2700000" algn="tl" rotWithShape="0">
                    <a:schemeClr val="dk1">
                      <a:alpha val="40000"/>
                    </a:schemeClr>
                  </a:outerShdw>
                </a:effectLst>
              </a:rPr>
              <a:t>Chúa</a:t>
            </a:r>
            <a:r>
              <a:rPr lang="en-US" sz="4800" dirty="0" smtClean="0">
                <a:ln w="0"/>
                <a:solidFill>
                  <a:srgbClr val="C00000"/>
                </a:solidFill>
                <a:effectLst>
                  <a:outerShdw blurRad="38100" dist="19050" dir="2700000" algn="tl" rotWithShape="0">
                    <a:schemeClr val="dk1">
                      <a:alpha val="40000"/>
                    </a:schemeClr>
                  </a:outerShdw>
                </a:effectLst>
              </a:rPr>
              <a:t> </a:t>
            </a:r>
            <a:r>
              <a:rPr lang="en-US" sz="4800" dirty="0" err="1">
                <a:ln w="0"/>
                <a:solidFill>
                  <a:srgbClr val="C00000"/>
                </a:solidFill>
                <a:effectLst>
                  <a:outerShdw blurRad="38100" dist="19050" dir="2700000" algn="tl" rotWithShape="0">
                    <a:schemeClr val="dk1">
                      <a:alpha val="40000"/>
                    </a:schemeClr>
                  </a:outerShdw>
                </a:effectLst>
              </a:rPr>
              <a:t>Nhật</a:t>
            </a:r>
            <a:r>
              <a:rPr lang="en-US" sz="4800" dirty="0">
                <a:ln w="0"/>
                <a:solidFill>
                  <a:srgbClr val="C00000"/>
                </a:solidFill>
                <a:effectLst>
                  <a:outerShdw blurRad="38100" dist="19050" dir="2700000" algn="tl" rotWithShape="0">
                    <a:schemeClr val="dk1">
                      <a:alpha val="40000"/>
                    </a:schemeClr>
                  </a:outerShdw>
                </a:effectLst>
              </a:rPr>
              <a:t> </a:t>
            </a:r>
            <a:r>
              <a:rPr lang="en-US" sz="4800" dirty="0" smtClean="0">
                <a:ln w="0"/>
                <a:solidFill>
                  <a:srgbClr val="C00000"/>
                </a:solidFill>
                <a:effectLst>
                  <a:outerShdw blurRad="38100" dist="19050" dir="2700000" algn="tl" rotWithShape="0">
                    <a:schemeClr val="dk1">
                      <a:alpha val="40000"/>
                    </a:schemeClr>
                  </a:outerShdw>
                </a:effectLst>
              </a:rPr>
              <a:t>III</a:t>
            </a:r>
            <a:endParaRPr lang="en-US" sz="4800" dirty="0">
              <a:ln w="0"/>
              <a:solidFill>
                <a:srgbClr val="C00000"/>
              </a:solidFill>
              <a:effectLst>
                <a:outerShdw blurRad="38100" dist="19050" dir="2700000" algn="tl" rotWithShape="0">
                  <a:schemeClr val="dk1">
                    <a:alpha val="40000"/>
                  </a:schemeClr>
                </a:outerShdw>
              </a:effectLst>
            </a:endParaRPr>
          </a:p>
          <a:p>
            <a:pPr algn="ctr"/>
            <a:r>
              <a:rPr lang="en-US" sz="4800" dirty="0" err="1">
                <a:ln w="0"/>
                <a:solidFill>
                  <a:srgbClr val="C00000"/>
                </a:solidFill>
                <a:effectLst>
                  <a:outerShdw blurRad="38100" dist="19050" dir="2700000" algn="tl" rotWithShape="0">
                    <a:schemeClr val="dk1">
                      <a:alpha val="40000"/>
                    </a:schemeClr>
                  </a:outerShdw>
                </a:effectLst>
              </a:rPr>
              <a:t>Mùa</a:t>
            </a:r>
            <a:r>
              <a:rPr lang="en-US" sz="4800" dirty="0">
                <a:ln w="0"/>
                <a:solidFill>
                  <a:srgbClr val="C00000"/>
                </a:solidFill>
                <a:effectLst>
                  <a:outerShdw blurRad="38100" dist="19050" dir="2700000" algn="tl" rotWithShape="0">
                    <a:schemeClr val="dk1">
                      <a:alpha val="40000"/>
                    </a:schemeClr>
                  </a:outerShdw>
                </a:effectLst>
              </a:rPr>
              <a:t> </a:t>
            </a:r>
            <a:r>
              <a:rPr lang="en-US" sz="4800" dirty="0" err="1">
                <a:ln w="0"/>
                <a:solidFill>
                  <a:srgbClr val="C00000"/>
                </a:solidFill>
                <a:effectLst>
                  <a:outerShdw blurRad="38100" dist="19050" dir="2700000" algn="tl" rotWithShape="0">
                    <a:schemeClr val="dk1">
                      <a:alpha val="40000"/>
                    </a:schemeClr>
                  </a:outerShdw>
                </a:effectLst>
              </a:rPr>
              <a:t>Vọng</a:t>
            </a:r>
            <a:endParaRPr lang="en-US" sz="4800" dirty="0">
              <a:ln w="0"/>
              <a:solidFill>
                <a:srgbClr val="C00000"/>
              </a:solidFill>
              <a:effectLst>
                <a:outerShdw blurRad="38100" dist="19050" dir="2700000" algn="tl" rotWithShape="0">
                  <a:schemeClr val="dk1">
                    <a:alpha val="40000"/>
                  </a:schemeClr>
                </a:outerShdw>
              </a:effectLst>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4175" y="3898404"/>
            <a:ext cx="8905801" cy="1138773"/>
          </a:xfrm>
          <a:prstGeom prst="rect">
            <a:avLst/>
          </a:prstGeom>
          <a:noFill/>
        </p:spPr>
        <p:txBody>
          <a:bodyPr wrap="square" lIns="91440" tIns="45720" rIns="91440" bIns="45720">
            <a:spAutoFit/>
          </a:bodyPr>
          <a:lstStyle/>
          <a:p>
            <a:r>
              <a:rPr lang="en-US" sz="4000" dirty="0" smtClean="0">
                <a:solidFill>
                  <a:srgbClr val="0000FF"/>
                </a:solidFill>
              </a:rPr>
              <a:t>“CHÍNH </a:t>
            </a:r>
            <a:r>
              <a:rPr lang="en-US" sz="4000" dirty="0">
                <a:solidFill>
                  <a:srgbClr val="0000FF"/>
                </a:solidFill>
              </a:rPr>
              <a:t>NGƯỜI SẼ RỬA ANH EM </a:t>
            </a:r>
            <a:endParaRPr lang="en-US" sz="4000" dirty="0" smtClean="0">
              <a:solidFill>
                <a:srgbClr val="0000FF"/>
              </a:solidFill>
            </a:endParaRPr>
          </a:p>
          <a:p>
            <a:r>
              <a:rPr lang="en-US" sz="2800" dirty="0" smtClean="0">
                <a:solidFill>
                  <a:srgbClr val="0000FF"/>
                </a:solidFill>
              </a:rPr>
              <a:t>TRONG </a:t>
            </a:r>
            <a:r>
              <a:rPr lang="en-US" sz="2800" dirty="0">
                <a:solidFill>
                  <a:srgbClr val="0000FF"/>
                </a:solidFill>
              </a:rPr>
              <a:t>CHÚA THÁNH THẦN VÀ </a:t>
            </a:r>
            <a:r>
              <a:rPr lang="en-US" sz="2800" dirty="0" smtClean="0">
                <a:solidFill>
                  <a:srgbClr val="0000FF"/>
                </a:solidFill>
              </a:rPr>
              <a:t>LỬA” </a:t>
            </a:r>
            <a:r>
              <a:rPr lang="en-US" sz="2000" dirty="0">
                <a:solidFill>
                  <a:srgbClr val="0000FF"/>
                </a:solidFill>
              </a:rPr>
              <a:t>(</a:t>
            </a:r>
            <a:r>
              <a:rPr lang="en-US" sz="2000" dirty="0" err="1" smtClean="0">
                <a:solidFill>
                  <a:srgbClr val="0000FF"/>
                </a:solidFill>
              </a:rPr>
              <a:t>Lc</a:t>
            </a:r>
            <a:r>
              <a:rPr lang="en-US" sz="2000" dirty="0">
                <a:solidFill>
                  <a:srgbClr val="0000FF"/>
                </a:solidFill>
              </a:rPr>
              <a:t> </a:t>
            </a:r>
            <a:r>
              <a:rPr lang="en-US" sz="2000" dirty="0" smtClean="0">
                <a:solidFill>
                  <a:srgbClr val="0000FF"/>
                </a:solidFill>
              </a:rPr>
              <a:t>3</a:t>
            </a:r>
            <a:r>
              <a:rPr lang="en-US" sz="2000" dirty="0">
                <a:solidFill>
                  <a:srgbClr val="0000FF"/>
                </a:solidFill>
              </a:rPr>
              <a:t>, 10 – 18) </a:t>
            </a:r>
          </a:p>
        </p:txBody>
      </p:sp>
    </p:spTree>
    <p:extLst>
      <p:ext uri="{BB962C8B-B14F-4D97-AF65-F5344CB8AC3E}">
        <p14:creationId xmlns:p14="http://schemas.microsoft.com/office/powerpoint/2010/main" val="263450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95350"/>
            <a:ext cx="9144000" cy="4362450"/>
          </a:xfrm>
        </p:spPr>
        <p:txBody>
          <a:bodyPr rtlCol="0">
            <a:normAutofit/>
          </a:bodyPr>
          <a:lstStyle/>
          <a:p>
            <a:pPr eaLnBrk="1" fontAlgn="auto" hangingPunct="1">
              <a:lnSpc>
                <a:spcPct val="120000"/>
              </a:lnSpc>
              <a:spcAft>
                <a:spcPts val="0"/>
              </a:spcAft>
              <a:defRPr/>
            </a:pPr>
            <a:r>
              <a:rPr lang="en-US" sz="4800" b="0" dirty="0" err="1" smtClean="0">
                <a:solidFill>
                  <a:srgbClr val="0000FF"/>
                </a:solidFill>
                <a:effectLst/>
                <a:latin typeface="+mj-lt"/>
                <a:ea typeface="Tahoma" pitchFamily="34" charset="0"/>
                <a:cs typeface="Times New Roman" pitchFamily="18" charset="0"/>
              </a:rPr>
              <a:t>Ca</a:t>
            </a:r>
            <a:r>
              <a:rPr lang="en-US" sz="4800" b="0" dirty="0" smtClean="0">
                <a:solidFill>
                  <a:srgbClr val="0000FF"/>
                </a:solidFill>
                <a:effectLst/>
                <a:latin typeface="+mj-lt"/>
                <a:ea typeface="Tahoma" pitchFamily="34" charset="0"/>
                <a:cs typeface="Times New Roman" pitchFamily="18" charset="0"/>
              </a:rPr>
              <a:t> </a:t>
            </a:r>
            <a:r>
              <a:rPr lang="en-US" sz="4800" b="0" dirty="0" err="1" smtClean="0">
                <a:solidFill>
                  <a:srgbClr val="0000FF"/>
                </a:solidFill>
                <a:effectLst/>
                <a:latin typeface="+mj-lt"/>
                <a:ea typeface="Tahoma" pitchFamily="34" charset="0"/>
                <a:cs typeface="Times New Roman" pitchFamily="18" charset="0"/>
              </a:rPr>
              <a:t>Nhập</a:t>
            </a:r>
            <a:r>
              <a:rPr lang="en-US" sz="4800" b="0" dirty="0" smtClean="0">
                <a:solidFill>
                  <a:srgbClr val="0000FF"/>
                </a:solidFill>
                <a:effectLst/>
                <a:latin typeface="+mj-lt"/>
                <a:ea typeface="Tahoma" pitchFamily="34" charset="0"/>
                <a:cs typeface="Times New Roman" pitchFamily="18" charset="0"/>
              </a:rPr>
              <a:t> </a:t>
            </a:r>
            <a:r>
              <a:rPr lang="en-US" sz="4800" b="0" dirty="0" err="1" smtClean="0">
                <a:solidFill>
                  <a:srgbClr val="0000FF"/>
                </a:solidFill>
                <a:effectLst/>
                <a:latin typeface="+mj-lt"/>
                <a:ea typeface="Tahoma" pitchFamily="34" charset="0"/>
                <a:cs typeface="Times New Roman" pitchFamily="18" charset="0"/>
              </a:rPr>
              <a:t>Lễ</a:t>
            </a:r>
            <a:r>
              <a:rPr lang="en-US" sz="4800" b="0" dirty="0" smtClean="0">
                <a:solidFill>
                  <a:srgbClr val="0000FF"/>
                </a:solidFill>
                <a:effectLst/>
                <a:latin typeface="+mj-lt"/>
                <a:ea typeface="Tahoma" pitchFamily="34" charset="0"/>
                <a:cs typeface="Times New Roman" pitchFamily="18" charset="0"/>
              </a:rPr>
              <a:t> </a:t>
            </a:r>
          </a:p>
          <a:p>
            <a:pPr eaLnBrk="1" fontAlgn="auto" hangingPunct="1">
              <a:lnSpc>
                <a:spcPct val="120000"/>
              </a:lnSpc>
              <a:spcAft>
                <a:spcPts val="0"/>
              </a:spcAft>
              <a:defRPr/>
            </a:pPr>
            <a:r>
              <a:rPr lang="en-US" sz="8800" b="1" dirty="0" smtClean="0">
                <a:solidFill>
                  <a:srgbClr val="C00000"/>
                </a:solidFill>
                <a:latin typeface="+mj-lt"/>
                <a:ea typeface="Tahoma" pitchFamily="34" charset="0"/>
                <a:cs typeface="Times New Roman" pitchFamily="18" charset="0"/>
              </a:rPr>
              <a:t>VUI LÊN</a:t>
            </a:r>
            <a:r>
              <a:rPr lang="en-US" sz="4800" b="0" dirty="0" smtClean="0">
                <a:solidFill>
                  <a:srgbClr val="C00000"/>
                </a:solidFill>
                <a:effectLst/>
                <a:latin typeface="+mj-lt"/>
                <a:ea typeface="Tahoma" pitchFamily="34" charset="0"/>
                <a:cs typeface="Times New Roman" pitchFamily="18" charset="0"/>
              </a:rPr>
              <a:t/>
            </a:r>
            <a:br>
              <a:rPr lang="en-US" sz="4800" b="0" dirty="0" smtClean="0">
                <a:solidFill>
                  <a:srgbClr val="C00000"/>
                </a:solidFill>
                <a:effectLst/>
                <a:latin typeface="+mj-lt"/>
                <a:ea typeface="Tahoma" pitchFamily="34" charset="0"/>
                <a:cs typeface="Times New Roman" pitchFamily="18" charset="0"/>
              </a:rPr>
            </a:br>
            <a:r>
              <a:rPr lang="en-US" sz="4800" i="1" dirty="0" smtClean="0">
                <a:solidFill>
                  <a:srgbClr val="420042"/>
                </a:solidFill>
                <a:latin typeface="+mj-lt"/>
                <a:ea typeface="Tahoma" pitchFamily="34" charset="0"/>
                <a:cs typeface="Times New Roman" pitchFamily="18" charset="0"/>
              </a:rPr>
              <a:t>Lm. </a:t>
            </a:r>
            <a:r>
              <a:rPr lang="en-US" sz="4800" i="1" dirty="0" err="1" smtClean="0">
                <a:solidFill>
                  <a:srgbClr val="420042"/>
                </a:solidFill>
                <a:latin typeface="+mj-lt"/>
                <a:ea typeface="Tahoma" pitchFamily="34" charset="0"/>
                <a:cs typeface="Times New Roman" pitchFamily="18" charset="0"/>
              </a:rPr>
              <a:t>Mi</a:t>
            </a:r>
            <a:r>
              <a:rPr lang="en-US" sz="4800" i="1" dirty="0" smtClean="0">
                <a:solidFill>
                  <a:srgbClr val="420042"/>
                </a:solidFill>
                <a:latin typeface="+mj-lt"/>
                <a:ea typeface="Tahoma" pitchFamily="34" charset="0"/>
                <a:cs typeface="Times New Roman" pitchFamily="18" charset="0"/>
              </a:rPr>
              <a:t> </a:t>
            </a:r>
            <a:r>
              <a:rPr lang="en-US" sz="4800" i="1" dirty="0" err="1" smtClean="0">
                <a:solidFill>
                  <a:srgbClr val="420042"/>
                </a:solidFill>
                <a:latin typeface="+mj-lt"/>
                <a:ea typeface="Tahoma" pitchFamily="34" charset="0"/>
                <a:cs typeface="Times New Roman" pitchFamily="18" charset="0"/>
              </a:rPr>
              <a:t>Trầm</a:t>
            </a:r>
            <a:endParaRPr lang="en-US" sz="4800" b="0" i="1" dirty="0" smtClean="0">
              <a:solidFill>
                <a:srgbClr val="420042"/>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798028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Autofit/>
          </a:bodyPr>
          <a:lstStyle/>
          <a:p>
            <a:pPr algn="just" eaLnBrk="1" fontAlgn="auto" hangingPunct="1">
              <a:lnSpc>
                <a:spcPct val="120000"/>
              </a:lnSpc>
              <a:spcAft>
                <a:spcPts val="0"/>
              </a:spcAft>
              <a:defRPr/>
            </a:pPr>
            <a:r>
              <a:rPr lang="en-US" sz="4800" b="0" dirty="0" err="1" smtClean="0">
                <a:solidFill>
                  <a:srgbClr val="0000FF"/>
                </a:solidFill>
                <a:effectLst/>
                <a:latin typeface="+mj-lt"/>
                <a:ea typeface="Tahoma" pitchFamily="34" charset="0"/>
                <a:cs typeface="Times New Roman" pitchFamily="18" charset="0"/>
              </a:rPr>
              <a:t>Đk:</a:t>
            </a:r>
            <a:r>
              <a:rPr lang="en-US" sz="4800" dirty="0" err="1">
                <a:solidFill>
                  <a:srgbClr val="C00000"/>
                </a:solidFill>
              </a:rPr>
              <a:t>Vui</a:t>
            </a:r>
            <a:r>
              <a:rPr lang="en-US" sz="4800" dirty="0">
                <a:solidFill>
                  <a:srgbClr val="C00000"/>
                </a:solidFill>
              </a:rPr>
              <a:t> </a:t>
            </a:r>
            <a:r>
              <a:rPr lang="en-US" sz="4800" dirty="0" err="1">
                <a:solidFill>
                  <a:srgbClr val="C00000"/>
                </a:solidFill>
              </a:rPr>
              <a:t>lên</a:t>
            </a:r>
            <a:r>
              <a:rPr lang="en-US" sz="4800" dirty="0">
                <a:solidFill>
                  <a:srgbClr val="C00000"/>
                </a:solidFill>
              </a:rPr>
              <a:t>! </a:t>
            </a:r>
            <a:r>
              <a:rPr lang="en-US" sz="4800" dirty="0" err="1">
                <a:solidFill>
                  <a:srgbClr val="C00000"/>
                </a:solidFill>
              </a:rPr>
              <a:t>Nào</a:t>
            </a:r>
            <a:r>
              <a:rPr lang="en-US" sz="4800" dirty="0">
                <a:solidFill>
                  <a:srgbClr val="C00000"/>
                </a:solidFill>
              </a:rPr>
              <a:t> </a:t>
            </a:r>
            <a:r>
              <a:rPr lang="en-US" sz="4800" dirty="0" err="1">
                <a:solidFill>
                  <a:srgbClr val="C00000"/>
                </a:solidFill>
              </a:rPr>
              <a:t>vui</a:t>
            </a:r>
            <a:r>
              <a:rPr lang="en-US" sz="4800" dirty="0">
                <a:solidFill>
                  <a:srgbClr val="C00000"/>
                </a:solidFill>
              </a:rPr>
              <a:t> </a:t>
            </a:r>
            <a:r>
              <a:rPr lang="en-US" sz="4800" dirty="0" err="1">
                <a:solidFill>
                  <a:srgbClr val="C00000"/>
                </a:solidFill>
              </a:rPr>
              <a:t>lên</a:t>
            </a:r>
            <a:r>
              <a:rPr lang="en-US" sz="4800" dirty="0">
                <a:solidFill>
                  <a:srgbClr val="C00000"/>
                </a:solidFill>
              </a:rPr>
              <a:t>! </a:t>
            </a:r>
            <a:r>
              <a:rPr lang="en-US" sz="4800" dirty="0" err="1">
                <a:solidFill>
                  <a:srgbClr val="C00000"/>
                </a:solidFill>
              </a:rPr>
              <a:t>Nào</a:t>
            </a:r>
            <a:r>
              <a:rPr lang="en-US" sz="4800" dirty="0">
                <a:solidFill>
                  <a:srgbClr val="C00000"/>
                </a:solidFill>
              </a:rPr>
              <a:t> </a:t>
            </a:r>
            <a:r>
              <a:rPr lang="en-US" sz="4800" dirty="0" err="1">
                <a:solidFill>
                  <a:srgbClr val="C00000"/>
                </a:solidFill>
              </a:rPr>
              <a:t>vui</a:t>
            </a:r>
            <a:r>
              <a:rPr lang="en-US" sz="4800" dirty="0">
                <a:solidFill>
                  <a:srgbClr val="C00000"/>
                </a:solidFill>
              </a:rPr>
              <a:t> </a:t>
            </a:r>
            <a:r>
              <a:rPr lang="en-US" sz="4800" dirty="0" err="1">
                <a:solidFill>
                  <a:srgbClr val="C00000"/>
                </a:solidFill>
              </a:rPr>
              <a:t>lên</a:t>
            </a:r>
            <a:r>
              <a:rPr lang="en-US" sz="4800" dirty="0">
                <a:solidFill>
                  <a:srgbClr val="C00000"/>
                </a:solidFill>
              </a:rPr>
              <a:t>! </a:t>
            </a:r>
            <a:r>
              <a:rPr lang="en-US" sz="4800" dirty="0" err="1">
                <a:solidFill>
                  <a:srgbClr val="C00000"/>
                </a:solidFill>
              </a:rPr>
              <a:t>Vì</a:t>
            </a:r>
            <a:r>
              <a:rPr lang="en-US" sz="4800" dirty="0">
                <a:solidFill>
                  <a:srgbClr val="C00000"/>
                </a:solidFill>
              </a:rPr>
              <a:t> </a:t>
            </a:r>
            <a:r>
              <a:rPr lang="en-US" sz="4800" dirty="0" err="1">
                <a:solidFill>
                  <a:srgbClr val="C00000"/>
                </a:solidFill>
              </a:rPr>
              <a:t>Chúa</a:t>
            </a:r>
            <a:r>
              <a:rPr lang="en-US" sz="4800" dirty="0">
                <a:solidFill>
                  <a:srgbClr val="C00000"/>
                </a:solidFill>
              </a:rPr>
              <a:t> </a:t>
            </a:r>
            <a:r>
              <a:rPr lang="en-US" sz="4800" dirty="0" err="1">
                <a:solidFill>
                  <a:srgbClr val="C00000"/>
                </a:solidFill>
              </a:rPr>
              <a:t>sắp</a:t>
            </a:r>
            <a:r>
              <a:rPr lang="en-US" sz="4800" dirty="0">
                <a:solidFill>
                  <a:srgbClr val="C00000"/>
                </a:solidFill>
              </a:rPr>
              <a:t> </a:t>
            </a:r>
            <a:r>
              <a:rPr lang="en-US" sz="4800" dirty="0" err="1">
                <a:solidFill>
                  <a:srgbClr val="C00000"/>
                </a:solidFill>
              </a:rPr>
              <a:t>đến</a:t>
            </a:r>
            <a:r>
              <a:rPr lang="en-US" sz="4800" dirty="0">
                <a:solidFill>
                  <a:srgbClr val="C00000"/>
                </a:solidFill>
              </a:rPr>
              <a:t> </a:t>
            </a:r>
            <a:r>
              <a:rPr lang="en-US" sz="4800" dirty="0" err="1">
                <a:solidFill>
                  <a:srgbClr val="C00000"/>
                </a:solidFill>
              </a:rPr>
              <a:t>đây</a:t>
            </a:r>
            <a:r>
              <a:rPr lang="en-US" sz="4800" dirty="0">
                <a:solidFill>
                  <a:srgbClr val="C00000"/>
                </a:solidFill>
              </a:rPr>
              <a:t> </a:t>
            </a:r>
            <a:r>
              <a:rPr lang="en-US" sz="4800" dirty="0" err="1">
                <a:solidFill>
                  <a:srgbClr val="C00000"/>
                </a:solidFill>
              </a:rPr>
              <a:t>rồi</a:t>
            </a:r>
            <a:r>
              <a:rPr lang="en-US" sz="4800" dirty="0">
                <a:solidFill>
                  <a:srgbClr val="C00000"/>
                </a:solidFill>
              </a:rPr>
              <a:t> loan </a:t>
            </a:r>
            <a:r>
              <a:rPr lang="en-US" sz="4800" dirty="0" err="1">
                <a:solidFill>
                  <a:srgbClr val="C00000"/>
                </a:solidFill>
              </a:rPr>
              <a:t>báo</a:t>
            </a:r>
            <a:r>
              <a:rPr lang="en-US" sz="4800" dirty="0">
                <a:solidFill>
                  <a:srgbClr val="C00000"/>
                </a:solidFill>
              </a:rPr>
              <a:t> </a:t>
            </a:r>
            <a:r>
              <a:rPr lang="en-US" sz="4800" dirty="0" err="1">
                <a:solidFill>
                  <a:srgbClr val="C00000"/>
                </a:solidFill>
              </a:rPr>
              <a:t>niềm</a:t>
            </a:r>
            <a:r>
              <a:rPr lang="en-US" sz="4800" dirty="0">
                <a:solidFill>
                  <a:srgbClr val="C00000"/>
                </a:solidFill>
              </a:rPr>
              <a:t> </a:t>
            </a:r>
            <a:r>
              <a:rPr lang="en-US" sz="4800" dirty="0" err="1">
                <a:solidFill>
                  <a:srgbClr val="C00000"/>
                </a:solidFill>
              </a:rPr>
              <a:t>vui</a:t>
            </a:r>
            <a:r>
              <a:rPr lang="en-US" sz="4800" dirty="0">
                <a:solidFill>
                  <a:srgbClr val="C00000"/>
                </a:solidFill>
              </a:rPr>
              <a:t> </a:t>
            </a:r>
            <a:r>
              <a:rPr lang="en-US" sz="4800" dirty="0" err="1">
                <a:solidFill>
                  <a:srgbClr val="C00000"/>
                </a:solidFill>
              </a:rPr>
              <a:t>cứu</a:t>
            </a:r>
            <a:r>
              <a:rPr lang="en-US" sz="4800" dirty="0">
                <a:solidFill>
                  <a:srgbClr val="C00000"/>
                </a:solidFill>
              </a:rPr>
              <a:t> </a:t>
            </a:r>
            <a:r>
              <a:rPr lang="en-US" sz="4800" dirty="0" err="1">
                <a:solidFill>
                  <a:srgbClr val="C00000"/>
                </a:solidFill>
              </a:rPr>
              <a:t>đời</a:t>
            </a:r>
            <a:r>
              <a:rPr lang="en-US" sz="4800" dirty="0">
                <a:solidFill>
                  <a:srgbClr val="C00000"/>
                </a:solidFill>
              </a:rPr>
              <a:t>. </a:t>
            </a:r>
            <a:r>
              <a:rPr lang="en-US" sz="4800" dirty="0" err="1">
                <a:solidFill>
                  <a:srgbClr val="C00000"/>
                </a:solidFill>
              </a:rPr>
              <a:t>Vui</a:t>
            </a:r>
            <a:r>
              <a:rPr lang="en-US" sz="4800" dirty="0">
                <a:solidFill>
                  <a:srgbClr val="C00000"/>
                </a:solidFill>
              </a:rPr>
              <a:t> </a:t>
            </a:r>
            <a:r>
              <a:rPr lang="en-US" sz="4800" dirty="0" err="1">
                <a:solidFill>
                  <a:srgbClr val="C00000"/>
                </a:solidFill>
              </a:rPr>
              <a:t>lên</a:t>
            </a:r>
            <a:r>
              <a:rPr lang="en-US" sz="4800" dirty="0">
                <a:solidFill>
                  <a:srgbClr val="C00000"/>
                </a:solidFill>
              </a:rPr>
              <a:t>! </a:t>
            </a:r>
            <a:r>
              <a:rPr lang="en-US" sz="4800" dirty="0" err="1">
                <a:solidFill>
                  <a:srgbClr val="C00000"/>
                </a:solidFill>
              </a:rPr>
              <a:t>Nào</a:t>
            </a:r>
            <a:r>
              <a:rPr lang="en-US" sz="4800" dirty="0">
                <a:solidFill>
                  <a:srgbClr val="C00000"/>
                </a:solidFill>
              </a:rPr>
              <a:t> </a:t>
            </a:r>
            <a:r>
              <a:rPr lang="en-US" sz="4800" dirty="0" err="1">
                <a:solidFill>
                  <a:srgbClr val="C00000"/>
                </a:solidFill>
              </a:rPr>
              <a:t>vui</a:t>
            </a:r>
            <a:r>
              <a:rPr lang="en-US" sz="4800" dirty="0">
                <a:solidFill>
                  <a:srgbClr val="C00000"/>
                </a:solidFill>
              </a:rPr>
              <a:t> </a:t>
            </a:r>
            <a:r>
              <a:rPr lang="en-US" sz="4800" dirty="0" err="1">
                <a:solidFill>
                  <a:srgbClr val="C00000"/>
                </a:solidFill>
              </a:rPr>
              <a:t>lên</a:t>
            </a:r>
            <a:r>
              <a:rPr lang="en-US" sz="4800" dirty="0">
                <a:solidFill>
                  <a:srgbClr val="C00000"/>
                </a:solidFill>
              </a:rPr>
              <a:t>! </a:t>
            </a:r>
            <a:r>
              <a:rPr lang="en-US" sz="4800" dirty="0" err="1">
                <a:solidFill>
                  <a:srgbClr val="C00000"/>
                </a:solidFill>
              </a:rPr>
              <a:t>Nào</a:t>
            </a:r>
            <a:r>
              <a:rPr lang="en-US" sz="4800" dirty="0">
                <a:solidFill>
                  <a:srgbClr val="C00000"/>
                </a:solidFill>
              </a:rPr>
              <a:t> </a:t>
            </a:r>
            <a:r>
              <a:rPr lang="en-US" sz="4800" dirty="0" err="1">
                <a:solidFill>
                  <a:srgbClr val="C00000"/>
                </a:solidFill>
              </a:rPr>
              <a:t>vui</a:t>
            </a:r>
            <a:r>
              <a:rPr lang="en-US" sz="4800" dirty="0">
                <a:solidFill>
                  <a:srgbClr val="C00000"/>
                </a:solidFill>
              </a:rPr>
              <a:t> </a:t>
            </a:r>
            <a:r>
              <a:rPr lang="en-US" sz="4800" dirty="0" err="1">
                <a:solidFill>
                  <a:srgbClr val="C00000"/>
                </a:solidFill>
              </a:rPr>
              <a:t>lên</a:t>
            </a:r>
            <a:r>
              <a:rPr lang="en-US" sz="4800" dirty="0">
                <a:solidFill>
                  <a:srgbClr val="C00000"/>
                </a:solidFill>
              </a:rPr>
              <a:t>! </a:t>
            </a:r>
            <a:r>
              <a:rPr lang="en-US" sz="4800" dirty="0" err="1">
                <a:solidFill>
                  <a:srgbClr val="C00000"/>
                </a:solidFill>
              </a:rPr>
              <a:t>Vì</a:t>
            </a:r>
            <a:r>
              <a:rPr lang="en-US" sz="4800" dirty="0">
                <a:solidFill>
                  <a:srgbClr val="C00000"/>
                </a:solidFill>
              </a:rPr>
              <a:t> </a:t>
            </a:r>
            <a:r>
              <a:rPr lang="en-US" sz="4800" dirty="0" err="1">
                <a:solidFill>
                  <a:srgbClr val="C00000"/>
                </a:solidFill>
              </a:rPr>
              <a:t>Chúa</a:t>
            </a:r>
            <a:r>
              <a:rPr lang="en-US" sz="4800" dirty="0">
                <a:solidFill>
                  <a:srgbClr val="C00000"/>
                </a:solidFill>
              </a:rPr>
              <a:t> </a:t>
            </a:r>
            <a:r>
              <a:rPr lang="en-US" sz="4800" dirty="0" err="1">
                <a:solidFill>
                  <a:srgbClr val="C00000"/>
                </a:solidFill>
              </a:rPr>
              <a:t>sắp</a:t>
            </a:r>
            <a:r>
              <a:rPr lang="en-US" sz="4800" dirty="0">
                <a:solidFill>
                  <a:srgbClr val="C00000"/>
                </a:solidFill>
              </a:rPr>
              <a:t> </a:t>
            </a:r>
            <a:r>
              <a:rPr lang="en-US" sz="4800" dirty="0" err="1">
                <a:solidFill>
                  <a:srgbClr val="C00000"/>
                </a:solidFill>
              </a:rPr>
              <a:t>đến</a:t>
            </a:r>
            <a:r>
              <a:rPr lang="en-US" sz="4800" dirty="0">
                <a:solidFill>
                  <a:srgbClr val="C00000"/>
                </a:solidFill>
              </a:rPr>
              <a:t> </a:t>
            </a:r>
            <a:r>
              <a:rPr lang="en-US" sz="4800" dirty="0" err="1">
                <a:solidFill>
                  <a:srgbClr val="C00000"/>
                </a:solidFill>
              </a:rPr>
              <a:t>đây</a:t>
            </a:r>
            <a:r>
              <a:rPr lang="en-US" sz="4800" dirty="0">
                <a:solidFill>
                  <a:srgbClr val="C00000"/>
                </a:solidFill>
              </a:rPr>
              <a:t> </a:t>
            </a:r>
            <a:r>
              <a:rPr lang="en-US" sz="4800" dirty="0" err="1">
                <a:solidFill>
                  <a:srgbClr val="C00000"/>
                </a:solidFill>
              </a:rPr>
              <a:t>rồi</a:t>
            </a:r>
            <a:r>
              <a:rPr lang="en-US" sz="4800" dirty="0">
                <a:solidFill>
                  <a:srgbClr val="C00000"/>
                </a:solidFill>
              </a:rPr>
              <a:t>, ta </a:t>
            </a:r>
            <a:r>
              <a:rPr lang="en-US" sz="4800" dirty="0" err="1">
                <a:solidFill>
                  <a:srgbClr val="C00000"/>
                </a:solidFill>
              </a:rPr>
              <a:t>hãy</a:t>
            </a:r>
            <a:r>
              <a:rPr lang="en-US" sz="4800" dirty="0">
                <a:solidFill>
                  <a:srgbClr val="C00000"/>
                </a:solidFill>
              </a:rPr>
              <a:t> </a:t>
            </a:r>
            <a:r>
              <a:rPr lang="en-US" sz="4800" dirty="0" err="1">
                <a:solidFill>
                  <a:srgbClr val="C00000"/>
                </a:solidFill>
              </a:rPr>
              <a:t>mừng</a:t>
            </a:r>
            <a:r>
              <a:rPr lang="en-US" sz="4800" dirty="0">
                <a:solidFill>
                  <a:srgbClr val="C00000"/>
                </a:solidFill>
              </a:rPr>
              <a:t> </a:t>
            </a:r>
            <a:r>
              <a:rPr lang="en-US" sz="4800" dirty="0" err="1">
                <a:solidFill>
                  <a:srgbClr val="C00000"/>
                </a:solidFill>
              </a:rPr>
              <a:t>vui</a:t>
            </a:r>
            <a:r>
              <a:rPr lang="en-US" sz="4800" dirty="0">
                <a:solidFill>
                  <a:srgbClr val="C00000"/>
                </a:solidFill>
              </a:rPr>
              <a:t> </a:t>
            </a:r>
            <a:r>
              <a:rPr lang="en-US" sz="4800" dirty="0" err="1">
                <a:solidFill>
                  <a:srgbClr val="C00000"/>
                </a:solidFill>
              </a:rPr>
              <a:t>trong</a:t>
            </a:r>
            <a:r>
              <a:rPr lang="en-US" sz="4800" dirty="0">
                <a:solidFill>
                  <a:srgbClr val="C00000"/>
                </a:solidFill>
              </a:rPr>
              <a:t> </a:t>
            </a:r>
            <a:r>
              <a:rPr lang="en-US" sz="4800" dirty="0" err="1">
                <a:solidFill>
                  <a:srgbClr val="C00000"/>
                </a:solidFill>
              </a:rPr>
              <a:t>Chúa</a:t>
            </a:r>
            <a:r>
              <a:rPr lang="en-US" sz="4800" dirty="0">
                <a:solidFill>
                  <a:srgbClr val="C00000"/>
                </a:solidFill>
              </a:rPr>
              <a:t> </a:t>
            </a:r>
            <a:r>
              <a:rPr lang="en-US" sz="4800" dirty="0" err="1">
                <a:solidFill>
                  <a:srgbClr val="C00000"/>
                </a:solidFill>
              </a:rPr>
              <a:t>Trời</a:t>
            </a:r>
            <a:r>
              <a:rPr lang="en-US" dirty="0"/>
              <a:t>.</a:t>
            </a:r>
            <a:endParaRPr lang="vi-VN" sz="4600" dirty="0">
              <a:solidFill>
                <a:srgbClr val="420042"/>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158267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ubtitle 2"/>
          <p:cNvSpPr>
            <a:spLocks noGrp="1"/>
          </p:cNvSpPr>
          <p:nvPr>
            <p:ph type="subTitle" idx="1"/>
          </p:nvPr>
        </p:nvSpPr>
        <p:spPr>
          <a:xfrm>
            <a:off x="0" y="0"/>
            <a:ext cx="9144000" cy="5143500"/>
          </a:xfrm>
        </p:spPr>
        <p:txBody>
          <a:bodyPr/>
          <a:lstStyle/>
          <a:p>
            <a:pPr algn="just" eaLnBrk="1" hangingPunct="1">
              <a:lnSpc>
                <a:spcPct val="140000"/>
              </a:lnSpc>
            </a:pPr>
            <a:r>
              <a:rPr lang="en-US" sz="4000" b="0" dirty="0" smtClean="0">
                <a:solidFill>
                  <a:srgbClr val="0000FF"/>
                </a:solidFill>
                <a:effectLst/>
                <a:latin typeface="+mj-lt"/>
                <a:ea typeface="Tahoma" pitchFamily="34" charset="0"/>
                <a:cs typeface="Times New Roman" pitchFamily="18" charset="0"/>
              </a:rPr>
              <a:t>Tk1: </a:t>
            </a:r>
            <a:r>
              <a:rPr lang="vi-VN" sz="4000" dirty="0" smtClean="0">
                <a:solidFill>
                  <a:srgbClr val="C00000"/>
                </a:solidFill>
              </a:rPr>
              <a:t>Nào </a:t>
            </a:r>
            <a:r>
              <a:rPr lang="vi-VN" sz="4000" dirty="0">
                <a:solidFill>
                  <a:srgbClr val="C00000"/>
                </a:solidFill>
              </a:rPr>
              <a:t>ta vui lên vì Chúa đến ở giữa dân người ban xuống niềm vui cho Thế nhân thôi hận thù. Nào ta vui lên vì Chúa đến cứu thoát muôn người ban xuống niềm vui cho ngày mai thêm đẹp tươi.</a:t>
            </a:r>
            <a:endParaRPr lang="vi-VN" sz="4000"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60770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Hardcover</Template>
  <TotalTime>38925585</TotalTime>
  <Words>1468</Words>
  <Application>Microsoft Office PowerPoint</Application>
  <PresentationFormat>On-screen Show (16:9)</PresentationFormat>
  <Paragraphs>119</Paragraphs>
  <Slides>57</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57</vt:i4>
      </vt:variant>
    </vt:vector>
  </HeadingPairs>
  <TitlesOfParts>
    <vt:vector size="65" baseType="lpstr">
      <vt:lpstr>Arial</vt:lpstr>
      <vt:lpstr>Bell MT</vt:lpstr>
      <vt:lpstr>Calibri</vt:lpstr>
      <vt:lpstr>Tahoma</vt:lpstr>
      <vt:lpstr>Times New Roman</vt:lpstr>
      <vt:lpstr>UTM American Sans</vt:lpstr>
      <vt:lpstr>36_Default Design</vt:lpstr>
      <vt:lpstr>Office Theme</vt:lpstr>
      <vt:lpstr>PowerPoint Presentation</vt:lpstr>
      <vt:lpstr>PowerPoint Presentation</vt:lpstr>
      <vt:lpstr>TẬP HÁT CỘNG ĐOÀN  CA ĐOÀN  THÁNH GIOAN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Tôi tuyên xưng có một Phép Rửa để tha tội. Tôi trông đợi kẻ chết sống lại và sựsống đời sau. Amen.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PowerPoint Presentation</vt:lpstr>
      <vt:lpstr>PowerPoint Presentation</vt:lpstr>
      <vt:lpstr>Tk1: Lễ dâng là thông phần trong ơn cứu rỗi, tình yêu bao la ngàn đời, sớt chia cay đắng buồn vui, Chúa đã chịu chết vì con để tẩy rữa hồn con nên mới.</vt:lpstr>
      <vt:lpstr> ĐK: Đây của lễ dâng hiến mùa ân phúc cao cả. Đây của lễ muôn cõi lòng thân ái giao hòa. Xin nguyện dâng Chúa như bánh rượu thanh khiết bốn mùa. Cho trọn tin yêu thiết tha, dám trông mong đền đáp tình Cha. </vt:lpstr>
      <vt:lpstr>Tk2: Lễ dâng là tâm tình ăn năn thống hối, lạy Cha xin Cha nhận lời, thứ tha tội lỗi trần ai, xót thương nhìn đến mọi nơi và mở lượng từ bi nhân ái.</vt:lpstr>
      <vt:lpstr> ĐK: Đây của lễ dâng hiến mùa ân phúc cao cả. Đây của lễ muôn cõi lòng thân ái giao hòa. Xin nguyện dâng Chúa như bánh rượu thanh khiết bốn mùa. Cho trọn tin yêu thiết tha, dám trông mong đền đáp tình Cha.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Tôi tuyên xưng có một Phép Rửa để tha tội. Tôi trông đợi kẻ chết sống lại và sựsống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TuanHoang</dc:creator>
  <cp:lastModifiedBy>Admin</cp:lastModifiedBy>
  <cp:revision>1802</cp:revision>
  <dcterms:created xsi:type="dcterms:W3CDTF">2013-07-30T12:23:13Z</dcterms:created>
  <dcterms:modified xsi:type="dcterms:W3CDTF">2024-12-10T09:51:06Z</dcterms:modified>
</cp:coreProperties>
</file>