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928" r:id="rId5"/>
    <p:sldMasterId id="2147484704" r:id="rId6"/>
  </p:sldMasterIdLst>
  <p:notesMasterIdLst>
    <p:notesMasterId r:id="rId51"/>
  </p:notesMasterIdLst>
  <p:sldIdLst>
    <p:sldId id="10049" r:id="rId7"/>
    <p:sldId id="10017" r:id="rId8"/>
    <p:sldId id="10030" r:id="rId9"/>
    <p:sldId id="1982" r:id="rId10"/>
    <p:sldId id="9520" r:id="rId11"/>
    <p:sldId id="10009" r:id="rId12"/>
    <p:sldId id="10031" r:id="rId13"/>
    <p:sldId id="10019" r:id="rId14"/>
    <p:sldId id="9835" r:id="rId15"/>
    <p:sldId id="9863" r:id="rId16"/>
    <p:sldId id="9866" r:id="rId17"/>
    <p:sldId id="10033" r:id="rId18"/>
    <p:sldId id="9976" r:id="rId19"/>
    <p:sldId id="10034" r:id="rId20"/>
    <p:sldId id="10032" r:id="rId21"/>
    <p:sldId id="10035" r:id="rId22"/>
    <p:sldId id="10020" r:id="rId23"/>
    <p:sldId id="9837" r:id="rId24"/>
    <p:sldId id="10021" r:id="rId25"/>
    <p:sldId id="9899" r:id="rId26"/>
    <p:sldId id="10022" r:id="rId27"/>
    <p:sldId id="10023" r:id="rId28"/>
    <p:sldId id="9805" r:id="rId29"/>
    <p:sldId id="9804" r:id="rId30"/>
    <p:sldId id="10011" r:id="rId31"/>
    <p:sldId id="10037" r:id="rId32"/>
    <p:sldId id="10036" r:id="rId33"/>
    <p:sldId id="10038" r:id="rId34"/>
    <p:sldId id="10024" r:id="rId35"/>
    <p:sldId id="10027" r:id="rId36"/>
    <p:sldId id="10040" r:id="rId37"/>
    <p:sldId id="10041" r:id="rId38"/>
    <p:sldId id="10042" r:id="rId39"/>
    <p:sldId id="10043" r:id="rId40"/>
    <p:sldId id="10044" r:id="rId41"/>
    <p:sldId id="10045" r:id="rId42"/>
    <p:sldId id="9900" r:id="rId43"/>
    <p:sldId id="10025" r:id="rId44"/>
    <p:sldId id="10028" r:id="rId45"/>
    <p:sldId id="9831" r:id="rId46"/>
    <p:sldId id="9998" r:id="rId47"/>
    <p:sldId id="10046" r:id="rId48"/>
    <p:sldId id="10047" r:id="rId49"/>
    <p:sldId id="10026"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9900"/>
    <a:srgbClr val="CCCC00"/>
    <a:srgbClr val="FF66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77" d="100"/>
          <a:sy n="77" d="100"/>
        </p:scale>
        <p:origin x="60" y="654"/>
      </p:cViewPr>
      <p:guideLst>
        <p:guide orient="horz" pos="1620"/>
        <p:guide pos="2880"/>
      </p:guideLst>
    </p:cSldViewPr>
  </p:slideViewPr>
  <p:outlineViewPr>
    <p:cViewPr>
      <p:scale>
        <a:sx n="33" d="100"/>
        <a:sy n="33" d="100"/>
      </p:scale>
      <p:origin x="0" y="207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12/4/2024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212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09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784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7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7662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8576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8724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711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3492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706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47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066174"/>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47" y="-14047"/>
            <a:ext cx="9144000" cy="5157547"/>
          </a:xfrm>
          <a:prstGeom prst="rect">
            <a:avLst/>
          </a:prstGeom>
        </p:spPr>
      </p:pic>
      <p:sp>
        <p:nvSpPr>
          <p:cNvPr id="10" name="Rectangle 9"/>
          <p:cNvSpPr/>
          <p:nvPr/>
        </p:nvSpPr>
        <p:spPr>
          <a:xfrm>
            <a:off x="5165427" y="35364"/>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solidFill>
                <a:srgbClr val="FF6699"/>
              </a:solidFill>
              <a:effectLst>
                <a:outerShdw dist="38100" dir="2640000" algn="bl" rotWithShape="0">
                  <a:schemeClr val="tx2">
                    <a:lumMod val="75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09694"/>
            <a:ext cx="6096001" cy="2448681"/>
          </a:xfrm>
          <a:prstGeom prst="rect">
            <a:avLst/>
          </a:prstGeom>
        </p:spPr>
      </p:pic>
      <p:sp>
        <p:nvSpPr>
          <p:cNvPr id="13" name="Rectangle 12"/>
          <p:cNvSpPr/>
          <p:nvPr/>
        </p:nvSpPr>
        <p:spPr>
          <a:xfrm>
            <a:off x="2805830" y="57024"/>
            <a:ext cx="6324600" cy="2308324"/>
          </a:xfrm>
          <a:prstGeom prst="rect">
            <a:avLst/>
          </a:prstGeom>
          <a:noFill/>
        </p:spPr>
        <p:txBody>
          <a:bodyPr wrap="square" lIns="91440" tIns="45720" rIns="91440" bIns="45720">
            <a:spAutoFit/>
          </a:bodyPr>
          <a:lstStyle/>
          <a:p>
            <a:pPr algn="ct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Thánh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Lễ</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endPar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a:p>
            <a:pPr algn="ct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Thành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Hôn</a:t>
            </a:r>
            <a:endPar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a:p>
            <a:pPr algn="ctr"/>
            <a:r>
              <a:rPr lang="en-US" sz="4800" b="1" i="1"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Thứ</a:t>
            </a:r>
            <a:r>
              <a:rPr lang="en-US" sz="4800" b="1" i="1"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sáu</a:t>
            </a:r>
            <a:r>
              <a:rPr lang="en-US" sz="4800" b="1" i="1"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13/12/2024</a:t>
            </a:r>
            <a:endParaRPr lang="en-US" sz="4800" b="1" i="1" cap="none" spc="0" dirty="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p:txBody>
      </p:sp>
    </p:spTree>
    <p:extLst>
      <p:ext uri="{BB962C8B-B14F-4D97-AF65-F5344CB8AC3E}">
        <p14:creationId xmlns:p14="http://schemas.microsoft.com/office/powerpoint/2010/main" val="4019696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err="1" smtClean="0">
                <a:solidFill>
                  <a:srgbClr val="FF0000"/>
                </a:solidFill>
                <a:effectLst/>
                <a:cs typeface="Times New Roman" pitchFamily="18" charset="0"/>
              </a:rPr>
              <a:t>Đk</a:t>
            </a:r>
            <a:r>
              <a:rPr lang="en-US" sz="4800" b="0" u="sng" dirty="0" smtClean="0">
                <a:solidFill>
                  <a:srgbClr val="FF0000"/>
                </a:solidFill>
                <a:effectLst/>
                <a:cs typeface="Times New Roman" pitchFamily="18" charset="0"/>
              </a:rPr>
              <a:t>:</a:t>
            </a:r>
            <a:r>
              <a:rPr lang="en-US" sz="4800" b="0" dirty="0" smtClean="0">
                <a:solidFill>
                  <a:srgbClr val="FF0000"/>
                </a:solidFill>
                <a:effectLst/>
                <a:cs typeface="Times New Roman" pitchFamily="18" charset="0"/>
              </a:rPr>
              <a:t> </a:t>
            </a:r>
            <a:r>
              <a:rPr lang="vi-VN" sz="4800" dirty="0" smtClean="0">
                <a:solidFill>
                  <a:srgbClr val="003399"/>
                </a:solidFill>
              </a:rPr>
              <a:t>Vinh </a:t>
            </a:r>
            <a:r>
              <a:rPr lang="vi-VN" sz="4800" dirty="0">
                <a:solidFill>
                  <a:srgbClr val="003399"/>
                </a:solidFill>
              </a:rPr>
              <a:t>phúc thay người kính sợ Chúa, và hằng đi trên đường quang minh Thiên Chúa.  Người hưởng huê lợi tay người tạo nên, và hạnh phúc Chúa thưởng ban muôn đời. </a:t>
            </a:r>
            <a:endParaRPr lang="en-US" sz="48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FF0000"/>
                </a:solidFill>
                <a:effectLst/>
                <a:latin typeface="+mn-lt"/>
                <a:cs typeface="Times New Roman" pitchFamily="18" charset="0"/>
              </a:rPr>
              <a:t>Tk1:</a:t>
            </a:r>
            <a:r>
              <a:rPr lang="en-US" sz="5400" b="0" dirty="0" smtClean="0">
                <a:solidFill>
                  <a:srgbClr val="FF0000"/>
                </a:solidFill>
                <a:effectLst/>
                <a:latin typeface="+mn-lt"/>
                <a:cs typeface="Times New Roman" pitchFamily="18" charset="0"/>
              </a:rPr>
              <a:t> </a:t>
            </a:r>
            <a:r>
              <a:rPr lang="vi-VN" sz="5400" dirty="0" smtClean="0">
                <a:solidFill>
                  <a:srgbClr val="003399"/>
                </a:solidFill>
              </a:rPr>
              <a:t>Hiền </a:t>
            </a:r>
            <a:r>
              <a:rPr lang="vi-VN" sz="5400" dirty="0">
                <a:solidFill>
                  <a:srgbClr val="003399"/>
                </a:solidFill>
              </a:rPr>
              <a:t>thê người tựa gốc nho sai trái, trong nội thất nhà người.  Con cái người như đám cây ô-liu, xum xuê quanh mâm bàn người. </a:t>
            </a:r>
            <a:endParaRPr lang="en-US"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err="1" smtClean="0">
                <a:solidFill>
                  <a:srgbClr val="FF0000"/>
                </a:solidFill>
                <a:effectLst/>
                <a:cs typeface="Times New Roman" pitchFamily="18" charset="0"/>
              </a:rPr>
              <a:t>Đk</a:t>
            </a:r>
            <a:r>
              <a:rPr lang="en-US" sz="4800" b="0" u="sng" dirty="0" smtClean="0">
                <a:solidFill>
                  <a:srgbClr val="FF0000"/>
                </a:solidFill>
                <a:effectLst/>
                <a:cs typeface="Times New Roman" pitchFamily="18" charset="0"/>
              </a:rPr>
              <a:t>:</a:t>
            </a:r>
            <a:r>
              <a:rPr lang="en-US" sz="4800" b="0" dirty="0" smtClean="0">
                <a:solidFill>
                  <a:srgbClr val="FF0000"/>
                </a:solidFill>
                <a:effectLst/>
                <a:cs typeface="Times New Roman" pitchFamily="18" charset="0"/>
              </a:rPr>
              <a:t> </a:t>
            </a:r>
            <a:r>
              <a:rPr lang="vi-VN" sz="4800" dirty="0" smtClean="0">
                <a:solidFill>
                  <a:srgbClr val="003399"/>
                </a:solidFill>
              </a:rPr>
              <a:t>Vinh </a:t>
            </a:r>
            <a:r>
              <a:rPr lang="vi-VN" sz="4800" dirty="0">
                <a:solidFill>
                  <a:srgbClr val="003399"/>
                </a:solidFill>
              </a:rPr>
              <a:t>phúc thay người kính sợ Chúa, và hằng đi trên đường quang minh Thiên Chúa.  Người hưởng huê lợi tay người tạo nên, và hạnh phúc Chúa thưởng ban muôn đời. </a:t>
            </a:r>
            <a:endParaRPr lang="en-US" sz="48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201916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FF0000"/>
                </a:solidFill>
                <a:effectLst/>
                <a:latin typeface="+mn-lt"/>
                <a:cs typeface="Times New Roman" pitchFamily="18" charset="0"/>
              </a:rPr>
              <a:t>Tk2:</a:t>
            </a:r>
            <a:r>
              <a:rPr lang="en-US" sz="5400" b="0" dirty="0" smtClean="0">
                <a:solidFill>
                  <a:srgbClr val="FF0000"/>
                </a:solidFill>
                <a:effectLst/>
                <a:latin typeface="+mn-lt"/>
                <a:cs typeface="Times New Roman" pitchFamily="18" charset="0"/>
              </a:rPr>
              <a:t> </a:t>
            </a:r>
            <a:r>
              <a:rPr lang="vi-VN" sz="5400" dirty="0" smtClean="0">
                <a:solidFill>
                  <a:srgbClr val="003399"/>
                </a:solidFill>
              </a:rPr>
              <a:t>Ngàn </a:t>
            </a:r>
            <a:r>
              <a:rPr lang="vi-VN" sz="5400" dirty="0">
                <a:solidFill>
                  <a:srgbClr val="003399"/>
                </a:solidFill>
              </a:rPr>
              <a:t>ân lộc của Chúa ban chan chứa trên kẻ kính sợ Ngài.  Xin Chúa từ trên núi Si-on chúc phúc suốt cả đời người. </a:t>
            </a:r>
            <a:endParaRPr lang="en-US"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847444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err="1" smtClean="0">
                <a:solidFill>
                  <a:srgbClr val="FF0000"/>
                </a:solidFill>
                <a:effectLst/>
                <a:cs typeface="Times New Roman" pitchFamily="18" charset="0"/>
              </a:rPr>
              <a:t>Đk</a:t>
            </a:r>
            <a:r>
              <a:rPr lang="en-US" sz="4800" b="0" u="sng" dirty="0" smtClean="0">
                <a:solidFill>
                  <a:srgbClr val="FF0000"/>
                </a:solidFill>
                <a:effectLst/>
                <a:cs typeface="Times New Roman" pitchFamily="18" charset="0"/>
              </a:rPr>
              <a:t>:</a:t>
            </a:r>
            <a:r>
              <a:rPr lang="en-US" sz="4800" b="0" dirty="0" smtClean="0">
                <a:solidFill>
                  <a:srgbClr val="FF0000"/>
                </a:solidFill>
                <a:effectLst/>
                <a:cs typeface="Times New Roman" pitchFamily="18" charset="0"/>
              </a:rPr>
              <a:t> </a:t>
            </a:r>
            <a:r>
              <a:rPr lang="vi-VN" sz="4800" dirty="0" smtClean="0">
                <a:solidFill>
                  <a:srgbClr val="003399"/>
                </a:solidFill>
              </a:rPr>
              <a:t>Vinh </a:t>
            </a:r>
            <a:r>
              <a:rPr lang="vi-VN" sz="4800" dirty="0">
                <a:solidFill>
                  <a:srgbClr val="003399"/>
                </a:solidFill>
              </a:rPr>
              <a:t>phúc thay người kính sợ Chúa, và hằng đi trên đường quang minh Thiên Chúa.  Người hưởng huê lợi tay người tạo nên, và hạnh phúc Chúa thưởng ban muôn đời. </a:t>
            </a:r>
            <a:endParaRPr lang="en-US" sz="48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848620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FF0000"/>
                </a:solidFill>
                <a:effectLst/>
                <a:latin typeface="+mn-lt"/>
                <a:cs typeface="Times New Roman" pitchFamily="18" charset="0"/>
              </a:rPr>
              <a:t>Tk3:</a:t>
            </a:r>
            <a:r>
              <a:rPr lang="en-US" sz="5400" b="0" dirty="0" smtClean="0">
                <a:solidFill>
                  <a:srgbClr val="FF0000"/>
                </a:solidFill>
                <a:effectLst/>
                <a:latin typeface="+mn-lt"/>
                <a:cs typeface="Times New Roman" pitchFamily="18" charset="0"/>
              </a:rPr>
              <a:t> </a:t>
            </a:r>
            <a:r>
              <a:rPr lang="vi-VN" sz="5400" dirty="0" smtClean="0">
                <a:solidFill>
                  <a:srgbClr val="003399"/>
                </a:solidFill>
              </a:rPr>
              <a:t>Nguyện </a:t>
            </a:r>
            <a:r>
              <a:rPr lang="vi-VN" sz="5400" dirty="0">
                <a:solidFill>
                  <a:srgbClr val="003399"/>
                </a:solidFill>
              </a:rPr>
              <a:t>cho người được sống cao niên tuế trong hạnh phúc tuyệt vời.  Con cháu người đông đúc như </a:t>
            </a:r>
            <a:r>
              <a:rPr lang="vi-VN" sz="5400" dirty="0" smtClean="0">
                <a:solidFill>
                  <a:srgbClr val="003399"/>
                </a:solidFill>
              </a:rPr>
              <a:t>sao </a:t>
            </a:r>
            <a:r>
              <a:rPr lang="vi-VN" sz="5400" dirty="0">
                <a:solidFill>
                  <a:srgbClr val="003399"/>
                </a:solidFill>
              </a:rPr>
              <a:t>trời, an vui đến muôn ngàn đời. </a:t>
            </a:r>
            <a:endParaRPr lang="en-US"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057338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err="1" smtClean="0">
                <a:solidFill>
                  <a:srgbClr val="FF0000"/>
                </a:solidFill>
                <a:effectLst/>
                <a:cs typeface="Times New Roman" pitchFamily="18" charset="0"/>
              </a:rPr>
              <a:t>Đk</a:t>
            </a:r>
            <a:r>
              <a:rPr lang="en-US" sz="4800" b="0" u="sng" dirty="0" smtClean="0">
                <a:solidFill>
                  <a:srgbClr val="FF0000"/>
                </a:solidFill>
                <a:effectLst/>
                <a:cs typeface="Times New Roman" pitchFamily="18" charset="0"/>
              </a:rPr>
              <a:t>:</a:t>
            </a:r>
            <a:r>
              <a:rPr lang="en-US" sz="4800" b="0" dirty="0" smtClean="0">
                <a:solidFill>
                  <a:srgbClr val="FF0000"/>
                </a:solidFill>
                <a:effectLst/>
                <a:cs typeface="Times New Roman" pitchFamily="18" charset="0"/>
              </a:rPr>
              <a:t> </a:t>
            </a:r>
            <a:r>
              <a:rPr lang="vi-VN" sz="4800" dirty="0" smtClean="0">
                <a:solidFill>
                  <a:srgbClr val="003399"/>
                </a:solidFill>
              </a:rPr>
              <a:t>Vinh </a:t>
            </a:r>
            <a:r>
              <a:rPr lang="vi-VN" sz="4800" dirty="0">
                <a:solidFill>
                  <a:srgbClr val="003399"/>
                </a:solidFill>
              </a:rPr>
              <a:t>phúc thay người kính sợ Chúa, và hằng đi trên đường quang minh Thiên Chúa.  Người hưởng huê lợi tay người tạo nên, và hạnh phúc Chúa thưởng ban muôn đời. </a:t>
            </a:r>
            <a:endParaRPr lang="en-US" sz="48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468138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9" y="828"/>
            <a:ext cx="9144000" cy="5157547"/>
          </a:xfrm>
          <a:prstGeom prst="rect">
            <a:avLst/>
          </a:prstGeom>
        </p:spPr>
      </p:pic>
      <p:sp>
        <p:nvSpPr>
          <p:cNvPr id="10" name="Rectangle 9"/>
          <p:cNvSpPr/>
          <p:nvPr/>
        </p:nvSpPr>
        <p:spPr>
          <a:xfrm>
            <a:off x="5165427" y="35364"/>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solidFill>
                <a:srgbClr val="FF6699"/>
              </a:solidFill>
              <a:effectLst>
                <a:outerShdw dist="38100" dir="2640000" algn="bl" rotWithShape="0">
                  <a:schemeClr val="tx2">
                    <a:lumMod val="75000"/>
                  </a:schemeClr>
                </a:outerShdw>
              </a:effectLst>
            </a:endParaRPr>
          </a:p>
        </p:txBody>
      </p:sp>
      <p:sp>
        <p:nvSpPr>
          <p:cNvPr id="11" name="Rectangle 10"/>
          <p:cNvSpPr/>
          <p:nvPr/>
        </p:nvSpPr>
        <p:spPr>
          <a:xfrm>
            <a:off x="3187205" y="932575"/>
            <a:ext cx="5980042" cy="1200329"/>
          </a:xfrm>
          <a:prstGeom prst="rect">
            <a:avLst/>
          </a:prstGeom>
          <a:noFill/>
        </p:spPr>
        <p:txBody>
          <a:bodyPr wrap="square" lIns="91440" tIns="45720" rIns="91440" bIns="45720">
            <a:spAutoFit/>
          </a:bodyPr>
          <a:lstStyle/>
          <a:p>
            <a:pPr algn="ctr"/>
            <a:r>
              <a:rPr lang="en-US" sz="3600" b="1" dirty="0" err="1" smtClean="0">
                <a:ln w="0"/>
                <a:solidFill>
                  <a:srgbClr val="00B0F0"/>
                </a:solidFill>
                <a:effectLst>
                  <a:outerShdw blurRad="38100" dist="19050" dir="2700000" algn="tl" rotWithShape="0">
                    <a:schemeClr val="dk1">
                      <a:alpha val="40000"/>
                    </a:schemeClr>
                  </a:outerShdw>
                </a:effectLst>
              </a:rPr>
              <a:t>Anh</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Gioan</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Lê</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Đức</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Hiếu</a:t>
            </a:r>
            <a:endParaRPr lang="en-US" sz="3600" b="1" dirty="0" smtClean="0">
              <a:ln w="0"/>
              <a:solidFill>
                <a:srgbClr val="00B0F0"/>
              </a:solidFill>
              <a:effectLst>
                <a:outerShdw blurRad="38100" dist="19050" dir="2700000" algn="tl" rotWithShape="0">
                  <a:schemeClr val="dk1">
                    <a:alpha val="40000"/>
                  </a:schemeClr>
                </a:outerShdw>
              </a:effectLst>
            </a:endParaRPr>
          </a:p>
          <a:p>
            <a:pPr algn="ctr"/>
            <a:r>
              <a:rPr lang="en-US" sz="3600" b="1" cap="none" spc="0" dirty="0" err="1" smtClean="0">
                <a:ln w="0"/>
                <a:solidFill>
                  <a:srgbClr val="00B0F0"/>
                </a:solidFill>
                <a:effectLst>
                  <a:outerShdw blurRad="38100" dist="19050" dir="2700000" algn="tl" rotWithShape="0">
                    <a:schemeClr val="dk1">
                      <a:alpha val="40000"/>
                    </a:schemeClr>
                  </a:outerShdw>
                </a:effectLst>
              </a:rPr>
              <a:t>Chị</a:t>
            </a:r>
            <a:r>
              <a:rPr lang="en-US" sz="3600" b="1" cap="none" spc="0" dirty="0" smtClean="0">
                <a:ln w="0"/>
                <a:solidFill>
                  <a:srgbClr val="00B0F0"/>
                </a:solidFill>
                <a:effectLst>
                  <a:outerShdw blurRad="38100" dist="19050" dir="2700000" algn="tl" rotWithShape="0">
                    <a:schemeClr val="dk1">
                      <a:alpha val="40000"/>
                    </a:schemeClr>
                  </a:outerShdw>
                </a:effectLst>
              </a:rPr>
              <a:t> Maria </a:t>
            </a:r>
            <a:r>
              <a:rPr lang="en-US" sz="3600" b="1" cap="none" spc="0" dirty="0" err="1" smtClean="0">
                <a:ln w="0"/>
                <a:solidFill>
                  <a:srgbClr val="00B0F0"/>
                </a:solidFill>
                <a:effectLst>
                  <a:outerShdw blurRad="38100" dist="19050" dir="2700000" algn="tl" rotWithShape="0">
                    <a:schemeClr val="dk1">
                      <a:alpha val="40000"/>
                    </a:schemeClr>
                  </a:outerShdw>
                </a:effectLst>
              </a:rPr>
              <a:t>Trịnh</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Thị</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Duyên</a:t>
            </a:r>
            <a:r>
              <a:rPr lang="en-US" sz="3600" b="1" cap="none" spc="0" dirty="0" smtClean="0">
                <a:ln w="0"/>
                <a:solidFill>
                  <a:srgbClr val="00B0F0"/>
                </a:solidFill>
                <a:effectLst>
                  <a:outerShdw blurRad="38100" dist="19050" dir="2700000" algn="tl" rotWithShape="0">
                    <a:schemeClr val="dk1">
                      <a:alpha val="40000"/>
                    </a:schemeClr>
                  </a:outerShdw>
                </a:effectLst>
              </a:rPr>
              <a:t> </a:t>
            </a:r>
            <a:endParaRPr lang="en-US" sz="3600" b="1" cap="none" spc="0" dirty="0">
              <a:ln w="0"/>
              <a:solidFill>
                <a:srgbClr val="00B0F0"/>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09694"/>
            <a:ext cx="6096001" cy="2448681"/>
          </a:xfrm>
          <a:prstGeom prst="rect">
            <a:avLst/>
          </a:prstGeom>
        </p:spPr>
      </p:pic>
      <p:sp>
        <p:nvSpPr>
          <p:cNvPr id="13" name="Rectangle 12"/>
          <p:cNvSpPr/>
          <p:nvPr/>
        </p:nvSpPr>
        <p:spPr>
          <a:xfrm>
            <a:off x="2819400" y="35364"/>
            <a:ext cx="6324600" cy="830997"/>
          </a:xfrm>
          <a:prstGeom prst="rect">
            <a:avLst/>
          </a:prstGeom>
          <a:noFill/>
        </p:spPr>
        <p:txBody>
          <a:bodyPr wrap="square" lIns="91440" tIns="45720" rIns="91440" bIns="45720">
            <a:spAutoFit/>
          </a:bodyPr>
          <a:lstStyle/>
          <a:p>
            <a:pPr algn="ct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Thánh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Lễ</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Thành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Hôn</a:t>
            </a:r>
            <a:endParaRPr lang="en-US" sz="4800" b="1" i="1" cap="none" spc="0" dirty="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p:txBody>
      </p:sp>
    </p:spTree>
    <p:extLst>
      <p:ext uri="{BB962C8B-B14F-4D97-AF65-F5344CB8AC3E}">
        <p14:creationId xmlns:p14="http://schemas.microsoft.com/office/powerpoint/2010/main" val="2222579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847428"/>
            <a:ext cx="9144000" cy="3248322"/>
          </a:xfrm>
        </p:spPr>
        <p:txBody>
          <a:bodyPr/>
          <a:lstStyle/>
          <a:p>
            <a:pPr algn="just" eaLnBrk="1" hangingPunct="1">
              <a:lnSpc>
                <a:spcPct val="105000"/>
              </a:lnSpc>
              <a:defRPr/>
            </a:pPr>
            <a:r>
              <a:rPr lang="en-US" sz="4800" b="0" i="1" dirty="0" smtClean="0">
                <a:solidFill>
                  <a:srgbClr val="FF0000"/>
                </a:solidFill>
                <a:effectLst/>
                <a:latin typeface="+mj-lt"/>
                <a:cs typeface="Times New Roman" pitchFamily="18" charset="0"/>
              </a:rPr>
              <a:t>	</a:t>
            </a:r>
            <a:r>
              <a:rPr lang="en-US" sz="4800" dirty="0" err="1" smtClean="0">
                <a:solidFill>
                  <a:srgbClr val="003399"/>
                </a:solidFill>
                <a:cs typeface="Times New Roman" pitchFamily="18" charset="0"/>
              </a:rPr>
              <a:t>Thiên</a:t>
            </a:r>
            <a:r>
              <a:rPr lang="en-US" sz="4800" dirty="0" smtClean="0">
                <a:solidFill>
                  <a:srgbClr val="003399"/>
                </a:solidFill>
                <a:cs typeface="Times New Roman" pitchFamily="18" charset="0"/>
              </a:rPr>
              <a:t> </a:t>
            </a:r>
            <a:r>
              <a:rPr lang="en-US" sz="4800" dirty="0" err="1">
                <a:solidFill>
                  <a:srgbClr val="003399"/>
                </a:solidFill>
                <a:cs typeface="Times New Roman" pitchFamily="18" charset="0"/>
              </a:rPr>
              <a:t>Chúa</a:t>
            </a:r>
            <a:r>
              <a:rPr lang="en-US" sz="4800" dirty="0">
                <a:solidFill>
                  <a:srgbClr val="003399"/>
                </a:solidFill>
                <a:cs typeface="Times New Roman" pitchFamily="18" charset="0"/>
              </a:rPr>
              <a:t> </a:t>
            </a:r>
            <a:r>
              <a:rPr lang="en-US" sz="4800" dirty="0" err="1">
                <a:solidFill>
                  <a:srgbClr val="003399"/>
                </a:solidFill>
                <a:cs typeface="Times New Roman" pitchFamily="18" charset="0"/>
              </a:rPr>
              <a:t>là</a:t>
            </a:r>
            <a:r>
              <a:rPr lang="en-US" sz="4800" dirty="0">
                <a:solidFill>
                  <a:srgbClr val="003399"/>
                </a:solidFill>
                <a:cs typeface="Times New Roman" pitchFamily="18" charset="0"/>
              </a:rPr>
              <a:t> </a:t>
            </a:r>
            <a:r>
              <a:rPr lang="en-US" sz="4800" dirty="0" err="1">
                <a:solidFill>
                  <a:srgbClr val="003399"/>
                </a:solidFill>
                <a:cs typeface="Times New Roman" pitchFamily="18" charset="0"/>
              </a:rPr>
              <a:t>nguồn</a:t>
            </a:r>
            <a:r>
              <a:rPr lang="en-US" sz="4800" dirty="0">
                <a:solidFill>
                  <a:srgbClr val="003399"/>
                </a:solidFill>
                <a:cs typeface="Times New Roman" pitchFamily="18" charset="0"/>
              </a:rPr>
              <a:t> </a:t>
            </a:r>
            <a:r>
              <a:rPr lang="en-US" sz="4800" dirty="0" err="1">
                <a:solidFill>
                  <a:srgbClr val="003399"/>
                </a:solidFill>
                <a:cs typeface="Times New Roman" pitchFamily="18" charset="0"/>
              </a:rPr>
              <a:t>tình</a:t>
            </a:r>
            <a:r>
              <a:rPr lang="en-US" sz="4800" dirty="0">
                <a:solidFill>
                  <a:srgbClr val="003399"/>
                </a:solidFill>
                <a:cs typeface="Times New Roman" pitchFamily="18" charset="0"/>
              </a:rPr>
              <a:t> </a:t>
            </a:r>
            <a:r>
              <a:rPr lang="en-US" sz="4800" dirty="0" err="1">
                <a:solidFill>
                  <a:srgbClr val="003399"/>
                </a:solidFill>
                <a:cs typeface="Times New Roman" pitchFamily="18" charset="0"/>
              </a:rPr>
              <a:t>yêu</a:t>
            </a:r>
            <a:r>
              <a:rPr lang="en-US" sz="4800" dirty="0">
                <a:solidFill>
                  <a:srgbClr val="003399"/>
                </a:solidFill>
                <a:cs typeface="Times New Roman" pitchFamily="18" charset="0"/>
              </a:rPr>
              <a:t> </a:t>
            </a:r>
            <a:r>
              <a:rPr lang="en-US" sz="4800" dirty="0" err="1">
                <a:solidFill>
                  <a:srgbClr val="003399"/>
                </a:solidFill>
                <a:cs typeface="Times New Roman" pitchFamily="18" charset="0"/>
              </a:rPr>
              <a:t>rạng</a:t>
            </a:r>
            <a:r>
              <a:rPr lang="en-US" sz="4800" dirty="0">
                <a:solidFill>
                  <a:srgbClr val="003399"/>
                </a:solidFill>
                <a:cs typeface="Times New Roman" pitchFamily="18" charset="0"/>
              </a:rPr>
              <a:t> </a:t>
            </a:r>
            <a:r>
              <a:rPr lang="en-US" sz="4800" dirty="0" err="1">
                <a:solidFill>
                  <a:srgbClr val="003399"/>
                </a:solidFill>
                <a:cs typeface="Times New Roman" pitchFamily="18" charset="0"/>
              </a:rPr>
              <a:t>ngời</a:t>
            </a:r>
            <a:r>
              <a:rPr lang="en-US" sz="4800" dirty="0">
                <a:solidFill>
                  <a:srgbClr val="003399"/>
                </a:solidFill>
                <a:cs typeface="Times New Roman" pitchFamily="18" charset="0"/>
              </a:rPr>
              <a:t> </a:t>
            </a:r>
            <a:r>
              <a:rPr lang="en-US" sz="4800" dirty="0" err="1">
                <a:solidFill>
                  <a:srgbClr val="003399"/>
                </a:solidFill>
                <a:cs typeface="Times New Roman" pitchFamily="18" charset="0"/>
              </a:rPr>
              <a:t>sáng</a:t>
            </a:r>
            <a:r>
              <a:rPr lang="en-US" sz="4800" dirty="0">
                <a:solidFill>
                  <a:srgbClr val="003399"/>
                </a:solidFill>
                <a:cs typeface="Times New Roman" pitchFamily="18" charset="0"/>
              </a:rPr>
              <a:t> </a:t>
            </a:r>
            <a:r>
              <a:rPr lang="en-US" sz="4800" dirty="0" err="1">
                <a:solidFill>
                  <a:srgbClr val="003399"/>
                </a:solidFill>
                <a:cs typeface="Times New Roman" pitchFamily="18" charset="0"/>
              </a:rPr>
              <a:t>soi</a:t>
            </a:r>
            <a:r>
              <a:rPr lang="en-US" sz="4800" dirty="0">
                <a:solidFill>
                  <a:srgbClr val="003399"/>
                </a:solidFill>
                <a:cs typeface="Times New Roman" pitchFamily="18" charset="0"/>
              </a:rPr>
              <a:t> </a:t>
            </a:r>
            <a:r>
              <a:rPr lang="en-US" sz="4800" dirty="0" err="1">
                <a:solidFill>
                  <a:srgbClr val="003399"/>
                </a:solidFill>
                <a:cs typeface="Times New Roman" pitchFamily="18" charset="0"/>
              </a:rPr>
              <a:t>đời</a:t>
            </a:r>
            <a:r>
              <a:rPr lang="en-US" sz="4800" dirty="0">
                <a:solidFill>
                  <a:srgbClr val="003399"/>
                </a:solidFill>
                <a:cs typeface="Times New Roman" pitchFamily="18" charset="0"/>
              </a:rPr>
              <a:t>, </a:t>
            </a:r>
            <a:r>
              <a:rPr lang="en-US" sz="4800" dirty="0" err="1">
                <a:solidFill>
                  <a:srgbClr val="003399"/>
                </a:solidFill>
                <a:cs typeface="Times New Roman" pitchFamily="18" charset="0"/>
              </a:rPr>
              <a:t>xin</a:t>
            </a:r>
            <a:r>
              <a:rPr lang="en-US" sz="4800" dirty="0">
                <a:solidFill>
                  <a:srgbClr val="003399"/>
                </a:solidFill>
                <a:cs typeface="Times New Roman" pitchFamily="18" charset="0"/>
              </a:rPr>
              <a:t> </a:t>
            </a:r>
            <a:r>
              <a:rPr lang="en-US" sz="4800" dirty="0" err="1">
                <a:solidFill>
                  <a:srgbClr val="003399"/>
                </a:solidFill>
                <a:cs typeface="Times New Roman" pitchFamily="18" charset="0"/>
              </a:rPr>
              <a:t>tình</a:t>
            </a:r>
            <a:r>
              <a:rPr lang="en-US" sz="4800" dirty="0">
                <a:solidFill>
                  <a:srgbClr val="003399"/>
                </a:solidFill>
                <a:cs typeface="Times New Roman" pitchFamily="18" charset="0"/>
              </a:rPr>
              <a:t> </a:t>
            </a:r>
            <a:r>
              <a:rPr lang="en-US" sz="4800" dirty="0" err="1">
                <a:solidFill>
                  <a:srgbClr val="003399"/>
                </a:solidFill>
                <a:cs typeface="Times New Roman" pitchFamily="18" charset="0"/>
              </a:rPr>
              <a:t>yêu</a:t>
            </a:r>
            <a:r>
              <a:rPr lang="en-US" sz="4800" dirty="0">
                <a:solidFill>
                  <a:srgbClr val="003399"/>
                </a:solidFill>
                <a:cs typeface="Times New Roman" pitchFamily="18" charset="0"/>
              </a:rPr>
              <a:t> </a:t>
            </a:r>
            <a:r>
              <a:rPr lang="en-US" sz="4800" dirty="0" err="1">
                <a:solidFill>
                  <a:srgbClr val="003399"/>
                </a:solidFill>
                <a:cs typeface="Times New Roman" pitchFamily="18" charset="0"/>
              </a:rPr>
              <a:t>dẫn</a:t>
            </a:r>
            <a:r>
              <a:rPr lang="en-US" sz="4800" dirty="0">
                <a:solidFill>
                  <a:srgbClr val="003399"/>
                </a:solidFill>
                <a:cs typeface="Times New Roman" pitchFamily="18" charset="0"/>
              </a:rPr>
              <a:t> </a:t>
            </a:r>
            <a:r>
              <a:rPr lang="en-US" sz="4800" dirty="0" err="1">
                <a:solidFill>
                  <a:srgbClr val="003399"/>
                </a:solidFill>
                <a:cs typeface="Times New Roman" pitchFamily="18" charset="0"/>
              </a:rPr>
              <a:t>lối</a:t>
            </a:r>
            <a:r>
              <a:rPr lang="en-US" sz="4800" dirty="0">
                <a:solidFill>
                  <a:srgbClr val="003399"/>
                </a:solidFill>
                <a:cs typeface="Times New Roman" pitchFamily="18" charset="0"/>
              </a:rPr>
              <a:t> </a:t>
            </a:r>
            <a:r>
              <a:rPr lang="en-US" sz="4800" dirty="0" err="1">
                <a:solidFill>
                  <a:srgbClr val="003399"/>
                </a:solidFill>
                <a:cs typeface="Times New Roman" pitchFamily="18" charset="0"/>
              </a:rPr>
              <a:t>tương</a:t>
            </a:r>
            <a:r>
              <a:rPr lang="en-US" sz="4800" dirty="0">
                <a:solidFill>
                  <a:srgbClr val="003399"/>
                </a:solidFill>
                <a:cs typeface="Times New Roman" pitchFamily="18" charset="0"/>
              </a:rPr>
              <a:t> </a:t>
            </a:r>
            <a:r>
              <a:rPr lang="en-US" sz="4800" dirty="0" err="1">
                <a:solidFill>
                  <a:srgbClr val="003399"/>
                </a:solidFill>
                <a:cs typeface="Times New Roman" pitchFamily="18" charset="0"/>
              </a:rPr>
              <a:t>lai</a:t>
            </a:r>
            <a:r>
              <a:rPr lang="en-US" sz="4800" dirty="0">
                <a:solidFill>
                  <a:srgbClr val="003399"/>
                </a:solidFill>
                <a:cs typeface="Times New Roman" pitchFamily="18" charset="0"/>
              </a:rPr>
              <a:t> </a:t>
            </a:r>
            <a:r>
              <a:rPr lang="en-US" sz="4800" dirty="0" err="1">
                <a:solidFill>
                  <a:srgbClr val="003399"/>
                </a:solidFill>
                <a:cs typeface="Times New Roman" pitchFamily="18" charset="0"/>
              </a:rPr>
              <a:t>cho</a:t>
            </a:r>
            <a:r>
              <a:rPr lang="en-US" sz="4800" dirty="0">
                <a:solidFill>
                  <a:srgbClr val="003399"/>
                </a:solidFill>
                <a:cs typeface="Times New Roman" pitchFamily="18" charset="0"/>
              </a:rPr>
              <a:t> </a:t>
            </a:r>
            <a:r>
              <a:rPr lang="en-US" sz="4800" dirty="0" err="1">
                <a:solidFill>
                  <a:srgbClr val="003399"/>
                </a:solidFill>
                <a:cs typeface="Times New Roman" pitchFamily="18" charset="0"/>
              </a:rPr>
              <a:t>lứa</a:t>
            </a:r>
            <a:r>
              <a:rPr lang="en-US" sz="4800" dirty="0">
                <a:solidFill>
                  <a:srgbClr val="003399"/>
                </a:solidFill>
                <a:cs typeface="Times New Roman" pitchFamily="18" charset="0"/>
              </a:rPr>
              <a:t> </a:t>
            </a:r>
            <a:r>
              <a:rPr lang="en-US" sz="4800" dirty="0" err="1">
                <a:solidFill>
                  <a:srgbClr val="003399"/>
                </a:solidFill>
                <a:cs typeface="Times New Roman" pitchFamily="18" charset="0"/>
              </a:rPr>
              <a:t>đôi</a:t>
            </a:r>
            <a:r>
              <a:rPr lang="en-US" sz="4800" dirty="0">
                <a:solidFill>
                  <a:srgbClr val="003399"/>
                </a:solidFill>
                <a:cs typeface="Times New Roman" pitchFamily="18" charset="0"/>
              </a:rPr>
              <a:t> </a:t>
            </a:r>
            <a:r>
              <a:rPr lang="en-US" sz="4800" dirty="0" err="1">
                <a:solidFill>
                  <a:srgbClr val="003399"/>
                </a:solidFill>
                <a:cs typeface="Times New Roman" pitchFamily="18" charset="0"/>
              </a:rPr>
              <a:t>thành</a:t>
            </a:r>
            <a:r>
              <a:rPr lang="en-US" sz="4800" dirty="0">
                <a:solidFill>
                  <a:srgbClr val="003399"/>
                </a:solidFill>
                <a:cs typeface="Times New Roman" pitchFamily="18" charset="0"/>
              </a:rPr>
              <a:t> </a:t>
            </a:r>
            <a:r>
              <a:rPr lang="en-US" sz="4800" dirty="0" err="1">
                <a:solidFill>
                  <a:srgbClr val="003399"/>
                </a:solidFill>
                <a:cs typeface="Times New Roman" pitchFamily="18" charset="0"/>
              </a:rPr>
              <a:t>tâm</a:t>
            </a:r>
            <a:r>
              <a:rPr lang="en-US" sz="4800" dirty="0">
                <a:solidFill>
                  <a:srgbClr val="003399"/>
                </a:solidFill>
                <a:cs typeface="Times New Roman" pitchFamily="18" charset="0"/>
              </a:rPr>
              <a:t> </a:t>
            </a:r>
            <a:r>
              <a:rPr lang="en-US" sz="4800" dirty="0" err="1">
                <a:solidFill>
                  <a:srgbClr val="003399"/>
                </a:solidFill>
                <a:cs typeface="Times New Roman" pitchFamily="18" charset="0"/>
              </a:rPr>
              <a:t>yêu</a:t>
            </a:r>
            <a:r>
              <a:rPr lang="en-US" sz="4800" dirty="0">
                <a:solidFill>
                  <a:srgbClr val="003399"/>
                </a:solidFill>
                <a:cs typeface="Times New Roman" pitchFamily="18" charset="0"/>
              </a:rPr>
              <a:t> </a:t>
            </a:r>
            <a:r>
              <a:rPr lang="en-US" sz="4800" dirty="0" err="1">
                <a:solidFill>
                  <a:srgbClr val="003399"/>
                </a:solidFill>
                <a:cs typeface="Times New Roman" pitchFamily="18" charset="0"/>
              </a:rPr>
              <a:t>mến</a:t>
            </a:r>
            <a:r>
              <a:rPr lang="en-US" sz="4800" dirty="0">
                <a:solidFill>
                  <a:srgbClr val="003399"/>
                </a:solidFill>
                <a:cs typeface="Times New Roman" pitchFamily="18" charset="0"/>
              </a:rPr>
              <a:t> </a:t>
            </a:r>
            <a:r>
              <a:rPr lang="en-US" sz="4800" dirty="0" err="1">
                <a:solidFill>
                  <a:srgbClr val="003399"/>
                </a:solidFill>
                <a:cs typeface="Times New Roman" pitchFamily="18" charset="0"/>
              </a:rPr>
              <a:t>khôn</a:t>
            </a:r>
            <a:r>
              <a:rPr lang="en-US" sz="4800" dirty="0">
                <a:solidFill>
                  <a:srgbClr val="003399"/>
                </a:solidFill>
                <a:cs typeface="Times New Roman" pitchFamily="18" charset="0"/>
              </a:rPr>
              <a:t> </a:t>
            </a:r>
            <a:r>
              <a:rPr lang="en-US" sz="4800" dirty="0" err="1">
                <a:solidFill>
                  <a:srgbClr val="003399"/>
                </a:solidFill>
                <a:cs typeface="Times New Roman" pitchFamily="18" charset="0"/>
              </a:rPr>
              <a:t>vơi</a:t>
            </a:r>
            <a:r>
              <a:rPr lang="en-US" sz="6000" b="0" dirty="0" smtClean="0">
                <a:solidFill>
                  <a:srgbClr val="0000CC"/>
                </a:solidFill>
                <a:effectLst/>
                <a:latin typeface="+mj-lt"/>
                <a:cs typeface="Times New Roman" pitchFamily="18" charset="0"/>
              </a:rPr>
              <a:t> 						</a:t>
            </a:r>
            <a:endParaRPr lang="en-US" sz="4800" b="0" i="1" dirty="0" smtClean="0">
              <a:solidFill>
                <a:srgbClr val="FF0000"/>
              </a:solidFill>
              <a:effectLst/>
              <a:latin typeface="+mj-lt"/>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
        <p:nvSpPr>
          <p:cNvPr id="2" name="Rectangle 1"/>
          <p:cNvSpPr/>
          <p:nvPr/>
        </p:nvSpPr>
        <p:spPr>
          <a:xfrm>
            <a:off x="457200" y="39155"/>
            <a:ext cx="4463081" cy="830997"/>
          </a:xfrm>
          <a:prstGeom prst="rect">
            <a:avLst/>
          </a:prstGeom>
          <a:noFill/>
        </p:spPr>
        <p:txBody>
          <a:bodyPr wrap="none" lIns="91440" tIns="45720" rIns="91440" bIns="45720">
            <a:spAutoFit/>
          </a:bodyPr>
          <a:lstStyle/>
          <a:p>
            <a:pPr algn="ctr"/>
            <a:r>
              <a:rPr lang="en-US" sz="4800" i="1" dirty="0">
                <a:solidFill>
                  <a:srgbClr val="FF0000"/>
                </a:solidFill>
                <a:cs typeface="Times New Roman" pitchFamily="18" charset="0"/>
              </a:rPr>
              <a:t>Alleluia-alleluia:</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4648200" y="4162770"/>
            <a:ext cx="2340704" cy="830997"/>
          </a:xfrm>
          <a:prstGeom prst="rect">
            <a:avLst/>
          </a:prstGeom>
          <a:noFill/>
        </p:spPr>
        <p:txBody>
          <a:bodyPr wrap="none" lIns="91440" tIns="45720" rIns="91440" bIns="45720">
            <a:spAutoFit/>
          </a:bodyPr>
          <a:lstStyle/>
          <a:p>
            <a:pPr algn="ctr"/>
            <a:r>
              <a:rPr lang="en-US" sz="4800" i="1" dirty="0">
                <a:solidFill>
                  <a:srgbClr val="FF0000"/>
                </a:solidFill>
                <a:cs typeface="Times New Roman" pitchFamily="18" charset="0"/>
              </a:rPr>
              <a:t>Alleluia</a:t>
            </a:r>
            <a:r>
              <a:rPr lang="en-US" sz="4800" i="1" dirty="0" smtClean="0">
                <a:solidFill>
                  <a:srgbClr val="FF0000"/>
                </a:solidFill>
                <a:cs typeface="Times New Roman" pitchFamily="18" charset="0"/>
              </a:rPr>
              <a:t>.</a:t>
            </a:r>
            <a:endParaRPr lang="en-US" sz="4800" i="1" dirty="0">
              <a:solidFill>
                <a:srgbClr val="FF0000"/>
              </a:solidFill>
              <a:cs typeface="Times New Roman" pitchFamily="18" charset="0"/>
            </a:endParaRP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9" y="828"/>
            <a:ext cx="9144000" cy="5157547"/>
          </a:xfrm>
          <a:prstGeom prst="rect">
            <a:avLst/>
          </a:prstGeom>
        </p:spPr>
      </p:pic>
      <p:sp>
        <p:nvSpPr>
          <p:cNvPr id="10" name="Rectangle 9"/>
          <p:cNvSpPr/>
          <p:nvPr/>
        </p:nvSpPr>
        <p:spPr>
          <a:xfrm>
            <a:off x="5165427" y="35364"/>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solidFill>
                <a:srgbClr val="FF6699"/>
              </a:solidFill>
              <a:effectLst>
                <a:outerShdw dist="38100" dir="2640000" algn="bl" rotWithShape="0">
                  <a:schemeClr val="tx2">
                    <a:lumMod val="75000"/>
                  </a:schemeClr>
                </a:outerShdw>
              </a:effectLst>
            </a:endParaRPr>
          </a:p>
        </p:txBody>
      </p:sp>
      <p:sp>
        <p:nvSpPr>
          <p:cNvPr id="11" name="Rectangle 10"/>
          <p:cNvSpPr/>
          <p:nvPr/>
        </p:nvSpPr>
        <p:spPr>
          <a:xfrm>
            <a:off x="3187205" y="932575"/>
            <a:ext cx="5980042" cy="1200329"/>
          </a:xfrm>
          <a:prstGeom prst="rect">
            <a:avLst/>
          </a:prstGeom>
          <a:noFill/>
        </p:spPr>
        <p:txBody>
          <a:bodyPr wrap="square" lIns="91440" tIns="45720" rIns="91440" bIns="45720">
            <a:spAutoFit/>
          </a:bodyPr>
          <a:lstStyle/>
          <a:p>
            <a:pPr algn="ctr"/>
            <a:r>
              <a:rPr lang="en-US" sz="3600" b="1" dirty="0" err="1" smtClean="0">
                <a:ln w="0"/>
                <a:solidFill>
                  <a:srgbClr val="00B0F0"/>
                </a:solidFill>
                <a:effectLst>
                  <a:outerShdw blurRad="38100" dist="19050" dir="2700000" algn="tl" rotWithShape="0">
                    <a:schemeClr val="dk1">
                      <a:alpha val="40000"/>
                    </a:schemeClr>
                  </a:outerShdw>
                </a:effectLst>
              </a:rPr>
              <a:t>Anh</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Gioan</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Lê</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Đức</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Hiếu</a:t>
            </a:r>
            <a:endParaRPr lang="en-US" sz="3600" b="1" dirty="0" smtClean="0">
              <a:ln w="0"/>
              <a:solidFill>
                <a:srgbClr val="00B0F0"/>
              </a:solidFill>
              <a:effectLst>
                <a:outerShdw blurRad="38100" dist="19050" dir="2700000" algn="tl" rotWithShape="0">
                  <a:schemeClr val="dk1">
                    <a:alpha val="40000"/>
                  </a:schemeClr>
                </a:outerShdw>
              </a:effectLst>
            </a:endParaRPr>
          </a:p>
          <a:p>
            <a:pPr algn="ctr"/>
            <a:r>
              <a:rPr lang="en-US" sz="3600" b="1" cap="none" spc="0" dirty="0" err="1" smtClean="0">
                <a:ln w="0"/>
                <a:solidFill>
                  <a:srgbClr val="00B0F0"/>
                </a:solidFill>
                <a:effectLst>
                  <a:outerShdw blurRad="38100" dist="19050" dir="2700000" algn="tl" rotWithShape="0">
                    <a:schemeClr val="dk1">
                      <a:alpha val="40000"/>
                    </a:schemeClr>
                  </a:outerShdw>
                </a:effectLst>
              </a:rPr>
              <a:t>Chị</a:t>
            </a:r>
            <a:r>
              <a:rPr lang="en-US" sz="3600" b="1" cap="none" spc="0" dirty="0" smtClean="0">
                <a:ln w="0"/>
                <a:solidFill>
                  <a:srgbClr val="00B0F0"/>
                </a:solidFill>
                <a:effectLst>
                  <a:outerShdw blurRad="38100" dist="19050" dir="2700000" algn="tl" rotWithShape="0">
                    <a:schemeClr val="dk1">
                      <a:alpha val="40000"/>
                    </a:schemeClr>
                  </a:outerShdw>
                </a:effectLst>
              </a:rPr>
              <a:t> Maria </a:t>
            </a:r>
            <a:r>
              <a:rPr lang="en-US" sz="3600" b="1" cap="none" spc="0" dirty="0" err="1" smtClean="0">
                <a:ln w="0"/>
                <a:solidFill>
                  <a:srgbClr val="00B0F0"/>
                </a:solidFill>
                <a:effectLst>
                  <a:outerShdw blurRad="38100" dist="19050" dir="2700000" algn="tl" rotWithShape="0">
                    <a:schemeClr val="dk1">
                      <a:alpha val="40000"/>
                    </a:schemeClr>
                  </a:outerShdw>
                </a:effectLst>
              </a:rPr>
              <a:t>Trịnh</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Thị</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Duyên</a:t>
            </a:r>
            <a:r>
              <a:rPr lang="en-US" sz="3600" b="1" cap="none" spc="0" dirty="0" smtClean="0">
                <a:ln w="0"/>
                <a:solidFill>
                  <a:srgbClr val="00B0F0"/>
                </a:solidFill>
                <a:effectLst>
                  <a:outerShdw blurRad="38100" dist="19050" dir="2700000" algn="tl" rotWithShape="0">
                    <a:schemeClr val="dk1">
                      <a:alpha val="40000"/>
                    </a:schemeClr>
                  </a:outerShdw>
                </a:effectLst>
              </a:rPr>
              <a:t> </a:t>
            </a:r>
            <a:endParaRPr lang="en-US" sz="3600" b="1" cap="none" spc="0" dirty="0">
              <a:ln w="0"/>
              <a:solidFill>
                <a:srgbClr val="00B0F0"/>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09694"/>
            <a:ext cx="6096001" cy="2448681"/>
          </a:xfrm>
          <a:prstGeom prst="rect">
            <a:avLst/>
          </a:prstGeom>
        </p:spPr>
      </p:pic>
      <p:sp>
        <p:nvSpPr>
          <p:cNvPr id="13" name="Rectangle 12"/>
          <p:cNvSpPr/>
          <p:nvPr/>
        </p:nvSpPr>
        <p:spPr>
          <a:xfrm>
            <a:off x="2819400" y="35364"/>
            <a:ext cx="6324600" cy="830997"/>
          </a:xfrm>
          <a:prstGeom prst="rect">
            <a:avLst/>
          </a:prstGeom>
          <a:noFill/>
        </p:spPr>
        <p:txBody>
          <a:bodyPr wrap="square" lIns="91440" tIns="45720" rIns="91440" bIns="45720">
            <a:spAutoFit/>
          </a:bodyPr>
          <a:lstStyle/>
          <a:p>
            <a:pPr algn="ct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Thánh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Lễ</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Thành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Hôn</a:t>
            </a:r>
            <a:endParaRPr lang="en-US" sz="4800" b="1" i="1" cap="none" spc="0" dirty="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p:txBody>
      </p:sp>
    </p:spTree>
    <p:extLst>
      <p:ext uri="{BB962C8B-B14F-4D97-AF65-F5344CB8AC3E}">
        <p14:creationId xmlns:p14="http://schemas.microsoft.com/office/powerpoint/2010/main" val="1609462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9" y="828"/>
            <a:ext cx="9144000" cy="5157547"/>
          </a:xfrm>
          <a:prstGeom prst="rect">
            <a:avLst/>
          </a:prstGeom>
        </p:spPr>
      </p:pic>
      <p:sp>
        <p:nvSpPr>
          <p:cNvPr id="10" name="Rectangle 9"/>
          <p:cNvSpPr/>
          <p:nvPr/>
        </p:nvSpPr>
        <p:spPr>
          <a:xfrm>
            <a:off x="5165427" y="35364"/>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solidFill>
                <a:srgbClr val="FF6699"/>
              </a:solidFill>
              <a:effectLst>
                <a:outerShdw dist="38100" dir="2640000" algn="bl" rotWithShape="0">
                  <a:schemeClr val="tx2">
                    <a:lumMod val="75000"/>
                  </a:schemeClr>
                </a:outerShdw>
              </a:effectLst>
            </a:endParaRPr>
          </a:p>
        </p:txBody>
      </p:sp>
      <p:sp>
        <p:nvSpPr>
          <p:cNvPr id="11" name="Rectangle 10"/>
          <p:cNvSpPr/>
          <p:nvPr/>
        </p:nvSpPr>
        <p:spPr>
          <a:xfrm>
            <a:off x="3187205" y="932575"/>
            <a:ext cx="5980042" cy="1200329"/>
          </a:xfrm>
          <a:prstGeom prst="rect">
            <a:avLst/>
          </a:prstGeom>
          <a:noFill/>
        </p:spPr>
        <p:txBody>
          <a:bodyPr wrap="square" lIns="91440" tIns="45720" rIns="91440" bIns="45720">
            <a:spAutoFit/>
          </a:bodyPr>
          <a:lstStyle/>
          <a:p>
            <a:pPr algn="ctr"/>
            <a:r>
              <a:rPr lang="en-US" sz="3600" b="1" dirty="0" err="1" smtClean="0">
                <a:ln w="0"/>
                <a:solidFill>
                  <a:srgbClr val="00B0F0"/>
                </a:solidFill>
                <a:effectLst>
                  <a:outerShdw blurRad="38100" dist="19050" dir="2700000" algn="tl" rotWithShape="0">
                    <a:schemeClr val="dk1">
                      <a:alpha val="40000"/>
                    </a:schemeClr>
                  </a:outerShdw>
                </a:effectLst>
              </a:rPr>
              <a:t>Anh</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Gioan</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Lê</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Đức</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Hiếu</a:t>
            </a:r>
            <a:endParaRPr lang="en-US" sz="3600" b="1" dirty="0" smtClean="0">
              <a:ln w="0"/>
              <a:solidFill>
                <a:srgbClr val="00B0F0"/>
              </a:solidFill>
              <a:effectLst>
                <a:outerShdw blurRad="38100" dist="19050" dir="2700000" algn="tl" rotWithShape="0">
                  <a:schemeClr val="dk1">
                    <a:alpha val="40000"/>
                  </a:schemeClr>
                </a:outerShdw>
              </a:effectLst>
            </a:endParaRPr>
          </a:p>
          <a:p>
            <a:pPr algn="ctr"/>
            <a:r>
              <a:rPr lang="en-US" sz="3600" b="1" cap="none" spc="0" dirty="0" err="1" smtClean="0">
                <a:ln w="0"/>
                <a:solidFill>
                  <a:srgbClr val="00B0F0"/>
                </a:solidFill>
                <a:effectLst>
                  <a:outerShdw blurRad="38100" dist="19050" dir="2700000" algn="tl" rotWithShape="0">
                    <a:schemeClr val="dk1">
                      <a:alpha val="40000"/>
                    </a:schemeClr>
                  </a:outerShdw>
                </a:effectLst>
              </a:rPr>
              <a:t>Chị</a:t>
            </a:r>
            <a:r>
              <a:rPr lang="en-US" sz="3600" b="1" cap="none" spc="0" dirty="0" smtClean="0">
                <a:ln w="0"/>
                <a:solidFill>
                  <a:srgbClr val="00B0F0"/>
                </a:solidFill>
                <a:effectLst>
                  <a:outerShdw blurRad="38100" dist="19050" dir="2700000" algn="tl" rotWithShape="0">
                    <a:schemeClr val="dk1">
                      <a:alpha val="40000"/>
                    </a:schemeClr>
                  </a:outerShdw>
                </a:effectLst>
              </a:rPr>
              <a:t> Maria </a:t>
            </a:r>
            <a:r>
              <a:rPr lang="en-US" sz="3600" b="1" cap="none" spc="0" dirty="0" err="1" smtClean="0">
                <a:ln w="0"/>
                <a:solidFill>
                  <a:srgbClr val="00B0F0"/>
                </a:solidFill>
                <a:effectLst>
                  <a:outerShdw blurRad="38100" dist="19050" dir="2700000" algn="tl" rotWithShape="0">
                    <a:schemeClr val="dk1">
                      <a:alpha val="40000"/>
                    </a:schemeClr>
                  </a:outerShdw>
                </a:effectLst>
              </a:rPr>
              <a:t>Trịnh</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Thị</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Duyên</a:t>
            </a:r>
            <a:r>
              <a:rPr lang="en-US" sz="3600" b="1" cap="none" spc="0" dirty="0" smtClean="0">
                <a:ln w="0"/>
                <a:solidFill>
                  <a:srgbClr val="00B0F0"/>
                </a:solidFill>
                <a:effectLst>
                  <a:outerShdw blurRad="38100" dist="19050" dir="2700000" algn="tl" rotWithShape="0">
                    <a:schemeClr val="dk1">
                      <a:alpha val="40000"/>
                    </a:schemeClr>
                  </a:outerShdw>
                </a:effectLst>
              </a:rPr>
              <a:t> </a:t>
            </a:r>
            <a:endParaRPr lang="en-US" sz="3600" b="1" cap="none" spc="0" dirty="0">
              <a:ln w="0"/>
              <a:solidFill>
                <a:srgbClr val="00B0F0"/>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09694"/>
            <a:ext cx="6096001" cy="2448681"/>
          </a:xfrm>
          <a:prstGeom prst="rect">
            <a:avLst/>
          </a:prstGeom>
        </p:spPr>
      </p:pic>
      <p:sp>
        <p:nvSpPr>
          <p:cNvPr id="13" name="Rectangle 12"/>
          <p:cNvSpPr/>
          <p:nvPr/>
        </p:nvSpPr>
        <p:spPr>
          <a:xfrm>
            <a:off x="2819400" y="35364"/>
            <a:ext cx="6324600" cy="830997"/>
          </a:xfrm>
          <a:prstGeom prst="rect">
            <a:avLst/>
          </a:prstGeom>
          <a:noFill/>
        </p:spPr>
        <p:txBody>
          <a:bodyPr wrap="square" lIns="91440" tIns="45720" rIns="91440" bIns="45720">
            <a:spAutoFit/>
          </a:bodyPr>
          <a:lstStyle/>
          <a:p>
            <a:pPr algn="ct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Thánh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Lễ</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Thành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Hôn</a:t>
            </a:r>
            <a:endParaRPr lang="en-US" sz="4800" b="1" i="1" cap="none" spc="0" dirty="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p:txBody>
      </p:sp>
    </p:spTree>
    <p:extLst>
      <p:ext uri="{BB962C8B-B14F-4D97-AF65-F5344CB8AC3E}">
        <p14:creationId xmlns:p14="http://schemas.microsoft.com/office/powerpoint/2010/main" val="3596437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9" y="828"/>
            <a:ext cx="9144000" cy="5157547"/>
          </a:xfrm>
          <a:prstGeom prst="rect">
            <a:avLst/>
          </a:prstGeom>
        </p:spPr>
      </p:pic>
      <p:sp>
        <p:nvSpPr>
          <p:cNvPr id="10" name="Rectangle 9"/>
          <p:cNvSpPr/>
          <p:nvPr/>
        </p:nvSpPr>
        <p:spPr>
          <a:xfrm>
            <a:off x="5165427" y="35364"/>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solidFill>
                <a:srgbClr val="FF6699"/>
              </a:solidFill>
              <a:effectLst>
                <a:outerShdw dist="38100" dir="2640000" algn="bl" rotWithShape="0">
                  <a:schemeClr val="tx2">
                    <a:lumMod val="75000"/>
                  </a:schemeClr>
                </a:outerShdw>
              </a:effectLst>
            </a:endParaRPr>
          </a:p>
        </p:txBody>
      </p:sp>
      <p:sp>
        <p:nvSpPr>
          <p:cNvPr id="11" name="Rectangle 10"/>
          <p:cNvSpPr/>
          <p:nvPr/>
        </p:nvSpPr>
        <p:spPr>
          <a:xfrm>
            <a:off x="3187205" y="932575"/>
            <a:ext cx="5980042" cy="1200329"/>
          </a:xfrm>
          <a:prstGeom prst="rect">
            <a:avLst/>
          </a:prstGeom>
          <a:noFill/>
        </p:spPr>
        <p:txBody>
          <a:bodyPr wrap="square" lIns="91440" tIns="45720" rIns="91440" bIns="45720">
            <a:spAutoFit/>
          </a:bodyPr>
          <a:lstStyle/>
          <a:p>
            <a:pPr algn="ctr"/>
            <a:r>
              <a:rPr lang="en-US" sz="3600" b="1" dirty="0" err="1" smtClean="0">
                <a:ln w="0"/>
                <a:solidFill>
                  <a:srgbClr val="00B0F0"/>
                </a:solidFill>
                <a:effectLst>
                  <a:outerShdw blurRad="38100" dist="19050" dir="2700000" algn="tl" rotWithShape="0">
                    <a:schemeClr val="dk1">
                      <a:alpha val="40000"/>
                    </a:schemeClr>
                  </a:outerShdw>
                </a:effectLst>
              </a:rPr>
              <a:t>Anh</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Gioan</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Lê</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Đức</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Hiếu</a:t>
            </a:r>
            <a:endParaRPr lang="en-US" sz="3600" b="1" dirty="0" smtClean="0">
              <a:ln w="0"/>
              <a:solidFill>
                <a:srgbClr val="00B0F0"/>
              </a:solidFill>
              <a:effectLst>
                <a:outerShdw blurRad="38100" dist="19050" dir="2700000" algn="tl" rotWithShape="0">
                  <a:schemeClr val="dk1">
                    <a:alpha val="40000"/>
                  </a:schemeClr>
                </a:outerShdw>
              </a:effectLst>
            </a:endParaRPr>
          </a:p>
          <a:p>
            <a:pPr algn="ctr"/>
            <a:r>
              <a:rPr lang="en-US" sz="3600" b="1" cap="none" spc="0" dirty="0" err="1" smtClean="0">
                <a:ln w="0"/>
                <a:solidFill>
                  <a:srgbClr val="00B0F0"/>
                </a:solidFill>
                <a:effectLst>
                  <a:outerShdw blurRad="38100" dist="19050" dir="2700000" algn="tl" rotWithShape="0">
                    <a:schemeClr val="dk1">
                      <a:alpha val="40000"/>
                    </a:schemeClr>
                  </a:outerShdw>
                </a:effectLst>
              </a:rPr>
              <a:t>Chị</a:t>
            </a:r>
            <a:r>
              <a:rPr lang="en-US" sz="3600" b="1" cap="none" spc="0" dirty="0" smtClean="0">
                <a:ln w="0"/>
                <a:solidFill>
                  <a:srgbClr val="00B0F0"/>
                </a:solidFill>
                <a:effectLst>
                  <a:outerShdw blurRad="38100" dist="19050" dir="2700000" algn="tl" rotWithShape="0">
                    <a:schemeClr val="dk1">
                      <a:alpha val="40000"/>
                    </a:schemeClr>
                  </a:outerShdw>
                </a:effectLst>
              </a:rPr>
              <a:t> Maria </a:t>
            </a:r>
            <a:r>
              <a:rPr lang="en-US" sz="3600" b="1" cap="none" spc="0" dirty="0" err="1" smtClean="0">
                <a:ln w="0"/>
                <a:solidFill>
                  <a:srgbClr val="00B0F0"/>
                </a:solidFill>
                <a:effectLst>
                  <a:outerShdw blurRad="38100" dist="19050" dir="2700000" algn="tl" rotWithShape="0">
                    <a:schemeClr val="dk1">
                      <a:alpha val="40000"/>
                    </a:schemeClr>
                  </a:outerShdw>
                </a:effectLst>
              </a:rPr>
              <a:t>Trịnh</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Thị</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Duyên</a:t>
            </a:r>
            <a:r>
              <a:rPr lang="en-US" sz="3600" b="1" cap="none" spc="0" dirty="0" smtClean="0">
                <a:ln w="0"/>
                <a:solidFill>
                  <a:srgbClr val="00B0F0"/>
                </a:solidFill>
                <a:effectLst>
                  <a:outerShdw blurRad="38100" dist="19050" dir="2700000" algn="tl" rotWithShape="0">
                    <a:schemeClr val="dk1">
                      <a:alpha val="40000"/>
                    </a:schemeClr>
                  </a:outerShdw>
                </a:effectLst>
              </a:rPr>
              <a:t> </a:t>
            </a:r>
            <a:endParaRPr lang="en-US" sz="3600" b="1" cap="none" spc="0" dirty="0">
              <a:ln w="0"/>
              <a:solidFill>
                <a:srgbClr val="00B0F0"/>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09694"/>
            <a:ext cx="6096001" cy="2448681"/>
          </a:xfrm>
          <a:prstGeom prst="rect">
            <a:avLst/>
          </a:prstGeom>
        </p:spPr>
      </p:pic>
      <p:sp>
        <p:nvSpPr>
          <p:cNvPr id="13" name="Rectangle 12"/>
          <p:cNvSpPr/>
          <p:nvPr/>
        </p:nvSpPr>
        <p:spPr>
          <a:xfrm>
            <a:off x="2819400" y="35364"/>
            <a:ext cx="6324600" cy="830997"/>
          </a:xfrm>
          <a:prstGeom prst="rect">
            <a:avLst/>
          </a:prstGeom>
          <a:noFill/>
        </p:spPr>
        <p:txBody>
          <a:bodyPr wrap="square" lIns="91440" tIns="45720" rIns="91440" bIns="45720">
            <a:spAutoFit/>
          </a:bodyPr>
          <a:lstStyle/>
          <a:p>
            <a:pPr algn="ct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Thánh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Lễ</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Thành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Hôn</a:t>
            </a:r>
            <a:endParaRPr lang="en-US" sz="4800" b="1" i="1" cap="none" spc="0" dirty="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p:txBody>
      </p:sp>
      <p:pic>
        <p:nvPicPr>
          <p:cNvPr id="2" name="Picture 1"/>
          <p:cNvPicPr>
            <a:picLocks noChangeAspect="1"/>
          </p:cNvPicPr>
          <p:nvPr/>
        </p:nvPicPr>
        <p:blipFill>
          <a:blip r:embed="rId4"/>
          <a:stretch>
            <a:fillRect/>
          </a:stretch>
        </p:blipFill>
        <p:spPr>
          <a:xfrm>
            <a:off x="2590800" y="-20333970"/>
            <a:ext cx="24384000" cy="17373600"/>
          </a:xfrm>
          <a:prstGeom prst="rect">
            <a:avLst/>
          </a:prstGeom>
        </p:spPr>
      </p:pic>
    </p:spTree>
    <p:extLst>
      <p:ext uri="{BB962C8B-B14F-4D97-AF65-F5344CB8AC3E}">
        <p14:creationId xmlns:p14="http://schemas.microsoft.com/office/powerpoint/2010/main" val="1975421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289"/>
            <a:ext cx="9144000" cy="51577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1950"/>
            <a:ext cx="4702486" cy="4781549"/>
          </a:xfrm>
          <a:prstGeom prst="rect">
            <a:avLst/>
          </a:prstGeom>
        </p:spPr>
      </p:pic>
      <p:sp>
        <p:nvSpPr>
          <p:cNvPr id="5" name="Rectangle 4"/>
          <p:cNvSpPr/>
          <p:nvPr/>
        </p:nvSpPr>
        <p:spPr>
          <a:xfrm>
            <a:off x="3962400" y="361950"/>
            <a:ext cx="4800600" cy="1323439"/>
          </a:xfrm>
          <a:prstGeom prst="rect">
            <a:avLst/>
          </a:prstGeom>
          <a:noFill/>
        </p:spPr>
        <p:txBody>
          <a:bodyPr wrap="square" lIns="91440" tIns="45720" rIns="91440" bIns="45720">
            <a:spAutoFit/>
          </a:bodyPr>
          <a:lstStyle/>
          <a:p>
            <a:pPr algn="ctr"/>
            <a:r>
              <a:rPr lang="en-US" sz="8000" b="1" dirty="0" smtClean="0">
                <a:ln w="0"/>
                <a:solidFill>
                  <a:srgbClr val="00B0F0"/>
                </a:solidFill>
                <a:effectLst>
                  <a:outerShdw blurRad="38100" dist="19050" dir="2700000" algn="tl" rotWithShape="0">
                    <a:schemeClr val="dk1">
                      <a:alpha val="40000"/>
                    </a:schemeClr>
                  </a:outerShdw>
                </a:effectLst>
                <a:latin typeface="Bell MT" panose="02020503060305020303" pitchFamily="18" charset="0"/>
              </a:rPr>
              <a:t>DÂNG LỄ </a:t>
            </a:r>
            <a:endParaRPr lang="en-US" sz="8000" b="1" cap="none" spc="0" dirty="0">
              <a:ln w="0"/>
              <a:solidFill>
                <a:srgbClr val="00B0F0"/>
              </a:solidFill>
              <a:effectLst>
                <a:outerShdw blurRad="38100" dist="19050" dir="2700000" algn="tl" rotWithShape="0">
                  <a:schemeClr val="dk1">
                    <a:alpha val="40000"/>
                  </a:schemeClr>
                </a:outerShdw>
              </a:effectLst>
              <a:latin typeface="Bell MT" panose="02020503060305020303" pitchFamily="18" charset="0"/>
            </a:endParaRPr>
          </a:p>
        </p:txBody>
      </p:sp>
      <p:sp>
        <p:nvSpPr>
          <p:cNvPr id="6" name="Rectangle 5"/>
          <p:cNvSpPr/>
          <p:nvPr/>
        </p:nvSpPr>
        <p:spPr>
          <a:xfrm>
            <a:off x="3948570" y="1687442"/>
            <a:ext cx="5262980" cy="2739211"/>
          </a:xfrm>
          <a:prstGeom prst="rect">
            <a:avLst/>
          </a:prstGeom>
          <a:noFill/>
        </p:spPr>
        <p:txBody>
          <a:bodyPr wrap="none" lIns="91440" tIns="45720" rIns="91440" bIns="45720">
            <a:spAutoFit/>
          </a:bodyPr>
          <a:lstStyle/>
          <a:p>
            <a:pPr algn="ctr"/>
            <a:r>
              <a:rPr lang="en-US" sz="6600" b="1" dirty="0" smtClean="0">
                <a:ln w="0"/>
                <a:solidFill>
                  <a:srgbClr val="FF0000"/>
                </a:solidFill>
                <a:effectLst>
                  <a:outerShdw blurRad="38100" dist="19050" dir="2700000" algn="tl" rotWithShape="0">
                    <a:schemeClr val="dk1">
                      <a:alpha val="40000"/>
                    </a:schemeClr>
                  </a:outerShdw>
                </a:effectLst>
              </a:rPr>
              <a:t>DÂNG NIỀM </a:t>
            </a:r>
          </a:p>
          <a:p>
            <a:pPr algn="ctr"/>
            <a:r>
              <a:rPr lang="en-US" sz="6600" b="1" dirty="0" smtClean="0">
                <a:ln w="0"/>
                <a:solidFill>
                  <a:srgbClr val="FF0000"/>
                </a:solidFill>
                <a:effectLst>
                  <a:outerShdw blurRad="38100" dist="19050" dir="2700000" algn="tl" rotWithShape="0">
                    <a:schemeClr val="dk1">
                      <a:alpha val="40000"/>
                    </a:schemeClr>
                  </a:outerShdw>
                </a:effectLst>
              </a:rPr>
              <a:t>CẢM MẾN</a:t>
            </a:r>
          </a:p>
          <a:p>
            <a:pPr algn="ctr"/>
            <a:r>
              <a:rPr lang="en-US" sz="4000" b="0" i="1" cap="none" spc="0" dirty="0" err="1" smtClean="0">
                <a:ln w="0"/>
                <a:solidFill>
                  <a:srgbClr val="003399"/>
                </a:solidFill>
                <a:effectLst>
                  <a:outerShdw blurRad="38100" dist="19050" dir="2700000" algn="tl" rotWithShape="0">
                    <a:schemeClr val="dk1">
                      <a:alpha val="40000"/>
                    </a:schemeClr>
                  </a:outerShdw>
                </a:effectLst>
              </a:rPr>
              <a:t>Phanxico</a:t>
            </a:r>
            <a:endParaRPr lang="en-US" sz="4000" b="0" i="1" cap="none" spc="0" dirty="0">
              <a:ln w="0"/>
              <a:solidFill>
                <a:srgbClr val="003399"/>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5267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37578" y="285750"/>
            <a:ext cx="9144000" cy="4572000"/>
          </a:xfrm>
        </p:spPr>
        <p:txBody>
          <a:bodyPr>
            <a:noAutofit/>
          </a:bodyPr>
          <a:lstStyle/>
          <a:p>
            <a:pPr marL="27385" indent="0" algn="just">
              <a:lnSpc>
                <a:spcPct val="130000"/>
              </a:lnSpc>
              <a:buNone/>
            </a:pPr>
            <a:r>
              <a:rPr lang="en-US" altLang="en-US" sz="4400" u="sng" dirty="0" smtClean="0">
                <a:solidFill>
                  <a:srgbClr val="FF0000"/>
                </a:solidFill>
                <a:latin typeface="+mj-lt"/>
                <a:ea typeface="Tahoma" panose="020B0604030504040204" pitchFamily="34" charset="0"/>
                <a:cs typeface="Times New Roman" panose="02020603050405020304" pitchFamily="18" charset="0"/>
              </a:rPr>
              <a:t>Tk1</a:t>
            </a:r>
            <a:r>
              <a:rPr lang="en-US" altLang="en-US" sz="44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400" b="0" dirty="0" smtClean="0">
                <a:solidFill>
                  <a:srgbClr val="FF0000"/>
                </a:solidFill>
                <a:effectLst/>
                <a:latin typeface="+mj-lt"/>
                <a:ea typeface="Tahoma" panose="020B0604030504040204" pitchFamily="34" charset="0"/>
                <a:cs typeface="Times New Roman" panose="02020603050405020304" pitchFamily="18" charset="0"/>
              </a:rPr>
              <a:t> </a:t>
            </a:r>
            <a:r>
              <a:rPr lang="vi-VN" sz="4400" dirty="0" smtClean="0">
                <a:solidFill>
                  <a:srgbClr val="003399"/>
                </a:solidFill>
              </a:rPr>
              <a:t>Như </a:t>
            </a:r>
            <a:r>
              <a:rPr lang="vi-VN" sz="4400" dirty="0">
                <a:solidFill>
                  <a:srgbClr val="003399"/>
                </a:solidFill>
              </a:rPr>
              <a:t>dòng nến trôi trên bàn thờ, tâm hồn con lâng lâng niềm cảm mến vô bờ. Xin tiến dâng đây con tim ươm bao ước vọng. Hằng muốn sắt son một đời mến yêu.</a:t>
            </a:r>
            <a:r>
              <a:rPr lang="vi-VN" sz="4400" dirty="0"/>
              <a:t/>
            </a:r>
            <a:br>
              <a:rPr lang="vi-VN" sz="4400" dirty="0"/>
            </a:br>
            <a:endParaRPr lang="en-US" altLang="en-US" sz="4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285750"/>
            <a:ext cx="9144000" cy="4857750"/>
          </a:xfrm>
        </p:spPr>
        <p:txBody>
          <a:bodyPr>
            <a:noAutofit/>
          </a:bodyPr>
          <a:lstStyle/>
          <a:p>
            <a:pPr marL="27385" indent="0" algn="just">
              <a:lnSpc>
                <a:spcPct val="130000"/>
              </a:lnSpc>
              <a:buNone/>
            </a:pPr>
            <a:r>
              <a:rPr lang="en-US" altLang="en-US" sz="5400"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4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0" dirty="0" smtClean="0">
                <a:solidFill>
                  <a:srgbClr val="FF0000"/>
                </a:solidFill>
                <a:effectLst/>
                <a:latin typeface="+mj-lt"/>
                <a:ea typeface="Tahoma" panose="020B0604030504040204" pitchFamily="34" charset="0"/>
                <a:cs typeface="Times New Roman" panose="02020603050405020304" pitchFamily="18" charset="0"/>
              </a:rPr>
              <a:t> </a:t>
            </a:r>
            <a:r>
              <a:rPr lang="vi-VN" sz="5400" dirty="0" smtClean="0">
                <a:solidFill>
                  <a:srgbClr val="003399"/>
                </a:solidFill>
              </a:rPr>
              <a:t>Kính </a:t>
            </a:r>
            <a:r>
              <a:rPr lang="vi-VN" sz="5400" dirty="0">
                <a:solidFill>
                  <a:srgbClr val="003399"/>
                </a:solidFill>
              </a:rPr>
              <a:t>tiến Chúa tình yêu bao nhiêu mà có gì. Xin hãy thánh hóa lòng con. Tình yêu mới bước tới ngày mai.</a:t>
            </a:r>
            <a:endParaRPr lang="en-US" altLang="en-US" sz="5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u="sng" dirty="0" smtClean="0">
                <a:solidFill>
                  <a:srgbClr val="FF0000"/>
                </a:solidFill>
                <a:latin typeface="+mj-lt"/>
                <a:ea typeface="Tahoma" panose="020B0604030504040204" pitchFamily="34" charset="0"/>
                <a:cs typeface="Times New Roman" panose="02020603050405020304" pitchFamily="18" charset="0"/>
              </a:rPr>
              <a:t>Tk2</a:t>
            </a:r>
            <a:r>
              <a:rPr lang="en-US" altLang="en-US" sz="44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400" b="0" dirty="0" smtClean="0">
                <a:solidFill>
                  <a:srgbClr val="FF0000"/>
                </a:solidFill>
                <a:effectLst/>
                <a:latin typeface="+mj-lt"/>
                <a:ea typeface="Tahoma" panose="020B0604030504040204" pitchFamily="34" charset="0"/>
                <a:cs typeface="Times New Roman" panose="02020603050405020304" pitchFamily="18" charset="0"/>
              </a:rPr>
              <a:t> </a:t>
            </a:r>
            <a:r>
              <a:rPr lang="vi-VN" sz="4400" dirty="0">
                <a:solidFill>
                  <a:srgbClr val="003399"/>
                </a:solidFill>
              </a:rPr>
              <a:t>Bao ngày tháng xuôi theo giòng đời, tâm hồn con lênh đênh tìm hạnh phúc mong chờ. Xin Chúa thương khi con đây trông mong đến Ngài. Là núi đá che chở người tháng năm.</a:t>
            </a:r>
            <a:endParaRPr lang="en-US" altLang="en-US" sz="4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0138996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285750"/>
            <a:ext cx="9144000" cy="4857750"/>
          </a:xfrm>
        </p:spPr>
        <p:txBody>
          <a:bodyPr>
            <a:noAutofit/>
          </a:bodyPr>
          <a:lstStyle/>
          <a:p>
            <a:pPr marL="27385" indent="0" algn="just">
              <a:lnSpc>
                <a:spcPct val="130000"/>
              </a:lnSpc>
              <a:buNone/>
            </a:pPr>
            <a:r>
              <a:rPr lang="en-US" altLang="en-US" sz="5400"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4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0" dirty="0" smtClean="0">
                <a:solidFill>
                  <a:srgbClr val="FF0000"/>
                </a:solidFill>
                <a:effectLst/>
                <a:latin typeface="+mj-lt"/>
                <a:ea typeface="Tahoma" panose="020B0604030504040204" pitchFamily="34" charset="0"/>
                <a:cs typeface="Times New Roman" panose="02020603050405020304" pitchFamily="18" charset="0"/>
              </a:rPr>
              <a:t> </a:t>
            </a:r>
            <a:r>
              <a:rPr lang="vi-VN" sz="5400" dirty="0" smtClean="0">
                <a:solidFill>
                  <a:srgbClr val="003399"/>
                </a:solidFill>
              </a:rPr>
              <a:t>Kính </a:t>
            </a:r>
            <a:r>
              <a:rPr lang="vi-VN" sz="5400" dirty="0">
                <a:solidFill>
                  <a:srgbClr val="003399"/>
                </a:solidFill>
              </a:rPr>
              <a:t>tiến Chúa tình yêu bao nhiêu mà có gì. Xin hãy thánh hóa lòng con. Tình yêu mới bước tới ngày mai.</a:t>
            </a:r>
            <a:endParaRPr lang="en-US" altLang="en-US" sz="5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008393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u="sng" dirty="0" smtClean="0">
                <a:solidFill>
                  <a:srgbClr val="FF0000"/>
                </a:solidFill>
                <a:latin typeface="+mj-lt"/>
                <a:ea typeface="Tahoma" panose="020B0604030504040204" pitchFamily="34" charset="0"/>
                <a:cs typeface="Times New Roman" panose="02020603050405020304" pitchFamily="18" charset="0"/>
              </a:rPr>
              <a:t>Tk3</a:t>
            </a:r>
            <a:r>
              <a:rPr lang="en-US" altLang="en-US" sz="44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400" b="0" dirty="0" smtClean="0">
                <a:solidFill>
                  <a:srgbClr val="FF0000"/>
                </a:solidFill>
                <a:effectLst/>
                <a:latin typeface="+mj-lt"/>
                <a:ea typeface="Tahoma" panose="020B0604030504040204" pitchFamily="34" charset="0"/>
                <a:cs typeface="Times New Roman" panose="02020603050405020304" pitchFamily="18" charset="0"/>
              </a:rPr>
              <a:t> </a:t>
            </a:r>
            <a:r>
              <a:rPr lang="vi-VN" sz="4400" dirty="0" smtClean="0">
                <a:solidFill>
                  <a:srgbClr val="003399"/>
                </a:solidFill>
              </a:rPr>
              <a:t>Như </a:t>
            </a:r>
            <a:r>
              <a:rPr lang="vi-VN" sz="4400" dirty="0">
                <a:solidFill>
                  <a:srgbClr val="003399"/>
                </a:solidFill>
              </a:rPr>
              <a:t>giọt nước tan trong rượu lành, tâm hồn con hân hoan hòa nhịp với muôn người. Xin Chúa thương cho muôn nơi an vui thái bình. Tình Chúa thắm trong cuộc đời ước mơ.</a:t>
            </a:r>
            <a:endParaRPr lang="en-US" altLang="en-US" sz="4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295577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285750"/>
            <a:ext cx="9144000" cy="4857750"/>
          </a:xfrm>
        </p:spPr>
        <p:txBody>
          <a:bodyPr>
            <a:noAutofit/>
          </a:bodyPr>
          <a:lstStyle/>
          <a:p>
            <a:pPr marL="27385" indent="0" algn="just">
              <a:lnSpc>
                <a:spcPct val="130000"/>
              </a:lnSpc>
              <a:buNone/>
            </a:pPr>
            <a:r>
              <a:rPr lang="en-US" altLang="en-US" sz="5400"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4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0" dirty="0" smtClean="0">
                <a:solidFill>
                  <a:srgbClr val="FF0000"/>
                </a:solidFill>
                <a:effectLst/>
                <a:latin typeface="+mj-lt"/>
                <a:ea typeface="Tahoma" panose="020B0604030504040204" pitchFamily="34" charset="0"/>
                <a:cs typeface="Times New Roman" panose="02020603050405020304" pitchFamily="18" charset="0"/>
              </a:rPr>
              <a:t> </a:t>
            </a:r>
            <a:r>
              <a:rPr lang="vi-VN" sz="5400" dirty="0" smtClean="0">
                <a:solidFill>
                  <a:srgbClr val="003399"/>
                </a:solidFill>
              </a:rPr>
              <a:t>Kính </a:t>
            </a:r>
            <a:r>
              <a:rPr lang="vi-VN" sz="5400" dirty="0">
                <a:solidFill>
                  <a:srgbClr val="003399"/>
                </a:solidFill>
              </a:rPr>
              <a:t>tiến Chúa tình yêu bao nhiêu mà có gì. Xin hãy thánh hóa lòng con. Tình yêu mới bước tới ngày mai.</a:t>
            </a:r>
            <a:endParaRPr lang="en-US" altLang="en-US" sz="5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81488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9" y="828"/>
            <a:ext cx="9144000" cy="5157547"/>
          </a:xfrm>
          <a:prstGeom prst="rect">
            <a:avLst/>
          </a:prstGeom>
        </p:spPr>
      </p:pic>
      <p:sp>
        <p:nvSpPr>
          <p:cNvPr id="10" name="Rectangle 9"/>
          <p:cNvSpPr/>
          <p:nvPr/>
        </p:nvSpPr>
        <p:spPr>
          <a:xfrm>
            <a:off x="5165427" y="35364"/>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solidFill>
                <a:srgbClr val="FF6699"/>
              </a:solidFill>
              <a:effectLst>
                <a:outerShdw dist="38100" dir="2640000" algn="bl" rotWithShape="0">
                  <a:schemeClr val="tx2">
                    <a:lumMod val="75000"/>
                  </a:schemeClr>
                </a:outerShdw>
              </a:effectLst>
            </a:endParaRPr>
          </a:p>
        </p:txBody>
      </p:sp>
      <p:sp>
        <p:nvSpPr>
          <p:cNvPr id="11" name="Rectangle 10"/>
          <p:cNvSpPr/>
          <p:nvPr/>
        </p:nvSpPr>
        <p:spPr>
          <a:xfrm>
            <a:off x="3187205" y="932575"/>
            <a:ext cx="5980042" cy="1200329"/>
          </a:xfrm>
          <a:prstGeom prst="rect">
            <a:avLst/>
          </a:prstGeom>
          <a:noFill/>
        </p:spPr>
        <p:txBody>
          <a:bodyPr wrap="square" lIns="91440" tIns="45720" rIns="91440" bIns="45720">
            <a:spAutoFit/>
          </a:bodyPr>
          <a:lstStyle/>
          <a:p>
            <a:pPr algn="ctr"/>
            <a:r>
              <a:rPr lang="en-US" sz="3600" b="1" dirty="0" err="1" smtClean="0">
                <a:ln w="0"/>
                <a:solidFill>
                  <a:srgbClr val="00B0F0"/>
                </a:solidFill>
                <a:effectLst>
                  <a:outerShdw blurRad="38100" dist="19050" dir="2700000" algn="tl" rotWithShape="0">
                    <a:schemeClr val="dk1">
                      <a:alpha val="40000"/>
                    </a:schemeClr>
                  </a:outerShdw>
                </a:effectLst>
              </a:rPr>
              <a:t>Anh</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Gioan</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Lê</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Đức</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Hiếu</a:t>
            </a:r>
            <a:endParaRPr lang="en-US" sz="3600" b="1" dirty="0" smtClean="0">
              <a:ln w="0"/>
              <a:solidFill>
                <a:srgbClr val="00B0F0"/>
              </a:solidFill>
              <a:effectLst>
                <a:outerShdw blurRad="38100" dist="19050" dir="2700000" algn="tl" rotWithShape="0">
                  <a:schemeClr val="dk1">
                    <a:alpha val="40000"/>
                  </a:schemeClr>
                </a:outerShdw>
              </a:effectLst>
            </a:endParaRPr>
          </a:p>
          <a:p>
            <a:pPr algn="ctr"/>
            <a:r>
              <a:rPr lang="en-US" sz="3600" b="1" cap="none" spc="0" dirty="0" err="1" smtClean="0">
                <a:ln w="0"/>
                <a:solidFill>
                  <a:srgbClr val="00B0F0"/>
                </a:solidFill>
                <a:effectLst>
                  <a:outerShdw blurRad="38100" dist="19050" dir="2700000" algn="tl" rotWithShape="0">
                    <a:schemeClr val="dk1">
                      <a:alpha val="40000"/>
                    </a:schemeClr>
                  </a:outerShdw>
                </a:effectLst>
              </a:rPr>
              <a:t>Chị</a:t>
            </a:r>
            <a:r>
              <a:rPr lang="en-US" sz="3600" b="1" cap="none" spc="0" dirty="0" smtClean="0">
                <a:ln w="0"/>
                <a:solidFill>
                  <a:srgbClr val="00B0F0"/>
                </a:solidFill>
                <a:effectLst>
                  <a:outerShdw blurRad="38100" dist="19050" dir="2700000" algn="tl" rotWithShape="0">
                    <a:schemeClr val="dk1">
                      <a:alpha val="40000"/>
                    </a:schemeClr>
                  </a:outerShdw>
                </a:effectLst>
              </a:rPr>
              <a:t> Maria </a:t>
            </a:r>
            <a:r>
              <a:rPr lang="en-US" sz="3600" b="1" cap="none" spc="0" dirty="0" err="1" smtClean="0">
                <a:ln w="0"/>
                <a:solidFill>
                  <a:srgbClr val="00B0F0"/>
                </a:solidFill>
                <a:effectLst>
                  <a:outerShdw blurRad="38100" dist="19050" dir="2700000" algn="tl" rotWithShape="0">
                    <a:schemeClr val="dk1">
                      <a:alpha val="40000"/>
                    </a:schemeClr>
                  </a:outerShdw>
                </a:effectLst>
              </a:rPr>
              <a:t>Trịnh</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Thị</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Duyên</a:t>
            </a:r>
            <a:r>
              <a:rPr lang="en-US" sz="3600" b="1" cap="none" spc="0" dirty="0" smtClean="0">
                <a:ln w="0"/>
                <a:solidFill>
                  <a:srgbClr val="00B0F0"/>
                </a:solidFill>
                <a:effectLst>
                  <a:outerShdw blurRad="38100" dist="19050" dir="2700000" algn="tl" rotWithShape="0">
                    <a:schemeClr val="dk1">
                      <a:alpha val="40000"/>
                    </a:schemeClr>
                  </a:outerShdw>
                </a:effectLst>
              </a:rPr>
              <a:t> </a:t>
            </a:r>
            <a:endParaRPr lang="en-US" sz="3600" b="1" cap="none" spc="0" dirty="0">
              <a:ln w="0"/>
              <a:solidFill>
                <a:srgbClr val="00B0F0"/>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09694"/>
            <a:ext cx="6096001" cy="2448681"/>
          </a:xfrm>
          <a:prstGeom prst="rect">
            <a:avLst/>
          </a:prstGeom>
        </p:spPr>
      </p:pic>
      <p:sp>
        <p:nvSpPr>
          <p:cNvPr id="13" name="Rectangle 12"/>
          <p:cNvSpPr/>
          <p:nvPr/>
        </p:nvSpPr>
        <p:spPr>
          <a:xfrm>
            <a:off x="2819400" y="35364"/>
            <a:ext cx="6324600" cy="830997"/>
          </a:xfrm>
          <a:prstGeom prst="rect">
            <a:avLst/>
          </a:prstGeom>
          <a:noFill/>
        </p:spPr>
        <p:txBody>
          <a:bodyPr wrap="square" lIns="91440" tIns="45720" rIns="91440" bIns="45720">
            <a:spAutoFit/>
          </a:bodyPr>
          <a:lstStyle/>
          <a:p>
            <a:pPr algn="ct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Thánh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Lễ</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Thành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Hôn</a:t>
            </a:r>
            <a:endParaRPr lang="en-US" sz="4800" b="1" i="1" cap="none" spc="0" dirty="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p:txBody>
      </p:sp>
      <p:pic>
        <p:nvPicPr>
          <p:cNvPr id="2" name="Picture 1"/>
          <p:cNvPicPr>
            <a:picLocks noChangeAspect="1"/>
          </p:cNvPicPr>
          <p:nvPr/>
        </p:nvPicPr>
        <p:blipFill>
          <a:blip r:embed="rId4"/>
          <a:stretch>
            <a:fillRect/>
          </a:stretch>
        </p:blipFill>
        <p:spPr>
          <a:xfrm>
            <a:off x="2590800" y="-20333970"/>
            <a:ext cx="24384000" cy="17373600"/>
          </a:xfrm>
          <a:prstGeom prst="rect">
            <a:avLst/>
          </a:prstGeom>
        </p:spPr>
      </p:pic>
    </p:spTree>
    <p:extLst>
      <p:ext uri="{BB962C8B-B14F-4D97-AF65-F5344CB8AC3E}">
        <p14:creationId xmlns:p14="http://schemas.microsoft.com/office/powerpoint/2010/main" val="1326738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a:noFill/>
        </p:spPr>
        <p:txBody>
          <a:bodyPr wrap="square" lIns="91440" tIns="45720" rIns="91440" bIns="45720">
            <a:spAutoFit/>
          </a:bodyPr>
          <a:lstStyle/>
          <a:p>
            <a:pPr algn="ctr"/>
            <a:endParaRPr lang="en-US" sz="5400" dirty="0" smtClean="0">
              <a:ln w="0"/>
              <a:solidFill>
                <a:srgbClr val="FF0000"/>
              </a:solidFill>
              <a:effectLst>
                <a:outerShdw blurRad="38100" dist="19050" dir="2700000" algn="tl" rotWithShape="0">
                  <a:schemeClr val="dk1">
                    <a:alpha val="40000"/>
                  </a:schemeClr>
                </a:outerShdw>
              </a:effectLst>
            </a:endParaRPr>
          </a:p>
          <a:p>
            <a:pPr algn="ctr"/>
            <a:r>
              <a:rPr lang="en-US" sz="5400" b="1" dirty="0" smtClean="0">
                <a:ln w="0"/>
                <a:solidFill>
                  <a:srgbClr val="00B0F0"/>
                </a:solidFill>
                <a:effectLst>
                  <a:outerShdw blurRad="38100" dist="19050" dir="2700000" algn="tl" rotWithShape="0">
                    <a:schemeClr val="dk1">
                      <a:alpha val="40000"/>
                    </a:schemeClr>
                  </a:outerShdw>
                </a:effectLst>
              </a:rPr>
              <a:t>Ca </a:t>
            </a:r>
            <a:r>
              <a:rPr lang="en-US" sz="5400" b="1" dirty="0" err="1" smtClean="0">
                <a:ln w="0"/>
                <a:solidFill>
                  <a:srgbClr val="00B0F0"/>
                </a:solidFill>
                <a:effectLst>
                  <a:outerShdw blurRad="38100" dist="19050" dir="2700000" algn="tl" rotWithShape="0">
                    <a:schemeClr val="dk1">
                      <a:alpha val="40000"/>
                    </a:schemeClr>
                  </a:outerShdw>
                </a:effectLst>
              </a:rPr>
              <a:t>Nhập</a:t>
            </a:r>
            <a:r>
              <a:rPr lang="en-US" sz="5400" b="1" dirty="0" smtClean="0">
                <a:ln w="0"/>
                <a:solidFill>
                  <a:srgbClr val="00B0F0"/>
                </a:solidFill>
                <a:effectLst>
                  <a:outerShdw blurRad="38100" dist="19050" dir="2700000" algn="tl" rotWithShape="0">
                    <a:schemeClr val="dk1">
                      <a:alpha val="40000"/>
                    </a:schemeClr>
                  </a:outerShdw>
                </a:effectLst>
              </a:rPr>
              <a:t> </a:t>
            </a:r>
            <a:r>
              <a:rPr lang="en-US" sz="5400" b="1" dirty="0" err="1" smtClean="0">
                <a:ln w="0"/>
                <a:solidFill>
                  <a:srgbClr val="00B0F0"/>
                </a:solidFill>
                <a:effectLst>
                  <a:outerShdw blurRad="38100" dist="19050" dir="2700000" algn="tl" rotWithShape="0">
                    <a:schemeClr val="dk1">
                      <a:alpha val="40000"/>
                    </a:schemeClr>
                  </a:outerShdw>
                </a:effectLst>
              </a:rPr>
              <a:t>Lễ</a:t>
            </a:r>
            <a:r>
              <a:rPr lang="en-US" sz="5400" b="1" dirty="0" smtClean="0">
                <a:ln w="0"/>
                <a:solidFill>
                  <a:srgbClr val="00B0F0"/>
                </a:solidFill>
                <a:effectLst>
                  <a:outerShdw blurRad="38100" dist="19050" dir="2700000" algn="tl" rotWithShape="0">
                    <a:schemeClr val="dk1">
                      <a:alpha val="40000"/>
                    </a:schemeClr>
                  </a:outerShdw>
                </a:effectLst>
              </a:rPr>
              <a:t> </a:t>
            </a:r>
          </a:p>
          <a:p>
            <a:pPr algn="ctr"/>
            <a:r>
              <a:rPr lang="en-US" sz="7200" b="1" dirty="0" err="1" smtClean="0">
                <a:ln w="0"/>
                <a:solidFill>
                  <a:srgbClr val="FF0000"/>
                </a:solidFill>
                <a:effectLst>
                  <a:outerShdw blurRad="38100" dist="19050" dir="2700000" algn="tl" rotWithShape="0">
                    <a:schemeClr val="dk1">
                      <a:alpha val="40000"/>
                    </a:schemeClr>
                  </a:outerShdw>
                </a:effectLst>
              </a:rPr>
              <a:t>Hôm</a:t>
            </a:r>
            <a:r>
              <a:rPr lang="en-US" sz="7200" b="1" dirty="0" smtClean="0">
                <a:ln w="0"/>
                <a:solidFill>
                  <a:srgbClr val="FF0000"/>
                </a:solidFill>
                <a:effectLst>
                  <a:outerShdw blurRad="38100" dist="19050" dir="2700000" algn="tl" rotWithShape="0">
                    <a:schemeClr val="dk1">
                      <a:alpha val="40000"/>
                    </a:schemeClr>
                  </a:outerShdw>
                </a:effectLst>
              </a:rPr>
              <a:t> Nay </a:t>
            </a:r>
            <a:r>
              <a:rPr lang="en-US" sz="7200" b="1" dirty="0" err="1" smtClean="0">
                <a:ln w="0"/>
                <a:solidFill>
                  <a:srgbClr val="FF0000"/>
                </a:solidFill>
                <a:effectLst>
                  <a:outerShdw blurRad="38100" dist="19050" dir="2700000" algn="tl" rotWithShape="0">
                    <a:schemeClr val="dk1">
                      <a:alpha val="40000"/>
                    </a:schemeClr>
                  </a:outerShdw>
                </a:effectLst>
              </a:rPr>
              <a:t>Hân</a:t>
            </a:r>
            <a:r>
              <a:rPr lang="en-US" sz="7200" b="1" dirty="0">
                <a:ln w="0"/>
                <a:solidFill>
                  <a:srgbClr val="FF0000"/>
                </a:solidFill>
                <a:effectLst>
                  <a:outerShdw blurRad="38100" dist="19050" dir="2700000" algn="tl" rotWithShape="0">
                    <a:schemeClr val="dk1">
                      <a:alpha val="40000"/>
                    </a:schemeClr>
                  </a:outerShdw>
                </a:effectLst>
              </a:rPr>
              <a:t> </a:t>
            </a:r>
            <a:r>
              <a:rPr lang="en-US" sz="7200" b="1" dirty="0" err="1" smtClean="0">
                <a:ln w="0"/>
                <a:solidFill>
                  <a:srgbClr val="FF0000"/>
                </a:solidFill>
                <a:effectLst>
                  <a:outerShdw blurRad="38100" dist="19050" dir="2700000" algn="tl" rotWithShape="0">
                    <a:schemeClr val="dk1">
                      <a:alpha val="40000"/>
                    </a:schemeClr>
                  </a:outerShdw>
                </a:effectLst>
              </a:rPr>
              <a:t>Hoan</a:t>
            </a:r>
            <a:endParaRPr lang="en-US" sz="7200" b="1" dirty="0" smtClean="0">
              <a:ln w="0"/>
              <a:solidFill>
                <a:srgbClr val="FF0000"/>
              </a:solidFill>
              <a:effectLst>
                <a:outerShdw blurRad="38100" dist="19050" dir="2700000" algn="tl" rotWithShape="0">
                  <a:schemeClr val="dk1">
                    <a:alpha val="40000"/>
                  </a:schemeClr>
                </a:outerShdw>
              </a:effectLst>
            </a:endParaRPr>
          </a:p>
          <a:p>
            <a:pPr algn="ctr"/>
            <a:r>
              <a:rPr lang="en-US" sz="5400" i="1" dirty="0" err="1" smtClean="0">
                <a:ln w="0"/>
                <a:solidFill>
                  <a:srgbClr val="003399"/>
                </a:solidFill>
                <a:effectLst>
                  <a:outerShdw blurRad="38100" dist="19050" dir="2700000" algn="tl" rotWithShape="0">
                    <a:schemeClr val="dk1">
                      <a:alpha val="40000"/>
                    </a:schemeClr>
                  </a:outerShdw>
                </a:effectLst>
              </a:rPr>
              <a:t>Ngọc</a:t>
            </a:r>
            <a:r>
              <a:rPr lang="en-US" sz="5400" i="1" dirty="0" smtClean="0">
                <a:ln w="0"/>
                <a:solidFill>
                  <a:srgbClr val="003399"/>
                </a:solidFill>
                <a:effectLst>
                  <a:outerShdw blurRad="38100" dist="19050" dir="2700000" algn="tl" rotWithShape="0">
                    <a:schemeClr val="dk1">
                      <a:alpha val="40000"/>
                    </a:schemeClr>
                  </a:outerShdw>
                </a:effectLst>
              </a:rPr>
              <a:t> </a:t>
            </a:r>
            <a:r>
              <a:rPr lang="en-US" sz="5400" i="1" dirty="0" err="1" smtClean="0">
                <a:ln w="0"/>
                <a:solidFill>
                  <a:srgbClr val="003399"/>
                </a:solidFill>
                <a:effectLst>
                  <a:outerShdw blurRad="38100" dist="19050" dir="2700000" algn="tl" rotWithShape="0">
                    <a:schemeClr val="dk1">
                      <a:alpha val="40000"/>
                    </a:schemeClr>
                  </a:outerShdw>
                </a:effectLst>
              </a:rPr>
              <a:t>Linh</a:t>
            </a:r>
            <a:endParaRPr lang="en-US" sz="5400" i="1" dirty="0" smtClean="0">
              <a:ln w="0"/>
              <a:solidFill>
                <a:srgbClr val="003399"/>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39585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569"/>
            <a:ext cx="9144000" cy="5157788"/>
          </a:xfrm>
          <a:prstGeom prst="rect">
            <a:avLst/>
          </a:prstGeom>
        </p:spPr>
      </p:pic>
      <p:sp>
        <p:nvSpPr>
          <p:cNvPr id="5" name="Rectangle 4"/>
          <p:cNvSpPr/>
          <p:nvPr/>
        </p:nvSpPr>
        <p:spPr>
          <a:xfrm>
            <a:off x="152400" y="288518"/>
            <a:ext cx="4800600" cy="1323439"/>
          </a:xfrm>
          <a:prstGeom prst="rect">
            <a:avLst/>
          </a:prstGeom>
          <a:noFill/>
        </p:spPr>
        <p:txBody>
          <a:bodyPr wrap="square" lIns="91440" tIns="45720" rIns="91440" bIns="45720">
            <a:spAutoFit/>
          </a:bodyPr>
          <a:lstStyle/>
          <a:p>
            <a:pPr algn="ctr"/>
            <a:r>
              <a:rPr lang="en-US" sz="8000" b="1" dirty="0" smtClean="0">
                <a:ln w="0"/>
                <a:solidFill>
                  <a:srgbClr val="00B0F0"/>
                </a:solidFill>
                <a:effectLst>
                  <a:outerShdw blurRad="38100" dist="19050" dir="2700000" algn="tl" rotWithShape="0">
                    <a:schemeClr val="dk1">
                      <a:alpha val="40000"/>
                    </a:schemeClr>
                  </a:outerShdw>
                </a:effectLst>
                <a:latin typeface="Bell MT" panose="02020503060305020303" pitchFamily="18" charset="0"/>
              </a:rPr>
              <a:t>HIỆP LỄ </a:t>
            </a:r>
            <a:endParaRPr lang="en-US" sz="8000" b="1" cap="none" spc="0" dirty="0">
              <a:ln w="0"/>
              <a:solidFill>
                <a:srgbClr val="00B0F0"/>
              </a:solidFill>
              <a:effectLst>
                <a:outerShdw blurRad="38100" dist="19050" dir="2700000" algn="tl" rotWithShape="0">
                  <a:schemeClr val="dk1">
                    <a:alpha val="40000"/>
                  </a:schemeClr>
                </a:outerShdw>
              </a:effectLst>
              <a:latin typeface="Bell MT" panose="02020503060305020303" pitchFamily="18" charset="0"/>
            </a:endParaRPr>
          </a:p>
        </p:txBody>
      </p:sp>
      <p:sp>
        <p:nvSpPr>
          <p:cNvPr id="6" name="Rectangle 5"/>
          <p:cNvSpPr/>
          <p:nvPr/>
        </p:nvSpPr>
        <p:spPr>
          <a:xfrm>
            <a:off x="4700800" y="1409377"/>
            <a:ext cx="4443199" cy="2677656"/>
          </a:xfrm>
          <a:prstGeom prst="rect">
            <a:avLst/>
          </a:prstGeom>
          <a:noFill/>
        </p:spPr>
        <p:txBody>
          <a:bodyPr wrap="square" lIns="91440" tIns="45720" rIns="91440" bIns="45720">
            <a:spAutoFit/>
          </a:bodyPr>
          <a:lstStyle/>
          <a:p>
            <a:pPr algn="ctr"/>
            <a:r>
              <a:rPr lang="en-US" sz="6600" b="1" dirty="0" smtClean="0">
                <a:ln w="0"/>
                <a:solidFill>
                  <a:srgbClr val="FF0000"/>
                </a:solidFill>
                <a:effectLst>
                  <a:outerShdw blurRad="38100" dist="19050" dir="2700000" algn="tl" rotWithShape="0">
                    <a:schemeClr val="dk1">
                      <a:alpha val="40000"/>
                    </a:schemeClr>
                  </a:outerShdw>
                </a:effectLst>
              </a:rPr>
              <a:t>KINH CẦU </a:t>
            </a:r>
          </a:p>
          <a:p>
            <a:pPr algn="ctr"/>
            <a:r>
              <a:rPr lang="en-US" sz="6600" b="1" dirty="0" smtClean="0">
                <a:ln w="0"/>
                <a:solidFill>
                  <a:srgbClr val="FF0000"/>
                </a:solidFill>
                <a:effectLst>
                  <a:outerShdw blurRad="38100" dist="19050" dir="2700000" algn="tl" rotWithShape="0">
                    <a:schemeClr val="dk1">
                      <a:alpha val="40000"/>
                    </a:schemeClr>
                  </a:outerShdw>
                </a:effectLst>
              </a:rPr>
              <a:t>TÌNH YÊU</a:t>
            </a:r>
          </a:p>
          <a:p>
            <a:pPr algn="ctr"/>
            <a:r>
              <a:rPr lang="en-US" sz="3600" i="1" dirty="0" smtClean="0">
                <a:ln w="0"/>
                <a:solidFill>
                  <a:srgbClr val="003399"/>
                </a:solidFill>
                <a:effectLst>
                  <a:outerShdw blurRad="38100" dist="19050" dir="2700000" algn="tl" rotWithShape="0">
                    <a:schemeClr val="dk1">
                      <a:alpha val="40000"/>
                    </a:schemeClr>
                  </a:outerShdw>
                </a:effectLst>
              </a:rPr>
              <a:t>Lm. </a:t>
            </a:r>
            <a:r>
              <a:rPr lang="en-US" sz="3600" i="1" dirty="0" err="1" smtClean="0">
                <a:ln w="0"/>
                <a:solidFill>
                  <a:srgbClr val="003399"/>
                </a:solidFill>
                <a:effectLst>
                  <a:outerShdw blurRad="38100" dist="19050" dir="2700000" algn="tl" rotWithShape="0">
                    <a:schemeClr val="dk1">
                      <a:alpha val="40000"/>
                    </a:schemeClr>
                  </a:outerShdw>
                </a:effectLst>
              </a:rPr>
              <a:t>Nguyễn</a:t>
            </a:r>
            <a:r>
              <a:rPr lang="en-US" sz="3600" i="1" dirty="0" smtClean="0">
                <a:ln w="0"/>
                <a:solidFill>
                  <a:srgbClr val="003399"/>
                </a:solidFill>
                <a:effectLst>
                  <a:outerShdw blurRad="38100" dist="19050" dir="2700000" algn="tl" rotWithShape="0">
                    <a:schemeClr val="dk1">
                      <a:alpha val="40000"/>
                    </a:schemeClr>
                  </a:outerShdw>
                </a:effectLst>
              </a:rPr>
              <a:t> </a:t>
            </a:r>
            <a:r>
              <a:rPr lang="en-US" sz="3600" i="1" dirty="0" err="1" smtClean="0">
                <a:ln w="0"/>
                <a:solidFill>
                  <a:srgbClr val="003399"/>
                </a:solidFill>
                <a:effectLst>
                  <a:outerShdw blurRad="38100" dist="19050" dir="2700000" algn="tl" rotWithShape="0">
                    <a:schemeClr val="dk1">
                      <a:alpha val="40000"/>
                    </a:schemeClr>
                  </a:outerShdw>
                </a:effectLst>
              </a:rPr>
              <a:t>Duy</a:t>
            </a:r>
            <a:endParaRPr lang="en-US" sz="3600" b="0" i="1" cap="none" spc="0" dirty="0">
              <a:ln w="0"/>
              <a:solidFill>
                <a:srgbClr val="003399"/>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6" y="1428750"/>
            <a:ext cx="4724048" cy="3704996"/>
          </a:xfrm>
          <a:prstGeom prst="ellipse">
            <a:avLst/>
          </a:prstGeom>
          <a:ln>
            <a:noFill/>
          </a:ln>
          <a:effectLst>
            <a:softEdge rad="112500"/>
          </a:effectLst>
        </p:spPr>
      </p:pic>
    </p:spTree>
    <p:extLst>
      <p:ext uri="{BB962C8B-B14F-4D97-AF65-F5344CB8AC3E}">
        <p14:creationId xmlns:p14="http://schemas.microsoft.com/office/powerpoint/2010/main" val="2001266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067800" cy="4857750"/>
          </a:xfrm>
        </p:spPr>
        <p:txBody>
          <a:bodyPr>
            <a:noAutofit/>
          </a:bodyPr>
          <a:lstStyle/>
          <a:p>
            <a:pPr marL="27432" indent="0" algn="just">
              <a:lnSpc>
                <a:spcPct val="130000"/>
              </a:lnSpc>
              <a:buNone/>
            </a:pPr>
            <a:r>
              <a:rPr lang="en-US" sz="3600" b="0" u="sng" dirty="0">
                <a:solidFill>
                  <a:srgbClr val="FF0000"/>
                </a:solidFill>
                <a:effectLst/>
                <a:latin typeface="+mj-lt"/>
                <a:ea typeface="Tahoma" pitchFamily="34" charset="0"/>
                <a:cs typeface="Times New Roman" pitchFamily="18" charset="0"/>
              </a:rPr>
              <a:t>Tk1:</a:t>
            </a:r>
            <a:r>
              <a:rPr lang="en-US" sz="3600" b="0" dirty="0">
                <a:solidFill>
                  <a:srgbClr val="003399"/>
                </a:solidFill>
                <a:effectLst/>
                <a:latin typeface="+mj-lt"/>
                <a:ea typeface="Tahoma" pitchFamily="34" charset="0"/>
                <a:cs typeface="Times New Roman" pitchFamily="18" charset="0"/>
              </a:rPr>
              <a:t> </a:t>
            </a:r>
            <a:r>
              <a:rPr lang="en-US" sz="3600" b="0" dirty="0" smtClean="0">
                <a:solidFill>
                  <a:srgbClr val="003399"/>
                </a:solidFill>
                <a:effectLst/>
                <a:latin typeface="+mj-lt"/>
                <a:cs typeface="Times New Roman" panose="02020603050405020304" pitchFamily="18" charset="0"/>
              </a:rPr>
              <a:t>Quỳ đây tay trao trong tay giây phút vui này một ngày và nghe tim rung theo tim tha thiết ân tình rực tươi mầu mến. Tình yêu cho nhau hôm nay đoan hứa không phai </a:t>
            </a:r>
            <a:r>
              <a:rPr lang="en-US" sz="3600" b="0" dirty="0" err="1" smtClean="0">
                <a:solidFill>
                  <a:srgbClr val="003399"/>
                </a:solidFill>
                <a:effectLst/>
                <a:latin typeface="+mj-lt"/>
                <a:cs typeface="Times New Roman" panose="02020603050405020304" pitchFamily="18" charset="0"/>
              </a:rPr>
              <a:t>hy</a:t>
            </a:r>
            <a:r>
              <a:rPr lang="en-US" sz="3600" b="0" dirty="0" smtClean="0">
                <a:solidFill>
                  <a:srgbClr val="003399"/>
                </a:solidFill>
                <a:effectLst/>
                <a:latin typeface="+mj-lt"/>
                <a:cs typeface="Times New Roman" panose="02020603050405020304" pitchFamily="18" charset="0"/>
              </a:rPr>
              <a:t> sinh cho nhau mãi đến bạc đầu khi nay khi sau giữ gìn tình yêu thắm mầu.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1030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781550"/>
          </a:xfrm>
        </p:spPr>
        <p:txBody>
          <a:bodyPr>
            <a:noAutofit/>
          </a:bodyPr>
          <a:lstStyle/>
          <a:p>
            <a:pPr marL="27432" indent="0" algn="just">
              <a:lnSpc>
                <a:spcPct val="130000"/>
              </a:lnSpc>
              <a:buNone/>
            </a:pPr>
            <a:r>
              <a:rPr lang="en-US" sz="3600" b="0" u="sng" dirty="0" err="1" smtClean="0">
                <a:solidFill>
                  <a:srgbClr val="FF0000"/>
                </a:solidFill>
                <a:effectLst/>
                <a:latin typeface="+mj-lt"/>
                <a:ea typeface="Tahoma" pitchFamily="34" charset="0"/>
                <a:cs typeface="Times New Roman" pitchFamily="18" charset="0"/>
              </a:rPr>
              <a:t>Đk</a:t>
            </a:r>
            <a:r>
              <a:rPr lang="en-US" sz="3600" b="0" u="sng" dirty="0" smtClean="0">
                <a:solidFill>
                  <a:srgbClr val="FF0000"/>
                </a:solidFill>
                <a:effectLst/>
                <a:latin typeface="+mj-lt"/>
                <a:ea typeface="Tahoma" pitchFamily="34" charset="0"/>
                <a:cs typeface="Times New Roman" pitchFamily="18" charset="0"/>
              </a:rPr>
              <a:t>:</a:t>
            </a:r>
            <a:r>
              <a:rPr lang="en-US" sz="3600" b="0" dirty="0" smtClean="0">
                <a:solidFill>
                  <a:srgbClr val="003399"/>
                </a:solidFill>
                <a:effectLst/>
                <a:latin typeface="+mj-lt"/>
                <a:ea typeface="Tahoma" pitchFamily="34" charset="0"/>
                <a:cs typeface="Times New Roman" pitchFamily="18" charset="0"/>
              </a:rPr>
              <a:t> </a:t>
            </a:r>
            <a:r>
              <a:rPr lang="en-US" sz="3600" b="0" dirty="0" smtClean="0">
                <a:solidFill>
                  <a:srgbClr val="003399"/>
                </a:solidFill>
                <a:effectLst/>
                <a:latin typeface="+mj-lt"/>
                <a:cs typeface="Times New Roman" panose="02020603050405020304" pitchFamily="18" charset="0"/>
              </a:rPr>
              <a:t>Xin dâng bao nhiêu mơ ước trọn đời được luôn tín trung. Xin luôn yêu nhau say đắm mối tình còn xinh đẹp mãi. Xin Cha thương ban ân phúc hai người đẹp duyên mãi thôi. Khi vui hay khi đau khổ suốt đời tình chẳng nhạt phai.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22538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600" b="0" u="sng" dirty="0" smtClean="0">
                <a:solidFill>
                  <a:srgbClr val="FF0000"/>
                </a:solidFill>
                <a:effectLst/>
                <a:latin typeface="+mj-lt"/>
                <a:ea typeface="Tahoma" pitchFamily="34" charset="0"/>
                <a:cs typeface="Times New Roman" pitchFamily="18" charset="0"/>
              </a:rPr>
              <a:t>Tk2:</a:t>
            </a:r>
            <a:r>
              <a:rPr lang="en-US" sz="3600" b="0" dirty="0" smtClean="0">
                <a:solidFill>
                  <a:srgbClr val="003399"/>
                </a:solidFill>
                <a:effectLst/>
                <a:latin typeface="+mj-lt"/>
                <a:ea typeface="Tahoma" pitchFamily="34" charset="0"/>
                <a:cs typeface="Times New Roman" pitchFamily="18" charset="0"/>
              </a:rPr>
              <a:t> </a:t>
            </a:r>
            <a:r>
              <a:rPr lang="en-US" sz="3600" b="0" dirty="0" smtClean="0">
                <a:solidFill>
                  <a:srgbClr val="003399"/>
                </a:solidFill>
                <a:effectLst/>
                <a:latin typeface="+mj-lt"/>
                <a:cs typeface="Times New Roman" panose="02020603050405020304" pitchFamily="18" charset="0"/>
              </a:rPr>
              <a:t>Ngày nao đôi tim yêu nhau ôi </a:t>
            </a:r>
            <a:r>
              <a:rPr lang="en-US" sz="3600" b="0" dirty="0" err="1" smtClean="0">
                <a:solidFill>
                  <a:srgbClr val="003399"/>
                </a:solidFill>
                <a:effectLst/>
                <a:latin typeface="+mj-lt"/>
                <a:cs typeface="Times New Roman" panose="02020603050405020304" pitchFamily="18" charset="0"/>
              </a:rPr>
              <a:t>nhứng</a:t>
            </a:r>
            <a:r>
              <a:rPr lang="en-US" sz="3600" b="0" dirty="0" smtClean="0">
                <a:solidFill>
                  <a:srgbClr val="003399"/>
                </a:solidFill>
                <a:effectLst/>
                <a:latin typeface="+mj-lt"/>
                <a:cs typeface="Times New Roman" panose="02020603050405020304" pitchFamily="18" charset="0"/>
              </a:rPr>
              <a:t> ngọt ngào nhiệm mầu nhìn nhau thương yêu dâng cao mơ ước dạt dào được chung nhịp sống. Và nay bên nhau mê say hạnh phúc dâng đầy nơi linh thiêng đây đoan hứa chung tình xin Cha khoan nhân kết hợp tình yêu thắm nồng.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65315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781550"/>
          </a:xfrm>
        </p:spPr>
        <p:txBody>
          <a:bodyPr>
            <a:noAutofit/>
          </a:bodyPr>
          <a:lstStyle/>
          <a:p>
            <a:pPr marL="27432" indent="0" algn="just">
              <a:lnSpc>
                <a:spcPct val="130000"/>
              </a:lnSpc>
              <a:buNone/>
            </a:pPr>
            <a:r>
              <a:rPr lang="en-US" sz="3600" b="0" u="sng" dirty="0" err="1" smtClean="0">
                <a:solidFill>
                  <a:srgbClr val="FF0000"/>
                </a:solidFill>
                <a:effectLst/>
                <a:latin typeface="+mj-lt"/>
                <a:ea typeface="Tahoma" pitchFamily="34" charset="0"/>
                <a:cs typeface="Times New Roman" pitchFamily="18" charset="0"/>
              </a:rPr>
              <a:t>Đk</a:t>
            </a:r>
            <a:r>
              <a:rPr lang="en-US" sz="3600" b="0" u="sng" dirty="0" smtClean="0">
                <a:solidFill>
                  <a:srgbClr val="FF0000"/>
                </a:solidFill>
                <a:effectLst/>
                <a:latin typeface="+mj-lt"/>
                <a:ea typeface="Tahoma" pitchFamily="34" charset="0"/>
                <a:cs typeface="Times New Roman" pitchFamily="18" charset="0"/>
              </a:rPr>
              <a:t>:</a:t>
            </a:r>
            <a:r>
              <a:rPr lang="en-US" sz="3600" b="0" dirty="0" smtClean="0">
                <a:solidFill>
                  <a:srgbClr val="003399"/>
                </a:solidFill>
                <a:effectLst/>
                <a:latin typeface="+mj-lt"/>
                <a:ea typeface="Tahoma" pitchFamily="34" charset="0"/>
                <a:cs typeface="Times New Roman" pitchFamily="18" charset="0"/>
              </a:rPr>
              <a:t> </a:t>
            </a:r>
            <a:r>
              <a:rPr lang="en-US" sz="3600" b="0" dirty="0" smtClean="0">
                <a:solidFill>
                  <a:srgbClr val="003399"/>
                </a:solidFill>
                <a:effectLst/>
                <a:latin typeface="+mj-lt"/>
                <a:cs typeface="Times New Roman" panose="02020603050405020304" pitchFamily="18" charset="0"/>
              </a:rPr>
              <a:t>Xin dâng bao nhiêu mơ ước trọn đời được luôn tín trung. Xin luôn yêu nhau say đắm mối tình còn xinh đẹp mãi. Xin Cha thương ban ân phúc hai người đẹp duyên mãi thôi. Khi vui hay khi đau khổ suốt đời tình chẳng nhạt phai.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75918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600" b="0" u="sng" dirty="0" smtClean="0">
                <a:solidFill>
                  <a:srgbClr val="FF0000"/>
                </a:solidFill>
                <a:effectLst/>
                <a:latin typeface="+mj-lt"/>
                <a:ea typeface="Tahoma" pitchFamily="34" charset="0"/>
                <a:cs typeface="Times New Roman" pitchFamily="18" charset="0"/>
              </a:rPr>
              <a:t>Tk3:</a:t>
            </a:r>
            <a:r>
              <a:rPr lang="en-US" sz="3600" b="0" dirty="0" smtClean="0">
                <a:solidFill>
                  <a:srgbClr val="003399"/>
                </a:solidFill>
                <a:effectLst/>
                <a:latin typeface="+mj-lt"/>
                <a:ea typeface="Tahoma" pitchFamily="34" charset="0"/>
                <a:cs typeface="Times New Roman" pitchFamily="18" charset="0"/>
              </a:rPr>
              <a:t> </a:t>
            </a:r>
            <a:r>
              <a:rPr lang="en-US" sz="3600" b="0" dirty="0" smtClean="0">
                <a:solidFill>
                  <a:srgbClr val="003399"/>
                </a:solidFill>
                <a:effectLst/>
                <a:latin typeface="+mj-lt"/>
                <a:cs typeface="Times New Roman" panose="02020603050405020304" pitchFamily="18" charset="0"/>
              </a:rPr>
              <a:t>Từ nay trao thân cho nhau nên nghĩa vợ chồng một lòng từ nay theo gương Giê su thương mến chân tình người yêu thành tín. Rồi mai khi con thêm đông nuôi dưỡng một lòng cho con vui ngoan xin Chúa nhân lành thương ban muôn </a:t>
            </a:r>
            <a:r>
              <a:rPr lang="en-US" sz="3600" b="0" dirty="0" err="1" smtClean="0">
                <a:solidFill>
                  <a:srgbClr val="003399"/>
                </a:solidFill>
                <a:effectLst/>
                <a:latin typeface="+mj-lt"/>
                <a:cs typeface="Times New Roman" panose="02020603050405020304" pitchFamily="18" charset="0"/>
              </a:rPr>
              <a:t>oen</a:t>
            </a:r>
            <a:r>
              <a:rPr lang="en-US" sz="3600" b="0" dirty="0" smtClean="0">
                <a:solidFill>
                  <a:srgbClr val="003399"/>
                </a:solidFill>
                <a:effectLst/>
                <a:latin typeface="+mj-lt"/>
                <a:cs typeface="Times New Roman" panose="02020603050405020304" pitchFamily="18" charset="0"/>
              </a:rPr>
              <a:t> duyên tình đẹp </a:t>
            </a:r>
            <a:r>
              <a:rPr lang="en-US" sz="3600" b="0" smtClean="0">
                <a:solidFill>
                  <a:srgbClr val="003399"/>
                </a:solidFill>
                <a:effectLst/>
                <a:latin typeface="+mj-lt"/>
                <a:cs typeface="Times New Roman" panose="02020603050405020304" pitchFamily="18" charset="0"/>
              </a:rPr>
              <a:t>hơn nắng hồng.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05091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781550"/>
          </a:xfrm>
        </p:spPr>
        <p:txBody>
          <a:bodyPr>
            <a:noAutofit/>
          </a:bodyPr>
          <a:lstStyle/>
          <a:p>
            <a:pPr marL="27432" indent="0" algn="just">
              <a:lnSpc>
                <a:spcPct val="130000"/>
              </a:lnSpc>
              <a:buNone/>
            </a:pPr>
            <a:r>
              <a:rPr lang="en-US" sz="3600" b="0" u="sng" dirty="0" err="1" smtClean="0">
                <a:solidFill>
                  <a:srgbClr val="FF0000"/>
                </a:solidFill>
                <a:effectLst/>
                <a:latin typeface="+mj-lt"/>
                <a:ea typeface="Tahoma" pitchFamily="34" charset="0"/>
                <a:cs typeface="Times New Roman" pitchFamily="18" charset="0"/>
              </a:rPr>
              <a:t>Đk</a:t>
            </a:r>
            <a:r>
              <a:rPr lang="en-US" sz="3600" b="0" u="sng" dirty="0" smtClean="0">
                <a:solidFill>
                  <a:srgbClr val="FF0000"/>
                </a:solidFill>
                <a:effectLst/>
                <a:latin typeface="+mj-lt"/>
                <a:ea typeface="Tahoma" pitchFamily="34" charset="0"/>
                <a:cs typeface="Times New Roman" pitchFamily="18" charset="0"/>
              </a:rPr>
              <a:t>:</a:t>
            </a:r>
            <a:r>
              <a:rPr lang="en-US" sz="3600" b="0" dirty="0" smtClean="0">
                <a:solidFill>
                  <a:srgbClr val="003399"/>
                </a:solidFill>
                <a:effectLst/>
                <a:latin typeface="+mj-lt"/>
                <a:ea typeface="Tahoma" pitchFamily="34" charset="0"/>
                <a:cs typeface="Times New Roman" pitchFamily="18" charset="0"/>
              </a:rPr>
              <a:t> </a:t>
            </a:r>
            <a:r>
              <a:rPr lang="en-US" sz="3600" b="0" dirty="0" smtClean="0">
                <a:solidFill>
                  <a:srgbClr val="003399"/>
                </a:solidFill>
                <a:effectLst/>
                <a:latin typeface="+mj-lt"/>
                <a:cs typeface="Times New Roman" panose="02020603050405020304" pitchFamily="18" charset="0"/>
              </a:rPr>
              <a:t>Xin dâng bao nhiêu mơ ước trọn đời được luôn tín trung. Xin luôn yêu nhau say đắm mối tình còn xinh đẹp mãi. Xin Cha thương ban ân phúc hai người đẹp duyên mãi thôi. Khi vui hay khi đau khổ suốt đời tình chẳng nhạt phai.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631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9" y="828"/>
            <a:ext cx="9144000" cy="5157547"/>
          </a:xfrm>
          <a:prstGeom prst="rect">
            <a:avLst/>
          </a:prstGeom>
        </p:spPr>
      </p:pic>
      <p:sp>
        <p:nvSpPr>
          <p:cNvPr id="10" name="Rectangle 9"/>
          <p:cNvSpPr/>
          <p:nvPr/>
        </p:nvSpPr>
        <p:spPr>
          <a:xfrm>
            <a:off x="5165427" y="35364"/>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solidFill>
                <a:srgbClr val="FF6699"/>
              </a:solidFill>
              <a:effectLst>
                <a:outerShdw dist="38100" dir="2640000" algn="bl" rotWithShape="0">
                  <a:schemeClr val="tx2">
                    <a:lumMod val="75000"/>
                  </a:schemeClr>
                </a:outerShdw>
              </a:effectLst>
            </a:endParaRPr>
          </a:p>
        </p:txBody>
      </p:sp>
      <p:sp>
        <p:nvSpPr>
          <p:cNvPr id="11" name="Rectangle 10"/>
          <p:cNvSpPr/>
          <p:nvPr/>
        </p:nvSpPr>
        <p:spPr>
          <a:xfrm>
            <a:off x="3187205" y="932575"/>
            <a:ext cx="5980042" cy="1200329"/>
          </a:xfrm>
          <a:prstGeom prst="rect">
            <a:avLst/>
          </a:prstGeom>
          <a:noFill/>
        </p:spPr>
        <p:txBody>
          <a:bodyPr wrap="square" lIns="91440" tIns="45720" rIns="91440" bIns="45720">
            <a:spAutoFit/>
          </a:bodyPr>
          <a:lstStyle/>
          <a:p>
            <a:pPr algn="ctr"/>
            <a:r>
              <a:rPr lang="en-US" sz="3600" b="1" dirty="0" err="1" smtClean="0">
                <a:ln w="0"/>
                <a:solidFill>
                  <a:srgbClr val="00B0F0"/>
                </a:solidFill>
                <a:effectLst>
                  <a:outerShdw blurRad="38100" dist="19050" dir="2700000" algn="tl" rotWithShape="0">
                    <a:schemeClr val="dk1">
                      <a:alpha val="40000"/>
                    </a:schemeClr>
                  </a:outerShdw>
                </a:effectLst>
              </a:rPr>
              <a:t>Anh</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Gioan</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Lê</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Đức</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Hiếu</a:t>
            </a:r>
            <a:endParaRPr lang="en-US" sz="3600" b="1" dirty="0" smtClean="0">
              <a:ln w="0"/>
              <a:solidFill>
                <a:srgbClr val="00B0F0"/>
              </a:solidFill>
              <a:effectLst>
                <a:outerShdw blurRad="38100" dist="19050" dir="2700000" algn="tl" rotWithShape="0">
                  <a:schemeClr val="dk1">
                    <a:alpha val="40000"/>
                  </a:schemeClr>
                </a:outerShdw>
              </a:effectLst>
            </a:endParaRPr>
          </a:p>
          <a:p>
            <a:pPr algn="ctr"/>
            <a:r>
              <a:rPr lang="en-US" sz="3600" b="1" cap="none" spc="0" dirty="0" err="1" smtClean="0">
                <a:ln w="0"/>
                <a:solidFill>
                  <a:srgbClr val="00B0F0"/>
                </a:solidFill>
                <a:effectLst>
                  <a:outerShdw blurRad="38100" dist="19050" dir="2700000" algn="tl" rotWithShape="0">
                    <a:schemeClr val="dk1">
                      <a:alpha val="40000"/>
                    </a:schemeClr>
                  </a:outerShdw>
                </a:effectLst>
              </a:rPr>
              <a:t>Chị</a:t>
            </a:r>
            <a:r>
              <a:rPr lang="en-US" sz="3600" b="1" cap="none" spc="0" dirty="0" smtClean="0">
                <a:ln w="0"/>
                <a:solidFill>
                  <a:srgbClr val="00B0F0"/>
                </a:solidFill>
                <a:effectLst>
                  <a:outerShdw blurRad="38100" dist="19050" dir="2700000" algn="tl" rotWithShape="0">
                    <a:schemeClr val="dk1">
                      <a:alpha val="40000"/>
                    </a:schemeClr>
                  </a:outerShdw>
                </a:effectLst>
              </a:rPr>
              <a:t> Maria </a:t>
            </a:r>
            <a:r>
              <a:rPr lang="en-US" sz="3600" b="1" cap="none" spc="0" dirty="0" err="1" smtClean="0">
                <a:ln w="0"/>
                <a:solidFill>
                  <a:srgbClr val="00B0F0"/>
                </a:solidFill>
                <a:effectLst>
                  <a:outerShdw blurRad="38100" dist="19050" dir="2700000" algn="tl" rotWithShape="0">
                    <a:schemeClr val="dk1">
                      <a:alpha val="40000"/>
                    </a:schemeClr>
                  </a:outerShdw>
                </a:effectLst>
              </a:rPr>
              <a:t>Trịnh</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Thị</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Duyên</a:t>
            </a:r>
            <a:r>
              <a:rPr lang="en-US" sz="3600" b="1" cap="none" spc="0" dirty="0" smtClean="0">
                <a:ln w="0"/>
                <a:solidFill>
                  <a:srgbClr val="00B0F0"/>
                </a:solidFill>
                <a:effectLst>
                  <a:outerShdw blurRad="38100" dist="19050" dir="2700000" algn="tl" rotWithShape="0">
                    <a:schemeClr val="dk1">
                      <a:alpha val="40000"/>
                    </a:schemeClr>
                  </a:outerShdw>
                </a:effectLst>
              </a:rPr>
              <a:t> </a:t>
            </a:r>
            <a:endParaRPr lang="en-US" sz="3600" b="1" cap="none" spc="0" dirty="0">
              <a:ln w="0"/>
              <a:solidFill>
                <a:srgbClr val="00B0F0"/>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09694"/>
            <a:ext cx="6096001" cy="2448681"/>
          </a:xfrm>
          <a:prstGeom prst="rect">
            <a:avLst/>
          </a:prstGeom>
        </p:spPr>
      </p:pic>
      <p:sp>
        <p:nvSpPr>
          <p:cNvPr id="13" name="Rectangle 12"/>
          <p:cNvSpPr/>
          <p:nvPr/>
        </p:nvSpPr>
        <p:spPr>
          <a:xfrm>
            <a:off x="2819400" y="35364"/>
            <a:ext cx="6324600" cy="830997"/>
          </a:xfrm>
          <a:prstGeom prst="rect">
            <a:avLst/>
          </a:prstGeom>
          <a:noFill/>
        </p:spPr>
        <p:txBody>
          <a:bodyPr wrap="square" lIns="91440" tIns="45720" rIns="91440" bIns="45720">
            <a:spAutoFit/>
          </a:bodyPr>
          <a:lstStyle/>
          <a:p>
            <a:pPr algn="ct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Thánh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Lễ</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Thành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Hôn</a:t>
            </a:r>
            <a:endParaRPr lang="en-US" sz="4800" b="1" i="1" cap="none" spc="0" dirty="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p:txBody>
      </p:sp>
      <p:pic>
        <p:nvPicPr>
          <p:cNvPr id="2" name="Picture 1"/>
          <p:cNvPicPr>
            <a:picLocks noChangeAspect="1"/>
          </p:cNvPicPr>
          <p:nvPr/>
        </p:nvPicPr>
        <p:blipFill>
          <a:blip r:embed="rId4"/>
          <a:stretch>
            <a:fillRect/>
          </a:stretch>
        </p:blipFill>
        <p:spPr>
          <a:xfrm>
            <a:off x="2590800" y="-20333970"/>
            <a:ext cx="24384000" cy="17373600"/>
          </a:xfrm>
          <a:prstGeom prst="rect">
            <a:avLst/>
          </a:prstGeom>
        </p:spPr>
      </p:pic>
    </p:spTree>
    <p:extLst>
      <p:ext uri="{BB962C8B-B14F-4D97-AF65-F5344CB8AC3E}">
        <p14:creationId xmlns:p14="http://schemas.microsoft.com/office/powerpoint/2010/main" val="2958684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289"/>
            <a:ext cx="9144000" cy="5157788"/>
          </a:xfrm>
          <a:prstGeom prst="rect">
            <a:avLst/>
          </a:prstGeom>
        </p:spPr>
      </p:pic>
      <p:sp>
        <p:nvSpPr>
          <p:cNvPr id="5" name="Rectangle 4"/>
          <p:cNvSpPr/>
          <p:nvPr/>
        </p:nvSpPr>
        <p:spPr>
          <a:xfrm>
            <a:off x="4322523" y="212233"/>
            <a:ext cx="4800600" cy="1323439"/>
          </a:xfrm>
          <a:prstGeom prst="rect">
            <a:avLst/>
          </a:prstGeom>
          <a:noFill/>
        </p:spPr>
        <p:txBody>
          <a:bodyPr wrap="square" lIns="91440" tIns="45720" rIns="91440" bIns="45720">
            <a:spAutoFit/>
          </a:bodyPr>
          <a:lstStyle/>
          <a:p>
            <a:pPr algn="ctr"/>
            <a:r>
              <a:rPr lang="en-US" sz="8000" b="1" dirty="0" smtClean="0">
                <a:ln w="0"/>
                <a:solidFill>
                  <a:srgbClr val="00B0F0"/>
                </a:solidFill>
                <a:effectLst>
                  <a:outerShdw blurRad="38100" dist="19050" dir="2700000" algn="tl" rotWithShape="0">
                    <a:schemeClr val="dk1">
                      <a:alpha val="40000"/>
                    </a:schemeClr>
                  </a:outerShdw>
                </a:effectLst>
                <a:latin typeface="Bell MT" panose="02020503060305020303" pitchFamily="18" charset="0"/>
              </a:rPr>
              <a:t>KẾT LỄ </a:t>
            </a:r>
            <a:endParaRPr lang="en-US" sz="8000" b="1" cap="none" spc="0" dirty="0">
              <a:ln w="0"/>
              <a:solidFill>
                <a:srgbClr val="00B0F0"/>
              </a:solidFill>
              <a:effectLst>
                <a:outerShdw blurRad="38100" dist="19050" dir="2700000" algn="tl" rotWithShape="0">
                  <a:schemeClr val="dk1">
                    <a:alpha val="40000"/>
                  </a:schemeClr>
                </a:outerShdw>
              </a:effectLst>
              <a:latin typeface="Bell MT" panose="02020503060305020303" pitchFamily="18" charset="0"/>
            </a:endParaRPr>
          </a:p>
        </p:txBody>
      </p:sp>
      <p:sp>
        <p:nvSpPr>
          <p:cNvPr id="6" name="Rectangle 5"/>
          <p:cNvSpPr/>
          <p:nvPr/>
        </p:nvSpPr>
        <p:spPr>
          <a:xfrm>
            <a:off x="4689448" y="1672602"/>
            <a:ext cx="4073552" cy="2123658"/>
          </a:xfrm>
          <a:prstGeom prst="rect">
            <a:avLst/>
          </a:prstGeom>
          <a:noFill/>
        </p:spPr>
        <p:txBody>
          <a:bodyPr wrap="none" lIns="91440" tIns="45720" rIns="91440" bIns="45720">
            <a:spAutoFit/>
          </a:bodyPr>
          <a:lstStyle/>
          <a:p>
            <a:pPr algn="ctr"/>
            <a:r>
              <a:rPr lang="en-US" sz="8800" b="1" dirty="0" smtClean="0">
                <a:ln w="0"/>
                <a:solidFill>
                  <a:srgbClr val="FF0000"/>
                </a:solidFill>
                <a:effectLst>
                  <a:outerShdw blurRad="38100" dist="19050" dir="2700000" algn="tl" rotWithShape="0">
                    <a:schemeClr val="dk1">
                      <a:alpha val="40000"/>
                    </a:schemeClr>
                  </a:outerShdw>
                </a:effectLst>
              </a:rPr>
              <a:t>XIN MẸ</a:t>
            </a:r>
          </a:p>
          <a:p>
            <a:pPr algn="ctr"/>
            <a:r>
              <a:rPr lang="en-US" sz="4400" b="0" i="1" cap="none" spc="0" dirty="0" err="1" smtClean="0">
                <a:ln w="0"/>
                <a:solidFill>
                  <a:srgbClr val="003399"/>
                </a:solidFill>
                <a:effectLst>
                  <a:outerShdw blurRad="38100" dist="19050" dir="2700000" algn="tl" rotWithShape="0">
                    <a:schemeClr val="dk1">
                      <a:alpha val="40000"/>
                    </a:schemeClr>
                  </a:outerShdw>
                </a:effectLst>
              </a:rPr>
              <a:t>Ngọc</a:t>
            </a:r>
            <a:r>
              <a:rPr lang="en-US" sz="4400" b="0" i="1" cap="none" spc="0" dirty="0" smtClean="0">
                <a:ln w="0"/>
                <a:solidFill>
                  <a:srgbClr val="003399"/>
                </a:solidFill>
                <a:effectLst>
                  <a:outerShdw blurRad="38100" dist="19050" dir="2700000" algn="tl" rotWithShape="0">
                    <a:schemeClr val="dk1">
                      <a:alpha val="40000"/>
                    </a:schemeClr>
                  </a:outerShdw>
                </a:effectLst>
              </a:rPr>
              <a:t> </a:t>
            </a:r>
            <a:r>
              <a:rPr lang="en-US" sz="4400" b="0" i="1" cap="none" spc="0" dirty="0" err="1" smtClean="0">
                <a:ln w="0"/>
                <a:solidFill>
                  <a:srgbClr val="003399"/>
                </a:solidFill>
                <a:effectLst>
                  <a:outerShdw blurRad="38100" dist="19050" dir="2700000" algn="tl" rotWithShape="0">
                    <a:schemeClr val="dk1">
                      <a:alpha val="40000"/>
                    </a:schemeClr>
                  </a:outerShdw>
                </a:effectLst>
              </a:rPr>
              <a:t>Kôn</a:t>
            </a:r>
            <a:endParaRPr lang="en-US" sz="4400" b="0" i="1" cap="none" spc="0" dirty="0">
              <a:ln w="0"/>
              <a:solidFill>
                <a:srgbClr val="003399"/>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3103"/>
            <a:ext cx="4682563" cy="4355873"/>
          </a:xfrm>
          <a:prstGeom prst="ellipse">
            <a:avLst/>
          </a:prstGeom>
          <a:ln>
            <a:noFill/>
          </a:ln>
          <a:effectLst>
            <a:softEdge rad="112500"/>
          </a:effectLst>
        </p:spPr>
      </p:pic>
    </p:spTree>
    <p:extLst>
      <p:ext uri="{BB962C8B-B14F-4D97-AF65-F5344CB8AC3E}">
        <p14:creationId xmlns:p14="http://schemas.microsoft.com/office/powerpoint/2010/main" val="3984089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a:blipFill>
            <a:blip r:embed="rId2"/>
            <a:stretch>
              <a:fillRect/>
            </a:stretch>
          </a:blipFill>
        </p:spPr>
        <p:txBody>
          <a:bodyPr>
            <a:noAutofit/>
          </a:bodyPr>
          <a:lstStyle/>
          <a:p>
            <a:pPr marL="27432" indent="0" algn="just">
              <a:lnSpc>
                <a:spcPct val="130000"/>
              </a:lnSpc>
              <a:buNone/>
            </a:pPr>
            <a:r>
              <a:rPr lang="en-US" sz="4000" u="sng" dirty="0" smtClean="0">
                <a:solidFill>
                  <a:srgbClr val="FF0000"/>
                </a:solidFill>
                <a:latin typeface="+mj-lt"/>
                <a:ea typeface="Tahoma" pitchFamily="34" charset="0"/>
                <a:cs typeface="Times New Roman" pitchFamily="18" charset="0"/>
              </a:rPr>
              <a:t>Tk1</a:t>
            </a:r>
            <a:r>
              <a:rPr lang="en-US" sz="4000" b="0" u="sng" dirty="0" smtClean="0">
                <a:solidFill>
                  <a:srgbClr val="FF0000"/>
                </a:solidFill>
                <a:effectLst/>
                <a:latin typeface="+mj-lt"/>
                <a:ea typeface="Tahoma" pitchFamily="34" charset="0"/>
                <a:cs typeface="Times New Roman" pitchFamily="18" charset="0"/>
              </a:rPr>
              <a:t>:</a:t>
            </a:r>
            <a:r>
              <a:rPr lang="en-US" sz="4000" b="0" dirty="0" smtClean="0">
                <a:solidFill>
                  <a:srgbClr val="FF0000"/>
                </a:solidFill>
                <a:effectLst/>
                <a:latin typeface="+mj-lt"/>
                <a:ea typeface="Tahoma" pitchFamily="34" charset="0"/>
                <a:cs typeface="Times New Roman" pitchFamily="18" charset="0"/>
              </a:rPr>
              <a:t> </a:t>
            </a:r>
            <a:r>
              <a:rPr lang="vi-VN" sz="4000" dirty="0">
                <a:solidFill>
                  <a:srgbClr val="003399"/>
                </a:solidFill>
              </a:rPr>
              <a:t>Hôm nay hân hoan hai người bước lên đền thánh. Nhịp lòng tha thiết hát chung khúc ca yêu thương. Tay đan trong tay đường đời sách bước theo cùng, trăm năm tơ duyên ước nguyện bền lòng thủy chung.</a:t>
            </a:r>
            <a:endParaRPr lang="en-US" sz="4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5834"/>
            <a:ext cx="9144000" cy="5117665"/>
          </a:xfrm>
        </p:spPr>
        <p:txBody>
          <a:bodyPr>
            <a:noAutofit/>
          </a:bodyPr>
          <a:lstStyle/>
          <a:p>
            <a:pPr marL="0" indent="0" algn="just">
              <a:lnSpc>
                <a:spcPct val="120000"/>
              </a:lnSpc>
              <a:buNone/>
            </a:pPr>
            <a:r>
              <a:rPr lang="en-US" sz="4400" u="sng" dirty="0" smtClean="0">
                <a:solidFill>
                  <a:srgbClr val="FF0000"/>
                </a:solidFill>
                <a:latin typeface="+mj-lt"/>
                <a:ea typeface="SimHei" pitchFamily="49" charset="-122"/>
                <a:cs typeface="Times New Roman" pitchFamily="18" charset="0"/>
              </a:rPr>
              <a:t>Tk1</a:t>
            </a:r>
            <a:r>
              <a:rPr lang="en-US" sz="4400" b="0" u="sng" dirty="0" smtClean="0">
                <a:solidFill>
                  <a:srgbClr val="FF0000"/>
                </a:solidFill>
                <a:effectLst/>
                <a:latin typeface="+mj-lt"/>
                <a:ea typeface="SimHei" pitchFamily="49" charset="-122"/>
                <a:cs typeface="Times New Roman" pitchFamily="18" charset="0"/>
              </a:rPr>
              <a:t>:</a:t>
            </a:r>
            <a:r>
              <a:rPr lang="en-US" sz="4400" b="0" dirty="0" smtClean="0">
                <a:solidFill>
                  <a:srgbClr val="FF0000"/>
                </a:solidFill>
                <a:effectLst/>
                <a:latin typeface="+mj-lt"/>
                <a:ea typeface="SimHei" pitchFamily="49" charset="-122"/>
                <a:cs typeface="Times New Roman" pitchFamily="18" charset="0"/>
              </a:rPr>
              <a:t> </a:t>
            </a:r>
            <a:r>
              <a:rPr lang="vi-VN" sz="4400" dirty="0" smtClean="0">
                <a:solidFill>
                  <a:srgbClr val="003399"/>
                </a:solidFill>
              </a:rPr>
              <a:t>Mẹ </a:t>
            </a:r>
            <a:r>
              <a:rPr lang="vi-VN" sz="4400" dirty="0">
                <a:solidFill>
                  <a:srgbClr val="003399"/>
                </a:solidFill>
              </a:rPr>
              <a:t>ơi xin cho đôi bạn suốt đời thủy chung. Mẹ ơi xin cho đôi bạn gắn bó yêu thương. Dìu nhau đi trong cuộc đời lúc buồn lúc vui. Để nên mái ấm gia đình ngợi khen Chúa hiển vinh</a:t>
            </a:r>
            <a:r>
              <a:rPr lang="vi-VN" sz="4400" dirty="0" smtClean="0">
                <a:solidFill>
                  <a:srgbClr val="003399"/>
                </a:solidFill>
              </a:rPr>
              <a:t>.</a:t>
            </a:r>
            <a:r>
              <a:rPr lang="en-US" sz="4400" dirty="0" smtClean="0">
                <a:solidFill>
                  <a:srgbClr val="003399"/>
                </a:solidFill>
              </a:rPr>
              <a:t> </a:t>
            </a:r>
            <a:endParaRPr lang="en-US" sz="4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61950"/>
            <a:ext cx="9144000" cy="4743450"/>
          </a:xfrm>
        </p:spPr>
        <p:txBody>
          <a:bodyPr>
            <a:noAutofit/>
          </a:bodyPr>
          <a:lstStyle/>
          <a:p>
            <a:pPr marL="0" indent="0" algn="just">
              <a:lnSpc>
                <a:spcPct val="120000"/>
              </a:lnSpc>
              <a:buNone/>
            </a:pPr>
            <a:r>
              <a:rPr lang="en-US" sz="4400" u="sng" dirty="0" smtClean="0">
                <a:solidFill>
                  <a:srgbClr val="FF0000"/>
                </a:solidFill>
                <a:latin typeface="+mj-lt"/>
                <a:ea typeface="SimHei" pitchFamily="49" charset="-122"/>
                <a:cs typeface="Times New Roman" pitchFamily="18" charset="0"/>
              </a:rPr>
              <a:t>ĐK</a:t>
            </a:r>
            <a:r>
              <a:rPr lang="en-US" sz="4400" b="0" u="sng" dirty="0" smtClean="0">
                <a:solidFill>
                  <a:srgbClr val="FF0000"/>
                </a:solidFill>
                <a:effectLst/>
                <a:latin typeface="+mj-lt"/>
                <a:ea typeface="SimHei" pitchFamily="49" charset="-122"/>
                <a:cs typeface="Times New Roman" pitchFamily="18" charset="0"/>
              </a:rPr>
              <a:t>:</a:t>
            </a:r>
            <a:r>
              <a:rPr lang="en-US" sz="4400" b="0" dirty="0" smtClean="0">
                <a:solidFill>
                  <a:srgbClr val="FF0000"/>
                </a:solidFill>
                <a:effectLst/>
                <a:latin typeface="+mj-lt"/>
                <a:ea typeface="SimHei" pitchFamily="49" charset="-122"/>
                <a:cs typeface="Times New Roman" pitchFamily="18" charset="0"/>
              </a:rPr>
              <a:t> </a:t>
            </a:r>
            <a:r>
              <a:rPr lang="vi-VN" sz="4400" dirty="0" smtClean="0">
                <a:solidFill>
                  <a:srgbClr val="003399"/>
                </a:solidFill>
              </a:rPr>
              <a:t>Cho </a:t>
            </a:r>
            <a:r>
              <a:rPr lang="vi-VN" sz="4400" dirty="0">
                <a:solidFill>
                  <a:srgbClr val="003399"/>
                </a:solidFill>
              </a:rPr>
              <a:t>hoa yêu thương kết trái đơm hương, trung </a:t>
            </a:r>
            <a:r>
              <a:rPr lang="vi-VN" sz="4400" dirty="0" smtClean="0">
                <a:solidFill>
                  <a:srgbClr val="003399"/>
                </a:solidFill>
              </a:rPr>
              <a:t>trinh </a:t>
            </a:r>
            <a:r>
              <a:rPr lang="vi-VN" sz="4400" dirty="0">
                <a:solidFill>
                  <a:srgbClr val="003399"/>
                </a:solidFill>
              </a:rPr>
              <a:t>tin yêu bác ái nêu gương. Khiêm nhu đơn sơ giống Thánh Gia xưa, sống trọn một đời xứng với ơn gọi.</a:t>
            </a:r>
            <a:endParaRPr lang="en-US" sz="4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36190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5834"/>
            <a:ext cx="9144000" cy="5117665"/>
          </a:xfrm>
        </p:spPr>
        <p:txBody>
          <a:bodyPr>
            <a:noAutofit/>
          </a:bodyPr>
          <a:lstStyle/>
          <a:p>
            <a:pPr marL="0" indent="0" algn="just">
              <a:lnSpc>
                <a:spcPct val="120000"/>
              </a:lnSpc>
              <a:buNone/>
            </a:pPr>
            <a:r>
              <a:rPr lang="en-US" sz="4400" u="sng" dirty="0" smtClean="0">
                <a:solidFill>
                  <a:srgbClr val="FF0000"/>
                </a:solidFill>
                <a:latin typeface="+mj-lt"/>
                <a:ea typeface="SimHei" pitchFamily="49" charset="-122"/>
                <a:cs typeface="Times New Roman" pitchFamily="18" charset="0"/>
              </a:rPr>
              <a:t>Tk2</a:t>
            </a:r>
            <a:r>
              <a:rPr lang="en-US" sz="4400" b="0" u="sng" dirty="0" smtClean="0">
                <a:solidFill>
                  <a:srgbClr val="FF0000"/>
                </a:solidFill>
                <a:effectLst/>
                <a:latin typeface="+mj-lt"/>
                <a:ea typeface="SimHei" pitchFamily="49" charset="-122"/>
                <a:cs typeface="Times New Roman" pitchFamily="18" charset="0"/>
              </a:rPr>
              <a:t>:</a:t>
            </a:r>
            <a:r>
              <a:rPr lang="en-US" sz="4400" b="0" dirty="0" smtClean="0">
                <a:solidFill>
                  <a:srgbClr val="FF0000"/>
                </a:solidFill>
                <a:effectLst/>
                <a:latin typeface="+mj-lt"/>
                <a:ea typeface="SimHei" pitchFamily="49" charset="-122"/>
                <a:cs typeface="Times New Roman" pitchFamily="18" charset="0"/>
              </a:rPr>
              <a:t> </a:t>
            </a:r>
            <a:r>
              <a:rPr lang="vi-VN" sz="4400" dirty="0" smtClean="0">
                <a:solidFill>
                  <a:srgbClr val="003399"/>
                </a:solidFill>
              </a:rPr>
              <a:t>Mẹ </a:t>
            </a:r>
            <a:r>
              <a:rPr lang="vi-VN" sz="4400" dirty="0">
                <a:solidFill>
                  <a:srgbClr val="003399"/>
                </a:solidFill>
              </a:rPr>
              <a:t>ơi xin cho đôi bạn sống đời đức tin, làm gương cho các gia đình cuộc sống hy sinh. Cùng nhau noi gương của Mẹ sống lời Chúa luôn, làm cho hạt giống Tin Mừng được đâm nhánh trổ bông.</a:t>
            </a:r>
            <a:endParaRPr lang="en-US" sz="4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8060372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61950"/>
            <a:ext cx="9144000" cy="4743450"/>
          </a:xfrm>
        </p:spPr>
        <p:txBody>
          <a:bodyPr>
            <a:noAutofit/>
          </a:bodyPr>
          <a:lstStyle/>
          <a:p>
            <a:pPr marL="0" indent="0" algn="just">
              <a:lnSpc>
                <a:spcPct val="120000"/>
              </a:lnSpc>
              <a:buNone/>
            </a:pPr>
            <a:r>
              <a:rPr lang="en-US" sz="4400" u="sng" dirty="0" smtClean="0">
                <a:solidFill>
                  <a:srgbClr val="FF0000"/>
                </a:solidFill>
                <a:latin typeface="+mj-lt"/>
                <a:ea typeface="SimHei" pitchFamily="49" charset="-122"/>
                <a:cs typeface="Times New Roman" pitchFamily="18" charset="0"/>
              </a:rPr>
              <a:t>ĐK</a:t>
            </a:r>
            <a:r>
              <a:rPr lang="en-US" sz="4400" b="0" u="sng" dirty="0" smtClean="0">
                <a:solidFill>
                  <a:srgbClr val="FF0000"/>
                </a:solidFill>
                <a:effectLst/>
                <a:latin typeface="+mj-lt"/>
                <a:ea typeface="SimHei" pitchFamily="49" charset="-122"/>
                <a:cs typeface="Times New Roman" pitchFamily="18" charset="0"/>
              </a:rPr>
              <a:t>:</a:t>
            </a:r>
            <a:r>
              <a:rPr lang="en-US" sz="4400" b="0" dirty="0" smtClean="0">
                <a:solidFill>
                  <a:srgbClr val="FF0000"/>
                </a:solidFill>
                <a:effectLst/>
                <a:latin typeface="+mj-lt"/>
                <a:ea typeface="SimHei" pitchFamily="49" charset="-122"/>
                <a:cs typeface="Times New Roman" pitchFamily="18" charset="0"/>
              </a:rPr>
              <a:t> </a:t>
            </a:r>
            <a:r>
              <a:rPr lang="vi-VN" sz="4400" dirty="0" smtClean="0">
                <a:solidFill>
                  <a:srgbClr val="003399"/>
                </a:solidFill>
              </a:rPr>
              <a:t>Cho </a:t>
            </a:r>
            <a:r>
              <a:rPr lang="vi-VN" sz="4400" dirty="0">
                <a:solidFill>
                  <a:srgbClr val="003399"/>
                </a:solidFill>
              </a:rPr>
              <a:t>hoa yêu thương kết trái đơm hương, trung </a:t>
            </a:r>
            <a:r>
              <a:rPr lang="vi-VN" sz="4400" dirty="0" smtClean="0">
                <a:solidFill>
                  <a:srgbClr val="003399"/>
                </a:solidFill>
              </a:rPr>
              <a:t>trinh </a:t>
            </a:r>
            <a:r>
              <a:rPr lang="vi-VN" sz="4400" dirty="0">
                <a:solidFill>
                  <a:srgbClr val="003399"/>
                </a:solidFill>
              </a:rPr>
              <a:t>tin yêu bác ái nêu gương. Khiêm nhu đơn sơ giống Thánh Gia xưa, sống trọn một đời xứng với ơn gọi.</a:t>
            </a:r>
            <a:endParaRPr lang="en-US" sz="4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0633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9" y="828"/>
            <a:ext cx="9144000" cy="5157547"/>
          </a:xfrm>
          <a:prstGeom prst="rect">
            <a:avLst/>
          </a:prstGeom>
        </p:spPr>
      </p:pic>
      <p:sp>
        <p:nvSpPr>
          <p:cNvPr id="10" name="Rectangle 9"/>
          <p:cNvSpPr/>
          <p:nvPr/>
        </p:nvSpPr>
        <p:spPr>
          <a:xfrm>
            <a:off x="5165427" y="35364"/>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solidFill>
                <a:srgbClr val="FF6699"/>
              </a:solidFill>
              <a:effectLst>
                <a:outerShdw dist="38100" dir="2640000" algn="bl" rotWithShape="0">
                  <a:schemeClr val="tx2">
                    <a:lumMod val="75000"/>
                  </a:schemeClr>
                </a:outerShdw>
              </a:effectLst>
            </a:endParaRPr>
          </a:p>
        </p:txBody>
      </p:sp>
      <p:sp>
        <p:nvSpPr>
          <p:cNvPr id="11" name="Rectangle 10"/>
          <p:cNvSpPr/>
          <p:nvPr/>
        </p:nvSpPr>
        <p:spPr>
          <a:xfrm>
            <a:off x="3187205" y="932575"/>
            <a:ext cx="5980042" cy="1200329"/>
          </a:xfrm>
          <a:prstGeom prst="rect">
            <a:avLst/>
          </a:prstGeom>
          <a:noFill/>
        </p:spPr>
        <p:txBody>
          <a:bodyPr wrap="square" lIns="91440" tIns="45720" rIns="91440" bIns="45720">
            <a:spAutoFit/>
          </a:bodyPr>
          <a:lstStyle/>
          <a:p>
            <a:pPr algn="ctr"/>
            <a:r>
              <a:rPr lang="en-US" sz="3600" b="1" dirty="0" err="1" smtClean="0">
                <a:ln w="0"/>
                <a:solidFill>
                  <a:srgbClr val="00B0F0"/>
                </a:solidFill>
                <a:effectLst>
                  <a:outerShdw blurRad="38100" dist="19050" dir="2700000" algn="tl" rotWithShape="0">
                    <a:schemeClr val="dk1">
                      <a:alpha val="40000"/>
                    </a:schemeClr>
                  </a:outerShdw>
                </a:effectLst>
              </a:rPr>
              <a:t>Anh</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Gioan</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Lê</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Đức</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Hiếu</a:t>
            </a:r>
            <a:endParaRPr lang="en-US" sz="3600" b="1" dirty="0" smtClean="0">
              <a:ln w="0"/>
              <a:solidFill>
                <a:srgbClr val="00B0F0"/>
              </a:solidFill>
              <a:effectLst>
                <a:outerShdw blurRad="38100" dist="19050" dir="2700000" algn="tl" rotWithShape="0">
                  <a:schemeClr val="dk1">
                    <a:alpha val="40000"/>
                  </a:schemeClr>
                </a:outerShdw>
              </a:effectLst>
            </a:endParaRPr>
          </a:p>
          <a:p>
            <a:pPr algn="ctr"/>
            <a:r>
              <a:rPr lang="en-US" sz="3600" b="1" cap="none" spc="0" dirty="0" err="1" smtClean="0">
                <a:ln w="0"/>
                <a:solidFill>
                  <a:srgbClr val="00B0F0"/>
                </a:solidFill>
                <a:effectLst>
                  <a:outerShdw blurRad="38100" dist="19050" dir="2700000" algn="tl" rotWithShape="0">
                    <a:schemeClr val="dk1">
                      <a:alpha val="40000"/>
                    </a:schemeClr>
                  </a:outerShdw>
                </a:effectLst>
              </a:rPr>
              <a:t>Chị</a:t>
            </a:r>
            <a:r>
              <a:rPr lang="en-US" sz="3600" b="1" cap="none" spc="0" dirty="0" smtClean="0">
                <a:ln w="0"/>
                <a:solidFill>
                  <a:srgbClr val="00B0F0"/>
                </a:solidFill>
                <a:effectLst>
                  <a:outerShdw blurRad="38100" dist="19050" dir="2700000" algn="tl" rotWithShape="0">
                    <a:schemeClr val="dk1">
                      <a:alpha val="40000"/>
                    </a:schemeClr>
                  </a:outerShdw>
                </a:effectLst>
              </a:rPr>
              <a:t> Maria </a:t>
            </a:r>
            <a:r>
              <a:rPr lang="en-US" sz="3600" b="1" cap="none" spc="0" dirty="0" err="1" smtClean="0">
                <a:ln w="0"/>
                <a:solidFill>
                  <a:srgbClr val="00B0F0"/>
                </a:solidFill>
                <a:effectLst>
                  <a:outerShdw blurRad="38100" dist="19050" dir="2700000" algn="tl" rotWithShape="0">
                    <a:schemeClr val="dk1">
                      <a:alpha val="40000"/>
                    </a:schemeClr>
                  </a:outerShdw>
                </a:effectLst>
              </a:rPr>
              <a:t>Trịnh</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Thị</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Duyên</a:t>
            </a:r>
            <a:r>
              <a:rPr lang="en-US" sz="3600" b="1" cap="none" spc="0" dirty="0" smtClean="0">
                <a:ln w="0"/>
                <a:solidFill>
                  <a:srgbClr val="00B0F0"/>
                </a:solidFill>
                <a:effectLst>
                  <a:outerShdw blurRad="38100" dist="19050" dir="2700000" algn="tl" rotWithShape="0">
                    <a:schemeClr val="dk1">
                      <a:alpha val="40000"/>
                    </a:schemeClr>
                  </a:outerShdw>
                </a:effectLst>
              </a:rPr>
              <a:t> </a:t>
            </a:r>
            <a:endParaRPr lang="en-US" sz="3600" b="1" cap="none" spc="0" dirty="0">
              <a:ln w="0"/>
              <a:solidFill>
                <a:srgbClr val="00B0F0"/>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09694"/>
            <a:ext cx="6096001" cy="2448681"/>
          </a:xfrm>
          <a:prstGeom prst="rect">
            <a:avLst/>
          </a:prstGeom>
        </p:spPr>
      </p:pic>
      <p:sp>
        <p:nvSpPr>
          <p:cNvPr id="13" name="Rectangle 12"/>
          <p:cNvSpPr/>
          <p:nvPr/>
        </p:nvSpPr>
        <p:spPr>
          <a:xfrm>
            <a:off x="2819400" y="35364"/>
            <a:ext cx="6324600" cy="830997"/>
          </a:xfrm>
          <a:prstGeom prst="rect">
            <a:avLst/>
          </a:prstGeom>
          <a:noFill/>
        </p:spPr>
        <p:txBody>
          <a:bodyPr wrap="square" lIns="91440" tIns="45720" rIns="91440" bIns="45720">
            <a:spAutoFit/>
          </a:bodyPr>
          <a:lstStyle/>
          <a:p>
            <a:pPr algn="ct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Thánh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Lễ</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Thành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Hôn</a:t>
            </a:r>
            <a:endParaRPr lang="en-US" sz="4800" b="1" i="1" cap="none" spc="0" dirty="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p:txBody>
      </p:sp>
    </p:spTree>
    <p:extLst>
      <p:ext uri="{BB962C8B-B14F-4D97-AF65-F5344CB8AC3E}">
        <p14:creationId xmlns:p14="http://schemas.microsoft.com/office/powerpoint/2010/main" val="2686425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u="sng" dirty="0" smtClean="0">
                <a:solidFill>
                  <a:srgbClr val="FF0000"/>
                </a:solidFill>
                <a:latin typeface="+mj-lt"/>
                <a:ea typeface="Tahoma" pitchFamily="34" charset="0"/>
                <a:cs typeface="Times New Roman" pitchFamily="18" charset="0"/>
              </a:rPr>
              <a:t>ĐK</a:t>
            </a:r>
            <a:r>
              <a:rPr lang="en-US" sz="4400" b="0" u="sng" dirty="0" smtClean="0">
                <a:solidFill>
                  <a:srgbClr val="FF0000"/>
                </a:solidFill>
                <a:effectLst/>
                <a:latin typeface="+mj-lt"/>
                <a:ea typeface="Tahoma" pitchFamily="34" charset="0"/>
                <a:cs typeface="Times New Roman" pitchFamily="18" charset="0"/>
              </a:rPr>
              <a:t>:</a:t>
            </a:r>
            <a:r>
              <a:rPr lang="en-US" sz="4400" b="0" dirty="0">
                <a:effectLst/>
                <a:latin typeface="+mj-lt"/>
              </a:rPr>
              <a:t> </a:t>
            </a:r>
            <a:r>
              <a:rPr lang="vi-VN" sz="4400" dirty="0">
                <a:solidFill>
                  <a:srgbClr val="003399"/>
                </a:solidFill>
              </a:rPr>
              <a:t>Nguyện xin ơn thiêng thánh hóa hai người. Tình yêu trao nhau luôn mãi sáng ngời. Lửa thiêng ấm áp trong suốt cuộc đời yêu thương, dẫn lối lên trời tin vui đến trong tim người.</a:t>
            </a:r>
            <a:endParaRPr lang="vi-VN" sz="4400" b="0" dirty="0">
              <a:solidFill>
                <a:srgbClr val="003399"/>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400" u="sng" dirty="0" smtClean="0">
                <a:solidFill>
                  <a:srgbClr val="FF0000"/>
                </a:solidFill>
                <a:latin typeface="+mj-lt"/>
                <a:ea typeface="Tahoma" pitchFamily="34" charset="0"/>
                <a:cs typeface="Times New Roman" pitchFamily="18" charset="0"/>
              </a:rPr>
              <a:t>Tk2</a:t>
            </a:r>
            <a:r>
              <a:rPr lang="en-US" sz="4400" b="0" u="sng" dirty="0" smtClean="0">
                <a:solidFill>
                  <a:srgbClr val="FF0000"/>
                </a:solidFill>
                <a:effectLst/>
                <a:latin typeface="+mj-lt"/>
                <a:ea typeface="Tahoma" pitchFamily="34" charset="0"/>
                <a:cs typeface="Times New Roman" pitchFamily="18" charset="0"/>
              </a:rPr>
              <a:t>:</a:t>
            </a:r>
            <a:r>
              <a:rPr lang="en-US" sz="4400" b="0" dirty="0" smtClean="0">
                <a:solidFill>
                  <a:srgbClr val="FF0000"/>
                </a:solidFill>
                <a:effectLst/>
                <a:latin typeface="+mj-lt"/>
                <a:ea typeface="Tahoma" pitchFamily="34" charset="0"/>
                <a:cs typeface="Times New Roman" pitchFamily="18" charset="0"/>
              </a:rPr>
              <a:t> </a:t>
            </a:r>
            <a:r>
              <a:rPr lang="vi-VN" sz="4400" dirty="0" smtClean="0">
                <a:solidFill>
                  <a:srgbClr val="003399"/>
                </a:solidFill>
              </a:rPr>
              <a:t>Hôm </a:t>
            </a:r>
            <a:r>
              <a:rPr lang="vi-VN" sz="4400" dirty="0">
                <a:solidFill>
                  <a:srgbClr val="003399"/>
                </a:solidFill>
              </a:rPr>
              <a:t>nay hân hoan hai người kết duyên tình mến. Đường dài đi tới nhất tâm ý chung một lòng, tim trao con tim hẹn thề ghi khắc đá vàng bên nhau, hôm mai hiệp lòng bài kinh tấu vang.</a:t>
            </a:r>
            <a:endParaRPr lang="en-US" sz="4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53229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u="sng" dirty="0" smtClean="0">
                <a:solidFill>
                  <a:srgbClr val="FF0000"/>
                </a:solidFill>
                <a:latin typeface="+mj-lt"/>
                <a:ea typeface="Tahoma" pitchFamily="34" charset="0"/>
                <a:cs typeface="Times New Roman" pitchFamily="18" charset="0"/>
              </a:rPr>
              <a:t>ĐK</a:t>
            </a:r>
            <a:r>
              <a:rPr lang="en-US" sz="4400" b="0" u="sng" dirty="0" smtClean="0">
                <a:solidFill>
                  <a:srgbClr val="FF0000"/>
                </a:solidFill>
                <a:effectLst/>
                <a:latin typeface="+mj-lt"/>
                <a:ea typeface="Tahoma" pitchFamily="34" charset="0"/>
                <a:cs typeface="Times New Roman" pitchFamily="18" charset="0"/>
              </a:rPr>
              <a:t>:</a:t>
            </a:r>
            <a:r>
              <a:rPr lang="en-US" sz="4400" b="0" dirty="0">
                <a:effectLst/>
                <a:latin typeface="+mj-lt"/>
              </a:rPr>
              <a:t> </a:t>
            </a:r>
            <a:r>
              <a:rPr lang="vi-VN" sz="4400" dirty="0">
                <a:solidFill>
                  <a:srgbClr val="003399"/>
                </a:solidFill>
              </a:rPr>
              <a:t>Nguyện xin ơn thiêng thánh hóa hai người. Tình yêu trao nhau luôn mãi sáng ngời. Lửa thiêng ấm áp trong suốt cuộc đời yêu thương, dẫn lối lên trời tin vui đến trong tim người.</a:t>
            </a:r>
            <a:endParaRPr lang="vi-VN" sz="4400" b="0" dirty="0">
              <a:solidFill>
                <a:srgbClr val="003399"/>
              </a:solidFill>
              <a:effectLst/>
              <a:latin typeface="+mj-lt"/>
            </a:endParaRPr>
          </a:p>
        </p:txBody>
      </p:sp>
    </p:spTree>
    <p:extLst>
      <p:ext uri="{BB962C8B-B14F-4D97-AF65-F5344CB8AC3E}">
        <p14:creationId xmlns:p14="http://schemas.microsoft.com/office/powerpoint/2010/main" val="3970660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9" y="828"/>
            <a:ext cx="9144000" cy="5157547"/>
          </a:xfrm>
          <a:prstGeom prst="rect">
            <a:avLst/>
          </a:prstGeom>
        </p:spPr>
      </p:pic>
      <p:sp>
        <p:nvSpPr>
          <p:cNvPr id="10" name="Rectangle 9"/>
          <p:cNvSpPr/>
          <p:nvPr/>
        </p:nvSpPr>
        <p:spPr>
          <a:xfrm>
            <a:off x="5165427" y="35364"/>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solidFill>
                <a:srgbClr val="FF6699"/>
              </a:solidFill>
              <a:effectLst>
                <a:outerShdw dist="38100" dir="2640000" algn="bl" rotWithShape="0">
                  <a:schemeClr val="tx2">
                    <a:lumMod val="75000"/>
                  </a:schemeClr>
                </a:outerShdw>
              </a:effectLst>
            </a:endParaRPr>
          </a:p>
        </p:txBody>
      </p:sp>
      <p:sp>
        <p:nvSpPr>
          <p:cNvPr id="11" name="Rectangle 10"/>
          <p:cNvSpPr/>
          <p:nvPr/>
        </p:nvSpPr>
        <p:spPr>
          <a:xfrm>
            <a:off x="3187205" y="932575"/>
            <a:ext cx="5980042" cy="1200329"/>
          </a:xfrm>
          <a:prstGeom prst="rect">
            <a:avLst/>
          </a:prstGeom>
          <a:noFill/>
        </p:spPr>
        <p:txBody>
          <a:bodyPr wrap="square" lIns="91440" tIns="45720" rIns="91440" bIns="45720">
            <a:spAutoFit/>
          </a:bodyPr>
          <a:lstStyle/>
          <a:p>
            <a:pPr algn="ctr"/>
            <a:r>
              <a:rPr lang="en-US" sz="3600" b="1" dirty="0" err="1" smtClean="0">
                <a:ln w="0"/>
                <a:solidFill>
                  <a:srgbClr val="00B0F0"/>
                </a:solidFill>
                <a:effectLst>
                  <a:outerShdw blurRad="38100" dist="19050" dir="2700000" algn="tl" rotWithShape="0">
                    <a:schemeClr val="dk1">
                      <a:alpha val="40000"/>
                    </a:schemeClr>
                  </a:outerShdw>
                </a:effectLst>
              </a:rPr>
              <a:t>Anh</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Gioan</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Lê</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Đức</a:t>
            </a:r>
            <a:r>
              <a:rPr lang="en-US" sz="3600" b="1" dirty="0" smtClean="0">
                <a:ln w="0"/>
                <a:solidFill>
                  <a:srgbClr val="00B0F0"/>
                </a:solidFill>
                <a:effectLst>
                  <a:outerShdw blurRad="38100" dist="19050" dir="2700000" algn="tl" rotWithShape="0">
                    <a:schemeClr val="dk1">
                      <a:alpha val="40000"/>
                    </a:schemeClr>
                  </a:outerShdw>
                </a:effectLst>
              </a:rPr>
              <a:t> </a:t>
            </a:r>
            <a:r>
              <a:rPr lang="en-US" sz="3600" b="1" dirty="0" err="1" smtClean="0">
                <a:ln w="0"/>
                <a:solidFill>
                  <a:srgbClr val="00B0F0"/>
                </a:solidFill>
                <a:effectLst>
                  <a:outerShdw blurRad="38100" dist="19050" dir="2700000" algn="tl" rotWithShape="0">
                    <a:schemeClr val="dk1">
                      <a:alpha val="40000"/>
                    </a:schemeClr>
                  </a:outerShdw>
                </a:effectLst>
              </a:rPr>
              <a:t>Hiếu</a:t>
            </a:r>
            <a:endParaRPr lang="en-US" sz="3600" b="1" dirty="0" smtClean="0">
              <a:ln w="0"/>
              <a:solidFill>
                <a:srgbClr val="00B0F0"/>
              </a:solidFill>
              <a:effectLst>
                <a:outerShdw blurRad="38100" dist="19050" dir="2700000" algn="tl" rotWithShape="0">
                  <a:schemeClr val="dk1">
                    <a:alpha val="40000"/>
                  </a:schemeClr>
                </a:outerShdw>
              </a:effectLst>
            </a:endParaRPr>
          </a:p>
          <a:p>
            <a:pPr algn="ctr"/>
            <a:r>
              <a:rPr lang="en-US" sz="3600" b="1" cap="none" spc="0" dirty="0" err="1" smtClean="0">
                <a:ln w="0"/>
                <a:solidFill>
                  <a:srgbClr val="00B0F0"/>
                </a:solidFill>
                <a:effectLst>
                  <a:outerShdw blurRad="38100" dist="19050" dir="2700000" algn="tl" rotWithShape="0">
                    <a:schemeClr val="dk1">
                      <a:alpha val="40000"/>
                    </a:schemeClr>
                  </a:outerShdw>
                </a:effectLst>
              </a:rPr>
              <a:t>Chị</a:t>
            </a:r>
            <a:r>
              <a:rPr lang="en-US" sz="3600" b="1" cap="none" spc="0" dirty="0" smtClean="0">
                <a:ln w="0"/>
                <a:solidFill>
                  <a:srgbClr val="00B0F0"/>
                </a:solidFill>
                <a:effectLst>
                  <a:outerShdw blurRad="38100" dist="19050" dir="2700000" algn="tl" rotWithShape="0">
                    <a:schemeClr val="dk1">
                      <a:alpha val="40000"/>
                    </a:schemeClr>
                  </a:outerShdw>
                </a:effectLst>
              </a:rPr>
              <a:t> Maria </a:t>
            </a:r>
            <a:r>
              <a:rPr lang="en-US" sz="3600" b="1" cap="none" spc="0" dirty="0" err="1" smtClean="0">
                <a:ln w="0"/>
                <a:solidFill>
                  <a:srgbClr val="00B0F0"/>
                </a:solidFill>
                <a:effectLst>
                  <a:outerShdw blurRad="38100" dist="19050" dir="2700000" algn="tl" rotWithShape="0">
                    <a:schemeClr val="dk1">
                      <a:alpha val="40000"/>
                    </a:schemeClr>
                  </a:outerShdw>
                </a:effectLst>
              </a:rPr>
              <a:t>Trịnh</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Thị</a:t>
            </a:r>
            <a:r>
              <a:rPr lang="en-US" sz="3600" b="1" cap="none" spc="0" dirty="0" smtClean="0">
                <a:ln w="0"/>
                <a:solidFill>
                  <a:srgbClr val="00B0F0"/>
                </a:solidFill>
                <a:effectLst>
                  <a:outerShdw blurRad="38100" dist="19050" dir="2700000" algn="tl" rotWithShape="0">
                    <a:schemeClr val="dk1">
                      <a:alpha val="40000"/>
                    </a:schemeClr>
                  </a:outerShdw>
                </a:effectLst>
              </a:rPr>
              <a:t> </a:t>
            </a:r>
            <a:r>
              <a:rPr lang="en-US" sz="3600" b="1" cap="none" spc="0" dirty="0" err="1" smtClean="0">
                <a:ln w="0"/>
                <a:solidFill>
                  <a:srgbClr val="00B0F0"/>
                </a:solidFill>
                <a:effectLst>
                  <a:outerShdw blurRad="38100" dist="19050" dir="2700000" algn="tl" rotWithShape="0">
                    <a:schemeClr val="dk1">
                      <a:alpha val="40000"/>
                    </a:schemeClr>
                  </a:outerShdw>
                </a:effectLst>
              </a:rPr>
              <a:t>Duyên</a:t>
            </a:r>
            <a:r>
              <a:rPr lang="en-US" sz="3600" b="1" cap="none" spc="0" dirty="0" smtClean="0">
                <a:ln w="0"/>
                <a:solidFill>
                  <a:srgbClr val="00B0F0"/>
                </a:solidFill>
                <a:effectLst>
                  <a:outerShdw blurRad="38100" dist="19050" dir="2700000" algn="tl" rotWithShape="0">
                    <a:schemeClr val="dk1">
                      <a:alpha val="40000"/>
                    </a:schemeClr>
                  </a:outerShdw>
                </a:effectLst>
              </a:rPr>
              <a:t> </a:t>
            </a:r>
            <a:endParaRPr lang="en-US" sz="3600" b="1" cap="none" spc="0" dirty="0">
              <a:ln w="0"/>
              <a:solidFill>
                <a:srgbClr val="00B0F0"/>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09694"/>
            <a:ext cx="6096001" cy="2448681"/>
          </a:xfrm>
          <a:prstGeom prst="rect">
            <a:avLst/>
          </a:prstGeom>
        </p:spPr>
      </p:pic>
      <p:sp>
        <p:nvSpPr>
          <p:cNvPr id="13" name="Rectangle 12"/>
          <p:cNvSpPr/>
          <p:nvPr/>
        </p:nvSpPr>
        <p:spPr>
          <a:xfrm>
            <a:off x="2819400" y="35364"/>
            <a:ext cx="6324600" cy="830997"/>
          </a:xfrm>
          <a:prstGeom prst="rect">
            <a:avLst/>
          </a:prstGeom>
          <a:noFill/>
        </p:spPr>
        <p:txBody>
          <a:bodyPr wrap="square" lIns="91440" tIns="45720" rIns="91440" bIns="45720">
            <a:spAutoFit/>
          </a:bodyPr>
          <a:lstStyle/>
          <a:p>
            <a:pPr algn="ct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Thánh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Lễ</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Thành</a:t>
            </a:r>
            <a:r>
              <a:rPr lang="en-US" sz="4800" b="1" i="1" cap="none" spc="0" dirty="0"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 </a:t>
            </a:r>
            <a:r>
              <a:rPr lang="en-US" sz="4800" b="1" i="1" cap="none" spc="0" dirty="0" err="1" smtClean="0">
                <a:ln w="0"/>
                <a:solidFill>
                  <a:srgbClr val="FF0000"/>
                </a:solidFill>
                <a:effectLst>
                  <a:outerShdw blurRad="38100" dist="19050" dir="2700000" algn="tl" rotWithShape="0">
                    <a:schemeClr val="dk1">
                      <a:alpha val="40000"/>
                    </a:schemeClr>
                  </a:outerShdw>
                </a:effectLst>
                <a:latin typeface="Bell MT" panose="02020503060305020303" pitchFamily="18" charset="0"/>
              </a:rPr>
              <a:t>Hôn</a:t>
            </a:r>
            <a:endParaRPr lang="en-US" sz="4800" b="1" i="1" cap="none" spc="0" dirty="0">
              <a:ln w="0"/>
              <a:solidFill>
                <a:srgbClr val="FF0000"/>
              </a:solidFill>
              <a:effectLst>
                <a:outerShdw blurRad="38100" dist="19050" dir="2700000" algn="tl" rotWithShape="0">
                  <a:schemeClr val="dk1">
                    <a:alpha val="40000"/>
                  </a:schemeClr>
                </a:outerShdw>
              </a:effectLst>
              <a:latin typeface="Bell MT" panose="02020503060305020303" pitchFamily="18" charset="0"/>
            </a:endParaRPr>
          </a:p>
        </p:txBody>
      </p:sp>
    </p:spTree>
    <p:extLst>
      <p:ext uri="{BB962C8B-B14F-4D97-AF65-F5344CB8AC3E}">
        <p14:creationId xmlns:p14="http://schemas.microsoft.com/office/powerpoint/2010/main" val="4055908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514350"/>
            <a:ext cx="9144000" cy="4629150"/>
          </a:xfrm>
        </p:spPr>
        <p:txBody>
          <a:bodyPr/>
          <a:lstStyle/>
          <a:p>
            <a:pPr eaLnBrk="1" hangingPunct="1">
              <a:lnSpc>
                <a:spcPct val="105000"/>
              </a:lnSpc>
              <a:defRPr/>
            </a:pPr>
            <a:r>
              <a:rPr lang="en-US" sz="7200" b="1" dirty="0" err="1" smtClean="0">
                <a:solidFill>
                  <a:srgbClr val="00B0F0"/>
                </a:solidFill>
                <a:effectLst/>
                <a:latin typeface="+mj-lt"/>
                <a:cs typeface="Tahoma" pitchFamily="34" charset="0"/>
              </a:rPr>
              <a:t>Đáp</a:t>
            </a:r>
            <a:r>
              <a:rPr lang="en-US" sz="7200" b="1" dirty="0" smtClean="0">
                <a:solidFill>
                  <a:srgbClr val="00B0F0"/>
                </a:solidFill>
                <a:effectLst/>
                <a:latin typeface="+mj-lt"/>
                <a:cs typeface="Tahoma" pitchFamily="34" charset="0"/>
              </a:rPr>
              <a:t> Ca</a:t>
            </a:r>
          </a:p>
          <a:p>
            <a:pPr eaLnBrk="1" hangingPunct="1">
              <a:lnSpc>
                <a:spcPct val="105000"/>
              </a:lnSpc>
              <a:defRPr/>
            </a:pPr>
            <a:r>
              <a:rPr lang="en-US" sz="6600" b="1" dirty="0" smtClean="0">
                <a:solidFill>
                  <a:srgbClr val="FF0000"/>
                </a:solidFill>
                <a:effectLst/>
                <a:latin typeface="+mj-lt"/>
                <a:cs typeface="Tahoma" pitchFamily="34" charset="0"/>
              </a:rPr>
              <a:t>VINH PHÚC THAY</a:t>
            </a:r>
          </a:p>
          <a:p>
            <a:pPr eaLnBrk="1" hangingPunct="1">
              <a:lnSpc>
                <a:spcPct val="105000"/>
              </a:lnSpc>
              <a:defRPr/>
            </a:pPr>
            <a:r>
              <a:rPr lang="en-US" sz="4000" i="1" dirty="0" smtClean="0">
                <a:solidFill>
                  <a:srgbClr val="003399"/>
                </a:solidFill>
                <a:latin typeface="+mj-lt"/>
                <a:cs typeface="Tahoma" pitchFamily="34" charset="0"/>
              </a:rPr>
              <a:t>Lm. Kim Long</a:t>
            </a:r>
            <a:endParaRPr lang="en-US" sz="4000" b="0" i="1" dirty="0" smtClean="0">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1104</Words>
  <Application>Microsoft Office PowerPoint</Application>
  <PresentationFormat>On-screen Show (16:9)</PresentationFormat>
  <Paragraphs>79</Paragraphs>
  <Slides>44</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44</vt:i4>
      </vt:variant>
    </vt:vector>
  </HeadingPairs>
  <TitlesOfParts>
    <vt:vector size="57" baseType="lpstr">
      <vt:lpstr>Arial</vt:lpstr>
      <vt:lpstr>Bell MT</vt:lpstr>
      <vt:lpstr>Calibri</vt:lpstr>
      <vt:lpstr>SimHei</vt:lpstr>
      <vt:lpstr>Tahoma</vt:lpstr>
      <vt:lpstr>Times New Roman</vt:lpstr>
      <vt:lpstr>UTM American Sans</vt:lpstr>
      <vt:lpstr>Office Theme</vt:lpstr>
      <vt:lpstr>1_Default Design</vt:lpstr>
      <vt:lpstr>Default Design</vt:lpstr>
      <vt:lpstr>2_Office Theme</vt:lpstr>
      <vt:lpstr>10_Office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Đk: Vinh phúc thay người kính sợ Chúa, và hằng đi trên đường quang minh Thiên Chúa.  Người hưởng huê lợi tay người tạo nên, và hạnh phúc Chúa thưởng ban muôn đời. </vt:lpstr>
      <vt:lpstr>Tk1: Hiền thê người tựa gốc nho sai trái, trong nội thất nhà người.  Con cái người như đám cây ô-liu, xum xuê quanh mâm bàn người. </vt:lpstr>
      <vt:lpstr>Đk: Vinh phúc thay người kính sợ Chúa, và hằng đi trên đường quang minh Thiên Chúa.  Người hưởng huê lợi tay người tạo nên, và hạnh phúc Chúa thưởng ban muôn đời. </vt:lpstr>
      <vt:lpstr>Tk2: Ngàn ân lộc của Chúa ban chan chứa trên kẻ kính sợ Ngài.  Xin Chúa từ trên núi Si-on chúc phúc suốt cả đời người. </vt:lpstr>
      <vt:lpstr>Đk: Vinh phúc thay người kính sợ Chúa, và hằng đi trên đường quang minh Thiên Chúa.  Người hưởng huê lợi tay người tạo nên, và hạnh phúc Chúa thưởng ban muôn đời. </vt:lpstr>
      <vt:lpstr>Tk3: Nguyện cho người được sống cao niên tuế trong hạnh phúc tuyệt vời.  Con cháu người đông đúc như sao trời, an vui đến muôn ngàn đời. </vt:lpstr>
      <vt:lpstr>Đk: Vinh phúc thay người kính sợ Chúa, và hằng đi trên đường quang minh Thiên Chúa.  Người hưởng huê lợi tay người tạo nên, và hạnh phúc Chúa thưởng ban muôn đời.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Admin</cp:lastModifiedBy>
  <cp:revision>218</cp:revision>
  <dcterms:created xsi:type="dcterms:W3CDTF">2021-05-09T08:36:44Z</dcterms:created>
  <dcterms:modified xsi:type="dcterms:W3CDTF">2024-12-04T03:39:08Z</dcterms:modified>
</cp:coreProperties>
</file>