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624" r:id="rId8"/>
    <p:sldMasterId id="2147484720" r:id="rId9"/>
    <p:sldMasterId id="2147484732" r:id="rId10"/>
    <p:sldMasterId id="2147484744" r:id="rId11"/>
    <p:sldMasterId id="2147484756" r:id="rId12"/>
    <p:sldMasterId id="2147484768" r:id="rId13"/>
    <p:sldMasterId id="2147484816" r:id="rId14"/>
    <p:sldMasterId id="2147484828" r:id="rId15"/>
    <p:sldMasterId id="2147484840" r:id="rId16"/>
    <p:sldMasterId id="2147484852" r:id="rId17"/>
  </p:sldMasterIdLst>
  <p:notesMasterIdLst>
    <p:notesMasterId r:id="rId97"/>
  </p:notesMasterIdLst>
  <p:sldIdLst>
    <p:sldId id="507" r:id="rId18"/>
    <p:sldId id="376" r:id="rId19"/>
    <p:sldId id="898" r:id="rId20"/>
    <p:sldId id="899" r:id="rId21"/>
    <p:sldId id="893" r:id="rId22"/>
    <p:sldId id="553" r:id="rId23"/>
    <p:sldId id="585" r:id="rId24"/>
    <p:sldId id="443" r:id="rId25"/>
    <p:sldId id="676" r:id="rId26"/>
    <p:sldId id="894" r:id="rId27"/>
    <p:sldId id="384" r:id="rId28"/>
    <p:sldId id="385" r:id="rId29"/>
    <p:sldId id="386" r:id="rId30"/>
    <p:sldId id="387" r:id="rId31"/>
    <p:sldId id="388" r:id="rId32"/>
    <p:sldId id="389" r:id="rId33"/>
    <p:sldId id="390" r:id="rId34"/>
    <p:sldId id="391" r:id="rId35"/>
    <p:sldId id="895" r:id="rId36"/>
    <p:sldId id="392" r:id="rId37"/>
    <p:sldId id="393" r:id="rId38"/>
    <p:sldId id="394" r:id="rId39"/>
    <p:sldId id="395" r:id="rId40"/>
    <p:sldId id="396" r:id="rId41"/>
    <p:sldId id="397" r:id="rId42"/>
    <p:sldId id="398" r:id="rId43"/>
    <p:sldId id="399" r:id="rId44"/>
    <p:sldId id="896" r:id="rId45"/>
    <p:sldId id="900" r:id="rId46"/>
    <p:sldId id="856" r:id="rId47"/>
    <p:sldId id="857" r:id="rId48"/>
    <p:sldId id="858" r:id="rId49"/>
    <p:sldId id="897" r:id="rId50"/>
    <p:sldId id="859" r:id="rId51"/>
    <p:sldId id="865" r:id="rId52"/>
    <p:sldId id="860" r:id="rId53"/>
    <p:sldId id="866" r:id="rId54"/>
    <p:sldId id="901" r:id="rId55"/>
    <p:sldId id="867" r:id="rId56"/>
    <p:sldId id="892" r:id="rId57"/>
    <p:sldId id="54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550" r:id="rId72"/>
    <p:sldId id="558" r:id="rId73"/>
    <p:sldId id="559" r:id="rId74"/>
    <p:sldId id="561" r:id="rId75"/>
    <p:sldId id="841" r:id="rId76"/>
    <p:sldId id="614" r:id="rId77"/>
    <p:sldId id="903" r:id="rId78"/>
    <p:sldId id="904" r:id="rId79"/>
    <p:sldId id="276" r:id="rId80"/>
    <p:sldId id="902" r:id="rId81"/>
    <p:sldId id="875" r:id="rId82"/>
    <p:sldId id="277" r:id="rId83"/>
    <p:sldId id="279" r:id="rId84"/>
    <p:sldId id="886" r:id="rId85"/>
    <p:sldId id="278" r:id="rId86"/>
    <p:sldId id="885" r:id="rId87"/>
    <p:sldId id="905" r:id="rId88"/>
    <p:sldId id="906" r:id="rId89"/>
    <p:sldId id="292" r:id="rId90"/>
    <p:sldId id="876" r:id="rId91"/>
    <p:sldId id="293" r:id="rId92"/>
    <p:sldId id="563" r:id="rId93"/>
    <p:sldId id="564" r:id="rId94"/>
    <p:sldId id="790" r:id="rId95"/>
    <p:sldId id="877"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733" autoAdjust="0"/>
  </p:normalViewPr>
  <p:slideViewPr>
    <p:cSldViewPr>
      <p:cViewPr varScale="1">
        <p:scale>
          <a:sx n="90" d="100"/>
          <a:sy n="90" d="100"/>
        </p:scale>
        <p:origin x="150" y="90"/>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a:solidFill>
                  <a:srgbClr val="FF0000"/>
                </a:solidFill>
              </a:rPr>
              <a:t>Bài</a:t>
            </a:r>
            <a:r>
              <a:rPr lang="en-US" dirty="0">
                <a:solidFill>
                  <a:srgbClr val="FF0000"/>
                </a:solidFill>
              </a:rPr>
              <a:t> </a:t>
            </a:r>
            <a:r>
              <a:rPr lang="en-US" dirty="0" err="1">
                <a:solidFill>
                  <a:srgbClr val="FF0000"/>
                </a:solidFill>
              </a:rPr>
              <a:t>đọc</a:t>
            </a:r>
            <a:r>
              <a:rPr lang="en-US" dirty="0">
                <a:solidFill>
                  <a:srgbClr val="FF0000"/>
                </a:solidFill>
              </a:rPr>
              <a:t> 1:</a:t>
            </a:r>
            <a:br>
              <a:rPr lang="en-US" dirty="0">
                <a:solidFill>
                  <a:srgbClr val="FF0000"/>
                </a:solidFill>
              </a:rPr>
            </a:br>
            <a:r>
              <a:rPr lang="vi-VN" i="1" dirty="0">
                <a:solidFill>
                  <a:srgbClr val="002060"/>
                </a:solidFill>
              </a:rPr>
              <a:t>Quyền thống trị của Người là quyền vĩnh cửu.</a:t>
            </a:r>
            <a:br>
              <a:rPr lang="vi-VN" dirty="0">
                <a:solidFill>
                  <a:srgbClr val="002060"/>
                </a:solidFill>
              </a:rPr>
            </a:br>
            <a:r>
              <a:rPr lang="vi-VN" dirty="0">
                <a:solidFill>
                  <a:srgbClr val="FF0000"/>
                </a:solidFill>
              </a:rPr>
              <a:t>Bài trích sách ngôn sứ Đa-ni-en.</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15962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36912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0000"/>
                </a:solidFill>
              </a:rPr>
              <a:t>Thánh</a:t>
            </a:r>
            <a:r>
              <a:rPr lang="en-US" dirty="0">
                <a:solidFill>
                  <a:srgbClr val="FF0000"/>
                </a:solidFill>
              </a:rPr>
              <a:t> </a:t>
            </a:r>
            <a:r>
              <a:rPr lang="en-US" dirty="0" err="1">
                <a:solidFill>
                  <a:srgbClr val="FF0000"/>
                </a:solidFill>
              </a:rPr>
              <a:t>Vịnh</a:t>
            </a:r>
            <a:r>
              <a:rPr lang="en-US" dirty="0">
                <a:solidFill>
                  <a:srgbClr val="FF0000"/>
                </a:solidFill>
              </a:rPr>
              <a:t> 92</a:t>
            </a:r>
            <a:br>
              <a:rPr lang="en-US" dirty="0">
                <a:solidFill>
                  <a:srgbClr val="FF0000"/>
                </a:solidFill>
              </a:rPr>
            </a:br>
            <a:r>
              <a:rPr lang="en-US" dirty="0" err="1">
                <a:solidFill>
                  <a:srgbClr val="FF0000"/>
                </a:solidFill>
              </a:rPr>
              <a:t>Lễ</a:t>
            </a:r>
            <a:r>
              <a:rPr lang="en-US" dirty="0">
                <a:solidFill>
                  <a:srgbClr val="FF0000"/>
                </a:solidFill>
              </a:rPr>
              <a:t> </a:t>
            </a:r>
            <a:r>
              <a:rPr lang="en-US" dirty="0" err="1">
                <a:solidFill>
                  <a:srgbClr val="FF0000"/>
                </a:solidFill>
              </a:rPr>
              <a:t>Chúa</a:t>
            </a:r>
            <a:r>
              <a:rPr lang="en-US" dirty="0">
                <a:solidFill>
                  <a:srgbClr val="FF0000"/>
                </a:solidFill>
              </a:rPr>
              <a:t> Ki-</a:t>
            </a:r>
            <a:r>
              <a:rPr lang="en-US" dirty="0" err="1">
                <a:solidFill>
                  <a:srgbClr val="FF0000"/>
                </a:solidFill>
              </a:rPr>
              <a:t>tô</a:t>
            </a:r>
            <a:r>
              <a:rPr lang="en-US" dirty="0">
                <a:solidFill>
                  <a:srgbClr val="FF0000"/>
                </a:solidFill>
              </a:rPr>
              <a:t> </a:t>
            </a:r>
            <a:r>
              <a:rPr lang="en-US" dirty="0" err="1">
                <a:solidFill>
                  <a:srgbClr val="FF0000"/>
                </a:solidFill>
              </a:rPr>
              <a:t>Vua</a:t>
            </a:r>
            <a:r>
              <a:rPr lang="en-US" dirty="0">
                <a:solidFill>
                  <a:srgbClr val="FF0000"/>
                </a:solidFill>
              </a:rPr>
              <a:t> </a:t>
            </a:r>
            <a:r>
              <a:rPr lang="en-US" dirty="0" err="1">
                <a:solidFill>
                  <a:srgbClr val="FF0000"/>
                </a:solidFill>
              </a:rPr>
              <a:t>Vũ</a:t>
            </a:r>
            <a:r>
              <a:rPr lang="en-US" dirty="0">
                <a:solidFill>
                  <a:srgbClr val="FF0000"/>
                </a:solidFill>
              </a:rPr>
              <a:t> </a:t>
            </a:r>
            <a:r>
              <a:rPr lang="en-US" dirty="0" err="1">
                <a:solidFill>
                  <a:srgbClr val="FF0000"/>
                </a:solidFill>
              </a:rPr>
              <a:t>Trụ</a:t>
            </a:r>
            <a:br>
              <a:rPr lang="en-US" dirty="0">
                <a:solidFill>
                  <a:srgbClr val="FF0000"/>
                </a:solidFill>
              </a:rPr>
            </a:br>
            <a:r>
              <a:rPr lang="en-US" dirty="0" err="1">
                <a:solidFill>
                  <a:srgbClr val="FF0000"/>
                </a:solidFill>
              </a:rPr>
              <a:t>Năm</a:t>
            </a:r>
            <a:r>
              <a:rPr lang="en-US" dirty="0">
                <a:solidFill>
                  <a:srgbClr val="FF0000"/>
                </a:solidFill>
              </a:rPr>
              <a:t> B</a:t>
            </a:r>
            <a:br>
              <a:rPr lang="en-US" dirty="0">
                <a:solidFill>
                  <a:srgbClr val="FF0000"/>
                </a:solidFill>
              </a:rPr>
            </a:br>
            <a:r>
              <a:rPr lang="en-US" dirty="0">
                <a:solidFill>
                  <a:srgbClr val="002060"/>
                </a:solidFill>
              </a:rPr>
              <a:t>03 </a:t>
            </a:r>
            <a:r>
              <a:rPr lang="en-US" dirty="0" err="1">
                <a:solidFill>
                  <a:srgbClr val="002060"/>
                </a:solidFill>
              </a:rPr>
              <a:t>Câu</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4266698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002060"/>
                </a:solidFill>
              </a:rPr>
              <a:t>Tk1:</a:t>
            </a:r>
            <a:r>
              <a:rPr lang="en-US" sz="6600" dirty="0">
                <a:solidFill>
                  <a:srgbClr val="A50021"/>
                </a:solidFill>
              </a:rPr>
              <a:t> </a:t>
            </a:r>
            <a:r>
              <a:rPr lang="vi-VN" sz="6600" dirty="0">
                <a:solidFill>
                  <a:srgbClr val="A50021"/>
                </a:solidFill>
              </a:rPr>
              <a:t>Chúa là Đức Vua hiển trị, Ngài khoác uy phong như cẩm bào, lấy dũng lực làm cân đai.</a:t>
            </a:r>
            <a:endParaRPr lang="en-US" sz="6600" dirty="0">
              <a:solidFill>
                <a:srgbClr val="A50021"/>
              </a:solidFill>
            </a:endParaRPr>
          </a:p>
        </p:txBody>
      </p:sp>
    </p:spTree>
    <p:extLst>
      <p:ext uri="{BB962C8B-B14F-4D97-AF65-F5344CB8AC3E}">
        <p14:creationId xmlns:p14="http://schemas.microsoft.com/office/powerpoint/2010/main" val="400912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178657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a:solidFill>
                  <a:srgbClr val="002060"/>
                </a:solidFill>
              </a:rPr>
              <a:t>Tk2:</a:t>
            </a:r>
            <a:r>
              <a:rPr lang="en-US" sz="6600" dirty="0">
                <a:solidFill>
                  <a:srgbClr val="A50021"/>
                </a:solidFill>
              </a:rPr>
              <a:t> </a:t>
            </a:r>
            <a:r>
              <a:rPr lang="vi-VN" sz="6600" dirty="0">
                <a:solidFill>
                  <a:srgbClr val="A50021"/>
                </a:solidFill>
              </a:rPr>
              <a:t>Giữ hoàn vũ không chuyển rời, vạn kiếp cung ngai luôn vững bền, Chúa vẫn hiện diện muôn năm.</a:t>
            </a:r>
            <a:endParaRPr lang="en-US" sz="6600" dirty="0">
              <a:solidFill>
                <a:srgbClr val="A50021"/>
              </a:solidFill>
            </a:endParaRPr>
          </a:p>
        </p:txBody>
      </p:sp>
    </p:spTree>
    <p:extLst>
      <p:ext uri="{BB962C8B-B14F-4D97-AF65-F5344CB8AC3E}">
        <p14:creationId xmlns:p14="http://schemas.microsoft.com/office/powerpoint/2010/main" val="17234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Chúa hiển trị, Ngài mặc uy phong như cẩm bào.</a:t>
            </a:r>
          </a:p>
        </p:txBody>
      </p:sp>
    </p:spTree>
    <p:extLst>
      <p:ext uri="{BB962C8B-B14F-4D97-AF65-F5344CB8AC3E}">
        <p14:creationId xmlns:p14="http://schemas.microsoft.com/office/powerpoint/2010/main" val="25482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a:solidFill>
                  <a:srgbClr val="002060"/>
                </a:solidFill>
              </a:rPr>
              <a:t>Tk3:</a:t>
            </a:r>
            <a:r>
              <a:rPr lang="en-US" sz="6600" dirty="0">
                <a:solidFill>
                  <a:srgbClr val="A50021"/>
                </a:solidFill>
              </a:rPr>
              <a:t> </a:t>
            </a:r>
            <a:r>
              <a:rPr lang="vi-VN" sz="6600" dirty="0">
                <a:solidFill>
                  <a:srgbClr val="A50021"/>
                </a:solidFill>
              </a:rPr>
              <a:t>Huấn lệnh Chúa luôn vững bền, rực rỡ cung lâu bao thánh thiện, suốt chuỗi ngày dài miên man.</a:t>
            </a:r>
          </a:p>
        </p:txBody>
      </p:sp>
    </p:spTree>
    <p:extLst>
      <p:ext uri="{BB962C8B-B14F-4D97-AF65-F5344CB8AC3E}">
        <p14:creationId xmlns:p14="http://schemas.microsoft.com/office/powerpoint/2010/main" val="346194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25482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a:solidFill>
                  <a:srgbClr val="FF0000"/>
                </a:solidFill>
              </a:rPr>
              <a:t>Bài</a:t>
            </a:r>
            <a:r>
              <a:rPr lang="en-US" sz="3200" dirty="0">
                <a:solidFill>
                  <a:srgbClr val="FF0000"/>
                </a:solidFill>
              </a:rPr>
              <a:t> </a:t>
            </a:r>
            <a:r>
              <a:rPr lang="en-US" sz="3200" dirty="0" err="1">
                <a:solidFill>
                  <a:srgbClr val="FF0000"/>
                </a:solidFill>
              </a:rPr>
              <a:t>đọc</a:t>
            </a:r>
            <a:r>
              <a:rPr lang="en-US" sz="3200" dirty="0">
                <a:solidFill>
                  <a:srgbClr val="FF0000"/>
                </a:solidFill>
              </a:rPr>
              <a:t> 2:</a:t>
            </a:r>
            <a:br>
              <a:rPr lang="en-US" sz="3200" dirty="0">
                <a:solidFill>
                  <a:srgbClr val="FF0000"/>
                </a:solidFill>
              </a:rPr>
            </a:br>
            <a:r>
              <a:rPr lang="vi-VN" sz="3200" i="1" dirty="0">
                <a:solidFill>
                  <a:srgbClr val="002060"/>
                </a:solidFill>
              </a:rPr>
              <a:t>Vị Thủ Lãnh mọi vương đế trần gian đã làm cho chúng ta trở thành vương quốc và hàng tư tế để phụng sự Thiên Chúa.</a:t>
            </a:r>
            <a:br>
              <a:rPr lang="vi-VN" sz="3200" i="1" dirty="0">
                <a:solidFill>
                  <a:srgbClr val="002060"/>
                </a:solidFill>
              </a:rPr>
            </a:br>
            <a:r>
              <a:rPr lang="vi-VN" sz="3200" dirty="0">
                <a:solidFill>
                  <a:srgbClr val="FF0000"/>
                </a:solidFill>
              </a:rPr>
              <a:t>Bài trích sách Khải huyền của thánh Gio-an tông đồ.</a:t>
            </a:r>
            <a:endParaRPr lang="en-US" sz="32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3031210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43355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a:solidFill>
                  <a:schemeClr val="accent6">
                    <a:lumMod val="50000"/>
                  </a:schemeClr>
                </a:solidFill>
              </a:rPr>
              <a:t>Anh</a:t>
            </a:r>
            <a:r>
              <a:rPr lang="en-US" sz="3600" dirty="0">
                <a:solidFill>
                  <a:schemeClr val="accent6">
                    <a:lumMod val="50000"/>
                  </a:schemeClr>
                </a:solidFill>
              </a:rPr>
              <a:t> </a:t>
            </a:r>
            <a:r>
              <a:rPr lang="en-US" sz="3600" dirty="0" err="1">
                <a:solidFill>
                  <a:schemeClr val="accent6">
                    <a:lumMod val="50000"/>
                  </a:schemeClr>
                </a:solidFill>
              </a:rPr>
              <a:t>chị</a:t>
            </a:r>
            <a:r>
              <a:rPr lang="en-US" sz="3600" dirty="0">
                <a:solidFill>
                  <a:schemeClr val="accent6">
                    <a:lumMod val="50000"/>
                  </a:schemeClr>
                </a:solidFill>
              </a:rPr>
              <a:t> </a:t>
            </a:r>
            <a:r>
              <a:rPr lang="en-US" sz="3600" dirty="0" err="1">
                <a:solidFill>
                  <a:schemeClr val="accent6">
                    <a:lumMod val="50000"/>
                  </a:schemeClr>
                </a:solidFill>
              </a:rPr>
              <a:t>em</a:t>
            </a:r>
            <a:r>
              <a:rPr lang="en-US" sz="3600" dirty="0">
                <a:solidFill>
                  <a:schemeClr val="accent6">
                    <a:lumMod val="50000"/>
                  </a:schemeClr>
                </a:solidFill>
              </a:rPr>
              <a:t> </a:t>
            </a:r>
            <a:r>
              <a:rPr lang="en-US" sz="3600" dirty="0" err="1">
                <a:solidFill>
                  <a:schemeClr val="accent6">
                    <a:lumMod val="50000"/>
                  </a:schemeClr>
                </a:solidFill>
              </a:rPr>
              <a:t>thân</a:t>
            </a:r>
            <a:r>
              <a:rPr lang="en-US" sz="3600" dirty="0">
                <a:solidFill>
                  <a:schemeClr val="accent6">
                    <a:lumMod val="50000"/>
                  </a:schemeClr>
                </a:solidFill>
              </a:rPr>
              <a:t> </a:t>
            </a:r>
            <a:r>
              <a:rPr lang="en-US" sz="3600" dirty="0" err="1">
                <a:solidFill>
                  <a:schemeClr val="accent6">
                    <a:lumMod val="50000"/>
                  </a:schemeClr>
                </a:solidFill>
              </a:rPr>
              <a:t>mến</a:t>
            </a:r>
            <a:r>
              <a:rPr lang="en-US" sz="3600" dirty="0">
                <a:solidFill>
                  <a:schemeClr val="accent6">
                    <a:lumMod val="50000"/>
                  </a:schemeClr>
                </a:solidFill>
              </a:rPr>
              <a:t>. </a:t>
            </a:r>
            <a:r>
              <a:rPr lang="en-US" sz="3600" dirty="0" err="1">
                <a:solidFill>
                  <a:schemeClr val="accent6">
                    <a:lumMod val="50000"/>
                  </a:schemeClr>
                </a:solidFill>
              </a:rPr>
              <a:t>Đức</a:t>
            </a:r>
            <a:r>
              <a:rPr lang="en-US" sz="3600" dirty="0">
                <a:solidFill>
                  <a:schemeClr val="accent6">
                    <a:lumMod val="50000"/>
                  </a:schemeClr>
                </a:solidFill>
              </a:rPr>
              <a:t> </a:t>
            </a:r>
            <a:r>
              <a:rPr lang="en-US" sz="3600" dirty="0" err="1">
                <a:solidFill>
                  <a:schemeClr val="accent6">
                    <a:lumMod val="50000"/>
                  </a:schemeClr>
                </a:solidFill>
              </a:rPr>
              <a:t>Giê-su</a:t>
            </a:r>
            <a:r>
              <a:rPr lang="en-US" sz="3600" dirty="0">
                <a:solidFill>
                  <a:schemeClr val="accent6">
                    <a:lumMod val="50000"/>
                  </a:schemeClr>
                </a:solidFill>
              </a:rPr>
              <a:t> Ki-</a:t>
            </a:r>
            <a:r>
              <a:rPr lang="en-US" sz="3600" dirty="0" err="1">
                <a:solidFill>
                  <a:schemeClr val="accent6">
                    <a:lumMod val="50000"/>
                  </a:schemeClr>
                </a:solidFill>
              </a:rPr>
              <a:t>tô</a:t>
            </a:r>
            <a:r>
              <a:rPr lang="en-US" sz="3600" dirty="0">
                <a:solidFill>
                  <a:schemeClr val="accent6">
                    <a:lumMod val="50000"/>
                  </a:schemeClr>
                </a:solidFill>
              </a:rPr>
              <a:t> </a:t>
            </a:r>
            <a:r>
              <a:rPr lang="en-US" sz="3600" dirty="0" err="1">
                <a:solidFill>
                  <a:schemeClr val="accent6">
                    <a:lumMod val="50000"/>
                  </a:schemeClr>
                </a:solidFill>
              </a:rPr>
              <a:t>là</a:t>
            </a:r>
            <a:r>
              <a:rPr lang="en-US" sz="3600" dirty="0">
                <a:solidFill>
                  <a:schemeClr val="accent6">
                    <a:lumMod val="50000"/>
                  </a:schemeClr>
                </a:solidFill>
              </a:rPr>
              <a:t> </a:t>
            </a:r>
            <a:r>
              <a:rPr lang="en-US" sz="3600" dirty="0" err="1">
                <a:solidFill>
                  <a:schemeClr val="accent6">
                    <a:lumMod val="50000"/>
                  </a:schemeClr>
                </a:solidFill>
              </a:rPr>
              <a:t>Vua</a:t>
            </a:r>
            <a:r>
              <a:rPr lang="en-US" sz="3600" dirty="0">
                <a:solidFill>
                  <a:schemeClr val="accent6">
                    <a:lumMod val="50000"/>
                  </a:schemeClr>
                </a:solidFill>
              </a:rPr>
              <a:t> </a:t>
            </a:r>
            <a:r>
              <a:rPr lang="en-US" sz="3600" dirty="0" err="1">
                <a:solidFill>
                  <a:schemeClr val="accent6">
                    <a:lumMod val="50000"/>
                  </a:schemeClr>
                </a:solidFill>
              </a:rPr>
              <a:t>tình</a:t>
            </a:r>
            <a:r>
              <a:rPr lang="en-US" sz="3600" dirty="0">
                <a:solidFill>
                  <a:schemeClr val="accent6">
                    <a:lumMod val="50000"/>
                  </a:schemeClr>
                </a:solidFill>
              </a:rPr>
              <a:t> </a:t>
            </a:r>
            <a:r>
              <a:rPr lang="en-US" sz="3600" dirty="0" err="1">
                <a:solidFill>
                  <a:schemeClr val="accent6">
                    <a:lumMod val="50000"/>
                  </a:schemeClr>
                </a:solidFill>
              </a:rPr>
              <a:t>yêu</a:t>
            </a:r>
            <a:r>
              <a:rPr lang="en-US" sz="3600" dirty="0">
                <a:solidFill>
                  <a:schemeClr val="accent6">
                    <a:lumMod val="50000"/>
                  </a:schemeClr>
                </a:solidFill>
              </a:rPr>
              <a:t>. </a:t>
            </a:r>
            <a:r>
              <a:rPr lang="en-US" sz="3600" dirty="0" err="1">
                <a:solidFill>
                  <a:schemeClr val="accent6">
                    <a:lumMod val="50000"/>
                  </a:schemeClr>
                </a:solidFill>
              </a:rPr>
              <a:t>Người</a:t>
            </a:r>
            <a:r>
              <a:rPr lang="en-US" sz="3600" dirty="0">
                <a:solidFill>
                  <a:schemeClr val="accent6">
                    <a:lumMod val="50000"/>
                  </a:schemeClr>
                </a:solidFill>
              </a:rPr>
              <a:t> </a:t>
            </a:r>
            <a:r>
              <a:rPr lang="en-US" sz="3600" dirty="0" err="1">
                <a:solidFill>
                  <a:schemeClr val="accent6">
                    <a:lumMod val="50000"/>
                  </a:schemeClr>
                </a:solidFill>
              </a:rPr>
              <a:t>đã</a:t>
            </a:r>
            <a:r>
              <a:rPr lang="en-US" sz="3600" dirty="0">
                <a:solidFill>
                  <a:schemeClr val="accent6">
                    <a:lumMod val="50000"/>
                  </a:schemeClr>
                </a:solidFill>
              </a:rPr>
              <a:t> </a:t>
            </a:r>
            <a:r>
              <a:rPr lang="en-US" sz="3600" dirty="0" err="1">
                <a:solidFill>
                  <a:schemeClr val="accent6">
                    <a:lumMod val="50000"/>
                  </a:schemeClr>
                </a:solidFill>
              </a:rPr>
              <a:t>hy</a:t>
            </a:r>
            <a:r>
              <a:rPr lang="en-US" sz="3600" dirty="0">
                <a:solidFill>
                  <a:schemeClr val="accent6">
                    <a:lumMod val="50000"/>
                  </a:schemeClr>
                </a:solidFill>
              </a:rPr>
              <a:t> </a:t>
            </a:r>
            <a:r>
              <a:rPr lang="en-US" sz="3600" dirty="0" err="1">
                <a:solidFill>
                  <a:schemeClr val="accent6">
                    <a:lumMod val="50000"/>
                  </a:schemeClr>
                </a:solidFill>
              </a:rPr>
              <a:t>sinh</a:t>
            </a:r>
            <a:r>
              <a:rPr lang="en-US" sz="3600" dirty="0">
                <a:solidFill>
                  <a:schemeClr val="accent6">
                    <a:lumMod val="50000"/>
                  </a:schemeClr>
                </a:solidFill>
              </a:rPr>
              <a:t> </a:t>
            </a:r>
            <a:r>
              <a:rPr lang="en-US" sz="3600" dirty="0" err="1">
                <a:solidFill>
                  <a:schemeClr val="accent6">
                    <a:lumMod val="50000"/>
                  </a:schemeClr>
                </a:solidFill>
              </a:rPr>
              <a:t>mạng</a:t>
            </a:r>
            <a:r>
              <a:rPr lang="en-US" sz="3600" dirty="0">
                <a:solidFill>
                  <a:schemeClr val="accent6">
                    <a:lumMod val="50000"/>
                  </a:schemeClr>
                </a:solidFill>
              </a:rPr>
              <a:t> </a:t>
            </a:r>
            <a:r>
              <a:rPr lang="en-US" sz="3600" dirty="0" err="1">
                <a:solidFill>
                  <a:schemeClr val="accent6">
                    <a:lumMod val="50000"/>
                  </a:schemeClr>
                </a:solidFill>
              </a:rPr>
              <a:t>sống</a:t>
            </a:r>
            <a:r>
              <a:rPr lang="en-US" sz="3600" dirty="0">
                <a:solidFill>
                  <a:schemeClr val="accent6">
                    <a:lumMod val="50000"/>
                  </a:schemeClr>
                </a:solidFill>
              </a:rPr>
              <a:t> </a:t>
            </a:r>
            <a:r>
              <a:rPr lang="en-US" sz="3600" dirty="0" err="1">
                <a:solidFill>
                  <a:schemeClr val="accent6">
                    <a:lumMod val="50000"/>
                  </a:schemeClr>
                </a:solidFill>
              </a:rPr>
              <a:t>trên</a:t>
            </a:r>
            <a:r>
              <a:rPr lang="en-US" sz="3600" dirty="0">
                <a:solidFill>
                  <a:schemeClr val="accent6">
                    <a:lumMod val="50000"/>
                  </a:schemeClr>
                </a:solidFill>
              </a:rPr>
              <a:t> </a:t>
            </a:r>
            <a:r>
              <a:rPr lang="en-US" sz="3600" dirty="0" err="1">
                <a:solidFill>
                  <a:schemeClr val="accent6">
                    <a:lumMod val="50000"/>
                  </a:schemeClr>
                </a:solidFill>
              </a:rPr>
              <a:t>thập</a:t>
            </a:r>
            <a:r>
              <a:rPr lang="en-US" sz="3600" dirty="0">
                <a:solidFill>
                  <a:schemeClr val="accent6">
                    <a:lumMod val="50000"/>
                  </a:schemeClr>
                </a:solidFill>
              </a:rPr>
              <a:t> </a:t>
            </a:r>
            <a:r>
              <a:rPr lang="en-US" sz="3600" dirty="0" err="1">
                <a:solidFill>
                  <a:schemeClr val="accent6">
                    <a:lumMod val="50000"/>
                  </a:schemeClr>
                </a:solidFill>
              </a:rPr>
              <a:t>giá</a:t>
            </a:r>
            <a:r>
              <a:rPr lang="en-US" sz="3600" dirty="0">
                <a:solidFill>
                  <a:schemeClr val="accent6">
                    <a:lumMod val="50000"/>
                  </a:schemeClr>
                </a:solidFill>
              </a:rPr>
              <a:t> </a:t>
            </a:r>
            <a:r>
              <a:rPr lang="en-US" sz="3600" dirty="0" err="1">
                <a:solidFill>
                  <a:schemeClr val="accent6">
                    <a:lumMod val="50000"/>
                  </a:schemeClr>
                </a:solidFill>
              </a:rPr>
              <a:t>vì</a:t>
            </a:r>
            <a:r>
              <a:rPr lang="en-US" sz="3600" dirty="0">
                <a:solidFill>
                  <a:schemeClr val="accent6">
                    <a:lumMod val="50000"/>
                  </a:schemeClr>
                </a:solidFill>
              </a:rPr>
              <a:t> </a:t>
            </a:r>
            <a:r>
              <a:rPr lang="en-US" sz="3600" dirty="0" err="1">
                <a:solidFill>
                  <a:schemeClr val="accent6">
                    <a:lumMod val="50000"/>
                  </a:schemeClr>
                </a:solidFill>
              </a:rPr>
              <a:t>yêu</a:t>
            </a:r>
            <a:r>
              <a:rPr lang="en-US" sz="3600" dirty="0">
                <a:solidFill>
                  <a:schemeClr val="accent6">
                    <a:lumMod val="50000"/>
                  </a:schemeClr>
                </a:solidFill>
              </a:rPr>
              <a:t> </a:t>
            </a:r>
            <a:r>
              <a:rPr lang="en-US" sz="3600" dirty="0" err="1">
                <a:solidFill>
                  <a:schemeClr val="accent6">
                    <a:lumMod val="50000"/>
                  </a:schemeClr>
                </a:solidFill>
              </a:rPr>
              <a:t>thương</a:t>
            </a:r>
            <a:r>
              <a:rPr lang="en-US" sz="3600" dirty="0">
                <a:solidFill>
                  <a:schemeClr val="accent6">
                    <a:lumMod val="50000"/>
                  </a:schemeClr>
                </a:solidFill>
              </a:rPr>
              <a:t> </a:t>
            </a:r>
            <a:r>
              <a:rPr lang="en-US" sz="3600" dirty="0" err="1">
                <a:solidFill>
                  <a:schemeClr val="accent6">
                    <a:lumMod val="50000"/>
                  </a:schemeClr>
                </a:solidFill>
              </a:rPr>
              <a:t>chúng</a:t>
            </a:r>
            <a:r>
              <a:rPr lang="en-US" sz="3600" dirty="0">
                <a:solidFill>
                  <a:schemeClr val="accent6">
                    <a:lumMod val="50000"/>
                  </a:schemeClr>
                </a:solidFill>
              </a:rPr>
              <a:t> ta. </a:t>
            </a:r>
            <a:r>
              <a:rPr lang="en-US" sz="3600" dirty="0" err="1">
                <a:solidFill>
                  <a:schemeClr val="accent6">
                    <a:lumMod val="50000"/>
                  </a:schemeClr>
                </a:solidFill>
              </a:rPr>
              <a:t>Trong</a:t>
            </a:r>
            <a:r>
              <a:rPr lang="en-US" sz="3600" dirty="0">
                <a:solidFill>
                  <a:schemeClr val="accent6">
                    <a:lumMod val="50000"/>
                  </a:schemeClr>
                </a:solidFill>
              </a:rPr>
              <a:t> </a:t>
            </a:r>
            <a:r>
              <a:rPr lang="en-US" sz="3600" dirty="0" err="1">
                <a:solidFill>
                  <a:schemeClr val="accent6">
                    <a:lumMod val="50000"/>
                  </a:schemeClr>
                </a:solidFill>
              </a:rPr>
              <a:t>niềm</a:t>
            </a:r>
            <a:r>
              <a:rPr lang="en-US" sz="3600" dirty="0">
                <a:solidFill>
                  <a:schemeClr val="accent6">
                    <a:lumMod val="50000"/>
                  </a:schemeClr>
                </a:solidFill>
              </a:rPr>
              <a:t> </a:t>
            </a:r>
            <a:r>
              <a:rPr lang="en-US" sz="3600" dirty="0" err="1">
                <a:solidFill>
                  <a:schemeClr val="accent6">
                    <a:lumMod val="50000"/>
                  </a:schemeClr>
                </a:solidFill>
              </a:rPr>
              <a:t>cảm</a:t>
            </a:r>
            <a:r>
              <a:rPr lang="en-US" sz="3600" dirty="0">
                <a:solidFill>
                  <a:schemeClr val="accent6">
                    <a:lumMod val="50000"/>
                  </a:schemeClr>
                </a:solidFill>
              </a:rPr>
              <a:t> </a:t>
            </a:r>
            <a:r>
              <a:rPr lang="en-US" sz="3600" dirty="0" err="1">
                <a:solidFill>
                  <a:schemeClr val="accent6">
                    <a:lumMod val="50000"/>
                  </a:schemeClr>
                </a:solidFill>
              </a:rPr>
              <a:t>mến</a:t>
            </a:r>
            <a:r>
              <a:rPr lang="en-US" sz="3600" dirty="0">
                <a:solidFill>
                  <a:schemeClr val="accent6">
                    <a:lumMod val="50000"/>
                  </a:schemeClr>
                </a:solidFill>
              </a:rPr>
              <a:t> tri </a:t>
            </a:r>
            <a:r>
              <a:rPr lang="en-US" sz="3600" dirty="0" err="1">
                <a:solidFill>
                  <a:schemeClr val="accent6">
                    <a:lumMod val="50000"/>
                  </a:schemeClr>
                </a:solidFill>
              </a:rPr>
              <a:t>ân</a:t>
            </a:r>
            <a:r>
              <a:rPr lang="en-US" sz="3600" dirty="0">
                <a:solidFill>
                  <a:schemeClr val="accent6">
                    <a:lumMod val="50000"/>
                  </a:schemeClr>
                </a:solidFill>
              </a:rPr>
              <a:t> </a:t>
            </a:r>
            <a:r>
              <a:rPr lang="en-US" sz="3600" dirty="0" err="1">
                <a:solidFill>
                  <a:schemeClr val="accent6">
                    <a:lumMod val="50000"/>
                  </a:schemeClr>
                </a:solidFill>
              </a:rPr>
              <a:t>người</a:t>
            </a:r>
            <a:r>
              <a:rPr lang="en-US" sz="3600" dirty="0">
                <a:solidFill>
                  <a:schemeClr val="accent6">
                    <a:lumMod val="50000"/>
                  </a:schemeClr>
                </a:solidFill>
              </a:rPr>
              <a:t>, </a:t>
            </a:r>
            <a:r>
              <a:rPr lang="en-US" sz="3600" dirty="0" err="1">
                <a:solidFill>
                  <a:schemeClr val="accent6">
                    <a:lumMod val="50000"/>
                  </a:schemeClr>
                </a:solidFill>
              </a:rPr>
              <a:t>chúng</a:t>
            </a:r>
            <a:r>
              <a:rPr lang="en-US" sz="3600" dirty="0">
                <a:solidFill>
                  <a:schemeClr val="accent6">
                    <a:lumMod val="50000"/>
                  </a:schemeClr>
                </a:solidFill>
              </a:rPr>
              <a:t> ta </a:t>
            </a:r>
            <a:r>
              <a:rPr lang="en-US" sz="3600" dirty="0" err="1">
                <a:solidFill>
                  <a:schemeClr val="accent6">
                    <a:lumMod val="50000"/>
                  </a:schemeClr>
                </a:solidFill>
              </a:rPr>
              <a:t>cùng</a:t>
            </a:r>
            <a:r>
              <a:rPr lang="en-US" sz="3600" dirty="0">
                <a:solidFill>
                  <a:schemeClr val="accent6">
                    <a:lumMod val="50000"/>
                  </a:schemeClr>
                </a:solidFill>
              </a:rPr>
              <a:t> </a:t>
            </a:r>
            <a:r>
              <a:rPr lang="en-US" sz="3600" dirty="0" err="1">
                <a:solidFill>
                  <a:schemeClr val="accent6">
                    <a:lumMod val="50000"/>
                  </a:schemeClr>
                </a:solidFill>
              </a:rPr>
              <a:t>dâng</a:t>
            </a:r>
            <a:r>
              <a:rPr lang="en-US" sz="3600" dirty="0">
                <a:solidFill>
                  <a:schemeClr val="accent6">
                    <a:lumMod val="50000"/>
                  </a:schemeClr>
                </a:solidFill>
              </a:rPr>
              <a:t> </a:t>
            </a:r>
            <a:r>
              <a:rPr lang="en-US" sz="3600" dirty="0" err="1">
                <a:solidFill>
                  <a:schemeClr val="accent6">
                    <a:lumMod val="50000"/>
                  </a:schemeClr>
                </a:solidFill>
              </a:rPr>
              <a:t>lời</a:t>
            </a:r>
            <a:r>
              <a:rPr lang="en-US" sz="3600" dirty="0">
                <a:solidFill>
                  <a:schemeClr val="accent6">
                    <a:lumMod val="50000"/>
                  </a:schemeClr>
                </a:solidFill>
              </a:rPr>
              <a:t> </a:t>
            </a:r>
            <a:r>
              <a:rPr lang="en-US" sz="3600" dirty="0" err="1">
                <a:solidFill>
                  <a:schemeClr val="accent6">
                    <a:lumMod val="50000"/>
                  </a:schemeClr>
                </a:solidFill>
              </a:rPr>
              <a:t>cầu</a:t>
            </a:r>
            <a:r>
              <a:rPr lang="en-US" sz="3600" dirty="0">
                <a:solidFill>
                  <a:schemeClr val="accent6">
                    <a:lumMod val="50000"/>
                  </a:schemeClr>
                </a:solidFill>
              </a:rPr>
              <a:t> </a:t>
            </a:r>
            <a:r>
              <a:rPr lang="en-US" sz="3600" dirty="0" err="1">
                <a:solidFill>
                  <a:schemeClr val="accent6">
                    <a:lumMod val="50000"/>
                  </a:schemeClr>
                </a:solidFill>
              </a:rPr>
              <a:t>xin</a:t>
            </a:r>
            <a:r>
              <a:rPr lang="en-US" sz="3600" dirty="0">
                <a:solidFill>
                  <a:schemeClr val="accent6">
                    <a:lumMod val="50000"/>
                  </a:schemeClr>
                </a:solidFill>
              </a:rPr>
              <a:t>.</a:t>
            </a:r>
            <a:endParaRPr lang="en-US" sz="4000" dirty="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2038350"/>
            <a:ext cx="5285232" cy="1323439"/>
          </a:xfrm>
          <a:prstGeom prst="rect">
            <a:avLst/>
          </a:prstGeom>
        </p:spPr>
        <p:txBody>
          <a:bodyPr wrap="square">
            <a:spAutoFit/>
          </a:bodyPr>
          <a:lstStyle/>
          <a:p>
            <a:pPr algn="ctr"/>
            <a:r>
              <a:rPr lang="en-US" sz="4000" b="1" dirty="0" err="1">
                <a:solidFill>
                  <a:srgbClr val="FF0000"/>
                </a:solidFill>
              </a:rPr>
              <a:t>Dâng</a:t>
            </a:r>
            <a:r>
              <a:rPr lang="en-US" sz="4000" b="1" dirty="0">
                <a:solidFill>
                  <a:srgbClr val="FF0000"/>
                </a:solidFill>
              </a:rPr>
              <a:t> </a:t>
            </a:r>
            <a:r>
              <a:rPr lang="en-US" sz="4000" b="1" dirty="0" err="1">
                <a:solidFill>
                  <a:srgbClr val="FF0000"/>
                </a:solidFill>
              </a:rPr>
              <a:t>Tâm</a:t>
            </a:r>
            <a:r>
              <a:rPr lang="en-US" sz="4000" b="1" dirty="0">
                <a:solidFill>
                  <a:srgbClr val="FF0000"/>
                </a:solidFill>
              </a:rPr>
              <a:t> </a:t>
            </a:r>
            <a:r>
              <a:rPr lang="en-US" sz="4000" b="1" dirty="0" err="1">
                <a:solidFill>
                  <a:srgbClr val="FF0000"/>
                </a:solidFill>
              </a:rPr>
              <a:t>Tình</a:t>
            </a:r>
            <a:r>
              <a:rPr lang="en-US" sz="4000" b="1" dirty="0">
                <a:solidFill>
                  <a:srgbClr val="FF0000"/>
                </a:solidFill>
              </a:rPr>
              <a:t> Đ</a:t>
            </a:r>
            <a:r>
              <a:rPr lang="vi-VN" sz="4000" b="1" dirty="0">
                <a:solidFill>
                  <a:srgbClr val="FF0000"/>
                </a:solidFill>
              </a:rPr>
              <a:t>ơ</a:t>
            </a:r>
            <a:r>
              <a:rPr lang="en-US" sz="4000" b="1" dirty="0">
                <a:solidFill>
                  <a:srgbClr val="FF0000"/>
                </a:solidFill>
              </a:rPr>
              <a:t>n s</a:t>
            </a:r>
            <a:r>
              <a:rPr lang="vi-VN" sz="4000" b="1" dirty="0">
                <a:solidFill>
                  <a:srgbClr val="FF0000"/>
                </a:solidFill>
              </a:rPr>
              <a:t>ơ</a:t>
            </a:r>
            <a:endParaRPr lang="en-US" sz="4000" b="1" dirty="0">
              <a:solidFill>
                <a:srgbClr val="FF0000"/>
              </a:solidFill>
            </a:endParaRPr>
          </a:p>
          <a:p>
            <a:pPr algn="ctr"/>
            <a:r>
              <a:rPr lang="en-US" sz="4000" b="1" i="1" dirty="0" err="1">
                <a:solidFill>
                  <a:srgbClr val="002060"/>
                </a:solidFill>
              </a:rPr>
              <a:t>Vị</a:t>
            </a:r>
            <a:r>
              <a:rPr lang="en-US" sz="4000" b="1" i="1" dirty="0">
                <a:solidFill>
                  <a:srgbClr val="002060"/>
                </a:solidFill>
              </a:rPr>
              <a:t> </a:t>
            </a:r>
            <a:r>
              <a:rPr lang="en-US" sz="4000" b="1" i="1" dirty="0" err="1">
                <a:solidFill>
                  <a:srgbClr val="002060"/>
                </a:solidFill>
              </a:rPr>
              <a:t>Thiên</a:t>
            </a:r>
            <a:endParaRPr lang="en-US" sz="4000" b="1" i="1"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a:solidFill>
                  <a:srgbClr val="002060"/>
                </a:solidFill>
              </a:rPr>
              <a:t>Ca Dâng Lễ</a:t>
            </a: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2060"/>
                </a:solidFill>
              </a:rPr>
              <a:t>T</a:t>
            </a:r>
            <a:r>
              <a:rPr lang="en-US" sz="5400" b="0" u="sng" dirty="0">
                <a:solidFill>
                  <a:srgbClr val="002060"/>
                </a:solidFill>
                <a:effectLst/>
              </a:rPr>
              <a:t>k1:</a:t>
            </a:r>
            <a:r>
              <a:rPr lang="en-US" sz="5400" b="0" dirty="0">
                <a:solidFill>
                  <a:srgbClr val="990000"/>
                </a:solidFill>
                <a:effectLst/>
              </a:rPr>
              <a:t> </a:t>
            </a:r>
            <a:r>
              <a:rPr lang="vi-VN" sz="6000" dirty="0">
                <a:solidFill>
                  <a:srgbClr val="990000"/>
                </a:solidFill>
              </a:rPr>
              <a:t>Dâng </a:t>
            </a:r>
            <a:r>
              <a:rPr lang="en-US" sz="6000" dirty="0" err="1">
                <a:solidFill>
                  <a:srgbClr val="990000"/>
                </a:solidFill>
              </a:rPr>
              <a:t>về</a:t>
            </a:r>
            <a:r>
              <a:rPr lang="en-US" sz="6000" dirty="0">
                <a:solidFill>
                  <a:srgbClr val="990000"/>
                </a:solidFill>
              </a:rPr>
              <a:t> </a:t>
            </a:r>
            <a:r>
              <a:rPr lang="en-US" sz="6000" dirty="0" err="1">
                <a:solidFill>
                  <a:srgbClr val="990000"/>
                </a:solidFill>
              </a:rPr>
              <a:t>nhan</a:t>
            </a:r>
            <a:r>
              <a:rPr lang="en-US" sz="6000" dirty="0">
                <a:solidFill>
                  <a:srgbClr val="990000"/>
                </a:solidFill>
              </a:rPr>
              <a:t> </a:t>
            </a:r>
            <a:r>
              <a:rPr lang="en-US" sz="6000" dirty="0" err="1">
                <a:solidFill>
                  <a:srgbClr val="990000"/>
                </a:solidFill>
              </a:rPr>
              <a:t>Thiên</a:t>
            </a:r>
            <a:r>
              <a:rPr lang="en-US" sz="6000" dirty="0">
                <a:solidFill>
                  <a:srgbClr val="990000"/>
                </a:solidFill>
              </a:rPr>
              <a:t> </a:t>
            </a:r>
            <a:r>
              <a:rPr lang="en-US" sz="6000" dirty="0" err="1">
                <a:solidFill>
                  <a:srgbClr val="990000"/>
                </a:solidFill>
              </a:rPr>
              <a:t>Chúa</a:t>
            </a:r>
            <a:r>
              <a:rPr lang="en-US" sz="6000" dirty="0">
                <a:solidFill>
                  <a:srgbClr val="990000"/>
                </a:solidFill>
              </a:rPr>
              <a:t> </a:t>
            </a:r>
            <a:r>
              <a:rPr lang="en-US" sz="6000" dirty="0" err="1">
                <a:solidFill>
                  <a:srgbClr val="990000"/>
                </a:solidFill>
              </a:rPr>
              <a:t>từ</a:t>
            </a:r>
            <a:r>
              <a:rPr lang="en-US" sz="6000" dirty="0">
                <a:solidFill>
                  <a:srgbClr val="990000"/>
                </a:solidFill>
              </a:rPr>
              <a:t> </a:t>
            </a:r>
            <a:r>
              <a:rPr lang="en-US" sz="6000" dirty="0" err="1">
                <a:solidFill>
                  <a:srgbClr val="990000"/>
                </a:solidFill>
              </a:rPr>
              <a:t>nhân</a:t>
            </a:r>
            <a:r>
              <a:rPr lang="en-US" sz="6000" dirty="0">
                <a:solidFill>
                  <a:srgbClr val="990000"/>
                </a:solidFill>
              </a:rPr>
              <a:t> </a:t>
            </a:r>
            <a:r>
              <a:rPr lang="en-US" sz="6000" dirty="0" err="1">
                <a:solidFill>
                  <a:srgbClr val="990000"/>
                </a:solidFill>
              </a:rPr>
              <a:t>lúa</a:t>
            </a:r>
            <a:r>
              <a:rPr lang="en-US" sz="6000" dirty="0">
                <a:solidFill>
                  <a:srgbClr val="990000"/>
                </a:solidFill>
              </a:rPr>
              <a:t> </a:t>
            </a:r>
            <a:r>
              <a:rPr lang="en-US" sz="6000" dirty="0" err="1">
                <a:solidFill>
                  <a:srgbClr val="990000"/>
                </a:solidFill>
              </a:rPr>
              <a:t>thu</a:t>
            </a:r>
            <a:r>
              <a:rPr lang="en-US" sz="6000" dirty="0">
                <a:solidFill>
                  <a:srgbClr val="990000"/>
                </a:solidFill>
              </a:rPr>
              <a:t> </a:t>
            </a:r>
            <a:r>
              <a:rPr lang="en-US" sz="6000" dirty="0" err="1">
                <a:solidFill>
                  <a:srgbClr val="990000"/>
                </a:solidFill>
              </a:rPr>
              <a:t>đã</a:t>
            </a:r>
            <a:r>
              <a:rPr lang="en-US" sz="6000" dirty="0">
                <a:solidFill>
                  <a:srgbClr val="990000"/>
                </a:solidFill>
              </a:rPr>
              <a:t> chin </a:t>
            </a:r>
            <a:r>
              <a:rPr lang="en-US" sz="6000" dirty="0" err="1">
                <a:solidFill>
                  <a:srgbClr val="990000"/>
                </a:solidFill>
              </a:rPr>
              <a:t>vàng</a:t>
            </a:r>
            <a:r>
              <a:rPr lang="en-US" sz="6000" dirty="0">
                <a:solidFill>
                  <a:srgbClr val="990000"/>
                </a:solidFill>
              </a:rPr>
              <a:t>. Do </a:t>
            </a:r>
            <a:r>
              <a:rPr lang="en-US" sz="6000" dirty="0" err="1">
                <a:solidFill>
                  <a:srgbClr val="990000"/>
                </a:solidFill>
              </a:rPr>
              <a:t>bàn</a:t>
            </a:r>
            <a:r>
              <a:rPr lang="en-US" sz="6000" dirty="0">
                <a:solidFill>
                  <a:srgbClr val="990000"/>
                </a:solidFill>
              </a:rPr>
              <a:t> </a:t>
            </a:r>
            <a:r>
              <a:rPr lang="en-US" sz="6000" dirty="0" err="1">
                <a:solidFill>
                  <a:srgbClr val="990000"/>
                </a:solidFill>
              </a:rPr>
              <a:t>tay</a:t>
            </a:r>
            <a:r>
              <a:rPr lang="en-US" sz="6000" dirty="0">
                <a:solidFill>
                  <a:srgbClr val="990000"/>
                </a:solidFill>
              </a:rPr>
              <a:t> lao </a:t>
            </a:r>
            <a:r>
              <a:rPr lang="en-US" sz="6000" dirty="0" err="1">
                <a:solidFill>
                  <a:srgbClr val="990000"/>
                </a:solidFill>
              </a:rPr>
              <a:t>tác</a:t>
            </a:r>
            <a:r>
              <a:rPr lang="en-US" sz="6000" dirty="0">
                <a:solidFill>
                  <a:srgbClr val="990000"/>
                </a:solidFill>
              </a:rPr>
              <a:t> </a:t>
            </a:r>
            <a:r>
              <a:rPr lang="en-US" sz="6000" dirty="0" err="1">
                <a:solidFill>
                  <a:srgbClr val="990000"/>
                </a:solidFill>
              </a:rPr>
              <a:t>làm</a:t>
            </a:r>
            <a:r>
              <a:rPr lang="en-US" sz="6000" dirty="0">
                <a:solidFill>
                  <a:srgbClr val="990000"/>
                </a:solidFill>
              </a:rPr>
              <a:t> ra </a:t>
            </a:r>
            <a:r>
              <a:rPr lang="en-US" sz="6000" dirty="0" err="1">
                <a:solidFill>
                  <a:srgbClr val="990000"/>
                </a:solidFill>
              </a:rPr>
              <a:t>kết</a:t>
            </a:r>
            <a:r>
              <a:rPr lang="en-US" sz="6000" dirty="0">
                <a:solidFill>
                  <a:srgbClr val="990000"/>
                </a:solidFill>
              </a:rPr>
              <a:t> </a:t>
            </a:r>
            <a:r>
              <a:rPr lang="en-US" sz="6000" dirty="0" err="1">
                <a:solidFill>
                  <a:srgbClr val="990000"/>
                </a:solidFill>
              </a:rPr>
              <a:t>nên</a:t>
            </a:r>
            <a:r>
              <a:rPr lang="en-US" sz="6000" dirty="0">
                <a:solidFill>
                  <a:srgbClr val="990000"/>
                </a:solidFill>
              </a:rPr>
              <a:t> </a:t>
            </a:r>
            <a:r>
              <a:rPr lang="en-US" sz="6000" dirty="0" err="1">
                <a:solidFill>
                  <a:srgbClr val="990000"/>
                </a:solidFill>
              </a:rPr>
              <a:t>thành</a:t>
            </a:r>
            <a:r>
              <a:rPr lang="en-US" sz="6000" dirty="0">
                <a:solidFill>
                  <a:srgbClr val="990000"/>
                </a:solidFill>
              </a:rPr>
              <a:t> </a:t>
            </a:r>
            <a:r>
              <a:rPr lang="en-US" sz="6000" dirty="0" err="1">
                <a:solidFill>
                  <a:srgbClr val="990000"/>
                </a:solidFill>
              </a:rPr>
              <a:t>bánh</a:t>
            </a:r>
            <a:r>
              <a:rPr lang="en-US" sz="6000" dirty="0">
                <a:solidFill>
                  <a:srgbClr val="990000"/>
                </a:solidFill>
              </a:rPr>
              <a:t> </a:t>
            </a:r>
            <a:r>
              <a:rPr lang="en-US" sz="6000" dirty="0" err="1">
                <a:solidFill>
                  <a:srgbClr val="990000"/>
                </a:solidFill>
              </a:rPr>
              <a:t>th</a:t>
            </a:r>
            <a:r>
              <a:rPr lang="vi-VN" sz="6000" dirty="0">
                <a:solidFill>
                  <a:srgbClr val="990000"/>
                </a:solidFill>
              </a:rPr>
              <a:t>ơ</a:t>
            </a:r>
            <a:r>
              <a:rPr lang="en-US" sz="6000" dirty="0">
                <a:solidFill>
                  <a:srgbClr val="990000"/>
                </a:solidFill>
              </a:rPr>
              <a:t>m.</a:t>
            </a:r>
            <a:endParaRPr lang="en-US" sz="54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dirty="0">
                <a:solidFill>
                  <a:srgbClr val="002060"/>
                </a:solidFill>
                <a:effectLst/>
              </a:rPr>
              <a:t>:</a:t>
            </a:r>
            <a:r>
              <a:rPr lang="en-US" sz="5400" dirty="0">
                <a:solidFill>
                  <a:srgbClr val="990000"/>
                </a:solidFill>
              </a:rPr>
              <a:t> </a:t>
            </a:r>
            <a:r>
              <a:rPr lang="en-US" sz="5400" dirty="0" err="1">
                <a:solidFill>
                  <a:srgbClr val="990000"/>
                </a:solidFill>
              </a:rPr>
              <a:t>Kính</a:t>
            </a:r>
            <a:r>
              <a:rPr lang="en-US" sz="5400" dirty="0">
                <a:solidFill>
                  <a:srgbClr val="990000"/>
                </a:solidFill>
              </a:rPr>
              <a:t> </a:t>
            </a:r>
            <a:r>
              <a:rPr lang="en-US" sz="5400" dirty="0" err="1">
                <a:solidFill>
                  <a:srgbClr val="990000"/>
                </a:solidFill>
              </a:rPr>
              <a:t>tiến</a:t>
            </a:r>
            <a:r>
              <a:rPr lang="en-US" sz="5400" dirty="0">
                <a:solidFill>
                  <a:srgbClr val="990000"/>
                </a:solidFill>
              </a:rPr>
              <a:t> </a:t>
            </a:r>
            <a:r>
              <a:rPr lang="en-US" sz="5400" dirty="0" err="1">
                <a:solidFill>
                  <a:srgbClr val="990000"/>
                </a:solidFill>
              </a:rPr>
              <a:t>lên</a:t>
            </a:r>
            <a:r>
              <a:rPr lang="en-US" sz="5400" dirty="0">
                <a:solidFill>
                  <a:srgbClr val="990000"/>
                </a:solidFill>
              </a:rPr>
              <a:t> </a:t>
            </a:r>
            <a:r>
              <a:rPr lang="en-US" sz="5400" dirty="0" err="1">
                <a:solidFill>
                  <a:srgbClr val="990000"/>
                </a:solidFill>
              </a:rPr>
              <a:t>Ngài</a:t>
            </a:r>
            <a:r>
              <a:rPr lang="en-US" sz="5400" dirty="0">
                <a:solidFill>
                  <a:srgbClr val="990000"/>
                </a:solidFill>
              </a:rPr>
              <a:t> </a:t>
            </a:r>
            <a:r>
              <a:rPr lang="en-US" sz="5400" dirty="0" err="1">
                <a:solidFill>
                  <a:srgbClr val="990000"/>
                </a:solidFill>
              </a:rPr>
              <a:t>lễ</a:t>
            </a:r>
            <a:r>
              <a:rPr lang="en-US" sz="5400" dirty="0">
                <a:solidFill>
                  <a:srgbClr val="990000"/>
                </a:solidFill>
              </a:rPr>
              <a:t> </a:t>
            </a:r>
            <a:r>
              <a:rPr lang="en-US" sz="5400" dirty="0" err="1">
                <a:solidFill>
                  <a:srgbClr val="990000"/>
                </a:solidFill>
              </a:rPr>
              <a:t>dâng</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hiến</a:t>
            </a:r>
            <a:r>
              <a:rPr lang="en-US" sz="5400" dirty="0">
                <a:solidFill>
                  <a:srgbClr val="990000"/>
                </a:solidFill>
              </a:rPr>
              <a:t> </a:t>
            </a:r>
            <a:r>
              <a:rPr lang="en-US" sz="5400" dirty="0" err="1">
                <a:solidFill>
                  <a:srgbClr val="990000"/>
                </a:solidFill>
              </a:rPr>
              <a:t>tế</a:t>
            </a:r>
            <a:r>
              <a:rPr lang="en-US" sz="5400" dirty="0">
                <a:solidFill>
                  <a:srgbClr val="990000"/>
                </a:solidFill>
              </a:rPr>
              <a:t> </a:t>
            </a:r>
            <a:r>
              <a:rPr lang="en-US" sz="5400" dirty="0" err="1">
                <a:solidFill>
                  <a:srgbClr val="990000"/>
                </a:solidFill>
              </a:rPr>
              <a:t>với</a:t>
            </a:r>
            <a:r>
              <a:rPr lang="en-US" sz="5400" dirty="0">
                <a:solidFill>
                  <a:srgbClr val="990000"/>
                </a:solidFill>
              </a:rPr>
              <a:t> Con </a:t>
            </a:r>
            <a:r>
              <a:rPr lang="en-US" sz="5400" dirty="0" err="1">
                <a:solidFill>
                  <a:srgbClr val="990000"/>
                </a:solidFill>
              </a:rPr>
              <a:t>Một</a:t>
            </a:r>
            <a:r>
              <a:rPr lang="en-US" sz="5400" dirty="0">
                <a:solidFill>
                  <a:srgbClr val="990000"/>
                </a:solidFill>
              </a:rPr>
              <a:t> Cha, </a:t>
            </a:r>
            <a:r>
              <a:rPr lang="en-US" sz="5400" dirty="0" err="1">
                <a:solidFill>
                  <a:srgbClr val="990000"/>
                </a:solidFill>
              </a:rPr>
              <a:t>nh</a:t>
            </a:r>
            <a:r>
              <a:rPr lang="vi-VN" sz="5400" dirty="0">
                <a:solidFill>
                  <a:srgbClr val="990000"/>
                </a:solidFill>
              </a:rPr>
              <a:t>ư</a:t>
            </a:r>
            <a:r>
              <a:rPr lang="en-US" sz="5400" dirty="0">
                <a:solidFill>
                  <a:srgbClr val="990000"/>
                </a:solidFill>
              </a:rPr>
              <a:t> x</a:t>
            </a:r>
            <a:r>
              <a:rPr lang="vi-VN" sz="5400" dirty="0">
                <a:solidFill>
                  <a:srgbClr val="990000"/>
                </a:solidFill>
              </a:rPr>
              <a:t>ư</a:t>
            </a:r>
            <a:r>
              <a:rPr lang="en-US" sz="5400" dirty="0">
                <a:solidFill>
                  <a:srgbClr val="990000"/>
                </a:solidFill>
              </a:rPr>
              <a:t>a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đã</a:t>
            </a:r>
            <a:r>
              <a:rPr lang="en-US" sz="5400" dirty="0">
                <a:solidFill>
                  <a:srgbClr val="990000"/>
                </a:solidFill>
              </a:rPr>
              <a:t> </a:t>
            </a:r>
            <a:r>
              <a:rPr lang="en-US" sz="5400" dirty="0" err="1">
                <a:solidFill>
                  <a:srgbClr val="990000"/>
                </a:solidFill>
              </a:rPr>
              <a:t>phó</a:t>
            </a:r>
            <a:r>
              <a:rPr lang="en-US" sz="5400" dirty="0">
                <a:solidFill>
                  <a:srgbClr val="990000"/>
                </a:solidFill>
              </a:rPr>
              <a:t> </a:t>
            </a:r>
            <a:r>
              <a:rPr lang="en-US" sz="5400" dirty="0" err="1">
                <a:solidFill>
                  <a:srgbClr val="990000"/>
                </a:solidFill>
              </a:rPr>
              <a:t>mình</a:t>
            </a:r>
            <a:r>
              <a:rPr lang="en-US" sz="5400" dirty="0">
                <a:solidFill>
                  <a:srgbClr val="990000"/>
                </a:solidFill>
              </a:rPr>
              <a:t> </a:t>
            </a:r>
            <a:r>
              <a:rPr lang="en-US" sz="5400" dirty="0" err="1">
                <a:solidFill>
                  <a:srgbClr val="990000"/>
                </a:solidFill>
              </a:rPr>
              <a:t>làm</a:t>
            </a:r>
            <a:r>
              <a:rPr lang="en-US" sz="5400" dirty="0">
                <a:solidFill>
                  <a:srgbClr val="990000"/>
                </a:solidFill>
              </a:rPr>
              <a:t> </a:t>
            </a:r>
            <a:r>
              <a:rPr lang="en-US" sz="5400" dirty="0" err="1">
                <a:solidFill>
                  <a:srgbClr val="990000"/>
                </a:solidFill>
              </a:rPr>
              <a:t>Thần</a:t>
            </a:r>
            <a:r>
              <a:rPr lang="en-US" sz="5400" dirty="0">
                <a:solidFill>
                  <a:srgbClr val="990000"/>
                </a:solidFill>
              </a:rPr>
              <a:t> L</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nuôi</a:t>
            </a:r>
            <a:r>
              <a:rPr lang="en-US" sz="5400" dirty="0">
                <a:solidFill>
                  <a:srgbClr val="990000"/>
                </a:solidFill>
              </a:rPr>
              <a:t> d</a:t>
            </a:r>
            <a:r>
              <a:rPr lang="vi-VN" sz="5400" dirty="0">
                <a:solidFill>
                  <a:srgbClr val="990000"/>
                </a:solidFill>
              </a:rPr>
              <a:t>ư</a:t>
            </a:r>
            <a:r>
              <a:rPr lang="en-US" sz="5400" dirty="0" err="1">
                <a:solidFill>
                  <a:srgbClr val="990000"/>
                </a:solidFill>
              </a:rPr>
              <a:t>ỡng</a:t>
            </a:r>
            <a:r>
              <a:rPr lang="en-US" sz="5400" dirty="0">
                <a:solidFill>
                  <a:srgbClr val="990000"/>
                </a:solidFill>
              </a:rPr>
              <a:t> </a:t>
            </a:r>
            <a:r>
              <a:rPr lang="en-US" sz="5400" dirty="0" err="1">
                <a:solidFill>
                  <a:srgbClr val="990000"/>
                </a:solidFill>
              </a:rPr>
              <a:t>toàn</a:t>
            </a:r>
            <a:r>
              <a:rPr lang="en-US" sz="5400" dirty="0">
                <a:solidFill>
                  <a:srgbClr val="990000"/>
                </a:solidFill>
              </a:rPr>
              <a:t> </a:t>
            </a:r>
            <a:r>
              <a:rPr lang="en-US" sz="5400" dirty="0" err="1">
                <a:solidFill>
                  <a:srgbClr val="990000"/>
                </a:solidFill>
              </a:rPr>
              <a:t>dân</a:t>
            </a:r>
            <a:r>
              <a:rPr lang="en-US" sz="5400" dirty="0">
                <a:solidFill>
                  <a:srgbClr val="990000"/>
                </a:solidFill>
              </a:rPr>
              <a:t>… </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a:t>
            </a:r>
            <a:r>
              <a:rPr lang="en-US" sz="4800" b="0" u="sng" dirty="0">
                <a:solidFill>
                  <a:srgbClr val="002060"/>
                </a:solidFill>
                <a:effectLst/>
              </a:rPr>
              <a:t>:</a:t>
            </a:r>
            <a:r>
              <a:rPr lang="en-US" sz="4800" b="0" dirty="0">
                <a:solidFill>
                  <a:srgbClr val="990000"/>
                </a:solidFill>
                <a:effectLst/>
              </a:rPr>
              <a:t> </a:t>
            </a:r>
            <a:r>
              <a:rPr lang="en-US" sz="5400" dirty="0">
                <a:solidFill>
                  <a:srgbClr val="990000"/>
                </a:solidFill>
              </a:rPr>
              <a:t>Xin Cha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nhận</a:t>
            </a:r>
            <a:r>
              <a:rPr lang="en-US" sz="5400" dirty="0">
                <a:solidFill>
                  <a:srgbClr val="990000"/>
                </a:solidFill>
              </a:rPr>
              <a:t> </a:t>
            </a:r>
            <a:r>
              <a:rPr lang="en-US" sz="5400" dirty="0" err="1">
                <a:solidFill>
                  <a:srgbClr val="990000"/>
                </a:solidFill>
              </a:rPr>
              <a:t>những</a:t>
            </a:r>
            <a:r>
              <a:rPr lang="en-US" sz="5400" dirty="0">
                <a:solidFill>
                  <a:srgbClr val="990000"/>
                </a:solidFill>
              </a:rPr>
              <a:t> </a:t>
            </a:r>
            <a:r>
              <a:rPr lang="en-US" sz="5400" dirty="0" err="1">
                <a:solidFill>
                  <a:srgbClr val="990000"/>
                </a:solidFill>
              </a:rPr>
              <a:t>vui</a:t>
            </a:r>
            <a:r>
              <a:rPr lang="en-US" sz="5400" dirty="0">
                <a:solidFill>
                  <a:srgbClr val="990000"/>
                </a:solidFill>
              </a:rPr>
              <a:t> </a:t>
            </a:r>
            <a:r>
              <a:rPr lang="en-US" sz="5400" dirty="0" err="1">
                <a:solidFill>
                  <a:srgbClr val="990000"/>
                </a:solidFill>
              </a:rPr>
              <a:t>buồn</a:t>
            </a:r>
            <a:r>
              <a:rPr lang="en-US" sz="5400" dirty="0">
                <a:solidFill>
                  <a:srgbClr val="990000"/>
                </a:solidFill>
              </a:rPr>
              <a:t> </a:t>
            </a:r>
            <a:r>
              <a:rPr lang="vi-VN" sz="5400" dirty="0">
                <a:solidFill>
                  <a:srgbClr val="990000"/>
                </a:solidFill>
              </a:rPr>
              <a:t>ư</a:t>
            </a:r>
            <a:r>
              <a:rPr lang="en-US" sz="5400" dirty="0" err="1">
                <a:solidFill>
                  <a:srgbClr val="990000"/>
                </a:solidFill>
              </a:rPr>
              <a:t>ớc</a:t>
            </a:r>
            <a:r>
              <a:rPr lang="en-US" sz="5400" dirty="0">
                <a:solidFill>
                  <a:srgbClr val="990000"/>
                </a:solidFill>
              </a:rPr>
              <a:t> </a:t>
            </a:r>
            <a:r>
              <a:rPr lang="en-US" sz="5400" dirty="0" err="1">
                <a:solidFill>
                  <a:srgbClr val="990000"/>
                </a:solidFill>
              </a:rPr>
              <a:t>mong</a:t>
            </a:r>
            <a:r>
              <a:rPr lang="en-US" sz="5400" dirty="0">
                <a:solidFill>
                  <a:srgbClr val="990000"/>
                </a:solidFill>
              </a:rPr>
              <a:t> </a:t>
            </a:r>
            <a:r>
              <a:rPr lang="en-US" sz="5400" dirty="0" err="1">
                <a:solidFill>
                  <a:srgbClr val="990000"/>
                </a:solidFill>
              </a:rPr>
              <a:t>ngày</a:t>
            </a:r>
            <a:r>
              <a:rPr lang="en-US" sz="5400" dirty="0">
                <a:solidFill>
                  <a:srgbClr val="990000"/>
                </a:solidFill>
              </a:rPr>
              <a:t> </a:t>
            </a:r>
            <a:r>
              <a:rPr lang="en-US" sz="5400" dirty="0" err="1">
                <a:solidFill>
                  <a:srgbClr val="990000"/>
                </a:solidFill>
              </a:rPr>
              <a:t>tháng</a:t>
            </a:r>
            <a:r>
              <a:rPr lang="en-US" sz="5400" dirty="0">
                <a:solidFill>
                  <a:srgbClr val="990000"/>
                </a:solidFill>
              </a:rPr>
              <a:t> qua,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ban </a:t>
            </a:r>
            <a:r>
              <a:rPr lang="en-US" sz="5400" dirty="0" err="1">
                <a:solidFill>
                  <a:srgbClr val="990000"/>
                </a:solidFill>
              </a:rPr>
              <a:t>phúc</a:t>
            </a:r>
            <a:r>
              <a:rPr lang="en-US" sz="5400" dirty="0">
                <a:solidFill>
                  <a:srgbClr val="990000"/>
                </a:solidFill>
              </a:rPr>
              <a:t> </a:t>
            </a:r>
            <a:r>
              <a:rPr lang="en-US" sz="5400" dirty="0" err="1">
                <a:solidFill>
                  <a:srgbClr val="990000"/>
                </a:solidFill>
              </a:rPr>
              <a:t>thiêng</a:t>
            </a:r>
            <a:r>
              <a:rPr lang="en-US" sz="5400" dirty="0">
                <a:solidFill>
                  <a:srgbClr val="990000"/>
                </a:solidFill>
              </a:rPr>
              <a:t> d</a:t>
            </a:r>
            <a:r>
              <a:rPr lang="vi-VN" sz="5400" dirty="0">
                <a:solidFill>
                  <a:srgbClr val="990000"/>
                </a:solidFill>
              </a:rPr>
              <a:t>ư</a:t>
            </a:r>
            <a:r>
              <a:rPr lang="en-US" sz="5400" dirty="0">
                <a:solidFill>
                  <a:srgbClr val="990000"/>
                </a:solidFill>
              </a:rPr>
              <a:t> </a:t>
            </a:r>
            <a:r>
              <a:rPr lang="en-US" sz="5400" dirty="0" err="1">
                <a:solidFill>
                  <a:srgbClr val="990000"/>
                </a:solidFill>
              </a:rPr>
              <a:t>tràn</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muôn</a:t>
            </a:r>
            <a:r>
              <a:rPr lang="en-US" sz="5400" dirty="0">
                <a:solidFill>
                  <a:srgbClr val="990000"/>
                </a:solidFill>
              </a:rPr>
              <a:t>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sống</a:t>
            </a:r>
            <a:r>
              <a:rPr lang="en-US" sz="5400" dirty="0">
                <a:solidFill>
                  <a:srgbClr val="990000"/>
                </a:solidFill>
              </a:rPr>
              <a:t> </a:t>
            </a:r>
            <a:r>
              <a:rPr lang="en-US" sz="5400" dirty="0" err="1">
                <a:solidFill>
                  <a:srgbClr val="990000"/>
                </a:solidFill>
              </a:rPr>
              <a:t>trong</a:t>
            </a:r>
            <a:r>
              <a:rPr lang="en-US" sz="5400" dirty="0">
                <a:solidFill>
                  <a:srgbClr val="990000"/>
                </a:solidFill>
              </a:rPr>
              <a:t> an </a:t>
            </a:r>
            <a:r>
              <a:rPr lang="en-US" sz="5400" dirty="0" err="1">
                <a:solidFill>
                  <a:srgbClr val="990000"/>
                </a:solidFill>
              </a:rPr>
              <a:t>bình</a:t>
            </a:r>
            <a:r>
              <a:rPr lang="en-US" sz="5400" dirty="0">
                <a:solidFill>
                  <a:srgbClr val="990000"/>
                </a:solidFill>
              </a:rPr>
              <a:t>. </a:t>
            </a:r>
            <a:endParaRPr lang="en-US" sz="48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br>
              <a:rPr lang="en-US" sz="8000" b="0" dirty="0">
                <a:solidFill>
                  <a:srgbClr val="990000"/>
                </a:solidFill>
                <a:effectLst/>
                <a:latin typeface="+mj-lt"/>
              </a:rPr>
            </a:br>
            <a:r>
              <a:rPr lang="en-US" sz="6600" dirty="0" err="1">
                <a:solidFill>
                  <a:srgbClr val="990000"/>
                </a:solidFill>
              </a:rPr>
              <a:t>Mừng</a:t>
            </a:r>
            <a:r>
              <a:rPr lang="en-US" sz="6600" dirty="0">
                <a:solidFill>
                  <a:srgbClr val="990000"/>
                </a:solidFill>
              </a:rPr>
              <a:t> </a:t>
            </a:r>
            <a:r>
              <a:rPr lang="en-US" sz="6600" dirty="0" err="1">
                <a:solidFill>
                  <a:srgbClr val="990000"/>
                </a:solidFill>
              </a:rPr>
              <a:t>Hát</a:t>
            </a:r>
            <a:r>
              <a:rPr lang="en-US" sz="6600" dirty="0">
                <a:solidFill>
                  <a:srgbClr val="990000"/>
                </a:solidFill>
              </a:rPr>
              <a:t> </a:t>
            </a:r>
            <a:r>
              <a:rPr lang="en-US" sz="6600" dirty="0" err="1">
                <a:solidFill>
                  <a:srgbClr val="990000"/>
                </a:solidFill>
              </a:rPr>
              <a:t>Giê-su</a:t>
            </a:r>
            <a:r>
              <a:rPr lang="en-US" sz="6600" dirty="0">
                <a:solidFill>
                  <a:srgbClr val="990000"/>
                </a:solidFill>
              </a:rPr>
              <a:t> </a:t>
            </a:r>
            <a:r>
              <a:rPr lang="en-US" sz="6600" dirty="0" err="1">
                <a:solidFill>
                  <a:srgbClr val="990000"/>
                </a:solidFill>
              </a:rPr>
              <a:t>Vua</a:t>
            </a:r>
            <a:br>
              <a:rPr lang="en-US" sz="6600" dirty="0">
                <a:solidFill>
                  <a:srgbClr val="990000"/>
                </a:solidFill>
              </a:rPr>
            </a:br>
            <a:r>
              <a:rPr lang="en-US" sz="5400" i="1" dirty="0" err="1">
                <a:solidFill>
                  <a:srgbClr val="002060"/>
                </a:solidFill>
              </a:rPr>
              <a:t>Nhật</a:t>
            </a:r>
            <a:r>
              <a:rPr lang="en-US" sz="5400" i="1" dirty="0">
                <a:solidFill>
                  <a:srgbClr val="002060"/>
                </a:solidFill>
              </a:rPr>
              <a:t> Minh</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dirty="0">
                <a:solidFill>
                  <a:srgbClr val="990000"/>
                </a:solidFill>
                <a:effectLst/>
              </a:rPr>
              <a:t> </a:t>
            </a:r>
            <a:r>
              <a:rPr lang="en-US" sz="6000" dirty="0" err="1">
                <a:solidFill>
                  <a:srgbClr val="990000"/>
                </a:solidFill>
              </a:rPr>
              <a:t>Đây</a:t>
            </a:r>
            <a:r>
              <a:rPr lang="en-US" sz="6000" dirty="0">
                <a:solidFill>
                  <a:srgbClr val="990000"/>
                </a:solidFill>
              </a:rPr>
              <a:t> </a:t>
            </a:r>
            <a:r>
              <a:rPr lang="en-US" sz="6000" dirty="0" err="1">
                <a:solidFill>
                  <a:srgbClr val="990000"/>
                </a:solidFill>
              </a:rPr>
              <a:t>chùm</a:t>
            </a:r>
            <a:r>
              <a:rPr lang="en-US" sz="6000" dirty="0">
                <a:solidFill>
                  <a:srgbClr val="990000"/>
                </a:solidFill>
              </a:rPr>
              <a:t> </a:t>
            </a:r>
            <a:r>
              <a:rPr lang="en-US" sz="6000" dirty="0" err="1">
                <a:solidFill>
                  <a:srgbClr val="990000"/>
                </a:solidFill>
              </a:rPr>
              <a:t>nho</a:t>
            </a:r>
            <a:r>
              <a:rPr lang="en-US" sz="6000" dirty="0">
                <a:solidFill>
                  <a:srgbClr val="990000"/>
                </a:solidFill>
              </a:rPr>
              <a:t> t</a:t>
            </a:r>
            <a:r>
              <a:rPr lang="vi-VN" sz="6000" dirty="0">
                <a:solidFill>
                  <a:srgbClr val="990000"/>
                </a:solidFill>
              </a:rPr>
              <a:t>ư</a:t>
            </a:r>
            <a:r>
              <a:rPr lang="en-US" sz="6000" dirty="0" err="1">
                <a:solidFill>
                  <a:srgbClr val="990000"/>
                </a:solidFill>
              </a:rPr>
              <a:t>ơi</a:t>
            </a:r>
            <a:r>
              <a:rPr lang="en-US" sz="6000" dirty="0">
                <a:solidFill>
                  <a:srgbClr val="990000"/>
                </a:solidFill>
              </a:rPr>
              <a:t> </a:t>
            </a:r>
            <a:r>
              <a:rPr lang="en-US" sz="6000" dirty="0" err="1">
                <a:solidFill>
                  <a:srgbClr val="990000"/>
                </a:solidFill>
              </a:rPr>
              <a:t>tốt</a:t>
            </a:r>
            <a:r>
              <a:rPr lang="en-US" sz="6000" dirty="0">
                <a:solidFill>
                  <a:srgbClr val="990000"/>
                </a:solidFill>
              </a:rPr>
              <a:t> </a:t>
            </a:r>
            <a:r>
              <a:rPr lang="en-US" sz="6000" dirty="0" err="1">
                <a:solidFill>
                  <a:srgbClr val="990000"/>
                </a:solidFill>
              </a:rPr>
              <a:t>nặng</a:t>
            </a:r>
            <a:r>
              <a:rPr lang="en-US" sz="6000" dirty="0">
                <a:solidFill>
                  <a:srgbClr val="990000"/>
                </a:solidFill>
              </a:rPr>
              <a:t> </a:t>
            </a:r>
            <a:r>
              <a:rPr lang="en-US" sz="6000" dirty="0" err="1">
                <a:solidFill>
                  <a:srgbClr val="990000"/>
                </a:solidFill>
              </a:rPr>
              <a:t>trĩu</a:t>
            </a:r>
            <a:r>
              <a:rPr lang="en-US" sz="6000" dirty="0">
                <a:solidFill>
                  <a:srgbClr val="990000"/>
                </a:solidFill>
              </a:rPr>
              <a:t> </a:t>
            </a:r>
            <a:r>
              <a:rPr lang="en-US" sz="6000" dirty="0" err="1">
                <a:solidFill>
                  <a:srgbClr val="990000"/>
                </a:solidFill>
              </a:rPr>
              <a:t>kính</a:t>
            </a:r>
            <a:r>
              <a:rPr lang="en-US" sz="6000" dirty="0">
                <a:solidFill>
                  <a:srgbClr val="990000"/>
                </a:solidFill>
              </a:rPr>
              <a:t> </a:t>
            </a:r>
            <a:r>
              <a:rPr lang="en-US" sz="6000" dirty="0" err="1">
                <a:solidFill>
                  <a:srgbClr val="990000"/>
                </a:solidFill>
              </a:rPr>
              <a:t>dâng</a:t>
            </a:r>
            <a:r>
              <a:rPr lang="en-US" sz="6000" dirty="0">
                <a:solidFill>
                  <a:srgbClr val="990000"/>
                </a:solidFill>
              </a:rPr>
              <a:t> </a:t>
            </a:r>
            <a:r>
              <a:rPr lang="en-US" sz="6000" dirty="0" err="1">
                <a:solidFill>
                  <a:srgbClr val="990000"/>
                </a:solidFill>
              </a:rPr>
              <a:t>về</a:t>
            </a:r>
            <a:r>
              <a:rPr lang="en-US" sz="6000" dirty="0">
                <a:solidFill>
                  <a:srgbClr val="990000"/>
                </a:solidFill>
              </a:rPr>
              <a:t> </a:t>
            </a:r>
            <a:r>
              <a:rPr lang="en-US" sz="6000" dirty="0" err="1">
                <a:solidFill>
                  <a:srgbClr val="990000"/>
                </a:solidFill>
              </a:rPr>
              <a:t>Chúa</a:t>
            </a:r>
            <a:r>
              <a:rPr lang="en-US" sz="6000" dirty="0">
                <a:solidFill>
                  <a:srgbClr val="990000"/>
                </a:solidFill>
              </a:rPr>
              <a:t> </a:t>
            </a:r>
            <a:r>
              <a:rPr lang="en-US" sz="6000" dirty="0" err="1">
                <a:solidFill>
                  <a:srgbClr val="990000"/>
                </a:solidFill>
              </a:rPr>
              <a:t>trời</a:t>
            </a:r>
            <a:r>
              <a:rPr lang="en-US" sz="6000" dirty="0">
                <a:solidFill>
                  <a:srgbClr val="990000"/>
                </a:solidFill>
              </a:rPr>
              <a:t>. Do </a:t>
            </a:r>
            <a:r>
              <a:rPr lang="en-US" sz="6000" dirty="0" err="1">
                <a:solidFill>
                  <a:srgbClr val="990000"/>
                </a:solidFill>
              </a:rPr>
              <a:t>bàn</a:t>
            </a:r>
            <a:r>
              <a:rPr lang="en-US" sz="6000" dirty="0">
                <a:solidFill>
                  <a:srgbClr val="990000"/>
                </a:solidFill>
              </a:rPr>
              <a:t> </a:t>
            </a:r>
            <a:r>
              <a:rPr lang="en-US" sz="6000" dirty="0" err="1">
                <a:solidFill>
                  <a:srgbClr val="990000"/>
                </a:solidFill>
              </a:rPr>
              <a:t>tay</a:t>
            </a:r>
            <a:r>
              <a:rPr lang="en-US" sz="6000" dirty="0">
                <a:solidFill>
                  <a:srgbClr val="990000"/>
                </a:solidFill>
              </a:rPr>
              <a:t> </a:t>
            </a:r>
            <a:r>
              <a:rPr lang="en-US" sz="6000" dirty="0" err="1">
                <a:solidFill>
                  <a:srgbClr val="990000"/>
                </a:solidFill>
              </a:rPr>
              <a:t>cần</a:t>
            </a:r>
            <a:r>
              <a:rPr lang="en-US" sz="6000" dirty="0">
                <a:solidFill>
                  <a:srgbClr val="990000"/>
                </a:solidFill>
              </a:rPr>
              <a:t> lao </a:t>
            </a:r>
            <a:r>
              <a:rPr lang="en-US" sz="6000" dirty="0" err="1">
                <a:solidFill>
                  <a:srgbClr val="990000"/>
                </a:solidFill>
              </a:rPr>
              <a:t>vun</a:t>
            </a:r>
            <a:r>
              <a:rPr lang="en-US" sz="6000" dirty="0">
                <a:solidFill>
                  <a:srgbClr val="990000"/>
                </a:solidFill>
              </a:rPr>
              <a:t> t</a:t>
            </a:r>
            <a:r>
              <a:rPr lang="vi-VN" sz="6000" dirty="0">
                <a:solidFill>
                  <a:srgbClr val="990000"/>
                </a:solidFill>
              </a:rPr>
              <a:t>ư</a:t>
            </a:r>
            <a:r>
              <a:rPr lang="en-US" sz="6000" dirty="0" err="1">
                <a:solidFill>
                  <a:srgbClr val="990000"/>
                </a:solidFill>
              </a:rPr>
              <a:t>ới</a:t>
            </a:r>
            <a:r>
              <a:rPr lang="en-US" sz="6000" dirty="0">
                <a:solidFill>
                  <a:srgbClr val="990000"/>
                </a:solidFill>
              </a:rPr>
              <a:t> </a:t>
            </a:r>
            <a:r>
              <a:rPr lang="en-US" sz="6000" dirty="0" err="1">
                <a:solidFill>
                  <a:srgbClr val="990000"/>
                </a:solidFill>
              </a:rPr>
              <a:t>ép</a:t>
            </a:r>
            <a:r>
              <a:rPr lang="en-US" sz="6000" dirty="0">
                <a:solidFill>
                  <a:srgbClr val="990000"/>
                </a:solidFill>
              </a:rPr>
              <a:t> </a:t>
            </a:r>
            <a:r>
              <a:rPr lang="en-US" sz="6000" dirty="0" err="1">
                <a:solidFill>
                  <a:srgbClr val="990000"/>
                </a:solidFill>
              </a:rPr>
              <a:t>nên</a:t>
            </a:r>
            <a:r>
              <a:rPr lang="en-US" sz="6000" dirty="0">
                <a:solidFill>
                  <a:srgbClr val="990000"/>
                </a:solidFill>
              </a:rPr>
              <a:t> r</a:t>
            </a:r>
            <a:r>
              <a:rPr lang="vi-VN" sz="6000" dirty="0">
                <a:solidFill>
                  <a:srgbClr val="990000"/>
                </a:solidFill>
              </a:rPr>
              <a:t>ư</a:t>
            </a:r>
            <a:r>
              <a:rPr lang="en-US" sz="6000" dirty="0" err="1">
                <a:solidFill>
                  <a:srgbClr val="990000"/>
                </a:solidFill>
              </a:rPr>
              <a:t>ợu</a:t>
            </a:r>
            <a:r>
              <a:rPr lang="en-US" sz="6000" dirty="0">
                <a:solidFill>
                  <a:srgbClr val="990000"/>
                </a:solidFill>
              </a:rPr>
              <a:t> </a:t>
            </a:r>
            <a:r>
              <a:rPr lang="en-US" sz="6000" dirty="0" err="1">
                <a:solidFill>
                  <a:srgbClr val="990000"/>
                </a:solidFill>
              </a:rPr>
              <a:t>ngát</a:t>
            </a:r>
            <a:r>
              <a:rPr lang="en-US" sz="6000" dirty="0">
                <a:solidFill>
                  <a:srgbClr val="990000"/>
                </a:solidFill>
              </a:rPr>
              <a:t> h</a:t>
            </a:r>
            <a:r>
              <a:rPr lang="vi-VN" sz="6000" dirty="0">
                <a:solidFill>
                  <a:srgbClr val="990000"/>
                </a:solidFill>
              </a:rPr>
              <a:t>ư</a:t>
            </a:r>
            <a:r>
              <a:rPr lang="en-US" sz="6000" dirty="0" err="1">
                <a:solidFill>
                  <a:srgbClr val="990000"/>
                </a:solidFill>
              </a:rPr>
              <a:t>ơng</a:t>
            </a:r>
            <a:r>
              <a:rPr lang="en-US" sz="6000" dirty="0">
                <a:solidFill>
                  <a:srgbClr val="990000"/>
                </a:solidFill>
              </a:rPr>
              <a:t>. </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dirty="0">
                <a:solidFill>
                  <a:srgbClr val="002060"/>
                </a:solidFill>
                <a:effectLst/>
              </a:rPr>
              <a:t>:</a:t>
            </a:r>
            <a:r>
              <a:rPr lang="en-US" sz="5400" dirty="0">
                <a:solidFill>
                  <a:srgbClr val="990000"/>
                </a:solidFill>
              </a:rPr>
              <a:t> </a:t>
            </a:r>
            <a:r>
              <a:rPr lang="en-US" sz="5400" dirty="0" err="1">
                <a:solidFill>
                  <a:srgbClr val="990000"/>
                </a:solidFill>
              </a:rPr>
              <a:t>Kính</a:t>
            </a:r>
            <a:r>
              <a:rPr lang="en-US" sz="5400" dirty="0">
                <a:solidFill>
                  <a:srgbClr val="990000"/>
                </a:solidFill>
              </a:rPr>
              <a:t> </a:t>
            </a:r>
            <a:r>
              <a:rPr lang="en-US" sz="5400" dirty="0" err="1">
                <a:solidFill>
                  <a:srgbClr val="990000"/>
                </a:solidFill>
              </a:rPr>
              <a:t>tiến</a:t>
            </a:r>
            <a:r>
              <a:rPr lang="en-US" sz="5400" dirty="0">
                <a:solidFill>
                  <a:srgbClr val="990000"/>
                </a:solidFill>
              </a:rPr>
              <a:t> </a:t>
            </a:r>
            <a:r>
              <a:rPr lang="en-US" sz="5400" dirty="0" err="1">
                <a:solidFill>
                  <a:srgbClr val="990000"/>
                </a:solidFill>
              </a:rPr>
              <a:t>lên</a:t>
            </a:r>
            <a:r>
              <a:rPr lang="en-US" sz="5400" dirty="0">
                <a:solidFill>
                  <a:srgbClr val="990000"/>
                </a:solidFill>
              </a:rPr>
              <a:t> </a:t>
            </a:r>
            <a:r>
              <a:rPr lang="en-US" sz="5400" dirty="0" err="1">
                <a:solidFill>
                  <a:srgbClr val="990000"/>
                </a:solidFill>
              </a:rPr>
              <a:t>Ngài</a:t>
            </a:r>
            <a:r>
              <a:rPr lang="en-US" sz="5400" dirty="0">
                <a:solidFill>
                  <a:srgbClr val="990000"/>
                </a:solidFill>
              </a:rPr>
              <a:t> </a:t>
            </a:r>
            <a:r>
              <a:rPr lang="en-US" sz="5400" dirty="0" err="1">
                <a:solidFill>
                  <a:srgbClr val="990000"/>
                </a:solidFill>
              </a:rPr>
              <a:t>lễ</a:t>
            </a:r>
            <a:r>
              <a:rPr lang="en-US" sz="5400" dirty="0">
                <a:solidFill>
                  <a:srgbClr val="990000"/>
                </a:solidFill>
              </a:rPr>
              <a:t> </a:t>
            </a:r>
            <a:r>
              <a:rPr lang="en-US" sz="5400" dirty="0" err="1">
                <a:solidFill>
                  <a:srgbClr val="990000"/>
                </a:solidFill>
              </a:rPr>
              <a:t>dâng</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hiến</a:t>
            </a:r>
            <a:r>
              <a:rPr lang="en-US" sz="5400" dirty="0">
                <a:solidFill>
                  <a:srgbClr val="990000"/>
                </a:solidFill>
              </a:rPr>
              <a:t> </a:t>
            </a:r>
            <a:r>
              <a:rPr lang="en-US" sz="5400" dirty="0" err="1">
                <a:solidFill>
                  <a:srgbClr val="990000"/>
                </a:solidFill>
              </a:rPr>
              <a:t>tế</a:t>
            </a:r>
            <a:r>
              <a:rPr lang="en-US" sz="5400" dirty="0">
                <a:solidFill>
                  <a:srgbClr val="990000"/>
                </a:solidFill>
              </a:rPr>
              <a:t> </a:t>
            </a:r>
            <a:r>
              <a:rPr lang="en-US" sz="5400" dirty="0" err="1">
                <a:solidFill>
                  <a:srgbClr val="990000"/>
                </a:solidFill>
              </a:rPr>
              <a:t>với</a:t>
            </a:r>
            <a:r>
              <a:rPr lang="en-US" sz="5400" dirty="0">
                <a:solidFill>
                  <a:srgbClr val="990000"/>
                </a:solidFill>
              </a:rPr>
              <a:t> Con </a:t>
            </a:r>
            <a:r>
              <a:rPr lang="en-US" sz="5400" dirty="0" err="1">
                <a:solidFill>
                  <a:srgbClr val="990000"/>
                </a:solidFill>
              </a:rPr>
              <a:t>Một</a:t>
            </a:r>
            <a:r>
              <a:rPr lang="en-US" sz="5400" dirty="0">
                <a:solidFill>
                  <a:srgbClr val="990000"/>
                </a:solidFill>
              </a:rPr>
              <a:t> Cha, </a:t>
            </a:r>
            <a:r>
              <a:rPr lang="en-US" sz="5400" dirty="0" err="1">
                <a:solidFill>
                  <a:srgbClr val="990000"/>
                </a:solidFill>
              </a:rPr>
              <a:t>nh</a:t>
            </a:r>
            <a:r>
              <a:rPr lang="vi-VN" sz="5400" dirty="0">
                <a:solidFill>
                  <a:srgbClr val="990000"/>
                </a:solidFill>
              </a:rPr>
              <a:t>ư</a:t>
            </a:r>
            <a:r>
              <a:rPr lang="en-US" sz="5400" dirty="0">
                <a:solidFill>
                  <a:srgbClr val="990000"/>
                </a:solidFill>
              </a:rPr>
              <a:t> x</a:t>
            </a:r>
            <a:r>
              <a:rPr lang="vi-VN" sz="5400" dirty="0">
                <a:solidFill>
                  <a:srgbClr val="990000"/>
                </a:solidFill>
              </a:rPr>
              <a:t>ư</a:t>
            </a:r>
            <a:r>
              <a:rPr lang="en-US" sz="5400" dirty="0">
                <a:solidFill>
                  <a:srgbClr val="990000"/>
                </a:solidFill>
              </a:rPr>
              <a:t>a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đã</a:t>
            </a:r>
            <a:r>
              <a:rPr lang="en-US" sz="5400" dirty="0">
                <a:solidFill>
                  <a:srgbClr val="990000"/>
                </a:solidFill>
              </a:rPr>
              <a:t> </a:t>
            </a:r>
            <a:r>
              <a:rPr lang="en-US" sz="5400" dirty="0" err="1">
                <a:solidFill>
                  <a:srgbClr val="990000"/>
                </a:solidFill>
              </a:rPr>
              <a:t>phó</a:t>
            </a:r>
            <a:r>
              <a:rPr lang="en-US" sz="5400" dirty="0">
                <a:solidFill>
                  <a:srgbClr val="990000"/>
                </a:solidFill>
              </a:rPr>
              <a:t> </a:t>
            </a:r>
            <a:r>
              <a:rPr lang="en-US" sz="5400" dirty="0" err="1">
                <a:solidFill>
                  <a:srgbClr val="990000"/>
                </a:solidFill>
              </a:rPr>
              <a:t>mình</a:t>
            </a:r>
            <a:r>
              <a:rPr lang="en-US" sz="5400" dirty="0">
                <a:solidFill>
                  <a:srgbClr val="990000"/>
                </a:solidFill>
              </a:rPr>
              <a:t> </a:t>
            </a:r>
            <a:r>
              <a:rPr lang="en-US" sz="5400" dirty="0" err="1">
                <a:solidFill>
                  <a:srgbClr val="990000"/>
                </a:solidFill>
              </a:rPr>
              <a:t>làm</a:t>
            </a:r>
            <a:r>
              <a:rPr lang="en-US" sz="5400" dirty="0">
                <a:solidFill>
                  <a:srgbClr val="990000"/>
                </a:solidFill>
              </a:rPr>
              <a:t> </a:t>
            </a:r>
            <a:r>
              <a:rPr lang="en-US" sz="5400" dirty="0" err="1">
                <a:solidFill>
                  <a:srgbClr val="990000"/>
                </a:solidFill>
              </a:rPr>
              <a:t>Thần</a:t>
            </a:r>
            <a:r>
              <a:rPr lang="en-US" sz="5400" dirty="0">
                <a:solidFill>
                  <a:srgbClr val="990000"/>
                </a:solidFill>
              </a:rPr>
              <a:t> L</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nuôi</a:t>
            </a:r>
            <a:r>
              <a:rPr lang="en-US" sz="5400" dirty="0">
                <a:solidFill>
                  <a:srgbClr val="990000"/>
                </a:solidFill>
              </a:rPr>
              <a:t> d</a:t>
            </a:r>
            <a:r>
              <a:rPr lang="vi-VN" sz="5400" dirty="0">
                <a:solidFill>
                  <a:srgbClr val="990000"/>
                </a:solidFill>
              </a:rPr>
              <a:t>ư</a:t>
            </a:r>
            <a:r>
              <a:rPr lang="en-US" sz="5400" dirty="0" err="1">
                <a:solidFill>
                  <a:srgbClr val="990000"/>
                </a:solidFill>
              </a:rPr>
              <a:t>ỡng</a:t>
            </a:r>
            <a:r>
              <a:rPr lang="en-US" sz="5400" dirty="0">
                <a:solidFill>
                  <a:srgbClr val="990000"/>
                </a:solidFill>
              </a:rPr>
              <a:t> </a:t>
            </a:r>
            <a:r>
              <a:rPr lang="en-US" sz="5400" dirty="0" err="1">
                <a:solidFill>
                  <a:srgbClr val="990000"/>
                </a:solidFill>
              </a:rPr>
              <a:t>toàn</a:t>
            </a:r>
            <a:r>
              <a:rPr lang="en-US" sz="5400" dirty="0">
                <a:solidFill>
                  <a:srgbClr val="990000"/>
                </a:solidFill>
              </a:rPr>
              <a:t> </a:t>
            </a:r>
            <a:r>
              <a:rPr lang="en-US" sz="5400" dirty="0" err="1">
                <a:solidFill>
                  <a:srgbClr val="990000"/>
                </a:solidFill>
              </a:rPr>
              <a:t>dân</a:t>
            </a:r>
            <a:r>
              <a:rPr lang="en-US" sz="5400" dirty="0">
                <a:solidFill>
                  <a:srgbClr val="990000"/>
                </a:solidFill>
              </a:rPr>
              <a:t>… </a:t>
            </a:r>
            <a:endParaRPr lang="en-US" sz="5400" b="0" dirty="0">
              <a:solidFill>
                <a:srgbClr val="990000"/>
              </a:solidFill>
              <a:effectLst/>
            </a:endParaRPr>
          </a:p>
        </p:txBody>
      </p:sp>
    </p:spTree>
    <p:extLst>
      <p:ext uri="{BB962C8B-B14F-4D97-AF65-F5344CB8AC3E}">
        <p14:creationId xmlns:p14="http://schemas.microsoft.com/office/powerpoint/2010/main" val="1643407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a:t>
            </a:r>
            <a:r>
              <a:rPr lang="en-US" sz="4800" b="0" u="sng" dirty="0">
                <a:solidFill>
                  <a:srgbClr val="002060"/>
                </a:solidFill>
                <a:effectLst/>
              </a:rPr>
              <a:t>:</a:t>
            </a:r>
            <a:r>
              <a:rPr lang="en-US" sz="4800" b="0" dirty="0">
                <a:solidFill>
                  <a:srgbClr val="990000"/>
                </a:solidFill>
                <a:effectLst/>
              </a:rPr>
              <a:t> </a:t>
            </a:r>
            <a:r>
              <a:rPr lang="en-US" sz="5400" dirty="0">
                <a:solidFill>
                  <a:srgbClr val="990000"/>
                </a:solidFill>
              </a:rPr>
              <a:t>Xin Cha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nhận</a:t>
            </a:r>
            <a:r>
              <a:rPr lang="en-US" sz="5400" dirty="0">
                <a:solidFill>
                  <a:srgbClr val="990000"/>
                </a:solidFill>
              </a:rPr>
              <a:t> </a:t>
            </a:r>
            <a:r>
              <a:rPr lang="en-US" sz="5400" dirty="0" err="1">
                <a:solidFill>
                  <a:srgbClr val="990000"/>
                </a:solidFill>
              </a:rPr>
              <a:t>những</a:t>
            </a:r>
            <a:r>
              <a:rPr lang="en-US" sz="5400" dirty="0">
                <a:solidFill>
                  <a:srgbClr val="990000"/>
                </a:solidFill>
              </a:rPr>
              <a:t> </a:t>
            </a:r>
            <a:r>
              <a:rPr lang="en-US" sz="5400" dirty="0" err="1">
                <a:solidFill>
                  <a:srgbClr val="990000"/>
                </a:solidFill>
              </a:rPr>
              <a:t>vui</a:t>
            </a:r>
            <a:r>
              <a:rPr lang="en-US" sz="5400" dirty="0">
                <a:solidFill>
                  <a:srgbClr val="990000"/>
                </a:solidFill>
              </a:rPr>
              <a:t> </a:t>
            </a:r>
            <a:r>
              <a:rPr lang="en-US" sz="5400" dirty="0" err="1">
                <a:solidFill>
                  <a:srgbClr val="990000"/>
                </a:solidFill>
              </a:rPr>
              <a:t>buồn</a:t>
            </a:r>
            <a:r>
              <a:rPr lang="en-US" sz="5400" dirty="0">
                <a:solidFill>
                  <a:srgbClr val="990000"/>
                </a:solidFill>
              </a:rPr>
              <a:t> </a:t>
            </a:r>
            <a:r>
              <a:rPr lang="vi-VN" sz="5400" dirty="0">
                <a:solidFill>
                  <a:srgbClr val="990000"/>
                </a:solidFill>
              </a:rPr>
              <a:t>ư</a:t>
            </a:r>
            <a:r>
              <a:rPr lang="en-US" sz="5400" dirty="0" err="1">
                <a:solidFill>
                  <a:srgbClr val="990000"/>
                </a:solidFill>
              </a:rPr>
              <a:t>ớc</a:t>
            </a:r>
            <a:r>
              <a:rPr lang="en-US" sz="5400" dirty="0">
                <a:solidFill>
                  <a:srgbClr val="990000"/>
                </a:solidFill>
              </a:rPr>
              <a:t> </a:t>
            </a:r>
            <a:r>
              <a:rPr lang="en-US" sz="5400" dirty="0" err="1">
                <a:solidFill>
                  <a:srgbClr val="990000"/>
                </a:solidFill>
              </a:rPr>
              <a:t>mong</a:t>
            </a:r>
            <a:r>
              <a:rPr lang="en-US" sz="5400" dirty="0">
                <a:solidFill>
                  <a:srgbClr val="990000"/>
                </a:solidFill>
              </a:rPr>
              <a:t> </a:t>
            </a:r>
            <a:r>
              <a:rPr lang="en-US" sz="5400" dirty="0" err="1">
                <a:solidFill>
                  <a:srgbClr val="990000"/>
                </a:solidFill>
              </a:rPr>
              <a:t>ngày</a:t>
            </a:r>
            <a:r>
              <a:rPr lang="en-US" sz="5400" dirty="0">
                <a:solidFill>
                  <a:srgbClr val="990000"/>
                </a:solidFill>
              </a:rPr>
              <a:t> </a:t>
            </a:r>
            <a:r>
              <a:rPr lang="en-US" sz="5400" dirty="0" err="1">
                <a:solidFill>
                  <a:srgbClr val="990000"/>
                </a:solidFill>
              </a:rPr>
              <a:t>tháng</a:t>
            </a:r>
            <a:r>
              <a:rPr lang="en-US" sz="5400" dirty="0">
                <a:solidFill>
                  <a:srgbClr val="990000"/>
                </a:solidFill>
              </a:rPr>
              <a:t> qua,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ban </a:t>
            </a:r>
            <a:r>
              <a:rPr lang="en-US" sz="5400" dirty="0" err="1">
                <a:solidFill>
                  <a:srgbClr val="990000"/>
                </a:solidFill>
              </a:rPr>
              <a:t>phúc</a:t>
            </a:r>
            <a:r>
              <a:rPr lang="en-US" sz="5400" dirty="0">
                <a:solidFill>
                  <a:srgbClr val="990000"/>
                </a:solidFill>
              </a:rPr>
              <a:t> </a:t>
            </a:r>
            <a:r>
              <a:rPr lang="en-US" sz="5400" dirty="0" err="1">
                <a:solidFill>
                  <a:srgbClr val="990000"/>
                </a:solidFill>
              </a:rPr>
              <a:t>thiêng</a:t>
            </a:r>
            <a:r>
              <a:rPr lang="en-US" sz="5400" dirty="0">
                <a:solidFill>
                  <a:srgbClr val="990000"/>
                </a:solidFill>
              </a:rPr>
              <a:t> d</a:t>
            </a:r>
            <a:r>
              <a:rPr lang="vi-VN" sz="5400" dirty="0">
                <a:solidFill>
                  <a:srgbClr val="990000"/>
                </a:solidFill>
              </a:rPr>
              <a:t>ư</a:t>
            </a:r>
            <a:r>
              <a:rPr lang="en-US" sz="5400" dirty="0">
                <a:solidFill>
                  <a:srgbClr val="990000"/>
                </a:solidFill>
              </a:rPr>
              <a:t> </a:t>
            </a:r>
            <a:r>
              <a:rPr lang="en-US" sz="5400" dirty="0" err="1">
                <a:solidFill>
                  <a:srgbClr val="990000"/>
                </a:solidFill>
              </a:rPr>
              <a:t>tràn</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muôn</a:t>
            </a:r>
            <a:r>
              <a:rPr lang="en-US" sz="5400" dirty="0">
                <a:solidFill>
                  <a:srgbClr val="990000"/>
                </a:solidFill>
              </a:rPr>
              <a:t>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sống</a:t>
            </a:r>
            <a:r>
              <a:rPr lang="en-US" sz="5400" dirty="0">
                <a:solidFill>
                  <a:srgbClr val="990000"/>
                </a:solidFill>
              </a:rPr>
              <a:t> </a:t>
            </a:r>
            <a:r>
              <a:rPr lang="en-US" sz="5400" dirty="0" err="1">
                <a:solidFill>
                  <a:srgbClr val="990000"/>
                </a:solidFill>
              </a:rPr>
              <a:t>trong</a:t>
            </a:r>
            <a:r>
              <a:rPr lang="en-US" sz="5400" dirty="0">
                <a:solidFill>
                  <a:srgbClr val="990000"/>
                </a:solidFill>
              </a:rPr>
              <a:t> an </a:t>
            </a:r>
            <a:r>
              <a:rPr lang="en-US" sz="5400" dirty="0" err="1">
                <a:solidFill>
                  <a:srgbClr val="990000"/>
                </a:solidFill>
              </a:rPr>
              <a:t>bình</a:t>
            </a:r>
            <a:r>
              <a:rPr lang="en-US" sz="5400" dirty="0">
                <a:solidFill>
                  <a:srgbClr val="990000"/>
                </a:solidFill>
              </a:rPr>
              <a:t>. </a:t>
            </a:r>
            <a:endParaRPr lang="en-US" sz="4800" b="0" dirty="0">
              <a:solidFill>
                <a:srgbClr val="990000"/>
              </a:solidFill>
              <a:effectLst/>
            </a:endParaRPr>
          </a:p>
        </p:txBody>
      </p:sp>
    </p:spTree>
    <p:extLst>
      <p:ext uri="{BB962C8B-B14F-4D97-AF65-F5344CB8AC3E}">
        <p14:creationId xmlns:p14="http://schemas.microsoft.com/office/powerpoint/2010/main" val="1755544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a:solidFill>
                  <a:srgbClr val="990000"/>
                </a:solidFill>
              </a:rPr>
              <a:t>CHÚA KITÔ </a:t>
            </a:r>
          </a:p>
          <a:p>
            <a:pPr algn="ctr"/>
            <a:r>
              <a:rPr lang="en-US" sz="4400">
                <a:solidFill>
                  <a:srgbClr val="990000"/>
                </a:solidFill>
              </a:rPr>
              <a:t>VUA VŨ TRỤ</a:t>
            </a:r>
          </a:p>
        </p:txBody>
      </p:sp>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1768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br>
              <a:rPr lang="en-US" sz="6600" b="0" dirty="0">
                <a:solidFill>
                  <a:srgbClr val="990000"/>
                </a:solidFill>
                <a:effectLst/>
                <a:latin typeface="+mj-lt"/>
              </a:rPr>
            </a:br>
            <a:r>
              <a:rPr lang="en-US" sz="8000" dirty="0" err="1">
                <a:solidFill>
                  <a:srgbClr val="990000"/>
                </a:solidFill>
              </a:rPr>
              <a:t>Tình</a:t>
            </a:r>
            <a:r>
              <a:rPr lang="en-US" sz="8000" dirty="0">
                <a:solidFill>
                  <a:srgbClr val="990000"/>
                </a:solidFill>
              </a:rPr>
              <a:t> </a:t>
            </a:r>
            <a:r>
              <a:rPr lang="en-US" sz="8000" dirty="0" err="1">
                <a:solidFill>
                  <a:srgbClr val="990000"/>
                </a:solidFill>
              </a:rPr>
              <a:t>Yêu</a:t>
            </a:r>
            <a:r>
              <a:rPr lang="en-US" sz="8000" dirty="0">
                <a:solidFill>
                  <a:srgbClr val="990000"/>
                </a:solidFill>
              </a:rPr>
              <a:t> </a:t>
            </a:r>
            <a:r>
              <a:rPr lang="en-US" sz="8000" dirty="0" err="1">
                <a:solidFill>
                  <a:srgbClr val="990000"/>
                </a:solidFill>
              </a:rPr>
              <a:t>Chúa</a:t>
            </a:r>
            <a:br>
              <a:rPr lang="en-US" sz="4800" dirty="0">
                <a:solidFill>
                  <a:srgbClr val="990000"/>
                </a:solidFill>
              </a:rPr>
            </a:br>
            <a:r>
              <a:rPr lang="en-US" sz="4800" i="1" dirty="0" err="1">
                <a:solidFill>
                  <a:srgbClr val="002060"/>
                </a:solidFill>
              </a:rPr>
              <a:t>Viễn</a:t>
            </a:r>
            <a:r>
              <a:rPr lang="en-US" sz="4800" i="1" dirty="0">
                <a:solidFill>
                  <a:srgbClr val="002060"/>
                </a:solidFill>
              </a:rPr>
              <a:t> </a:t>
            </a:r>
            <a:r>
              <a:rPr lang="en-US" sz="4800" i="1" dirty="0" err="1">
                <a:solidFill>
                  <a:srgbClr val="002060"/>
                </a:solidFill>
              </a:rPr>
              <a:t>Xứ</a:t>
            </a:r>
            <a:r>
              <a:rPr lang="en-US" sz="4800" i="1" dirty="0">
                <a:solidFill>
                  <a:srgbClr val="002060"/>
                </a:solidFill>
              </a:rPr>
              <a:t> - </a:t>
            </a:r>
            <a:r>
              <a:rPr lang="en-US" sz="4800" i="1" dirty="0" err="1">
                <a:solidFill>
                  <a:srgbClr val="002060"/>
                </a:solidFill>
              </a:rPr>
              <a:t>Trần</a:t>
            </a:r>
            <a:r>
              <a:rPr lang="en-US" sz="4800" i="1" dirty="0">
                <a:solidFill>
                  <a:srgbClr val="002060"/>
                </a:solidFill>
              </a:rPr>
              <a:t> </a:t>
            </a:r>
            <a:r>
              <a:rPr lang="en-US" sz="4800" i="1" dirty="0" err="1">
                <a:solidFill>
                  <a:srgbClr val="002060"/>
                </a:solidFill>
              </a:rPr>
              <a:t>Đức</a:t>
            </a:r>
            <a:r>
              <a:rPr lang="en-US" sz="4800" i="1" dirty="0">
                <a:solidFill>
                  <a:srgbClr val="002060"/>
                </a:solidFill>
              </a:rPr>
              <a:t> </a:t>
            </a:r>
            <a:r>
              <a:rPr lang="en-US" sz="4800" i="1" dirty="0" err="1">
                <a:solidFill>
                  <a:srgbClr val="002060"/>
                </a:solidFill>
              </a:rPr>
              <a:t>Tân</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T</a:t>
            </a:r>
            <a:r>
              <a:rPr lang="en-US" sz="4800" b="0" u="sng" dirty="0">
                <a:solidFill>
                  <a:srgbClr val="002060"/>
                </a:solidFill>
                <a:effectLst/>
              </a:rPr>
              <a:t>k1:</a:t>
            </a:r>
            <a:r>
              <a:rPr lang="en-US" sz="4800" b="0" dirty="0">
                <a:solidFill>
                  <a:srgbClr val="990000"/>
                </a:solidFill>
                <a:effectLst/>
              </a:rPr>
              <a:t> </a:t>
            </a:r>
            <a:r>
              <a:rPr lang="en-US" sz="4800" dirty="0" err="1">
                <a:solidFill>
                  <a:srgbClr val="990000"/>
                </a:solidFill>
              </a:rPr>
              <a:t>Tình</a:t>
            </a:r>
            <a:r>
              <a:rPr lang="en-US" sz="4800" dirty="0">
                <a:solidFill>
                  <a:srgbClr val="990000"/>
                </a:solidFill>
              </a:rPr>
              <a:t> </a:t>
            </a:r>
            <a:r>
              <a:rPr lang="en-US" sz="4800" dirty="0" err="1">
                <a:solidFill>
                  <a:srgbClr val="990000"/>
                </a:solidFill>
              </a:rPr>
              <a:t>yêu</a:t>
            </a:r>
            <a:r>
              <a:rPr lang="en-US" sz="4800" dirty="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thấm</a:t>
            </a:r>
            <a:r>
              <a:rPr lang="en-US" sz="4800" dirty="0">
                <a:solidFill>
                  <a:srgbClr val="990000"/>
                </a:solidFill>
              </a:rPr>
              <a:t> </a:t>
            </a:r>
            <a:r>
              <a:rPr lang="en-US" sz="4800" dirty="0" err="1">
                <a:solidFill>
                  <a:srgbClr val="990000"/>
                </a:solidFill>
              </a:rPr>
              <a:t>đẫm</a:t>
            </a:r>
            <a:r>
              <a:rPr lang="en-US" sz="4800" dirty="0">
                <a:solidFill>
                  <a:srgbClr val="990000"/>
                </a:solidFill>
              </a:rPr>
              <a:t> </a:t>
            </a:r>
            <a:r>
              <a:rPr lang="en-US" sz="4800" dirty="0" err="1">
                <a:solidFill>
                  <a:srgbClr val="990000"/>
                </a:solidFill>
              </a:rPr>
              <a:t>hồn</a:t>
            </a:r>
            <a:r>
              <a:rPr lang="en-US" sz="4800" dirty="0">
                <a:solidFill>
                  <a:srgbClr val="990000"/>
                </a:solidFill>
              </a:rPr>
              <a:t> con </a:t>
            </a:r>
            <a:r>
              <a:rPr lang="en-US" sz="4800" dirty="0" err="1">
                <a:solidFill>
                  <a:srgbClr val="990000"/>
                </a:solidFill>
              </a:rPr>
              <a:t>ôi</a:t>
            </a:r>
            <a:r>
              <a:rPr lang="en-US" sz="4800" dirty="0">
                <a:solidFill>
                  <a:srgbClr val="990000"/>
                </a:solidFill>
              </a:rPr>
              <a:t> bao </a:t>
            </a:r>
            <a:r>
              <a:rPr lang="en-US" sz="4800" dirty="0" err="1">
                <a:solidFill>
                  <a:srgbClr val="990000"/>
                </a:solidFill>
              </a:rPr>
              <a:t>tuyệt</a:t>
            </a:r>
            <a:r>
              <a:rPr lang="en-US" sz="4800" dirty="0">
                <a:solidFill>
                  <a:srgbClr val="990000"/>
                </a:solidFill>
              </a:rPr>
              <a:t> </a:t>
            </a:r>
            <a:r>
              <a:rPr lang="en-US" sz="4800" dirty="0" err="1">
                <a:solidFill>
                  <a:srgbClr val="990000"/>
                </a:solidFill>
              </a:rPr>
              <a:t>vời</a:t>
            </a:r>
            <a:r>
              <a:rPr lang="en-US" sz="4800" dirty="0">
                <a:solidFill>
                  <a:srgbClr val="990000"/>
                </a:solidFill>
              </a:rPr>
              <a:t>. </a:t>
            </a:r>
            <a:r>
              <a:rPr lang="en-US" sz="4800" dirty="0" err="1">
                <a:solidFill>
                  <a:srgbClr val="990000"/>
                </a:solidFill>
              </a:rPr>
              <a:t>Ngài</a:t>
            </a:r>
            <a:r>
              <a:rPr lang="en-US" sz="4800" dirty="0">
                <a:solidFill>
                  <a:srgbClr val="990000"/>
                </a:solidFill>
              </a:rPr>
              <a:t> </a:t>
            </a:r>
            <a:r>
              <a:rPr lang="en-US" sz="4800" dirty="0" err="1">
                <a:solidFill>
                  <a:srgbClr val="990000"/>
                </a:solidFill>
              </a:rPr>
              <a:t>dẫn</a:t>
            </a:r>
            <a:r>
              <a:rPr lang="en-US" sz="4800" dirty="0">
                <a:solidFill>
                  <a:srgbClr val="990000"/>
                </a:solidFill>
              </a:rPr>
              <a:t> </a:t>
            </a:r>
            <a:r>
              <a:rPr lang="en-US" sz="4800" dirty="0" err="1">
                <a:solidFill>
                  <a:srgbClr val="990000"/>
                </a:solidFill>
              </a:rPr>
              <a:t>dắt</a:t>
            </a:r>
            <a:r>
              <a:rPr lang="en-US" sz="4800" dirty="0">
                <a:solidFill>
                  <a:srgbClr val="990000"/>
                </a:solidFill>
              </a:rPr>
              <a:t> </a:t>
            </a:r>
            <a:r>
              <a:rPr lang="en-US" sz="4800" dirty="0" err="1">
                <a:solidFill>
                  <a:srgbClr val="990000"/>
                </a:solidFill>
              </a:rPr>
              <a:t>sánh</a:t>
            </a:r>
            <a:r>
              <a:rPr lang="en-US" sz="4800" dirty="0">
                <a:solidFill>
                  <a:srgbClr val="990000"/>
                </a:solidFill>
              </a:rPr>
              <a:t> b</a:t>
            </a:r>
            <a:r>
              <a:rPr lang="vi-VN" sz="4800" dirty="0">
                <a:solidFill>
                  <a:srgbClr val="990000"/>
                </a:solidFill>
              </a:rPr>
              <a:t>ư</a:t>
            </a:r>
            <a:r>
              <a:rPr lang="en-US" sz="4800" dirty="0" err="1">
                <a:solidFill>
                  <a:srgbClr val="990000"/>
                </a:solidFill>
              </a:rPr>
              <a:t>ớc</a:t>
            </a:r>
            <a:r>
              <a:rPr lang="en-US" sz="4800" dirty="0">
                <a:solidFill>
                  <a:srgbClr val="990000"/>
                </a:solidFill>
              </a:rPr>
              <a:t> </a:t>
            </a:r>
            <a:r>
              <a:rPr lang="en-US" sz="4800" dirty="0" err="1">
                <a:solidFill>
                  <a:srgbClr val="990000"/>
                </a:solidFill>
              </a:rPr>
              <a:t>cùng</a:t>
            </a:r>
            <a:r>
              <a:rPr lang="en-US" sz="4800" dirty="0">
                <a:solidFill>
                  <a:srgbClr val="990000"/>
                </a:solidFill>
              </a:rPr>
              <a:t> con v</a:t>
            </a:r>
            <a:r>
              <a:rPr lang="vi-VN" sz="4800" dirty="0">
                <a:solidFill>
                  <a:srgbClr val="990000"/>
                </a:solidFill>
              </a:rPr>
              <a:t>ư</a:t>
            </a:r>
            <a:r>
              <a:rPr lang="en-US" sz="4800" dirty="0" err="1">
                <a:solidFill>
                  <a:srgbClr val="990000"/>
                </a:solidFill>
              </a:rPr>
              <a:t>ợt</a:t>
            </a:r>
            <a:r>
              <a:rPr lang="en-US" sz="4800" dirty="0">
                <a:solidFill>
                  <a:srgbClr val="990000"/>
                </a:solidFill>
              </a:rPr>
              <a:t> qua </a:t>
            </a:r>
            <a:r>
              <a:rPr lang="en-US" sz="4800" dirty="0" err="1">
                <a:solidFill>
                  <a:srgbClr val="990000"/>
                </a:solidFill>
              </a:rPr>
              <a:t>hiểm</a:t>
            </a:r>
            <a:r>
              <a:rPr lang="en-US" sz="4800" dirty="0">
                <a:solidFill>
                  <a:srgbClr val="990000"/>
                </a:solidFill>
              </a:rPr>
              <a:t> </a:t>
            </a:r>
            <a:r>
              <a:rPr lang="en-US" sz="4800" dirty="0" err="1">
                <a:solidFill>
                  <a:srgbClr val="990000"/>
                </a:solidFill>
              </a:rPr>
              <a:t>nguy</a:t>
            </a:r>
            <a:r>
              <a:rPr lang="en-US" sz="4800" dirty="0">
                <a:solidFill>
                  <a:srgbClr val="990000"/>
                </a:solidFill>
              </a:rPr>
              <a:t>. </a:t>
            </a:r>
            <a:r>
              <a:rPr lang="en-US" sz="4800" dirty="0" err="1">
                <a:solidFill>
                  <a:srgbClr val="990000"/>
                </a:solidFill>
              </a:rPr>
              <a:t>Lạy</a:t>
            </a:r>
            <a:r>
              <a:rPr lang="en-US" sz="4800" dirty="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Chúa</a:t>
            </a:r>
            <a:r>
              <a:rPr lang="en-US" sz="4800" dirty="0">
                <a:solidFill>
                  <a:srgbClr val="990000"/>
                </a:solidFill>
              </a:rPr>
              <a:t> ở </a:t>
            </a:r>
            <a:r>
              <a:rPr lang="en-US" sz="4800" dirty="0" err="1">
                <a:solidFill>
                  <a:srgbClr val="990000"/>
                </a:solidFill>
              </a:rPr>
              <a:t>cùng</a:t>
            </a:r>
            <a:r>
              <a:rPr lang="en-US" sz="4800" dirty="0">
                <a:solidFill>
                  <a:srgbClr val="990000"/>
                </a:solidFill>
              </a:rPr>
              <a:t> con </a:t>
            </a:r>
            <a:r>
              <a:rPr lang="en-US" sz="4800" dirty="0" err="1">
                <a:solidFill>
                  <a:srgbClr val="990000"/>
                </a:solidFill>
              </a:rPr>
              <a:t>thắp</a:t>
            </a:r>
            <a:r>
              <a:rPr lang="en-US" sz="4800" dirty="0">
                <a:solidFill>
                  <a:srgbClr val="990000"/>
                </a:solidFill>
              </a:rPr>
              <a:t> </a:t>
            </a:r>
            <a:r>
              <a:rPr lang="en-US" sz="4800" dirty="0" err="1">
                <a:solidFill>
                  <a:srgbClr val="990000"/>
                </a:solidFill>
              </a:rPr>
              <a:t>sáng</a:t>
            </a:r>
            <a:r>
              <a:rPr lang="en-US" sz="4800" dirty="0">
                <a:solidFill>
                  <a:srgbClr val="990000"/>
                </a:solidFill>
              </a:rPr>
              <a:t> </a:t>
            </a:r>
            <a:r>
              <a:rPr lang="en-US" sz="4800" dirty="0" err="1">
                <a:solidFill>
                  <a:srgbClr val="990000"/>
                </a:solidFill>
              </a:rPr>
              <a:t>đời</a:t>
            </a:r>
            <a:r>
              <a:rPr lang="en-US" sz="4800" dirty="0">
                <a:solidFill>
                  <a:srgbClr val="990000"/>
                </a:solidFill>
              </a:rPr>
              <a:t> con </a:t>
            </a:r>
            <a:r>
              <a:rPr lang="en-US" sz="4800" dirty="0" err="1">
                <a:solidFill>
                  <a:srgbClr val="990000"/>
                </a:solidFill>
              </a:rPr>
              <a:t>bóng</a:t>
            </a:r>
            <a:r>
              <a:rPr lang="en-US" sz="4800" dirty="0">
                <a:solidFill>
                  <a:srgbClr val="990000"/>
                </a:solidFill>
              </a:rPr>
              <a:t> </a:t>
            </a:r>
            <a:r>
              <a:rPr lang="en-US" sz="4800" dirty="0" err="1">
                <a:solidFill>
                  <a:srgbClr val="990000"/>
                </a:solidFill>
              </a:rPr>
              <a:t>tối</a:t>
            </a:r>
            <a:r>
              <a:rPr lang="en-US" sz="4800" dirty="0">
                <a:solidFill>
                  <a:srgbClr val="990000"/>
                </a:solidFill>
              </a:rPr>
              <a:t> </a:t>
            </a:r>
            <a:r>
              <a:rPr lang="en-US" sz="4800" dirty="0" err="1">
                <a:solidFill>
                  <a:srgbClr val="990000"/>
                </a:solidFill>
              </a:rPr>
              <a:t>lùi</a:t>
            </a:r>
            <a:r>
              <a:rPr lang="en-US" sz="4800" dirty="0">
                <a:solidFill>
                  <a:srgbClr val="990000"/>
                </a:solidFill>
              </a:rPr>
              <a:t> </a:t>
            </a:r>
            <a:r>
              <a:rPr lang="en-US" sz="4800" dirty="0" err="1">
                <a:solidFill>
                  <a:srgbClr val="990000"/>
                </a:solidFill>
              </a:rPr>
              <a:t>xa</a:t>
            </a:r>
            <a:r>
              <a:rPr lang="en-US" sz="4800" dirty="0">
                <a:solidFill>
                  <a:srgbClr val="990000"/>
                </a:solidFill>
              </a:rPr>
              <a:t>. </a:t>
            </a:r>
            <a:r>
              <a:rPr lang="en-US" sz="4800" dirty="0" err="1">
                <a:solidFill>
                  <a:srgbClr val="990000"/>
                </a:solidFill>
              </a:rPr>
              <a:t>Này</a:t>
            </a:r>
            <a:r>
              <a:rPr lang="en-US" sz="4800" dirty="0">
                <a:solidFill>
                  <a:srgbClr val="990000"/>
                </a:solidFill>
              </a:rPr>
              <a:t> con </a:t>
            </a:r>
            <a:r>
              <a:rPr lang="en-US" sz="4800" dirty="0" err="1">
                <a:solidFill>
                  <a:srgbClr val="990000"/>
                </a:solidFill>
              </a:rPr>
              <a:t>xin</a:t>
            </a:r>
            <a:r>
              <a:rPr lang="en-US" sz="4800" dirty="0">
                <a:solidFill>
                  <a:srgbClr val="990000"/>
                </a:solidFill>
              </a:rPr>
              <a:t> </a:t>
            </a:r>
            <a:r>
              <a:rPr lang="en-US" sz="4800" dirty="0" err="1">
                <a:solidFill>
                  <a:srgbClr val="990000"/>
                </a:solidFill>
              </a:rPr>
              <a:t>đến</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trái</a:t>
            </a:r>
            <a:r>
              <a:rPr lang="en-US" sz="4800" dirty="0">
                <a:solidFill>
                  <a:srgbClr val="990000"/>
                </a:solidFill>
              </a:rPr>
              <a:t> </a:t>
            </a:r>
            <a:r>
              <a:rPr lang="en-US" sz="4800" dirty="0" err="1">
                <a:solidFill>
                  <a:srgbClr val="990000"/>
                </a:solidFill>
              </a:rPr>
              <a:t>tim</a:t>
            </a:r>
            <a:r>
              <a:rPr lang="en-US" sz="4800" dirty="0">
                <a:solidFill>
                  <a:srgbClr val="990000"/>
                </a:solidFill>
              </a:rPr>
              <a:t> con </a:t>
            </a:r>
            <a:r>
              <a:rPr lang="en-US" sz="4800" dirty="0" err="1">
                <a:solidFill>
                  <a:srgbClr val="990000"/>
                </a:solidFill>
              </a:rPr>
              <a:t>phó</a:t>
            </a:r>
            <a:r>
              <a:rPr lang="en-US" sz="4800" dirty="0">
                <a:solidFill>
                  <a:srgbClr val="990000"/>
                </a:solidFill>
              </a:rPr>
              <a:t> </a:t>
            </a:r>
            <a:r>
              <a:rPr lang="en-US" sz="4800" dirty="0" err="1">
                <a:solidFill>
                  <a:srgbClr val="990000"/>
                </a:solidFill>
              </a:rPr>
              <a:t>thác</a:t>
            </a:r>
            <a:r>
              <a:rPr lang="en-US" sz="4800" dirty="0">
                <a:solidFill>
                  <a:srgbClr val="990000"/>
                </a:solidFill>
              </a:rPr>
              <a:t> </a:t>
            </a:r>
            <a:r>
              <a:rPr lang="en-US" sz="4800" dirty="0" err="1">
                <a:solidFill>
                  <a:srgbClr val="990000"/>
                </a:solidFill>
              </a:rPr>
              <a:t>cho</a:t>
            </a:r>
            <a:r>
              <a:rPr lang="en-US" sz="4800" dirty="0">
                <a:solidFill>
                  <a:srgbClr val="990000"/>
                </a:solidFill>
              </a:rPr>
              <a:t> </a:t>
            </a:r>
            <a:r>
              <a:rPr lang="en-US" sz="4800" dirty="0" err="1">
                <a:solidFill>
                  <a:srgbClr val="990000"/>
                </a:solidFill>
              </a:rPr>
              <a:t>Ngài</a:t>
            </a:r>
            <a:r>
              <a:rPr lang="en-US" sz="4800" dirty="0">
                <a:solidFill>
                  <a:srgbClr val="990000"/>
                </a:solidFill>
              </a:rPr>
              <a:t> </a:t>
            </a:r>
            <a:r>
              <a:rPr lang="en-US" sz="4800" dirty="0" err="1">
                <a:solidFill>
                  <a:srgbClr val="990000"/>
                </a:solidFill>
              </a:rPr>
              <a:t>thôi</a:t>
            </a:r>
            <a:r>
              <a:rPr lang="en-US" sz="4800" dirty="0">
                <a:solidFill>
                  <a:srgbClr val="990000"/>
                </a:solidFill>
              </a:rPr>
              <a:t>.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u="sng" dirty="0" err="1">
                <a:solidFill>
                  <a:srgbClr val="002060"/>
                </a:solidFill>
              </a:rPr>
              <a:t>Đk</a:t>
            </a:r>
            <a:r>
              <a:rPr lang="en-US" sz="4300" u="sng" dirty="0">
                <a:solidFill>
                  <a:srgbClr val="002060"/>
                </a:solidFill>
              </a:rPr>
              <a:t>:</a:t>
            </a:r>
            <a:r>
              <a:rPr lang="en-US" sz="4300" b="0" dirty="0">
                <a:solidFill>
                  <a:srgbClr val="990000"/>
                </a:solidFill>
                <a:effectLst/>
              </a:rPr>
              <a:t> </a:t>
            </a:r>
            <a:r>
              <a:rPr lang="en-US" sz="4300" dirty="0" err="1">
                <a:solidFill>
                  <a:srgbClr val="990000"/>
                </a:solidFill>
              </a:rPr>
              <a:t>Biển</a:t>
            </a:r>
            <a:r>
              <a:rPr lang="en-US" sz="4300" dirty="0">
                <a:solidFill>
                  <a:srgbClr val="990000"/>
                </a:solidFill>
              </a:rPr>
              <a:t> </a:t>
            </a:r>
            <a:r>
              <a:rPr lang="en-US" sz="4300" dirty="0" err="1">
                <a:solidFill>
                  <a:srgbClr val="990000"/>
                </a:solidFill>
              </a:rPr>
              <a:t>trời</a:t>
            </a:r>
            <a:r>
              <a:rPr lang="en-US" sz="4300" dirty="0">
                <a:solidFill>
                  <a:srgbClr val="990000"/>
                </a:solidFill>
              </a:rPr>
              <a:t> </a:t>
            </a:r>
            <a:r>
              <a:rPr lang="en-US" sz="4300" dirty="0" err="1">
                <a:solidFill>
                  <a:srgbClr val="990000"/>
                </a:solidFill>
              </a:rPr>
              <a:t>mênh</a:t>
            </a:r>
            <a:r>
              <a:rPr lang="en-US" sz="4300" dirty="0">
                <a:solidFill>
                  <a:srgbClr val="990000"/>
                </a:solidFill>
              </a:rPr>
              <a:t> </a:t>
            </a:r>
            <a:r>
              <a:rPr lang="en-US" sz="4300" dirty="0" err="1">
                <a:solidFill>
                  <a:srgbClr val="990000"/>
                </a:solidFill>
              </a:rPr>
              <a:t>mông</a:t>
            </a:r>
            <a:r>
              <a:rPr lang="en-US" sz="4300" dirty="0">
                <a:solidFill>
                  <a:srgbClr val="990000"/>
                </a:solidFill>
              </a:rPr>
              <a:t> </a:t>
            </a:r>
            <a:r>
              <a:rPr lang="en-US" sz="4300" dirty="0" err="1">
                <a:solidFill>
                  <a:srgbClr val="990000"/>
                </a:solidFill>
              </a:rPr>
              <a:t>sông</a:t>
            </a:r>
            <a:r>
              <a:rPr lang="en-US" sz="4300" dirty="0">
                <a:solidFill>
                  <a:srgbClr val="990000"/>
                </a:solidFill>
              </a:rPr>
              <a:t> </a:t>
            </a:r>
            <a:r>
              <a:rPr lang="en-US" sz="4300" dirty="0" err="1">
                <a:solidFill>
                  <a:srgbClr val="990000"/>
                </a:solidFill>
              </a:rPr>
              <a:t>núi</a:t>
            </a:r>
            <a:r>
              <a:rPr lang="en-US" sz="4300" dirty="0">
                <a:solidFill>
                  <a:srgbClr val="990000"/>
                </a:solidFill>
              </a:rPr>
              <a:t> bao la </a:t>
            </a:r>
            <a:r>
              <a:rPr lang="en-US" sz="4300" dirty="0" err="1">
                <a:solidFill>
                  <a:srgbClr val="990000"/>
                </a:solidFill>
              </a:rPr>
              <a:t>ngàn</a:t>
            </a:r>
            <a:r>
              <a:rPr lang="en-US" sz="4300" dirty="0">
                <a:solidFill>
                  <a:srgbClr val="990000"/>
                </a:solidFill>
              </a:rPr>
              <a:t> </a:t>
            </a:r>
            <a:r>
              <a:rPr lang="en-US" sz="4300" dirty="0" err="1">
                <a:solidFill>
                  <a:srgbClr val="990000"/>
                </a:solidFill>
              </a:rPr>
              <a:t>vạn</a:t>
            </a:r>
            <a:r>
              <a:rPr lang="en-US" sz="4300" dirty="0">
                <a:solidFill>
                  <a:srgbClr val="990000"/>
                </a:solidFill>
              </a:rPr>
              <a:t> con </a:t>
            </a:r>
            <a:r>
              <a:rPr lang="en-US" sz="4300" dirty="0" err="1">
                <a:solidFill>
                  <a:srgbClr val="990000"/>
                </a:solidFill>
              </a:rPr>
              <a:t>sóng</a:t>
            </a:r>
            <a:r>
              <a:rPr lang="en-US" sz="4300" dirty="0">
                <a:solidFill>
                  <a:srgbClr val="990000"/>
                </a:solidFill>
              </a:rPr>
              <a:t> </a:t>
            </a:r>
            <a:r>
              <a:rPr lang="en-US" sz="4300" dirty="0" err="1">
                <a:solidFill>
                  <a:srgbClr val="990000"/>
                </a:solidFill>
              </a:rPr>
              <a:t>hát</a:t>
            </a:r>
            <a:r>
              <a:rPr lang="en-US" sz="4300" dirty="0">
                <a:solidFill>
                  <a:srgbClr val="990000"/>
                </a:solidFill>
              </a:rPr>
              <a:t> </a:t>
            </a:r>
            <a:r>
              <a:rPr lang="en-US" sz="4300" dirty="0" err="1">
                <a:solidFill>
                  <a:srgbClr val="990000"/>
                </a:solidFill>
              </a:rPr>
              <a:t>khúc</a:t>
            </a:r>
            <a:r>
              <a:rPr lang="en-US" sz="4300" dirty="0">
                <a:solidFill>
                  <a:srgbClr val="990000"/>
                </a:solidFill>
              </a:rPr>
              <a:t> </a:t>
            </a:r>
            <a:r>
              <a:rPr lang="en-US" sz="4300" dirty="0" err="1">
                <a:solidFill>
                  <a:srgbClr val="990000"/>
                </a:solidFill>
              </a:rPr>
              <a:t>hoan</a:t>
            </a:r>
            <a:r>
              <a:rPr lang="en-US" sz="4300" dirty="0">
                <a:solidFill>
                  <a:srgbClr val="990000"/>
                </a:solidFill>
              </a:rPr>
              <a:t> ca </a:t>
            </a:r>
            <a:r>
              <a:rPr lang="en-US" sz="4300" dirty="0" err="1">
                <a:solidFill>
                  <a:srgbClr val="990000"/>
                </a:solidFill>
              </a:rPr>
              <a:t>ngợi</a:t>
            </a:r>
            <a:r>
              <a:rPr lang="en-US" sz="4300" dirty="0">
                <a:solidFill>
                  <a:srgbClr val="990000"/>
                </a:solidFill>
              </a:rPr>
              <a:t> ca </a:t>
            </a:r>
            <a:r>
              <a:rPr lang="en-US" sz="4300" dirty="0" err="1">
                <a:solidFill>
                  <a:srgbClr val="990000"/>
                </a:solidFill>
              </a:rPr>
              <a:t>Thiên</a:t>
            </a:r>
            <a:r>
              <a:rPr lang="en-US" sz="4300" dirty="0">
                <a:solidFill>
                  <a:srgbClr val="990000"/>
                </a:solidFill>
              </a:rPr>
              <a:t> </a:t>
            </a:r>
            <a:r>
              <a:rPr lang="en-US" sz="4300" dirty="0" err="1">
                <a:solidFill>
                  <a:srgbClr val="990000"/>
                </a:solidFill>
              </a:rPr>
              <a:t>Chúa</a:t>
            </a:r>
            <a:r>
              <a:rPr lang="en-US" sz="4300" dirty="0">
                <a:solidFill>
                  <a:srgbClr val="990000"/>
                </a:solidFill>
              </a:rPr>
              <a:t> </a:t>
            </a:r>
            <a:r>
              <a:rPr lang="en-US" sz="4300" dirty="0" err="1">
                <a:solidFill>
                  <a:srgbClr val="990000"/>
                </a:solidFill>
              </a:rPr>
              <a:t>Ngài</a:t>
            </a:r>
            <a:r>
              <a:rPr lang="en-US" sz="4300" dirty="0">
                <a:solidFill>
                  <a:srgbClr val="990000"/>
                </a:solidFill>
              </a:rPr>
              <a:t> </a:t>
            </a:r>
            <a:r>
              <a:rPr lang="en-US" sz="4300" dirty="0" err="1">
                <a:solidFill>
                  <a:srgbClr val="990000"/>
                </a:solidFill>
              </a:rPr>
              <a:t>là</a:t>
            </a:r>
            <a:r>
              <a:rPr lang="en-US" sz="4300" dirty="0">
                <a:solidFill>
                  <a:srgbClr val="990000"/>
                </a:solidFill>
              </a:rPr>
              <a:t> Cha </a:t>
            </a:r>
            <a:r>
              <a:rPr lang="en-US" sz="4300" dirty="0" err="1">
                <a:solidFill>
                  <a:srgbClr val="990000"/>
                </a:solidFill>
              </a:rPr>
              <a:t>chúng</a:t>
            </a:r>
            <a:r>
              <a:rPr lang="en-US" sz="4300" dirty="0">
                <a:solidFill>
                  <a:srgbClr val="990000"/>
                </a:solidFill>
              </a:rPr>
              <a:t> ta </a:t>
            </a:r>
            <a:r>
              <a:rPr lang="en-US" sz="4300" dirty="0" err="1">
                <a:solidFill>
                  <a:srgbClr val="990000"/>
                </a:solidFill>
              </a:rPr>
              <a:t>tuyệt</a:t>
            </a:r>
            <a:r>
              <a:rPr lang="en-US" sz="4300" dirty="0">
                <a:solidFill>
                  <a:srgbClr val="990000"/>
                </a:solidFill>
              </a:rPr>
              <a:t> </a:t>
            </a:r>
            <a:r>
              <a:rPr lang="en-US" sz="4300" dirty="0" err="1">
                <a:solidFill>
                  <a:srgbClr val="990000"/>
                </a:solidFill>
              </a:rPr>
              <a:t>vời</a:t>
            </a:r>
            <a:r>
              <a:rPr lang="en-US" sz="4300" dirty="0">
                <a:solidFill>
                  <a:srgbClr val="990000"/>
                </a:solidFill>
              </a:rPr>
              <a:t>. </a:t>
            </a:r>
            <a:r>
              <a:rPr lang="en-US" sz="4300" dirty="0" err="1">
                <a:solidFill>
                  <a:srgbClr val="990000"/>
                </a:solidFill>
              </a:rPr>
              <a:t>Và</a:t>
            </a:r>
            <a:r>
              <a:rPr lang="en-US" sz="4300" dirty="0">
                <a:solidFill>
                  <a:srgbClr val="990000"/>
                </a:solidFill>
              </a:rPr>
              <a:t> </a:t>
            </a:r>
            <a:r>
              <a:rPr lang="en-US" sz="4300" dirty="0" err="1">
                <a:solidFill>
                  <a:srgbClr val="990000"/>
                </a:solidFill>
              </a:rPr>
              <a:t>hồn</a:t>
            </a:r>
            <a:r>
              <a:rPr lang="en-US" sz="4300" dirty="0">
                <a:solidFill>
                  <a:srgbClr val="990000"/>
                </a:solidFill>
              </a:rPr>
              <a:t> </a:t>
            </a:r>
            <a:r>
              <a:rPr lang="en-US" sz="4300" dirty="0" err="1">
                <a:solidFill>
                  <a:srgbClr val="990000"/>
                </a:solidFill>
              </a:rPr>
              <a:t>tôi</a:t>
            </a:r>
            <a:r>
              <a:rPr lang="en-US" sz="4300" dirty="0">
                <a:solidFill>
                  <a:srgbClr val="990000"/>
                </a:solidFill>
              </a:rPr>
              <a:t> </a:t>
            </a:r>
            <a:r>
              <a:rPr lang="vi-VN" sz="4300" dirty="0">
                <a:solidFill>
                  <a:srgbClr val="990000"/>
                </a:solidFill>
              </a:rPr>
              <a:t>ơ</a:t>
            </a:r>
            <a:r>
              <a:rPr lang="en-US" sz="4300" dirty="0" err="1">
                <a:solidFill>
                  <a:srgbClr val="990000"/>
                </a:solidFill>
              </a:rPr>
              <a:t>i</a:t>
            </a:r>
            <a:r>
              <a:rPr lang="en-US" sz="4300" dirty="0">
                <a:solidFill>
                  <a:srgbClr val="990000"/>
                </a:solidFill>
              </a:rPr>
              <a:t>! </a:t>
            </a:r>
            <a:r>
              <a:rPr lang="en-US" sz="4300" dirty="0" err="1">
                <a:solidFill>
                  <a:srgbClr val="990000"/>
                </a:solidFill>
              </a:rPr>
              <a:t>Lên</a:t>
            </a:r>
            <a:r>
              <a:rPr lang="en-US" sz="4300" dirty="0">
                <a:solidFill>
                  <a:srgbClr val="990000"/>
                </a:solidFill>
              </a:rPr>
              <a:t> </a:t>
            </a:r>
            <a:r>
              <a:rPr lang="en-US" sz="4300" dirty="0" err="1">
                <a:solidFill>
                  <a:srgbClr val="990000"/>
                </a:solidFill>
              </a:rPr>
              <a:t>tiếng</a:t>
            </a:r>
            <a:r>
              <a:rPr lang="en-US" sz="4300" dirty="0">
                <a:solidFill>
                  <a:srgbClr val="990000"/>
                </a:solidFill>
              </a:rPr>
              <a:t> </a:t>
            </a:r>
            <a:r>
              <a:rPr lang="en-US" sz="4300" dirty="0" err="1">
                <a:solidFill>
                  <a:srgbClr val="990000"/>
                </a:solidFill>
              </a:rPr>
              <a:t>tung</a:t>
            </a:r>
            <a:r>
              <a:rPr lang="en-US" sz="4300" dirty="0">
                <a:solidFill>
                  <a:srgbClr val="990000"/>
                </a:solidFill>
              </a:rPr>
              <a:t> </a:t>
            </a:r>
            <a:r>
              <a:rPr lang="en-US" sz="4300" dirty="0" err="1">
                <a:solidFill>
                  <a:srgbClr val="990000"/>
                </a:solidFill>
              </a:rPr>
              <a:t>hô</a:t>
            </a:r>
            <a:r>
              <a:rPr lang="en-US" sz="4300" dirty="0">
                <a:solidFill>
                  <a:srgbClr val="990000"/>
                </a:solidFill>
              </a:rPr>
              <a:t> </a:t>
            </a:r>
            <a:r>
              <a:rPr lang="en-US" sz="4300" dirty="0" err="1">
                <a:solidFill>
                  <a:srgbClr val="990000"/>
                </a:solidFill>
              </a:rPr>
              <a:t>cùng</a:t>
            </a:r>
            <a:r>
              <a:rPr lang="en-US" sz="4300" dirty="0">
                <a:solidFill>
                  <a:srgbClr val="990000"/>
                </a:solidFill>
              </a:rPr>
              <a:t> </a:t>
            </a:r>
            <a:r>
              <a:rPr lang="en-US" sz="4300" dirty="0" err="1">
                <a:solidFill>
                  <a:srgbClr val="990000"/>
                </a:solidFill>
              </a:rPr>
              <a:t>triều</a:t>
            </a:r>
            <a:r>
              <a:rPr lang="en-US" sz="4300" dirty="0">
                <a:solidFill>
                  <a:srgbClr val="990000"/>
                </a:solidFill>
              </a:rPr>
              <a:t> </a:t>
            </a:r>
            <a:r>
              <a:rPr lang="en-US" sz="4300" dirty="0" err="1">
                <a:solidFill>
                  <a:srgbClr val="990000"/>
                </a:solidFill>
              </a:rPr>
              <a:t>thần</a:t>
            </a:r>
            <a:r>
              <a:rPr lang="en-US" sz="4300" dirty="0">
                <a:solidFill>
                  <a:srgbClr val="990000"/>
                </a:solidFill>
              </a:rPr>
              <a:t> </a:t>
            </a:r>
            <a:r>
              <a:rPr lang="en-US" sz="4300" dirty="0" err="1">
                <a:solidFill>
                  <a:srgbClr val="990000"/>
                </a:solidFill>
              </a:rPr>
              <a:t>thánh</a:t>
            </a:r>
            <a:r>
              <a:rPr lang="en-US" sz="4300" dirty="0">
                <a:solidFill>
                  <a:srgbClr val="990000"/>
                </a:solidFill>
              </a:rPr>
              <a:t> </a:t>
            </a:r>
            <a:r>
              <a:rPr lang="en-US" sz="4300" dirty="0" err="1">
                <a:solidFill>
                  <a:srgbClr val="990000"/>
                </a:solidFill>
              </a:rPr>
              <a:t>trên</a:t>
            </a:r>
            <a:r>
              <a:rPr lang="en-US" sz="4300" dirty="0">
                <a:solidFill>
                  <a:srgbClr val="990000"/>
                </a:solidFill>
              </a:rPr>
              <a:t> </a:t>
            </a:r>
            <a:r>
              <a:rPr lang="en-US" sz="4300" dirty="0" err="1">
                <a:solidFill>
                  <a:srgbClr val="990000"/>
                </a:solidFill>
              </a:rPr>
              <a:t>chốn</a:t>
            </a:r>
            <a:r>
              <a:rPr lang="en-US" sz="4300" dirty="0">
                <a:solidFill>
                  <a:srgbClr val="990000"/>
                </a:solidFill>
              </a:rPr>
              <a:t> </a:t>
            </a:r>
            <a:r>
              <a:rPr lang="en-US" sz="4300" dirty="0" err="1">
                <a:solidFill>
                  <a:srgbClr val="990000"/>
                </a:solidFill>
              </a:rPr>
              <a:t>thiên</a:t>
            </a:r>
            <a:r>
              <a:rPr lang="en-US" sz="4300" dirty="0">
                <a:solidFill>
                  <a:srgbClr val="990000"/>
                </a:solidFill>
              </a:rPr>
              <a:t> </a:t>
            </a:r>
            <a:r>
              <a:rPr lang="en-US" sz="4300" dirty="0" err="1">
                <a:solidFill>
                  <a:srgbClr val="990000"/>
                </a:solidFill>
              </a:rPr>
              <a:t>cung</a:t>
            </a:r>
            <a:r>
              <a:rPr lang="en-US" sz="4300" dirty="0">
                <a:solidFill>
                  <a:srgbClr val="990000"/>
                </a:solidFill>
              </a:rPr>
              <a:t>, </a:t>
            </a:r>
            <a:r>
              <a:rPr lang="en-US" sz="4300" dirty="0" err="1">
                <a:solidFill>
                  <a:srgbClr val="990000"/>
                </a:solidFill>
              </a:rPr>
              <a:t>đàn</a:t>
            </a:r>
            <a:r>
              <a:rPr lang="en-US" sz="4300" dirty="0">
                <a:solidFill>
                  <a:srgbClr val="990000"/>
                </a:solidFill>
              </a:rPr>
              <a:t> ca </a:t>
            </a:r>
            <a:r>
              <a:rPr lang="en-US" sz="4300" dirty="0" err="1">
                <a:solidFill>
                  <a:srgbClr val="990000"/>
                </a:solidFill>
              </a:rPr>
              <a:t>réo</a:t>
            </a:r>
            <a:r>
              <a:rPr lang="en-US" sz="4300" dirty="0">
                <a:solidFill>
                  <a:srgbClr val="990000"/>
                </a:solidFill>
              </a:rPr>
              <a:t> </a:t>
            </a:r>
            <a:r>
              <a:rPr lang="en-US" sz="4300" dirty="0" err="1">
                <a:solidFill>
                  <a:srgbClr val="990000"/>
                </a:solidFill>
              </a:rPr>
              <a:t>rắt</a:t>
            </a:r>
            <a:r>
              <a:rPr lang="en-US" sz="4300" dirty="0">
                <a:solidFill>
                  <a:srgbClr val="990000"/>
                </a:solidFill>
              </a:rPr>
              <a:t> </a:t>
            </a:r>
            <a:r>
              <a:rPr lang="en-US" sz="4300" dirty="0" err="1">
                <a:solidFill>
                  <a:srgbClr val="990000"/>
                </a:solidFill>
              </a:rPr>
              <a:t>nào</a:t>
            </a:r>
            <a:r>
              <a:rPr lang="en-US" sz="4300" dirty="0">
                <a:solidFill>
                  <a:srgbClr val="990000"/>
                </a:solidFill>
              </a:rPr>
              <a:t> </a:t>
            </a:r>
            <a:r>
              <a:rPr lang="en-US" sz="4300" dirty="0" err="1">
                <a:solidFill>
                  <a:srgbClr val="990000"/>
                </a:solidFill>
              </a:rPr>
              <a:t>mừng</a:t>
            </a:r>
            <a:r>
              <a:rPr lang="en-US" sz="4300" dirty="0">
                <a:solidFill>
                  <a:srgbClr val="990000"/>
                </a:solidFill>
              </a:rPr>
              <a:t> </a:t>
            </a:r>
            <a:r>
              <a:rPr lang="en-US" sz="4300" dirty="0" err="1">
                <a:solidFill>
                  <a:srgbClr val="990000"/>
                </a:solidFill>
              </a:rPr>
              <a:t>vui</a:t>
            </a:r>
            <a:r>
              <a:rPr lang="en-US" sz="4300" dirty="0">
                <a:solidFill>
                  <a:srgbClr val="990000"/>
                </a:solidFill>
              </a:rPr>
              <a:t> </a:t>
            </a:r>
            <a:r>
              <a:rPr lang="en-US" sz="4300" dirty="0" err="1">
                <a:solidFill>
                  <a:srgbClr val="990000"/>
                </a:solidFill>
              </a:rPr>
              <a:t>hát</a:t>
            </a:r>
            <a:r>
              <a:rPr lang="en-US" sz="4300" dirty="0">
                <a:solidFill>
                  <a:srgbClr val="990000"/>
                </a:solidFill>
              </a:rPr>
              <a:t> </a:t>
            </a:r>
            <a:r>
              <a:rPr lang="en-US" sz="4300" dirty="0" err="1">
                <a:solidFill>
                  <a:srgbClr val="990000"/>
                </a:solidFill>
              </a:rPr>
              <a:t>vang</a:t>
            </a:r>
            <a:r>
              <a:rPr lang="en-US" sz="4300" dirty="0">
                <a:solidFill>
                  <a:srgbClr val="990000"/>
                </a:solidFill>
              </a:rPr>
              <a:t> </a:t>
            </a:r>
            <a:r>
              <a:rPr lang="en-US" sz="4300" dirty="0" err="1">
                <a:solidFill>
                  <a:srgbClr val="990000"/>
                </a:solidFill>
              </a:rPr>
              <a:t>ngợi</a:t>
            </a:r>
            <a:r>
              <a:rPr lang="en-US" sz="4300" dirty="0">
                <a:solidFill>
                  <a:srgbClr val="990000"/>
                </a:solidFill>
              </a:rPr>
              <a:t> </a:t>
            </a:r>
            <a:r>
              <a:rPr lang="en-US" sz="4300" dirty="0" err="1">
                <a:solidFill>
                  <a:srgbClr val="990000"/>
                </a:solidFill>
              </a:rPr>
              <a:t>khen</a:t>
            </a:r>
            <a:r>
              <a:rPr lang="en-US" sz="4300" dirty="0">
                <a:solidFill>
                  <a:srgbClr val="990000"/>
                </a:solidFill>
              </a:rPr>
              <a:t> </a:t>
            </a:r>
            <a:r>
              <a:rPr lang="en-US" sz="4300" dirty="0" err="1">
                <a:solidFill>
                  <a:srgbClr val="990000"/>
                </a:solidFill>
              </a:rPr>
              <a:t>Thiên</a:t>
            </a:r>
            <a:r>
              <a:rPr lang="en-US" sz="4300" dirty="0">
                <a:solidFill>
                  <a:srgbClr val="990000"/>
                </a:solidFill>
              </a:rPr>
              <a:t> </a:t>
            </a:r>
            <a:r>
              <a:rPr lang="en-US" sz="4300" dirty="0" err="1">
                <a:solidFill>
                  <a:srgbClr val="990000"/>
                </a:solidFill>
              </a:rPr>
              <a:t>Chúa</a:t>
            </a:r>
            <a:r>
              <a:rPr lang="en-US" sz="4300" dirty="0">
                <a:solidFill>
                  <a:srgbClr val="990000"/>
                </a:solidFill>
              </a:rPr>
              <a:t>. </a:t>
            </a:r>
            <a:endParaRPr lang="en-US" sz="43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002060"/>
                </a:solidFill>
                <a:effectLst/>
              </a:rPr>
              <a:t>Tk2:</a:t>
            </a:r>
            <a:r>
              <a:rPr lang="en-US" sz="4700" b="0" dirty="0">
                <a:solidFill>
                  <a:srgbClr val="990000"/>
                </a:solidFill>
                <a:effectLst/>
              </a:rPr>
              <a:t> </a:t>
            </a:r>
            <a:r>
              <a:rPr lang="en-US" sz="4700" dirty="0" err="1">
                <a:solidFill>
                  <a:srgbClr val="990000"/>
                </a:solidFill>
              </a:rPr>
              <a:t>Tình</a:t>
            </a:r>
            <a:r>
              <a:rPr lang="en-US" sz="4700" dirty="0">
                <a:solidFill>
                  <a:srgbClr val="990000"/>
                </a:solidFill>
              </a:rPr>
              <a:t> </a:t>
            </a:r>
            <a:r>
              <a:rPr lang="en-US" sz="4700" dirty="0" err="1">
                <a:solidFill>
                  <a:srgbClr val="990000"/>
                </a:solidFill>
              </a:rPr>
              <a:t>yêu</a:t>
            </a:r>
            <a:r>
              <a:rPr lang="en-US" sz="4700" dirty="0">
                <a:solidFill>
                  <a:srgbClr val="990000"/>
                </a:solidFill>
              </a:rPr>
              <a:t> </a:t>
            </a:r>
            <a:r>
              <a:rPr lang="en-US" sz="4700" dirty="0" err="1">
                <a:solidFill>
                  <a:srgbClr val="990000"/>
                </a:solidFill>
              </a:rPr>
              <a:t>Chúa</a:t>
            </a:r>
            <a:r>
              <a:rPr lang="en-US" sz="4700" dirty="0">
                <a:solidFill>
                  <a:srgbClr val="990000"/>
                </a:solidFill>
              </a:rPr>
              <a:t> </a:t>
            </a:r>
            <a:r>
              <a:rPr lang="en-US" sz="4700" dirty="0" err="1">
                <a:solidFill>
                  <a:srgbClr val="990000"/>
                </a:solidFill>
              </a:rPr>
              <a:t>rất</a:t>
            </a:r>
            <a:r>
              <a:rPr lang="en-US" sz="4700" dirty="0">
                <a:solidFill>
                  <a:srgbClr val="990000"/>
                </a:solidFill>
              </a:rPr>
              <a:t> </a:t>
            </a:r>
            <a:r>
              <a:rPr lang="en-US" sz="4700" dirty="0" err="1">
                <a:solidFill>
                  <a:srgbClr val="990000"/>
                </a:solidFill>
              </a:rPr>
              <a:t>đỗi</a:t>
            </a:r>
            <a:r>
              <a:rPr lang="en-US" sz="4700" dirty="0">
                <a:solidFill>
                  <a:srgbClr val="990000"/>
                </a:solidFill>
              </a:rPr>
              <a:t> </a:t>
            </a:r>
            <a:r>
              <a:rPr lang="en-US" sz="4700" dirty="0" err="1">
                <a:solidFill>
                  <a:srgbClr val="990000"/>
                </a:solidFill>
              </a:rPr>
              <a:t>thủy</a:t>
            </a:r>
            <a:r>
              <a:rPr lang="en-US" sz="4700" dirty="0">
                <a:solidFill>
                  <a:srgbClr val="990000"/>
                </a:solidFill>
              </a:rPr>
              <a:t> </a:t>
            </a:r>
            <a:r>
              <a:rPr lang="en-US" sz="4700" dirty="0" err="1">
                <a:solidFill>
                  <a:srgbClr val="990000"/>
                </a:solidFill>
              </a:rPr>
              <a:t>chung</a:t>
            </a:r>
            <a:r>
              <a:rPr lang="en-US" sz="4700" dirty="0">
                <a:solidFill>
                  <a:srgbClr val="990000"/>
                </a:solidFill>
              </a:rPr>
              <a:t> </a:t>
            </a:r>
            <a:r>
              <a:rPr lang="en-US" sz="4700" dirty="0" err="1">
                <a:solidFill>
                  <a:srgbClr val="990000"/>
                </a:solidFill>
              </a:rPr>
              <a:t>ôi</a:t>
            </a:r>
            <a:r>
              <a:rPr lang="en-US" sz="4700" dirty="0">
                <a:solidFill>
                  <a:srgbClr val="990000"/>
                </a:solidFill>
              </a:rPr>
              <a:t> bao </a:t>
            </a:r>
            <a:r>
              <a:rPr lang="en-US" sz="4700" dirty="0" err="1">
                <a:solidFill>
                  <a:srgbClr val="990000"/>
                </a:solidFill>
              </a:rPr>
              <a:t>ngọt</a:t>
            </a:r>
            <a:r>
              <a:rPr lang="en-US" sz="4700" dirty="0">
                <a:solidFill>
                  <a:srgbClr val="990000"/>
                </a:solidFill>
              </a:rPr>
              <a:t> </a:t>
            </a:r>
            <a:r>
              <a:rPr lang="en-US" sz="4700" dirty="0" err="1">
                <a:solidFill>
                  <a:srgbClr val="990000"/>
                </a:solidFill>
              </a:rPr>
              <a:t>ngào</a:t>
            </a:r>
            <a:r>
              <a:rPr lang="en-US" sz="4700" dirty="0">
                <a:solidFill>
                  <a:srgbClr val="990000"/>
                </a:solidFill>
              </a:rPr>
              <a:t>. </a:t>
            </a:r>
            <a:r>
              <a:rPr lang="en-US" sz="4700" dirty="0" err="1">
                <a:solidFill>
                  <a:srgbClr val="990000"/>
                </a:solidFill>
              </a:rPr>
              <a:t>Dù</a:t>
            </a:r>
            <a:r>
              <a:rPr lang="en-US" sz="4700" dirty="0">
                <a:solidFill>
                  <a:srgbClr val="990000"/>
                </a:solidFill>
              </a:rPr>
              <a:t> </a:t>
            </a:r>
            <a:r>
              <a:rPr lang="en-US" sz="4700" dirty="0" err="1">
                <a:solidFill>
                  <a:srgbClr val="990000"/>
                </a:solidFill>
              </a:rPr>
              <a:t>giông</a:t>
            </a:r>
            <a:r>
              <a:rPr lang="en-US" sz="4700" dirty="0">
                <a:solidFill>
                  <a:srgbClr val="990000"/>
                </a:solidFill>
              </a:rPr>
              <a:t> </a:t>
            </a:r>
            <a:r>
              <a:rPr lang="en-US" sz="4700" dirty="0" err="1">
                <a:solidFill>
                  <a:srgbClr val="990000"/>
                </a:solidFill>
              </a:rPr>
              <a:t>tố</a:t>
            </a:r>
            <a:r>
              <a:rPr lang="en-US" sz="4700" dirty="0">
                <a:solidFill>
                  <a:srgbClr val="990000"/>
                </a:solidFill>
              </a:rPr>
              <a:t> </a:t>
            </a:r>
            <a:r>
              <a:rPr lang="en-US" sz="4700" dirty="0" err="1">
                <a:solidFill>
                  <a:srgbClr val="990000"/>
                </a:solidFill>
              </a:rPr>
              <a:t>những</a:t>
            </a:r>
            <a:r>
              <a:rPr lang="en-US" sz="4700" dirty="0">
                <a:solidFill>
                  <a:srgbClr val="990000"/>
                </a:solidFill>
              </a:rPr>
              <a:t> </a:t>
            </a:r>
            <a:r>
              <a:rPr lang="en-US" sz="4700" dirty="0" err="1">
                <a:solidFill>
                  <a:srgbClr val="990000"/>
                </a:solidFill>
              </a:rPr>
              <a:t>phút</a:t>
            </a:r>
            <a:r>
              <a:rPr lang="en-US" sz="4700" dirty="0">
                <a:solidFill>
                  <a:srgbClr val="990000"/>
                </a:solidFill>
              </a:rPr>
              <a:t> </a:t>
            </a:r>
            <a:r>
              <a:rPr lang="en-US" sz="4700" dirty="0" err="1">
                <a:solidFill>
                  <a:srgbClr val="990000"/>
                </a:solidFill>
              </a:rPr>
              <a:t>lầm</a:t>
            </a:r>
            <a:r>
              <a:rPr lang="en-US" sz="4700" dirty="0">
                <a:solidFill>
                  <a:srgbClr val="990000"/>
                </a:solidFill>
              </a:rPr>
              <a:t> than </a:t>
            </a:r>
            <a:r>
              <a:rPr lang="en-US" sz="4700" dirty="0" err="1">
                <a:solidFill>
                  <a:srgbClr val="990000"/>
                </a:solidFill>
              </a:rPr>
              <a:t>Ngài</a:t>
            </a:r>
            <a:r>
              <a:rPr lang="en-US" sz="4700" dirty="0">
                <a:solidFill>
                  <a:srgbClr val="990000"/>
                </a:solidFill>
              </a:rPr>
              <a:t> </a:t>
            </a:r>
            <a:r>
              <a:rPr lang="en-US" sz="4700" dirty="0" err="1">
                <a:solidFill>
                  <a:srgbClr val="990000"/>
                </a:solidFill>
              </a:rPr>
              <a:t>luôn</a:t>
            </a:r>
            <a:r>
              <a:rPr lang="en-US" sz="4700" dirty="0">
                <a:solidFill>
                  <a:srgbClr val="990000"/>
                </a:solidFill>
              </a:rPr>
              <a:t> ở </a:t>
            </a:r>
            <a:r>
              <a:rPr lang="en-US" sz="4700" dirty="0" err="1">
                <a:solidFill>
                  <a:srgbClr val="990000"/>
                </a:solidFill>
              </a:rPr>
              <a:t>bên</a:t>
            </a:r>
            <a:r>
              <a:rPr lang="en-US" sz="4700" dirty="0">
                <a:solidFill>
                  <a:srgbClr val="990000"/>
                </a:solidFill>
              </a:rPr>
              <a:t>. </a:t>
            </a:r>
            <a:r>
              <a:rPr lang="en-US" sz="4700" dirty="0" err="1">
                <a:solidFill>
                  <a:srgbClr val="990000"/>
                </a:solidFill>
              </a:rPr>
              <a:t>Ngài</a:t>
            </a:r>
            <a:r>
              <a:rPr lang="en-US" sz="4700" dirty="0">
                <a:solidFill>
                  <a:srgbClr val="990000"/>
                </a:solidFill>
              </a:rPr>
              <a:t> chia </a:t>
            </a:r>
            <a:r>
              <a:rPr lang="en-US" sz="4700" dirty="0" err="1">
                <a:solidFill>
                  <a:srgbClr val="990000"/>
                </a:solidFill>
              </a:rPr>
              <a:t>sớt</a:t>
            </a:r>
            <a:r>
              <a:rPr lang="en-US" sz="4700" dirty="0">
                <a:solidFill>
                  <a:srgbClr val="990000"/>
                </a:solidFill>
              </a:rPr>
              <a:t> </a:t>
            </a:r>
            <a:r>
              <a:rPr lang="en-US" sz="4700" dirty="0" err="1">
                <a:solidFill>
                  <a:srgbClr val="990000"/>
                </a:solidFill>
              </a:rPr>
              <a:t>những</a:t>
            </a:r>
            <a:r>
              <a:rPr lang="en-US" sz="4700" dirty="0">
                <a:solidFill>
                  <a:srgbClr val="990000"/>
                </a:solidFill>
              </a:rPr>
              <a:t> </a:t>
            </a:r>
            <a:r>
              <a:rPr lang="en-US" sz="4700" dirty="0" err="1">
                <a:solidFill>
                  <a:srgbClr val="990000"/>
                </a:solidFill>
              </a:rPr>
              <a:t>nỗi</a:t>
            </a:r>
            <a:r>
              <a:rPr lang="en-US" sz="4700" dirty="0">
                <a:solidFill>
                  <a:srgbClr val="990000"/>
                </a:solidFill>
              </a:rPr>
              <a:t> </a:t>
            </a:r>
            <a:r>
              <a:rPr lang="en-US" sz="4700" dirty="0" err="1">
                <a:solidFill>
                  <a:srgbClr val="990000"/>
                </a:solidFill>
              </a:rPr>
              <a:t>buồn</a:t>
            </a:r>
            <a:r>
              <a:rPr lang="en-US" sz="4700" dirty="0">
                <a:solidFill>
                  <a:srgbClr val="990000"/>
                </a:solidFill>
              </a:rPr>
              <a:t> </a:t>
            </a:r>
            <a:r>
              <a:rPr lang="en-US" sz="4700" dirty="0" err="1">
                <a:solidFill>
                  <a:srgbClr val="990000"/>
                </a:solidFill>
              </a:rPr>
              <a:t>vui</a:t>
            </a:r>
            <a:r>
              <a:rPr lang="en-US" sz="4700" dirty="0">
                <a:solidFill>
                  <a:srgbClr val="990000"/>
                </a:solidFill>
              </a:rPr>
              <a:t>, </a:t>
            </a:r>
            <a:r>
              <a:rPr lang="en-US" sz="4700" dirty="0" err="1">
                <a:solidFill>
                  <a:srgbClr val="990000"/>
                </a:solidFill>
              </a:rPr>
              <a:t>những</a:t>
            </a:r>
            <a:r>
              <a:rPr lang="en-US" sz="4700" dirty="0">
                <a:solidFill>
                  <a:srgbClr val="990000"/>
                </a:solidFill>
              </a:rPr>
              <a:t> </a:t>
            </a:r>
            <a:r>
              <a:rPr lang="en-US" sz="4700" dirty="0" err="1">
                <a:solidFill>
                  <a:srgbClr val="990000"/>
                </a:solidFill>
              </a:rPr>
              <a:t>lúc</a:t>
            </a:r>
            <a:r>
              <a:rPr lang="en-US" sz="4700" dirty="0">
                <a:solidFill>
                  <a:srgbClr val="990000"/>
                </a:solidFill>
              </a:rPr>
              <a:t> </a:t>
            </a:r>
            <a:r>
              <a:rPr lang="en-US" sz="4700" dirty="0" err="1">
                <a:solidFill>
                  <a:srgbClr val="990000"/>
                </a:solidFill>
              </a:rPr>
              <a:t>lẻ</a:t>
            </a:r>
            <a:r>
              <a:rPr lang="en-US" sz="4700" dirty="0">
                <a:solidFill>
                  <a:srgbClr val="990000"/>
                </a:solidFill>
              </a:rPr>
              <a:t> </a:t>
            </a:r>
            <a:r>
              <a:rPr lang="en-US" sz="4700" dirty="0" err="1">
                <a:solidFill>
                  <a:srgbClr val="990000"/>
                </a:solidFill>
              </a:rPr>
              <a:t>loi</a:t>
            </a:r>
            <a:r>
              <a:rPr lang="en-US" sz="4700" dirty="0">
                <a:solidFill>
                  <a:srgbClr val="990000"/>
                </a:solidFill>
              </a:rPr>
              <a:t> </a:t>
            </a:r>
            <a:r>
              <a:rPr lang="en-US" sz="4700" dirty="0" err="1">
                <a:solidFill>
                  <a:srgbClr val="990000"/>
                </a:solidFill>
              </a:rPr>
              <a:t>ấm</a:t>
            </a:r>
            <a:r>
              <a:rPr lang="en-US" sz="4700" dirty="0">
                <a:solidFill>
                  <a:srgbClr val="990000"/>
                </a:solidFill>
              </a:rPr>
              <a:t> </a:t>
            </a:r>
            <a:r>
              <a:rPr lang="en-US" sz="4700" dirty="0" err="1">
                <a:solidFill>
                  <a:srgbClr val="990000"/>
                </a:solidFill>
              </a:rPr>
              <a:t>áp</a:t>
            </a:r>
            <a:r>
              <a:rPr lang="en-US" sz="4700" dirty="0">
                <a:solidFill>
                  <a:srgbClr val="990000"/>
                </a:solidFill>
              </a:rPr>
              <a:t> </a:t>
            </a:r>
            <a:r>
              <a:rPr lang="en-US" sz="4700" dirty="0" err="1">
                <a:solidFill>
                  <a:srgbClr val="990000"/>
                </a:solidFill>
              </a:rPr>
              <a:t>hồn</a:t>
            </a:r>
            <a:r>
              <a:rPr lang="en-US" sz="4700" dirty="0">
                <a:solidFill>
                  <a:srgbClr val="990000"/>
                </a:solidFill>
              </a:rPr>
              <a:t> con. </a:t>
            </a:r>
            <a:r>
              <a:rPr lang="en-US" sz="4700" dirty="0" err="1">
                <a:solidFill>
                  <a:srgbClr val="990000"/>
                </a:solidFill>
              </a:rPr>
              <a:t>Đời</a:t>
            </a:r>
            <a:r>
              <a:rPr lang="en-US" sz="4700" dirty="0">
                <a:solidFill>
                  <a:srgbClr val="990000"/>
                </a:solidFill>
              </a:rPr>
              <a:t> con </a:t>
            </a:r>
            <a:r>
              <a:rPr lang="en-US" sz="4700" dirty="0" err="1">
                <a:solidFill>
                  <a:srgbClr val="990000"/>
                </a:solidFill>
              </a:rPr>
              <a:t>có</a:t>
            </a:r>
            <a:r>
              <a:rPr lang="en-US" sz="4700" dirty="0">
                <a:solidFill>
                  <a:srgbClr val="990000"/>
                </a:solidFill>
              </a:rPr>
              <a:t> </a:t>
            </a:r>
            <a:r>
              <a:rPr lang="en-US" sz="4700" dirty="0" err="1">
                <a:solidFill>
                  <a:srgbClr val="990000"/>
                </a:solidFill>
              </a:rPr>
              <a:t>Chúa</a:t>
            </a:r>
            <a:r>
              <a:rPr lang="en-US" sz="4700" dirty="0">
                <a:solidFill>
                  <a:srgbClr val="990000"/>
                </a:solidFill>
              </a:rPr>
              <a:t> </a:t>
            </a:r>
            <a:r>
              <a:rPr lang="en-US" sz="4700" dirty="0" err="1">
                <a:solidFill>
                  <a:srgbClr val="990000"/>
                </a:solidFill>
              </a:rPr>
              <a:t>hạnh</a:t>
            </a:r>
            <a:r>
              <a:rPr lang="en-US" sz="4700" dirty="0">
                <a:solidFill>
                  <a:srgbClr val="990000"/>
                </a:solidFill>
              </a:rPr>
              <a:t> </a:t>
            </a:r>
            <a:r>
              <a:rPr lang="en-US" sz="4700" dirty="0" err="1">
                <a:solidFill>
                  <a:srgbClr val="990000"/>
                </a:solidFill>
              </a:rPr>
              <a:t>phúc</a:t>
            </a:r>
            <a:r>
              <a:rPr lang="en-US" sz="4700" dirty="0">
                <a:solidFill>
                  <a:srgbClr val="990000"/>
                </a:solidFill>
              </a:rPr>
              <a:t> </a:t>
            </a:r>
            <a:r>
              <a:rPr lang="en-US" sz="4700" dirty="0" err="1">
                <a:solidFill>
                  <a:srgbClr val="990000"/>
                </a:solidFill>
              </a:rPr>
              <a:t>yên</a:t>
            </a:r>
            <a:r>
              <a:rPr lang="en-US" sz="4700" dirty="0">
                <a:solidFill>
                  <a:srgbClr val="990000"/>
                </a:solidFill>
              </a:rPr>
              <a:t> </a:t>
            </a:r>
            <a:r>
              <a:rPr lang="en-US" sz="4700" dirty="0" err="1">
                <a:solidFill>
                  <a:srgbClr val="990000"/>
                </a:solidFill>
              </a:rPr>
              <a:t>vui</a:t>
            </a:r>
            <a:r>
              <a:rPr lang="en-US" sz="4700" dirty="0">
                <a:solidFill>
                  <a:srgbClr val="990000"/>
                </a:solidFill>
              </a:rPr>
              <a:t> </a:t>
            </a:r>
            <a:r>
              <a:rPr lang="en-US" sz="4700" dirty="0" err="1">
                <a:solidFill>
                  <a:srgbClr val="990000"/>
                </a:solidFill>
              </a:rPr>
              <a:t>vững</a:t>
            </a:r>
            <a:r>
              <a:rPr lang="en-US" sz="4700" dirty="0">
                <a:solidFill>
                  <a:srgbClr val="990000"/>
                </a:solidFill>
              </a:rPr>
              <a:t> b</a:t>
            </a:r>
            <a:r>
              <a:rPr lang="vi-VN" sz="4700" dirty="0">
                <a:solidFill>
                  <a:srgbClr val="990000"/>
                </a:solidFill>
              </a:rPr>
              <a:t>ư</a:t>
            </a:r>
            <a:r>
              <a:rPr lang="en-US" sz="4700" dirty="0" err="1">
                <a:solidFill>
                  <a:srgbClr val="990000"/>
                </a:solidFill>
              </a:rPr>
              <a:t>ớc</a:t>
            </a:r>
            <a:r>
              <a:rPr lang="en-US" sz="4700" dirty="0">
                <a:solidFill>
                  <a:srgbClr val="990000"/>
                </a:solidFill>
              </a:rPr>
              <a:t> con </a:t>
            </a:r>
            <a:r>
              <a:rPr lang="en-US" sz="4700" dirty="0" err="1">
                <a:solidFill>
                  <a:srgbClr val="990000"/>
                </a:solidFill>
              </a:rPr>
              <a:t>sợ</a:t>
            </a:r>
            <a:r>
              <a:rPr lang="en-US" sz="4700" dirty="0">
                <a:solidFill>
                  <a:srgbClr val="990000"/>
                </a:solidFill>
              </a:rPr>
              <a:t> chi.</a:t>
            </a:r>
            <a:endParaRPr lang="vi-VN" sz="47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err="1">
                <a:solidFill>
                  <a:srgbClr val="002060"/>
                </a:solidFill>
                <a:latin typeface="+mj-lt"/>
              </a:rPr>
              <a:t>P</a:t>
            </a:r>
            <a:r>
              <a:rPr lang="en-US" sz="5200" b="0" u="sng" dirty="0" err="1">
                <a:solidFill>
                  <a:srgbClr val="002060"/>
                </a:solidFill>
                <a:effectLst/>
                <a:latin typeface="+mj-lt"/>
              </a:rPr>
              <a:t>k</a:t>
            </a:r>
            <a:r>
              <a:rPr lang="vi-VN" sz="5200" b="0" u="sng" dirty="0">
                <a:solidFill>
                  <a:srgbClr val="002060"/>
                </a:solidFill>
                <a:effectLst/>
                <a:latin typeface="+mj-lt"/>
              </a:rPr>
              <a:t>:</a:t>
            </a:r>
            <a:r>
              <a:rPr lang="vi-VN" sz="5200" b="0" dirty="0">
                <a:solidFill>
                  <a:srgbClr val="990000"/>
                </a:solidFill>
                <a:effectLst/>
                <a:latin typeface="+mj-lt"/>
              </a:rPr>
              <a:t> </a:t>
            </a:r>
            <a:r>
              <a:rPr lang="en-US" sz="5200" dirty="0" err="1">
                <a:solidFill>
                  <a:srgbClr val="990000"/>
                </a:solidFill>
                <a:latin typeface="+mj-lt"/>
              </a:rPr>
              <a:t>Toàn</a:t>
            </a:r>
            <a:r>
              <a:rPr lang="en-US" sz="5200" dirty="0">
                <a:solidFill>
                  <a:srgbClr val="990000"/>
                </a:solidFill>
                <a:latin typeface="+mj-lt"/>
              </a:rPr>
              <a:t> </a:t>
            </a:r>
            <a:r>
              <a:rPr lang="en-US" sz="5200" dirty="0" err="1">
                <a:solidFill>
                  <a:srgbClr val="990000"/>
                </a:solidFill>
                <a:latin typeface="+mj-lt"/>
              </a:rPr>
              <a:t>thế</a:t>
            </a:r>
            <a:r>
              <a:rPr lang="en-US" sz="5200" dirty="0">
                <a:solidFill>
                  <a:srgbClr val="990000"/>
                </a:solidFill>
                <a:latin typeface="+mj-lt"/>
              </a:rPr>
              <a:t> </a:t>
            </a:r>
            <a:r>
              <a:rPr lang="en-US" sz="5200" dirty="0" err="1">
                <a:solidFill>
                  <a:srgbClr val="990000"/>
                </a:solidFill>
                <a:latin typeface="+mj-lt"/>
              </a:rPr>
              <a:t>giới</a:t>
            </a:r>
            <a:r>
              <a:rPr lang="en-US" sz="5200" dirty="0">
                <a:solidFill>
                  <a:srgbClr val="990000"/>
                </a:solidFill>
                <a:latin typeface="+mj-lt"/>
              </a:rPr>
              <a:t> </a:t>
            </a:r>
            <a:r>
              <a:rPr lang="en-US" sz="5200" dirty="0" err="1">
                <a:solidFill>
                  <a:srgbClr val="990000"/>
                </a:solidFill>
                <a:latin typeface="+mj-lt"/>
              </a:rPr>
              <a:t>hôm</a:t>
            </a:r>
            <a:r>
              <a:rPr lang="en-US" sz="5200" dirty="0">
                <a:solidFill>
                  <a:srgbClr val="990000"/>
                </a:solidFill>
                <a:latin typeface="+mj-lt"/>
              </a:rPr>
              <a:t> nay </a:t>
            </a:r>
            <a:r>
              <a:rPr lang="en-US" sz="5200" dirty="0" err="1">
                <a:solidFill>
                  <a:srgbClr val="990000"/>
                </a:solidFill>
                <a:latin typeface="+mj-lt"/>
              </a:rPr>
              <a:t>từng</a:t>
            </a:r>
            <a:r>
              <a:rPr lang="en-US" sz="5200" dirty="0">
                <a:solidFill>
                  <a:srgbClr val="990000"/>
                </a:solidFill>
                <a:latin typeface="+mj-lt"/>
              </a:rPr>
              <a:t> </a:t>
            </a:r>
            <a:r>
              <a:rPr lang="en-US" sz="5200" dirty="0" err="1">
                <a:solidFill>
                  <a:srgbClr val="990000"/>
                </a:solidFill>
                <a:latin typeface="+mj-lt"/>
              </a:rPr>
              <a:t>bừng</a:t>
            </a:r>
            <a:r>
              <a:rPr lang="en-US" sz="5200" dirty="0">
                <a:solidFill>
                  <a:srgbClr val="990000"/>
                </a:solidFill>
                <a:latin typeface="+mj-lt"/>
              </a:rPr>
              <a:t>, </a:t>
            </a:r>
            <a:r>
              <a:rPr lang="en-US" sz="5200" dirty="0" err="1">
                <a:solidFill>
                  <a:srgbClr val="990000"/>
                </a:solidFill>
                <a:latin typeface="+mj-lt"/>
              </a:rPr>
              <a:t>cùng</a:t>
            </a:r>
            <a:r>
              <a:rPr lang="en-US" sz="5200" dirty="0">
                <a:solidFill>
                  <a:srgbClr val="990000"/>
                </a:solidFill>
                <a:latin typeface="+mj-lt"/>
              </a:rPr>
              <a:t> </a:t>
            </a:r>
            <a:r>
              <a:rPr lang="en-US" sz="5200" dirty="0" err="1">
                <a:solidFill>
                  <a:srgbClr val="990000"/>
                </a:solidFill>
                <a:latin typeface="+mj-lt"/>
              </a:rPr>
              <a:t>toàn</a:t>
            </a:r>
            <a:r>
              <a:rPr lang="en-US" sz="5200" dirty="0">
                <a:solidFill>
                  <a:srgbClr val="990000"/>
                </a:solidFill>
                <a:latin typeface="+mj-lt"/>
              </a:rPr>
              <a:t> </a:t>
            </a:r>
            <a:r>
              <a:rPr lang="en-US" sz="5200" dirty="0" err="1">
                <a:solidFill>
                  <a:srgbClr val="990000"/>
                </a:solidFill>
                <a:latin typeface="+mj-lt"/>
              </a:rPr>
              <a:t>thế</a:t>
            </a:r>
            <a:r>
              <a:rPr lang="en-US" sz="5200" dirty="0">
                <a:solidFill>
                  <a:srgbClr val="990000"/>
                </a:solidFill>
                <a:latin typeface="+mj-lt"/>
              </a:rPr>
              <a:t> </a:t>
            </a:r>
            <a:r>
              <a:rPr lang="en-US" sz="5200" dirty="0" err="1">
                <a:solidFill>
                  <a:srgbClr val="990000"/>
                </a:solidFill>
                <a:latin typeface="+mj-lt"/>
              </a:rPr>
              <a:t>giới</a:t>
            </a:r>
            <a:r>
              <a:rPr lang="en-US" sz="5200" dirty="0">
                <a:solidFill>
                  <a:srgbClr val="990000"/>
                </a:solidFill>
                <a:latin typeface="+mj-lt"/>
              </a:rPr>
              <a:t> </a:t>
            </a:r>
            <a:r>
              <a:rPr lang="en-US" sz="5200" dirty="0" err="1">
                <a:solidFill>
                  <a:srgbClr val="990000"/>
                </a:solidFill>
                <a:latin typeface="+mj-lt"/>
              </a:rPr>
              <a:t>hân</a:t>
            </a:r>
            <a:r>
              <a:rPr lang="en-US" sz="5200" dirty="0">
                <a:solidFill>
                  <a:srgbClr val="990000"/>
                </a:solidFill>
                <a:latin typeface="+mj-lt"/>
              </a:rPr>
              <a:t> </a:t>
            </a:r>
            <a:r>
              <a:rPr lang="en-US" sz="5200" dirty="0" err="1">
                <a:solidFill>
                  <a:srgbClr val="990000"/>
                </a:solidFill>
                <a:latin typeface="+mj-lt"/>
              </a:rPr>
              <a:t>hoan</a:t>
            </a:r>
            <a:r>
              <a:rPr lang="en-US" sz="5200" dirty="0">
                <a:solidFill>
                  <a:srgbClr val="990000"/>
                </a:solidFill>
                <a:latin typeface="+mj-lt"/>
              </a:rPr>
              <a:t> </a:t>
            </a:r>
            <a:r>
              <a:rPr lang="en-US" sz="5200" dirty="0" err="1">
                <a:solidFill>
                  <a:srgbClr val="990000"/>
                </a:solidFill>
                <a:latin typeface="+mj-lt"/>
              </a:rPr>
              <a:t>vui</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Ngài</a:t>
            </a:r>
            <a:r>
              <a:rPr lang="en-US" sz="5200" dirty="0">
                <a:solidFill>
                  <a:srgbClr val="990000"/>
                </a:solidFill>
                <a:latin typeface="+mj-lt"/>
              </a:rPr>
              <a:t> </a:t>
            </a:r>
            <a:r>
              <a:rPr lang="en-US" sz="5200" dirty="0" err="1">
                <a:solidFill>
                  <a:srgbClr val="990000"/>
                </a:solidFill>
                <a:latin typeface="+mj-lt"/>
              </a:rPr>
              <a:t>thật</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vinh</a:t>
            </a:r>
            <a:r>
              <a:rPr lang="en-US" sz="5200" dirty="0">
                <a:solidFill>
                  <a:srgbClr val="990000"/>
                </a:solidFill>
                <a:latin typeface="+mj-lt"/>
              </a:rPr>
              <a:t> </a:t>
            </a:r>
            <a:r>
              <a:rPr lang="en-US" sz="5200" dirty="0" err="1">
                <a:solidFill>
                  <a:srgbClr val="990000"/>
                </a:solidFill>
                <a:latin typeface="+mj-lt"/>
              </a:rPr>
              <a:t>thắng</a:t>
            </a:r>
            <a:r>
              <a:rPr lang="en-US" sz="5200" dirty="0">
                <a:solidFill>
                  <a:srgbClr val="990000"/>
                </a:solidFill>
                <a:latin typeface="+mj-lt"/>
              </a:rPr>
              <a:t>… </a:t>
            </a:r>
            <a:endParaRPr lang="vi-VN" sz="5200" dirty="0">
              <a:solidFill>
                <a:srgbClr val="99000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u="sng" dirty="0" err="1">
                <a:solidFill>
                  <a:srgbClr val="002060"/>
                </a:solidFill>
              </a:rPr>
              <a:t>Đk</a:t>
            </a:r>
            <a:r>
              <a:rPr lang="en-US" sz="4200" u="sng" dirty="0">
                <a:solidFill>
                  <a:srgbClr val="002060"/>
                </a:solidFill>
              </a:rPr>
              <a:t>:</a:t>
            </a:r>
            <a:r>
              <a:rPr lang="en-US" sz="4200" b="0" dirty="0">
                <a:solidFill>
                  <a:srgbClr val="990000"/>
                </a:solidFill>
                <a:effectLst/>
              </a:rPr>
              <a:t> </a:t>
            </a:r>
            <a:r>
              <a:rPr lang="en-US" sz="4200" dirty="0" err="1">
                <a:solidFill>
                  <a:srgbClr val="990000"/>
                </a:solidFill>
              </a:rPr>
              <a:t>Biển</a:t>
            </a:r>
            <a:r>
              <a:rPr lang="en-US" sz="4200" dirty="0">
                <a:solidFill>
                  <a:srgbClr val="990000"/>
                </a:solidFill>
              </a:rPr>
              <a:t> </a:t>
            </a:r>
            <a:r>
              <a:rPr lang="en-US" sz="4200" dirty="0" err="1">
                <a:solidFill>
                  <a:srgbClr val="990000"/>
                </a:solidFill>
              </a:rPr>
              <a:t>trời</a:t>
            </a:r>
            <a:r>
              <a:rPr lang="en-US" sz="4200" dirty="0">
                <a:solidFill>
                  <a:srgbClr val="990000"/>
                </a:solidFill>
              </a:rPr>
              <a:t> </a:t>
            </a:r>
            <a:r>
              <a:rPr lang="en-US" sz="4200" dirty="0" err="1">
                <a:solidFill>
                  <a:srgbClr val="990000"/>
                </a:solidFill>
              </a:rPr>
              <a:t>mênh</a:t>
            </a:r>
            <a:r>
              <a:rPr lang="en-US" sz="4200" dirty="0">
                <a:solidFill>
                  <a:srgbClr val="990000"/>
                </a:solidFill>
              </a:rPr>
              <a:t> </a:t>
            </a:r>
            <a:r>
              <a:rPr lang="en-US" sz="4200" dirty="0" err="1">
                <a:solidFill>
                  <a:srgbClr val="990000"/>
                </a:solidFill>
              </a:rPr>
              <a:t>mông</a:t>
            </a:r>
            <a:r>
              <a:rPr lang="en-US" sz="4200" dirty="0">
                <a:solidFill>
                  <a:srgbClr val="990000"/>
                </a:solidFill>
              </a:rPr>
              <a:t> </a:t>
            </a:r>
            <a:r>
              <a:rPr lang="en-US" sz="4200" dirty="0" err="1">
                <a:solidFill>
                  <a:srgbClr val="990000"/>
                </a:solidFill>
              </a:rPr>
              <a:t>sông</a:t>
            </a:r>
            <a:r>
              <a:rPr lang="en-US" sz="4200" dirty="0">
                <a:solidFill>
                  <a:srgbClr val="990000"/>
                </a:solidFill>
              </a:rPr>
              <a:t> </a:t>
            </a:r>
            <a:r>
              <a:rPr lang="en-US" sz="4200" dirty="0" err="1">
                <a:solidFill>
                  <a:srgbClr val="990000"/>
                </a:solidFill>
              </a:rPr>
              <a:t>núi</a:t>
            </a:r>
            <a:r>
              <a:rPr lang="en-US" sz="4200" dirty="0">
                <a:solidFill>
                  <a:srgbClr val="990000"/>
                </a:solidFill>
              </a:rPr>
              <a:t> bao la </a:t>
            </a:r>
            <a:r>
              <a:rPr lang="en-US" sz="4200" dirty="0" err="1">
                <a:solidFill>
                  <a:srgbClr val="990000"/>
                </a:solidFill>
              </a:rPr>
              <a:t>ngàn</a:t>
            </a:r>
            <a:r>
              <a:rPr lang="en-US" sz="4200" dirty="0">
                <a:solidFill>
                  <a:srgbClr val="990000"/>
                </a:solidFill>
              </a:rPr>
              <a:t> </a:t>
            </a:r>
            <a:r>
              <a:rPr lang="en-US" sz="4200" dirty="0" err="1">
                <a:solidFill>
                  <a:srgbClr val="990000"/>
                </a:solidFill>
              </a:rPr>
              <a:t>vạn</a:t>
            </a:r>
            <a:r>
              <a:rPr lang="en-US" sz="4200" dirty="0">
                <a:solidFill>
                  <a:srgbClr val="990000"/>
                </a:solidFill>
              </a:rPr>
              <a:t> con </a:t>
            </a:r>
            <a:r>
              <a:rPr lang="en-US" sz="4200" dirty="0" err="1">
                <a:solidFill>
                  <a:srgbClr val="990000"/>
                </a:solidFill>
              </a:rPr>
              <a:t>sóng</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khúc</a:t>
            </a:r>
            <a:r>
              <a:rPr lang="en-US" sz="4200" dirty="0">
                <a:solidFill>
                  <a:srgbClr val="990000"/>
                </a:solidFill>
              </a:rPr>
              <a:t> </a:t>
            </a:r>
            <a:r>
              <a:rPr lang="en-US" sz="4200" dirty="0" err="1">
                <a:solidFill>
                  <a:srgbClr val="990000"/>
                </a:solidFill>
              </a:rPr>
              <a:t>hoan</a:t>
            </a:r>
            <a:r>
              <a:rPr lang="en-US" sz="4200" dirty="0">
                <a:solidFill>
                  <a:srgbClr val="990000"/>
                </a:solidFill>
              </a:rPr>
              <a:t> ca </a:t>
            </a:r>
            <a:r>
              <a:rPr lang="en-US" sz="4200" dirty="0" err="1">
                <a:solidFill>
                  <a:srgbClr val="990000"/>
                </a:solidFill>
              </a:rPr>
              <a:t>ngợi</a:t>
            </a:r>
            <a:r>
              <a:rPr lang="en-US" sz="4200" dirty="0">
                <a:solidFill>
                  <a:srgbClr val="990000"/>
                </a:solidFill>
              </a:rPr>
              <a:t> ca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r>
              <a:rPr lang="en-US" sz="4200" dirty="0" err="1">
                <a:solidFill>
                  <a:srgbClr val="990000"/>
                </a:solidFill>
              </a:rPr>
              <a:t>Ngài</a:t>
            </a:r>
            <a:r>
              <a:rPr lang="en-US" sz="4200" dirty="0">
                <a:solidFill>
                  <a:srgbClr val="990000"/>
                </a:solidFill>
              </a:rPr>
              <a:t> </a:t>
            </a:r>
            <a:r>
              <a:rPr lang="en-US" sz="4200" dirty="0" err="1">
                <a:solidFill>
                  <a:srgbClr val="990000"/>
                </a:solidFill>
              </a:rPr>
              <a:t>là</a:t>
            </a:r>
            <a:r>
              <a:rPr lang="en-US" sz="4200" dirty="0">
                <a:solidFill>
                  <a:srgbClr val="990000"/>
                </a:solidFill>
              </a:rPr>
              <a:t> Cha </a:t>
            </a:r>
            <a:r>
              <a:rPr lang="en-US" sz="4200" dirty="0" err="1">
                <a:solidFill>
                  <a:srgbClr val="990000"/>
                </a:solidFill>
              </a:rPr>
              <a:t>chúng</a:t>
            </a:r>
            <a:r>
              <a:rPr lang="en-US" sz="4200" dirty="0">
                <a:solidFill>
                  <a:srgbClr val="990000"/>
                </a:solidFill>
              </a:rPr>
              <a:t> ta </a:t>
            </a:r>
            <a:r>
              <a:rPr lang="en-US" sz="4200" dirty="0" err="1">
                <a:solidFill>
                  <a:srgbClr val="990000"/>
                </a:solidFill>
              </a:rPr>
              <a:t>tuyệt</a:t>
            </a:r>
            <a:r>
              <a:rPr lang="en-US" sz="4200" dirty="0">
                <a:solidFill>
                  <a:srgbClr val="990000"/>
                </a:solidFill>
              </a:rPr>
              <a:t> </a:t>
            </a:r>
            <a:r>
              <a:rPr lang="en-US" sz="4200" dirty="0" err="1">
                <a:solidFill>
                  <a:srgbClr val="990000"/>
                </a:solidFill>
              </a:rPr>
              <a:t>vời</a:t>
            </a:r>
            <a:r>
              <a:rPr lang="en-US" sz="4200" dirty="0">
                <a:solidFill>
                  <a:srgbClr val="990000"/>
                </a:solidFill>
              </a:rPr>
              <a:t>. </a:t>
            </a:r>
            <a:r>
              <a:rPr lang="en-US" sz="4200" dirty="0" err="1">
                <a:solidFill>
                  <a:srgbClr val="990000"/>
                </a:solidFill>
              </a:rPr>
              <a:t>Và</a:t>
            </a:r>
            <a:r>
              <a:rPr lang="en-US" sz="4200" dirty="0">
                <a:solidFill>
                  <a:srgbClr val="990000"/>
                </a:solidFill>
              </a:rPr>
              <a:t> </a:t>
            </a:r>
            <a:r>
              <a:rPr lang="en-US" sz="4200" dirty="0" err="1">
                <a:solidFill>
                  <a:srgbClr val="990000"/>
                </a:solidFill>
              </a:rPr>
              <a:t>hồn</a:t>
            </a:r>
            <a:r>
              <a:rPr lang="en-US" sz="4200" dirty="0">
                <a:solidFill>
                  <a:srgbClr val="990000"/>
                </a:solidFill>
              </a:rPr>
              <a:t> </a:t>
            </a:r>
            <a:r>
              <a:rPr lang="en-US" sz="4200" dirty="0" err="1">
                <a:solidFill>
                  <a:srgbClr val="990000"/>
                </a:solidFill>
              </a:rPr>
              <a:t>tôi</a:t>
            </a:r>
            <a:r>
              <a:rPr lang="en-US" sz="4200" dirty="0">
                <a:solidFill>
                  <a:srgbClr val="990000"/>
                </a:solidFill>
              </a:rPr>
              <a:t> </a:t>
            </a:r>
            <a:r>
              <a:rPr lang="vi-VN" sz="4200" dirty="0">
                <a:solidFill>
                  <a:srgbClr val="990000"/>
                </a:solidFill>
              </a:rPr>
              <a:t>ơ</a:t>
            </a:r>
            <a:r>
              <a:rPr lang="en-US" sz="4200" dirty="0" err="1">
                <a:solidFill>
                  <a:srgbClr val="990000"/>
                </a:solidFill>
              </a:rPr>
              <a:t>i</a:t>
            </a:r>
            <a:r>
              <a:rPr lang="en-US" sz="4200" dirty="0">
                <a:solidFill>
                  <a:srgbClr val="990000"/>
                </a:solidFill>
              </a:rPr>
              <a:t>! </a:t>
            </a:r>
            <a:r>
              <a:rPr lang="en-US" sz="4200" dirty="0" err="1">
                <a:solidFill>
                  <a:srgbClr val="990000"/>
                </a:solidFill>
              </a:rPr>
              <a:t>Lên</a:t>
            </a:r>
            <a:r>
              <a:rPr lang="en-US" sz="4200" dirty="0">
                <a:solidFill>
                  <a:srgbClr val="990000"/>
                </a:solidFill>
              </a:rPr>
              <a:t> </a:t>
            </a:r>
            <a:r>
              <a:rPr lang="en-US" sz="4200" dirty="0" err="1">
                <a:solidFill>
                  <a:srgbClr val="990000"/>
                </a:solidFill>
              </a:rPr>
              <a:t>tiếng</a:t>
            </a:r>
            <a:r>
              <a:rPr lang="en-US" sz="4200" dirty="0">
                <a:solidFill>
                  <a:srgbClr val="990000"/>
                </a:solidFill>
              </a:rPr>
              <a:t> </a:t>
            </a:r>
            <a:r>
              <a:rPr lang="en-US" sz="4200" dirty="0" err="1">
                <a:solidFill>
                  <a:srgbClr val="990000"/>
                </a:solidFill>
              </a:rPr>
              <a:t>tung</a:t>
            </a:r>
            <a:r>
              <a:rPr lang="en-US" sz="4200" dirty="0">
                <a:solidFill>
                  <a:srgbClr val="990000"/>
                </a:solidFill>
              </a:rPr>
              <a:t> </a:t>
            </a:r>
            <a:r>
              <a:rPr lang="en-US" sz="4200" dirty="0" err="1">
                <a:solidFill>
                  <a:srgbClr val="990000"/>
                </a:solidFill>
              </a:rPr>
              <a:t>hô</a:t>
            </a:r>
            <a:r>
              <a:rPr lang="en-US" sz="4200" dirty="0">
                <a:solidFill>
                  <a:srgbClr val="990000"/>
                </a:solidFill>
              </a:rPr>
              <a:t> </a:t>
            </a:r>
            <a:r>
              <a:rPr lang="en-US" sz="4200" dirty="0" err="1">
                <a:solidFill>
                  <a:srgbClr val="990000"/>
                </a:solidFill>
              </a:rPr>
              <a:t>cùng</a:t>
            </a:r>
            <a:r>
              <a:rPr lang="en-US" sz="4200" dirty="0">
                <a:solidFill>
                  <a:srgbClr val="990000"/>
                </a:solidFill>
              </a:rPr>
              <a:t> </a:t>
            </a:r>
            <a:r>
              <a:rPr lang="en-US" sz="4200" dirty="0" err="1">
                <a:solidFill>
                  <a:srgbClr val="990000"/>
                </a:solidFill>
              </a:rPr>
              <a:t>triều</a:t>
            </a:r>
            <a:r>
              <a:rPr lang="en-US" sz="4200" dirty="0">
                <a:solidFill>
                  <a:srgbClr val="990000"/>
                </a:solidFill>
              </a:rPr>
              <a:t> </a:t>
            </a:r>
            <a:r>
              <a:rPr lang="en-US" sz="4200" dirty="0" err="1">
                <a:solidFill>
                  <a:srgbClr val="990000"/>
                </a:solidFill>
              </a:rPr>
              <a:t>thần</a:t>
            </a:r>
            <a:r>
              <a:rPr lang="en-US" sz="4200" dirty="0">
                <a:solidFill>
                  <a:srgbClr val="990000"/>
                </a:solidFill>
              </a:rPr>
              <a:t> </a:t>
            </a:r>
            <a:r>
              <a:rPr lang="en-US" sz="4200" dirty="0" err="1">
                <a:solidFill>
                  <a:srgbClr val="990000"/>
                </a:solidFill>
              </a:rPr>
              <a:t>thánh</a:t>
            </a:r>
            <a:r>
              <a:rPr lang="en-US" sz="4200" dirty="0">
                <a:solidFill>
                  <a:srgbClr val="990000"/>
                </a:solidFill>
              </a:rPr>
              <a:t> </a:t>
            </a:r>
            <a:r>
              <a:rPr lang="en-US" sz="4200" dirty="0" err="1">
                <a:solidFill>
                  <a:srgbClr val="990000"/>
                </a:solidFill>
              </a:rPr>
              <a:t>trên</a:t>
            </a:r>
            <a:r>
              <a:rPr lang="en-US" sz="4200" dirty="0">
                <a:solidFill>
                  <a:srgbClr val="990000"/>
                </a:solidFill>
              </a:rPr>
              <a:t> </a:t>
            </a:r>
            <a:r>
              <a:rPr lang="en-US" sz="4200" dirty="0" err="1">
                <a:solidFill>
                  <a:srgbClr val="990000"/>
                </a:solidFill>
              </a:rPr>
              <a:t>chốn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cung</a:t>
            </a:r>
            <a:r>
              <a:rPr lang="en-US" sz="4200" dirty="0">
                <a:solidFill>
                  <a:srgbClr val="990000"/>
                </a:solidFill>
              </a:rPr>
              <a:t>, </a:t>
            </a:r>
            <a:r>
              <a:rPr lang="en-US" sz="4200" dirty="0" err="1">
                <a:solidFill>
                  <a:srgbClr val="990000"/>
                </a:solidFill>
              </a:rPr>
              <a:t>đàn</a:t>
            </a:r>
            <a:r>
              <a:rPr lang="en-US" sz="4200" dirty="0">
                <a:solidFill>
                  <a:srgbClr val="990000"/>
                </a:solidFill>
              </a:rPr>
              <a:t> ca </a:t>
            </a:r>
            <a:r>
              <a:rPr lang="en-US" sz="4200" dirty="0" err="1">
                <a:solidFill>
                  <a:srgbClr val="990000"/>
                </a:solidFill>
              </a:rPr>
              <a:t>réo</a:t>
            </a:r>
            <a:r>
              <a:rPr lang="en-US" sz="4200" dirty="0">
                <a:solidFill>
                  <a:srgbClr val="990000"/>
                </a:solidFill>
              </a:rPr>
              <a:t> </a:t>
            </a:r>
            <a:r>
              <a:rPr lang="en-US" sz="4200" dirty="0" err="1">
                <a:solidFill>
                  <a:srgbClr val="990000"/>
                </a:solidFill>
              </a:rPr>
              <a:t>rắt</a:t>
            </a:r>
            <a:r>
              <a:rPr lang="en-US" sz="4200" dirty="0">
                <a:solidFill>
                  <a:srgbClr val="990000"/>
                </a:solidFill>
              </a:rPr>
              <a:t> </a:t>
            </a:r>
            <a:r>
              <a:rPr lang="en-US" sz="4200" dirty="0" err="1">
                <a:solidFill>
                  <a:srgbClr val="990000"/>
                </a:solidFill>
              </a:rPr>
              <a:t>nào</a:t>
            </a:r>
            <a:r>
              <a:rPr lang="en-US" sz="4200" dirty="0">
                <a:solidFill>
                  <a:srgbClr val="990000"/>
                </a:solidFill>
              </a:rPr>
              <a:t> </a:t>
            </a:r>
            <a:r>
              <a:rPr lang="en-US" sz="4200" dirty="0" err="1">
                <a:solidFill>
                  <a:srgbClr val="990000"/>
                </a:solidFill>
              </a:rPr>
              <a:t>mừng</a:t>
            </a:r>
            <a:r>
              <a:rPr lang="en-US" sz="4200" dirty="0">
                <a:solidFill>
                  <a:srgbClr val="990000"/>
                </a:solidFill>
              </a:rPr>
              <a:t> </a:t>
            </a:r>
            <a:r>
              <a:rPr lang="en-US" sz="4200" dirty="0" err="1">
                <a:solidFill>
                  <a:srgbClr val="990000"/>
                </a:solidFill>
              </a:rPr>
              <a:t>vui</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vang</a:t>
            </a:r>
            <a:r>
              <a:rPr lang="en-US" sz="4200" dirty="0">
                <a:solidFill>
                  <a:srgbClr val="990000"/>
                </a:solidFill>
              </a:rPr>
              <a:t> </a:t>
            </a:r>
            <a:r>
              <a:rPr lang="en-US" sz="4200" dirty="0" err="1">
                <a:solidFill>
                  <a:srgbClr val="990000"/>
                </a:solidFill>
              </a:rPr>
              <a:t>ngợi</a:t>
            </a:r>
            <a:r>
              <a:rPr lang="en-US" sz="4200" dirty="0">
                <a:solidFill>
                  <a:srgbClr val="990000"/>
                </a:solidFill>
              </a:rPr>
              <a:t> </a:t>
            </a:r>
            <a:r>
              <a:rPr lang="en-US" sz="4200" dirty="0" err="1">
                <a:solidFill>
                  <a:srgbClr val="990000"/>
                </a:solidFill>
              </a:rPr>
              <a:t>khen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endParaRPr lang="vi-VN" sz="42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u="sng" dirty="0">
                <a:solidFill>
                  <a:srgbClr val="002060"/>
                </a:solidFill>
              </a:rPr>
              <a:t>Bridge</a:t>
            </a:r>
            <a:r>
              <a:rPr lang="en-US" sz="4700" b="0" u="sng" dirty="0">
                <a:solidFill>
                  <a:srgbClr val="002060"/>
                </a:solidFill>
                <a:effectLst/>
              </a:rPr>
              <a:t>:</a:t>
            </a:r>
            <a:r>
              <a:rPr lang="en-US" sz="4700" b="0" dirty="0">
                <a:solidFill>
                  <a:srgbClr val="990000"/>
                </a:solidFill>
                <a:effectLst/>
              </a:rPr>
              <a:t> </a:t>
            </a:r>
            <a:r>
              <a:rPr lang="en-US" sz="4700" dirty="0" err="1">
                <a:solidFill>
                  <a:srgbClr val="990000"/>
                </a:solidFill>
              </a:rPr>
              <a:t>Chúa</a:t>
            </a:r>
            <a:r>
              <a:rPr lang="en-US" sz="4700" dirty="0">
                <a:solidFill>
                  <a:srgbClr val="990000"/>
                </a:solidFill>
              </a:rPr>
              <a:t> </a:t>
            </a:r>
            <a:r>
              <a:rPr lang="vi-VN" sz="4700" dirty="0">
                <a:solidFill>
                  <a:srgbClr val="990000"/>
                </a:solidFill>
              </a:rPr>
              <a:t>ơ</a:t>
            </a:r>
            <a:r>
              <a:rPr lang="en-US" sz="4700" dirty="0" err="1">
                <a:solidFill>
                  <a:srgbClr val="990000"/>
                </a:solidFill>
              </a:rPr>
              <a:t>i</a:t>
            </a:r>
            <a:r>
              <a:rPr lang="en-US" sz="4700" dirty="0">
                <a:solidFill>
                  <a:srgbClr val="990000"/>
                </a:solidFill>
              </a:rPr>
              <a:t>! </a:t>
            </a:r>
            <a:r>
              <a:rPr lang="en-US" sz="4700" dirty="0" err="1">
                <a:solidFill>
                  <a:srgbClr val="990000"/>
                </a:solidFill>
              </a:rPr>
              <a:t>Thân</a:t>
            </a:r>
            <a:r>
              <a:rPr lang="en-US" sz="4700" dirty="0">
                <a:solidFill>
                  <a:srgbClr val="990000"/>
                </a:solidFill>
              </a:rPr>
              <a:t> con </a:t>
            </a:r>
            <a:r>
              <a:rPr lang="en-US" sz="4700" dirty="0" err="1">
                <a:solidFill>
                  <a:srgbClr val="990000"/>
                </a:solidFill>
              </a:rPr>
              <a:t>là</a:t>
            </a:r>
            <a:r>
              <a:rPr lang="en-US" sz="4700" dirty="0">
                <a:solidFill>
                  <a:srgbClr val="990000"/>
                </a:solidFill>
              </a:rPr>
              <a:t> chi, </a:t>
            </a:r>
            <a:r>
              <a:rPr lang="en-US" sz="4700" dirty="0" err="1">
                <a:solidFill>
                  <a:srgbClr val="990000"/>
                </a:solidFill>
              </a:rPr>
              <a:t>Chúa</a:t>
            </a:r>
            <a:r>
              <a:rPr lang="en-US" sz="4700" dirty="0">
                <a:solidFill>
                  <a:srgbClr val="990000"/>
                </a:solidFill>
              </a:rPr>
              <a:t> </a:t>
            </a:r>
            <a:r>
              <a:rPr lang="en-US" sz="4700" dirty="0" err="1">
                <a:solidFill>
                  <a:srgbClr val="990000"/>
                </a:solidFill>
              </a:rPr>
              <a:t>th</a:t>
            </a:r>
            <a:r>
              <a:rPr lang="vi-VN" sz="4700" dirty="0">
                <a:solidFill>
                  <a:srgbClr val="990000"/>
                </a:solidFill>
              </a:rPr>
              <a:t>ư</a:t>
            </a:r>
            <a:r>
              <a:rPr lang="en-US" sz="4700" dirty="0" err="1">
                <a:solidFill>
                  <a:srgbClr val="990000"/>
                </a:solidFill>
              </a:rPr>
              <a:t>ơng</a:t>
            </a:r>
            <a:r>
              <a:rPr lang="en-US" sz="4700" dirty="0">
                <a:solidFill>
                  <a:srgbClr val="990000"/>
                </a:solidFill>
              </a:rPr>
              <a:t> </a:t>
            </a:r>
            <a:r>
              <a:rPr lang="en-US" sz="4700" dirty="0" err="1">
                <a:solidFill>
                  <a:srgbClr val="990000"/>
                </a:solidFill>
              </a:rPr>
              <a:t>luôn</a:t>
            </a:r>
            <a:r>
              <a:rPr lang="en-US" sz="4700" dirty="0">
                <a:solidFill>
                  <a:srgbClr val="990000"/>
                </a:solidFill>
              </a:rPr>
              <a:t> </a:t>
            </a:r>
            <a:r>
              <a:rPr lang="en-US" sz="4700" dirty="0" err="1">
                <a:solidFill>
                  <a:srgbClr val="990000"/>
                </a:solidFill>
              </a:rPr>
              <a:t>chở</a:t>
            </a:r>
            <a:r>
              <a:rPr lang="en-US" sz="4700" dirty="0">
                <a:solidFill>
                  <a:srgbClr val="990000"/>
                </a:solidFill>
              </a:rPr>
              <a:t> </a:t>
            </a:r>
            <a:r>
              <a:rPr lang="en-US" sz="4700" dirty="0" err="1">
                <a:solidFill>
                  <a:srgbClr val="990000"/>
                </a:solidFill>
              </a:rPr>
              <a:t>che</a:t>
            </a:r>
            <a:r>
              <a:rPr lang="en-US" sz="4700" dirty="0">
                <a:solidFill>
                  <a:srgbClr val="990000"/>
                </a:solidFill>
              </a:rPr>
              <a:t>. </a:t>
            </a:r>
            <a:r>
              <a:rPr lang="en-US" sz="4700" dirty="0" err="1">
                <a:solidFill>
                  <a:srgbClr val="990000"/>
                </a:solidFill>
              </a:rPr>
              <a:t>Ngài</a:t>
            </a:r>
            <a:r>
              <a:rPr lang="en-US" sz="4700" dirty="0">
                <a:solidFill>
                  <a:srgbClr val="990000"/>
                </a:solidFill>
              </a:rPr>
              <a:t> </a:t>
            </a:r>
            <a:r>
              <a:rPr lang="en-US" sz="4700" dirty="0" err="1">
                <a:solidFill>
                  <a:srgbClr val="990000"/>
                </a:solidFill>
              </a:rPr>
              <a:t>chịu</a:t>
            </a:r>
            <a:r>
              <a:rPr lang="en-US" sz="4700" dirty="0">
                <a:solidFill>
                  <a:srgbClr val="990000"/>
                </a:solidFill>
              </a:rPr>
              <a:t> </a:t>
            </a:r>
            <a:r>
              <a:rPr lang="en-US" sz="4700" dirty="0" err="1">
                <a:solidFill>
                  <a:srgbClr val="990000"/>
                </a:solidFill>
              </a:rPr>
              <a:t>chết</a:t>
            </a:r>
            <a:r>
              <a:rPr lang="en-US" sz="4700" dirty="0">
                <a:solidFill>
                  <a:srgbClr val="990000"/>
                </a:solidFill>
              </a:rPr>
              <a:t> </a:t>
            </a:r>
            <a:r>
              <a:rPr lang="en-US" sz="4700" dirty="0" err="1">
                <a:solidFill>
                  <a:srgbClr val="990000"/>
                </a:solidFill>
              </a:rPr>
              <a:t>tử</a:t>
            </a:r>
            <a:r>
              <a:rPr lang="en-US" sz="4700" dirty="0">
                <a:solidFill>
                  <a:srgbClr val="990000"/>
                </a:solidFill>
              </a:rPr>
              <a:t> </a:t>
            </a:r>
            <a:r>
              <a:rPr lang="en-US" sz="4700" dirty="0" err="1">
                <a:solidFill>
                  <a:srgbClr val="990000"/>
                </a:solidFill>
              </a:rPr>
              <a:t>nạn</a:t>
            </a:r>
            <a:r>
              <a:rPr lang="en-US" sz="4700" dirty="0">
                <a:solidFill>
                  <a:srgbClr val="990000"/>
                </a:solidFill>
              </a:rPr>
              <a:t> </a:t>
            </a:r>
            <a:r>
              <a:rPr lang="en-US" sz="4700" dirty="0" err="1">
                <a:solidFill>
                  <a:srgbClr val="990000"/>
                </a:solidFill>
              </a:rPr>
              <a:t>đớn</a:t>
            </a:r>
            <a:r>
              <a:rPr lang="en-US" sz="4700" dirty="0">
                <a:solidFill>
                  <a:srgbClr val="990000"/>
                </a:solidFill>
              </a:rPr>
              <a:t> </a:t>
            </a:r>
            <a:r>
              <a:rPr lang="en-US" sz="4700" dirty="0" err="1">
                <a:solidFill>
                  <a:srgbClr val="990000"/>
                </a:solidFill>
              </a:rPr>
              <a:t>đau</a:t>
            </a:r>
            <a:r>
              <a:rPr lang="en-US" sz="4700" dirty="0">
                <a:solidFill>
                  <a:srgbClr val="990000"/>
                </a:solidFill>
              </a:rPr>
              <a:t> </a:t>
            </a:r>
            <a:r>
              <a:rPr lang="en-US" sz="4700" dirty="0" err="1">
                <a:solidFill>
                  <a:srgbClr val="990000"/>
                </a:solidFill>
              </a:rPr>
              <a:t>trên</a:t>
            </a:r>
            <a:r>
              <a:rPr lang="en-US" sz="4700" dirty="0">
                <a:solidFill>
                  <a:srgbClr val="990000"/>
                </a:solidFill>
              </a:rPr>
              <a:t> </a:t>
            </a:r>
            <a:r>
              <a:rPr lang="en-US" sz="4700" dirty="0" err="1">
                <a:solidFill>
                  <a:srgbClr val="990000"/>
                </a:solidFill>
              </a:rPr>
              <a:t>thập</a:t>
            </a:r>
            <a:r>
              <a:rPr lang="en-US" sz="4700" dirty="0">
                <a:solidFill>
                  <a:srgbClr val="990000"/>
                </a:solidFill>
              </a:rPr>
              <a:t> </a:t>
            </a:r>
            <a:r>
              <a:rPr lang="en-US" sz="4700" dirty="0" err="1">
                <a:solidFill>
                  <a:srgbClr val="990000"/>
                </a:solidFill>
              </a:rPr>
              <a:t>hình</a:t>
            </a:r>
            <a:r>
              <a:rPr lang="en-US" sz="4700" dirty="0">
                <a:solidFill>
                  <a:srgbClr val="990000"/>
                </a:solidFill>
              </a:rPr>
              <a:t> </a:t>
            </a:r>
            <a:r>
              <a:rPr lang="en-US" sz="4700" dirty="0" err="1">
                <a:solidFill>
                  <a:srgbClr val="990000"/>
                </a:solidFill>
              </a:rPr>
              <a:t>vì</a:t>
            </a:r>
            <a:r>
              <a:rPr lang="en-US" sz="4700" dirty="0">
                <a:solidFill>
                  <a:srgbClr val="990000"/>
                </a:solidFill>
              </a:rPr>
              <a:t> </a:t>
            </a:r>
            <a:r>
              <a:rPr lang="en-US" sz="4700" dirty="0" err="1">
                <a:solidFill>
                  <a:srgbClr val="990000"/>
                </a:solidFill>
              </a:rPr>
              <a:t>chúng</a:t>
            </a:r>
            <a:r>
              <a:rPr lang="en-US" sz="4700" dirty="0">
                <a:solidFill>
                  <a:srgbClr val="990000"/>
                </a:solidFill>
              </a:rPr>
              <a:t> ta. </a:t>
            </a:r>
            <a:r>
              <a:rPr lang="en-US" sz="4700" dirty="0" err="1">
                <a:solidFill>
                  <a:srgbClr val="990000"/>
                </a:solidFill>
              </a:rPr>
              <a:t>Tình</a:t>
            </a:r>
            <a:r>
              <a:rPr lang="en-US" sz="4700" dirty="0">
                <a:solidFill>
                  <a:srgbClr val="990000"/>
                </a:solidFill>
              </a:rPr>
              <a:t> </a:t>
            </a:r>
            <a:r>
              <a:rPr lang="en-US" sz="4700" dirty="0" err="1">
                <a:solidFill>
                  <a:srgbClr val="990000"/>
                </a:solidFill>
              </a:rPr>
              <a:t>Ngài</a:t>
            </a:r>
            <a:r>
              <a:rPr lang="en-US" sz="4700" dirty="0">
                <a:solidFill>
                  <a:srgbClr val="990000"/>
                </a:solidFill>
              </a:rPr>
              <a:t> </a:t>
            </a:r>
            <a:r>
              <a:rPr lang="en-US" sz="4700" dirty="0" err="1">
                <a:solidFill>
                  <a:srgbClr val="990000"/>
                </a:solidFill>
              </a:rPr>
              <a:t>th</a:t>
            </a:r>
            <a:r>
              <a:rPr lang="vi-VN" sz="4700" dirty="0">
                <a:solidFill>
                  <a:srgbClr val="990000"/>
                </a:solidFill>
              </a:rPr>
              <a:t>ư</a:t>
            </a:r>
            <a:r>
              <a:rPr lang="en-US" sz="4700" dirty="0" err="1">
                <a:solidFill>
                  <a:srgbClr val="990000"/>
                </a:solidFill>
              </a:rPr>
              <a:t>ơng</a:t>
            </a:r>
            <a:r>
              <a:rPr lang="en-US" sz="4700" dirty="0">
                <a:solidFill>
                  <a:srgbClr val="990000"/>
                </a:solidFill>
              </a:rPr>
              <a:t> con </a:t>
            </a:r>
            <a:r>
              <a:rPr lang="en-US" sz="4700" dirty="0" err="1">
                <a:solidFill>
                  <a:srgbClr val="990000"/>
                </a:solidFill>
              </a:rPr>
              <a:t>thật</a:t>
            </a:r>
            <a:r>
              <a:rPr lang="en-US" sz="4700" dirty="0">
                <a:solidFill>
                  <a:srgbClr val="990000"/>
                </a:solidFill>
              </a:rPr>
              <a:t> </a:t>
            </a:r>
            <a:r>
              <a:rPr lang="en-US" sz="4700" dirty="0" err="1">
                <a:solidFill>
                  <a:srgbClr val="990000"/>
                </a:solidFill>
              </a:rPr>
              <a:t>vô</a:t>
            </a:r>
            <a:r>
              <a:rPr lang="en-US" sz="4700" dirty="0">
                <a:solidFill>
                  <a:srgbClr val="990000"/>
                </a:solidFill>
              </a:rPr>
              <a:t> </a:t>
            </a:r>
            <a:r>
              <a:rPr lang="en-US" sz="4700" dirty="0" err="1">
                <a:solidFill>
                  <a:srgbClr val="990000"/>
                </a:solidFill>
              </a:rPr>
              <a:t>biên</a:t>
            </a:r>
            <a:r>
              <a:rPr lang="en-US" sz="4700" dirty="0">
                <a:solidFill>
                  <a:srgbClr val="990000"/>
                </a:solidFill>
              </a:rPr>
              <a:t>..... </a:t>
            </a:r>
            <a:r>
              <a:rPr lang="en-US" sz="4700" dirty="0" err="1">
                <a:solidFill>
                  <a:srgbClr val="990000"/>
                </a:solidFill>
              </a:rPr>
              <a:t>Biển</a:t>
            </a:r>
            <a:r>
              <a:rPr lang="en-US" sz="4700" dirty="0">
                <a:solidFill>
                  <a:srgbClr val="990000"/>
                </a:solidFill>
              </a:rPr>
              <a:t>… </a:t>
            </a:r>
            <a:r>
              <a:rPr lang="en-US" sz="4700" dirty="0" err="1">
                <a:solidFill>
                  <a:srgbClr val="990000"/>
                </a:solidFill>
              </a:rPr>
              <a:t>trời</a:t>
            </a:r>
            <a:r>
              <a:rPr lang="en-US" sz="4700" dirty="0">
                <a:solidFill>
                  <a:srgbClr val="990000"/>
                </a:solidFill>
              </a:rPr>
              <a:t>… </a:t>
            </a:r>
            <a:r>
              <a:rPr lang="en-US" sz="4700" dirty="0" err="1">
                <a:solidFill>
                  <a:srgbClr val="990000"/>
                </a:solidFill>
              </a:rPr>
              <a:t>mênh</a:t>
            </a:r>
            <a:r>
              <a:rPr lang="en-US" sz="4700" dirty="0">
                <a:solidFill>
                  <a:srgbClr val="990000"/>
                </a:solidFill>
              </a:rPr>
              <a:t>...</a:t>
            </a:r>
            <a:endParaRPr lang="vi-VN" sz="4700" b="0" dirty="0">
              <a:solidFill>
                <a:srgbClr val="003300"/>
              </a:solidFill>
              <a:effectLst/>
            </a:endParaRPr>
          </a:p>
        </p:txBody>
      </p:sp>
    </p:spTree>
    <p:extLst>
      <p:ext uri="{BB962C8B-B14F-4D97-AF65-F5344CB8AC3E}">
        <p14:creationId xmlns:p14="http://schemas.microsoft.com/office/powerpoint/2010/main" val="2280153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u="sng" dirty="0">
                <a:solidFill>
                  <a:srgbClr val="002060"/>
                </a:solidFill>
              </a:rPr>
              <a:t>****:</a:t>
            </a:r>
            <a:r>
              <a:rPr lang="en-US" sz="4200" b="0" dirty="0">
                <a:solidFill>
                  <a:srgbClr val="990000"/>
                </a:solidFill>
                <a:effectLst/>
              </a:rPr>
              <a:t> ……</a:t>
            </a:r>
            <a:r>
              <a:rPr lang="en-US" sz="4200" dirty="0" err="1">
                <a:solidFill>
                  <a:srgbClr val="990000"/>
                </a:solidFill>
              </a:rPr>
              <a:t>mông</a:t>
            </a:r>
            <a:r>
              <a:rPr lang="en-US" sz="4200" dirty="0">
                <a:solidFill>
                  <a:srgbClr val="990000"/>
                </a:solidFill>
              </a:rPr>
              <a:t> </a:t>
            </a:r>
            <a:r>
              <a:rPr lang="en-US" sz="4200" dirty="0" err="1">
                <a:solidFill>
                  <a:srgbClr val="990000"/>
                </a:solidFill>
              </a:rPr>
              <a:t>sông</a:t>
            </a:r>
            <a:r>
              <a:rPr lang="en-US" sz="4200" dirty="0">
                <a:solidFill>
                  <a:srgbClr val="990000"/>
                </a:solidFill>
              </a:rPr>
              <a:t> </a:t>
            </a:r>
            <a:r>
              <a:rPr lang="en-US" sz="4200" dirty="0" err="1">
                <a:solidFill>
                  <a:srgbClr val="990000"/>
                </a:solidFill>
              </a:rPr>
              <a:t>núi</a:t>
            </a:r>
            <a:r>
              <a:rPr lang="en-US" sz="4200" dirty="0">
                <a:solidFill>
                  <a:srgbClr val="990000"/>
                </a:solidFill>
              </a:rPr>
              <a:t> bao la </a:t>
            </a:r>
            <a:r>
              <a:rPr lang="en-US" sz="4200" dirty="0" err="1">
                <a:solidFill>
                  <a:srgbClr val="990000"/>
                </a:solidFill>
              </a:rPr>
              <a:t>ngàn</a:t>
            </a:r>
            <a:r>
              <a:rPr lang="en-US" sz="4200" dirty="0">
                <a:solidFill>
                  <a:srgbClr val="990000"/>
                </a:solidFill>
              </a:rPr>
              <a:t> </a:t>
            </a:r>
            <a:r>
              <a:rPr lang="en-US" sz="4200" dirty="0" err="1">
                <a:solidFill>
                  <a:srgbClr val="990000"/>
                </a:solidFill>
              </a:rPr>
              <a:t>vạn</a:t>
            </a:r>
            <a:r>
              <a:rPr lang="en-US" sz="4200" dirty="0">
                <a:solidFill>
                  <a:srgbClr val="990000"/>
                </a:solidFill>
              </a:rPr>
              <a:t> con </a:t>
            </a:r>
            <a:r>
              <a:rPr lang="en-US" sz="4200" dirty="0" err="1">
                <a:solidFill>
                  <a:srgbClr val="990000"/>
                </a:solidFill>
              </a:rPr>
              <a:t>sóng</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khúc</a:t>
            </a:r>
            <a:r>
              <a:rPr lang="en-US" sz="4200" dirty="0">
                <a:solidFill>
                  <a:srgbClr val="990000"/>
                </a:solidFill>
              </a:rPr>
              <a:t> </a:t>
            </a:r>
            <a:r>
              <a:rPr lang="en-US" sz="4200" dirty="0" err="1">
                <a:solidFill>
                  <a:srgbClr val="990000"/>
                </a:solidFill>
              </a:rPr>
              <a:t>hoan</a:t>
            </a:r>
            <a:r>
              <a:rPr lang="en-US" sz="4200" dirty="0">
                <a:solidFill>
                  <a:srgbClr val="990000"/>
                </a:solidFill>
              </a:rPr>
              <a:t> ca </a:t>
            </a:r>
            <a:r>
              <a:rPr lang="en-US" sz="4200" dirty="0" err="1">
                <a:solidFill>
                  <a:srgbClr val="990000"/>
                </a:solidFill>
              </a:rPr>
              <a:t>ngợi</a:t>
            </a:r>
            <a:r>
              <a:rPr lang="en-US" sz="4200" dirty="0">
                <a:solidFill>
                  <a:srgbClr val="990000"/>
                </a:solidFill>
              </a:rPr>
              <a:t> ca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r>
              <a:rPr lang="en-US" sz="4200" dirty="0" err="1">
                <a:solidFill>
                  <a:srgbClr val="990000"/>
                </a:solidFill>
              </a:rPr>
              <a:t>Ngài</a:t>
            </a:r>
            <a:r>
              <a:rPr lang="en-US" sz="4200" dirty="0">
                <a:solidFill>
                  <a:srgbClr val="990000"/>
                </a:solidFill>
              </a:rPr>
              <a:t> </a:t>
            </a:r>
            <a:r>
              <a:rPr lang="en-US" sz="4200" dirty="0" err="1">
                <a:solidFill>
                  <a:srgbClr val="990000"/>
                </a:solidFill>
              </a:rPr>
              <a:t>là</a:t>
            </a:r>
            <a:r>
              <a:rPr lang="en-US" sz="4200" dirty="0">
                <a:solidFill>
                  <a:srgbClr val="990000"/>
                </a:solidFill>
              </a:rPr>
              <a:t> Cha </a:t>
            </a:r>
            <a:r>
              <a:rPr lang="en-US" sz="4200" dirty="0" err="1">
                <a:solidFill>
                  <a:srgbClr val="990000"/>
                </a:solidFill>
              </a:rPr>
              <a:t>chúng</a:t>
            </a:r>
            <a:r>
              <a:rPr lang="en-US" sz="4200" dirty="0">
                <a:solidFill>
                  <a:srgbClr val="990000"/>
                </a:solidFill>
              </a:rPr>
              <a:t> ta </a:t>
            </a:r>
            <a:r>
              <a:rPr lang="en-US" sz="4200" dirty="0" err="1">
                <a:solidFill>
                  <a:srgbClr val="990000"/>
                </a:solidFill>
              </a:rPr>
              <a:t>tuyệt</a:t>
            </a:r>
            <a:r>
              <a:rPr lang="en-US" sz="4200" dirty="0">
                <a:solidFill>
                  <a:srgbClr val="990000"/>
                </a:solidFill>
              </a:rPr>
              <a:t> </a:t>
            </a:r>
            <a:r>
              <a:rPr lang="en-US" sz="4200" dirty="0" err="1">
                <a:solidFill>
                  <a:srgbClr val="990000"/>
                </a:solidFill>
              </a:rPr>
              <a:t>vời</a:t>
            </a:r>
            <a:r>
              <a:rPr lang="en-US" sz="4200" dirty="0">
                <a:solidFill>
                  <a:srgbClr val="990000"/>
                </a:solidFill>
              </a:rPr>
              <a:t>. </a:t>
            </a:r>
            <a:r>
              <a:rPr lang="en-US" sz="4200" dirty="0" err="1">
                <a:solidFill>
                  <a:srgbClr val="990000"/>
                </a:solidFill>
              </a:rPr>
              <a:t>Và</a:t>
            </a:r>
            <a:r>
              <a:rPr lang="en-US" sz="4200" dirty="0">
                <a:solidFill>
                  <a:srgbClr val="990000"/>
                </a:solidFill>
              </a:rPr>
              <a:t> </a:t>
            </a:r>
            <a:r>
              <a:rPr lang="en-US" sz="4200" dirty="0" err="1">
                <a:solidFill>
                  <a:srgbClr val="990000"/>
                </a:solidFill>
              </a:rPr>
              <a:t>hồn</a:t>
            </a:r>
            <a:r>
              <a:rPr lang="en-US" sz="4200" dirty="0">
                <a:solidFill>
                  <a:srgbClr val="990000"/>
                </a:solidFill>
              </a:rPr>
              <a:t> </a:t>
            </a:r>
            <a:r>
              <a:rPr lang="en-US" sz="4200" dirty="0" err="1">
                <a:solidFill>
                  <a:srgbClr val="990000"/>
                </a:solidFill>
              </a:rPr>
              <a:t>tôi</a:t>
            </a:r>
            <a:r>
              <a:rPr lang="en-US" sz="4200" dirty="0">
                <a:solidFill>
                  <a:srgbClr val="990000"/>
                </a:solidFill>
              </a:rPr>
              <a:t> </a:t>
            </a:r>
            <a:r>
              <a:rPr lang="vi-VN" sz="4200" dirty="0">
                <a:solidFill>
                  <a:srgbClr val="990000"/>
                </a:solidFill>
              </a:rPr>
              <a:t>ơ</a:t>
            </a:r>
            <a:r>
              <a:rPr lang="en-US" sz="4200" dirty="0" err="1">
                <a:solidFill>
                  <a:srgbClr val="990000"/>
                </a:solidFill>
              </a:rPr>
              <a:t>i</a:t>
            </a:r>
            <a:r>
              <a:rPr lang="en-US" sz="4200" dirty="0">
                <a:solidFill>
                  <a:srgbClr val="990000"/>
                </a:solidFill>
              </a:rPr>
              <a:t>! </a:t>
            </a:r>
            <a:r>
              <a:rPr lang="en-US" sz="4200" dirty="0" err="1">
                <a:solidFill>
                  <a:srgbClr val="990000"/>
                </a:solidFill>
              </a:rPr>
              <a:t>Lên</a:t>
            </a:r>
            <a:r>
              <a:rPr lang="en-US" sz="4200" dirty="0">
                <a:solidFill>
                  <a:srgbClr val="990000"/>
                </a:solidFill>
              </a:rPr>
              <a:t> </a:t>
            </a:r>
            <a:r>
              <a:rPr lang="en-US" sz="4200" dirty="0" err="1">
                <a:solidFill>
                  <a:srgbClr val="990000"/>
                </a:solidFill>
              </a:rPr>
              <a:t>tiếng</a:t>
            </a:r>
            <a:r>
              <a:rPr lang="en-US" sz="4200" dirty="0">
                <a:solidFill>
                  <a:srgbClr val="990000"/>
                </a:solidFill>
              </a:rPr>
              <a:t> </a:t>
            </a:r>
            <a:r>
              <a:rPr lang="en-US" sz="4200" dirty="0" err="1">
                <a:solidFill>
                  <a:srgbClr val="990000"/>
                </a:solidFill>
              </a:rPr>
              <a:t>tung</a:t>
            </a:r>
            <a:r>
              <a:rPr lang="en-US" sz="4200" dirty="0">
                <a:solidFill>
                  <a:srgbClr val="990000"/>
                </a:solidFill>
              </a:rPr>
              <a:t> </a:t>
            </a:r>
            <a:r>
              <a:rPr lang="en-US" sz="4200" dirty="0" err="1">
                <a:solidFill>
                  <a:srgbClr val="990000"/>
                </a:solidFill>
              </a:rPr>
              <a:t>hô</a:t>
            </a:r>
            <a:r>
              <a:rPr lang="en-US" sz="4200" dirty="0">
                <a:solidFill>
                  <a:srgbClr val="990000"/>
                </a:solidFill>
              </a:rPr>
              <a:t> </a:t>
            </a:r>
            <a:r>
              <a:rPr lang="en-US" sz="4200" dirty="0" err="1">
                <a:solidFill>
                  <a:srgbClr val="990000"/>
                </a:solidFill>
              </a:rPr>
              <a:t>cùng</a:t>
            </a:r>
            <a:r>
              <a:rPr lang="en-US" sz="4200" dirty="0">
                <a:solidFill>
                  <a:srgbClr val="990000"/>
                </a:solidFill>
              </a:rPr>
              <a:t> </a:t>
            </a:r>
            <a:r>
              <a:rPr lang="en-US" sz="4200" dirty="0" err="1">
                <a:solidFill>
                  <a:srgbClr val="990000"/>
                </a:solidFill>
              </a:rPr>
              <a:t>triều</a:t>
            </a:r>
            <a:r>
              <a:rPr lang="en-US" sz="4200" dirty="0">
                <a:solidFill>
                  <a:srgbClr val="990000"/>
                </a:solidFill>
              </a:rPr>
              <a:t> </a:t>
            </a:r>
            <a:r>
              <a:rPr lang="en-US" sz="4200" dirty="0" err="1">
                <a:solidFill>
                  <a:srgbClr val="990000"/>
                </a:solidFill>
              </a:rPr>
              <a:t>thần</a:t>
            </a:r>
            <a:r>
              <a:rPr lang="en-US" sz="4200" dirty="0">
                <a:solidFill>
                  <a:srgbClr val="990000"/>
                </a:solidFill>
              </a:rPr>
              <a:t> </a:t>
            </a:r>
            <a:r>
              <a:rPr lang="en-US" sz="4200" dirty="0" err="1">
                <a:solidFill>
                  <a:srgbClr val="990000"/>
                </a:solidFill>
              </a:rPr>
              <a:t>thánh</a:t>
            </a:r>
            <a:r>
              <a:rPr lang="en-US" sz="4200" dirty="0">
                <a:solidFill>
                  <a:srgbClr val="990000"/>
                </a:solidFill>
              </a:rPr>
              <a:t> </a:t>
            </a:r>
            <a:r>
              <a:rPr lang="en-US" sz="4200" dirty="0" err="1">
                <a:solidFill>
                  <a:srgbClr val="990000"/>
                </a:solidFill>
              </a:rPr>
              <a:t>trên</a:t>
            </a:r>
            <a:r>
              <a:rPr lang="en-US" sz="4200" dirty="0">
                <a:solidFill>
                  <a:srgbClr val="990000"/>
                </a:solidFill>
              </a:rPr>
              <a:t> </a:t>
            </a:r>
            <a:r>
              <a:rPr lang="en-US" sz="4200" dirty="0" err="1">
                <a:solidFill>
                  <a:srgbClr val="990000"/>
                </a:solidFill>
              </a:rPr>
              <a:t>chốn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cung</a:t>
            </a:r>
            <a:r>
              <a:rPr lang="en-US" sz="4200" dirty="0">
                <a:solidFill>
                  <a:srgbClr val="990000"/>
                </a:solidFill>
              </a:rPr>
              <a:t>, </a:t>
            </a:r>
            <a:r>
              <a:rPr lang="en-US" sz="4200" dirty="0" err="1">
                <a:solidFill>
                  <a:srgbClr val="990000"/>
                </a:solidFill>
              </a:rPr>
              <a:t>đàn</a:t>
            </a:r>
            <a:r>
              <a:rPr lang="en-US" sz="4200" dirty="0">
                <a:solidFill>
                  <a:srgbClr val="990000"/>
                </a:solidFill>
              </a:rPr>
              <a:t> ca </a:t>
            </a:r>
            <a:r>
              <a:rPr lang="en-US" sz="4200" dirty="0" err="1">
                <a:solidFill>
                  <a:srgbClr val="990000"/>
                </a:solidFill>
              </a:rPr>
              <a:t>réo</a:t>
            </a:r>
            <a:r>
              <a:rPr lang="en-US" sz="4200" dirty="0">
                <a:solidFill>
                  <a:srgbClr val="990000"/>
                </a:solidFill>
              </a:rPr>
              <a:t> </a:t>
            </a:r>
            <a:r>
              <a:rPr lang="en-US" sz="4200" dirty="0" err="1">
                <a:solidFill>
                  <a:srgbClr val="990000"/>
                </a:solidFill>
              </a:rPr>
              <a:t>rắt</a:t>
            </a:r>
            <a:r>
              <a:rPr lang="en-US" sz="4200" dirty="0">
                <a:solidFill>
                  <a:srgbClr val="990000"/>
                </a:solidFill>
              </a:rPr>
              <a:t> </a:t>
            </a:r>
            <a:r>
              <a:rPr lang="en-US" sz="4200" dirty="0" err="1">
                <a:solidFill>
                  <a:srgbClr val="990000"/>
                </a:solidFill>
              </a:rPr>
              <a:t>nào</a:t>
            </a:r>
            <a:r>
              <a:rPr lang="en-US" sz="4200" dirty="0">
                <a:solidFill>
                  <a:srgbClr val="990000"/>
                </a:solidFill>
              </a:rPr>
              <a:t> </a:t>
            </a:r>
            <a:r>
              <a:rPr lang="en-US" sz="4200" dirty="0" err="1">
                <a:solidFill>
                  <a:srgbClr val="990000"/>
                </a:solidFill>
              </a:rPr>
              <a:t>mừng</a:t>
            </a:r>
            <a:r>
              <a:rPr lang="en-US" sz="4200" dirty="0">
                <a:solidFill>
                  <a:srgbClr val="990000"/>
                </a:solidFill>
              </a:rPr>
              <a:t> </a:t>
            </a:r>
            <a:r>
              <a:rPr lang="en-US" sz="4200" dirty="0" err="1">
                <a:solidFill>
                  <a:srgbClr val="990000"/>
                </a:solidFill>
              </a:rPr>
              <a:t>vui</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vang</a:t>
            </a:r>
            <a:r>
              <a:rPr lang="en-US" sz="4200" dirty="0">
                <a:solidFill>
                  <a:srgbClr val="990000"/>
                </a:solidFill>
              </a:rPr>
              <a:t> </a:t>
            </a:r>
            <a:r>
              <a:rPr lang="en-US" sz="4200" dirty="0" err="1">
                <a:solidFill>
                  <a:srgbClr val="990000"/>
                </a:solidFill>
              </a:rPr>
              <a:t>ngợi</a:t>
            </a:r>
            <a:r>
              <a:rPr lang="en-US" sz="4200" dirty="0">
                <a:solidFill>
                  <a:srgbClr val="990000"/>
                </a:solidFill>
              </a:rPr>
              <a:t> </a:t>
            </a:r>
            <a:r>
              <a:rPr lang="en-US" sz="4200" dirty="0" err="1">
                <a:solidFill>
                  <a:srgbClr val="990000"/>
                </a:solidFill>
              </a:rPr>
              <a:t>khen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endParaRPr lang="vi-VN" sz="4200" b="0" dirty="0">
              <a:solidFill>
                <a:srgbClr val="990000"/>
              </a:solidFill>
              <a:effectLst/>
            </a:endParaRPr>
          </a:p>
        </p:txBody>
      </p:sp>
    </p:spTree>
    <p:extLst>
      <p:ext uri="{BB962C8B-B14F-4D97-AF65-F5344CB8AC3E}">
        <p14:creationId xmlns:p14="http://schemas.microsoft.com/office/powerpoint/2010/main" val="442836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br>
              <a:rPr lang="en-US" sz="8000" b="0" dirty="0">
                <a:solidFill>
                  <a:srgbClr val="990000"/>
                </a:solidFill>
                <a:effectLst/>
                <a:latin typeface="+mj-lt"/>
              </a:rPr>
            </a:br>
            <a:r>
              <a:rPr lang="en-US" sz="6600" dirty="0" err="1">
                <a:solidFill>
                  <a:srgbClr val="990000"/>
                </a:solidFill>
              </a:rPr>
              <a:t>Giê-su</a:t>
            </a:r>
            <a:r>
              <a:rPr lang="en-US" sz="6600" dirty="0">
                <a:solidFill>
                  <a:srgbClr val="990000"/>
                </a:solidFill>
              </a:rPr>
              <a:t> </a:t>
            </a:r>
            <a:r>
              <a:rPr lang="en-US" sz="6600" dirty="0" err="1">
                <a:solidFill>
                  <a:srgbClr val="990000"/>
                </a:solidFill>
              </a:rPr>
              <a:t>Vua</a:t>
            </a:r>
            <a:r>
              <a:rPr lang="en-US" sz="6600" dirty="0">
                <a:solidFill>
                  <a:srgbClr val="990000"/>
                </a:solidFill>
              </a:rPr>
              <a:t> </a:t>
            </a:r>
            <a:r>
              <a:rPr lang="en-US" sz="6600" dirty="0" err="1">
                <a:solidFill>
                  <a:srgbClr val="990000"/>
                </a:solidFill>
              </a:rPr>
              <a:t>Tình</a:t>
            </a:r>
            <a:r>
              <a:rPr lang="en-US" sz="6600" dirty="0">
                <a:solidFill>
                  <a:srgbClr val="990000"/>
                </a:solidFill>
              </a:rPr>
              <a:t> </a:t>
            </a:r>
            <a:r>
              <a:rPr lang="en-US" sz="6600" dirty="0" err="1">
                <a:solidFill>
                  <a:srgbClr val="990000"/>
                </a:solidFill>
              </a:rPr>
              <a:t>Yêu</a:t>
            </a:r>
            <a:br>
              <a:rPr lang="en-US" sz="6600" b="0" dirty="0">
                <a:solidFill>
                  <a:srgbClr val="990000"/>
                </a:solidFill>
                <a:effectLst/>
                <a:latin typeface="+mj-lt"/>
              </a:rPr>
            </a:br>
            <a:r>
              <a:rPr lang="en-US" sz="5400" i="1" dirty="0" err="1">
                <a:solidFill>
                  <a:srgbClr val="002060"/>
                </a:solidFill>
              </a:rPr>
              <a:t>Phanxicô</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002060"/>
                </a:solidFill>
                <a:effectLst/>
              </a:rPr>
              <a:t>Đk</a:t>
            </a:r>
            <a:r>
              <a:rPr lang="en-US" sz="4600" b="0" u="sng" dirty="0">
                <a:solidFill>
                  <a:srgbClr val="002060"/>
                </a:solidFill>
                <a:effectLst/>
              </a:rPr>
              <a:t>:</a:t>
            </a:r>
            <a:r>
              <a:rPr lang="en-US" sz="4600" b="0" dirty="0">
                <a:solidFill>
                  <a:srgbClr val="990000"/>
                </a:solidFill>
                <a:effectLst/>
              </a:rPr>
              <a:t> </a:t>
            </a:r>
            <a:r>
              <a:rPr lang="vi-VN" sz="4600" dirty="0">
                <a:solidFill>
                  <a:srgbClr val="990000"/>
                </a:solidFill>
              </a:rPr>
              <a:t>Giêsu! Đức Vua tình yêu. Xin Ngài soi chiếu đường tình yêu chúng con. Cho từng trái tim cháy lên lửa mến thiết tha. Cho đời sáng tươi cho ân tình ngát hương hoa.</a:t>
            </a:r>
            <a:endParaRPr lang="vi-VN" sz="46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Tk</a:t>
            </a:r>
            <a:r>
              <a:rPr lang="en-US" sz="4800" b="0" u="sng" dirty="0">
                <a:solidFill>
                  <a:srgbClr val="002060"/>
                </a:solidFill>
                <a:effectLst/>
              </a:rPr>
              <a:t>1:</a:t>
            </a:r>
            <a:r>
              <a:rPr lang="en-US" sz="4800" b="0" dirty="0">
                <a:solidFill>
                  <a:srgbClr val="990000"/>
                </a:solidFill>
                <a:effectLst/>
              </a:rPr>
              <a:t> </a:t>
            </a:r>
            <a:r>
              <a:rPr lang="vi-VN" sz="4800" dirty="0">
                <a:solidFill>
                  <a:srgbClr val="990000"/>
                </a:solidFill>
              </a:rPr>
              <a:t>Tình Chúa làm ngất ngây đất trời. Tình Chúa vọng trái tim muôn đời. Hoa hồng đỏ tươi muôn đời luôn nói Ngài là Vua yêu thương.</a:t>
            </a:r>
            <a:endParaRPr lang="en-US" sz="48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002060"/>
                </a:solidFill>
              </a:rPr>
              <a:t>Đk</a:t>
            </a:r>
            <a:r>
              <a:rPr lang="en-US" sz="4800" u="sng" dirty="0">
                <a:solidFill>
                  <a:srgbClr val="002060"/>
                </a:solidFill>
              </a:rPr>
              <a:t>:</a:t>
            </a:r>
            <a:r>
              <a:rPr lang="en-US" sz="4800" dirty="0">
                <a:solidFill>
                  <a:srgbClr val="990000"/>
                </a:solidFill>
              </a:rPr>
              <a:t> </a:t>
            </a:r>
            <a:r>
              <a:rPr lang="vi-VN" sz="4800" dirty="0">
                <a:solidFill>
                  <a:srgbClr val="990000"/>
                </a:solidFill>
              </a:rPr>
              <a:t>Giêsu! Đức Vua tình yêu. Xin Ngài soi chiếu đường tình yêu chúng con. Cho từng trái tim cháy lên lửa mến thiết tha. Cho đời sáng tươi cho ân tình ngát hương hoa.</a:t>
            </a:r>
            <a:endParaRPr lang="vi-VN" sz="48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002060"/>
                </a:solidFill>
                <a:effectLst/>
                <a:latin typeface="+mj-lt"/>
              </a:rPr>
              <a:t>***</a:t>
            </a:r>
            <a:r>
              <a:rPr lang="vi-VN" sz="5200" b="0" u="sng" dirty="0">
                <a:solidFill>
                  <a:srgbClr val="002060"/>
                </a:solidFill>
                <a:effectLst/>
                <a:latin typeface="+mj-lt"/>
              </a:rPr>
              <a:t>:</a:t>
            </a:r>
            <a:r>
              <a:rPr lang="en-US" sz="5200" dirty="0">
                <a:solidFill>
                  <a:srgbClr val="990000"/>
                </a:solidFill>
                <a:latin typeface="+mj-lt"/>
              </a:rPr>
              <a:t> </a:t>
            </a:r>
            <a:r>
              <a:rPr lang="en-US" sz="5200" dirty="0" err="1">
                <a:solidFill>
                  <a:srgbClr val="990000"/>
                </a:solidFill>
                <a:latin typeface="+mj-lt"/>
              </a:rPr>
              <a:t>Niềm</a:t>
            </a:r>
            <a:r>
              <a:rPr lang="en-US" sz="5200" dirty="0">
                <a:solidFill>
                  <a:srgbClr val="990000"/>
                </a:solidFill>
                <a:latin typeface="+mj-lt"/>
              </a:rPr>
              <a:t> </a:t>
            </a:r>
            <a:r>
              <a:rPr lang="en-US" sz="5200" dirty="0" err="1">
                <a:solidFill>
                  <a:srgbClr val="990000"/>
                </a:solidFill>
                <a:latin typeface="+mj-lt"/>
              </a:rPr>
              <a:t>vui</a:t>
            </a:r>
            <a:r>
              <a:rPr lang="en-US" sz="5200" dirty="0">
                <a:solidFill>
                  <a:srgbClr val="990000"/>
                </a:solidFill>
                <a:latin typeface="+mj-lt"/>
              </a:rPr>
              <a:t> </a:t>
            </a:r>
            <a:r>
              <a:rPr lang="en-US" sz="5200" dirty="0" err="1">
                <a:solidFill>
                  <a:srgbClr val="990000"/>
                </a:solidFill>
                <a:latin typeface="+mj-lt"/>
              </a:rPr>
              <a:t>đến</a:t>
            </a:r>
            <a:r>
              <a:rPr lang="en-US" sz="5200" dirty="0">
                <a:solidFill>
                  <a:srgbClr val="990000"/>
                </a:solidFill>
                <a:latin typeface="+mj-lt"/>
              </a:rPr>
              <a:t> </a:t>
            </a:r>
            <a:r>
              <a:rPr lang="en-US" sz="5200" dirty="0" err="1">
                <a:solidFill>
                  <a:srgbClr val="990000"/>
                </a:solidFill>
                <a:latin typeface="+mj-lt"/>
              </a:rPr>
              <a:t>cho</a:t>
            </a:r>
            <a:r>
              <a:rPr lang="en-US" sz="5200" dirty="0">
                <a:solidFill>
                  <a:srgbClr val="990000"/>
                </a:solidFill>
                <a:latin typeface="+mj-lt"/>
              </a:rPr>
              <a:t> bao </a:t>
            </a:r>
            <a:r>
              <a:rPr lang="en-US" sz="5200" dirty="0" err="1">
                <a:solidFill>
                  <a:srgbClr val="990000"/>
                </a:solidFill>
                <a:latin typeface="+mj-lt"/>
              </a:rPr>
              <a:t>tâm</a:t>
            </a:r>
            <a:r>
              <a:rPr lang="en-US" sz="5200" dirty="0">
                <a:solidFill>
                  <a:srgbClr val="990000"/>
                </a:solidFill>
                <a:latin typeface="+mj-lt"/>
              </a:rPr>
              <a:t> </a:t>
            </a:r>
            <a:r>
              <a:rPr lang="en-US" sz="5200" dirty="0" err="1">
                <a:solidFill>
                  <a:srgbClr val="990000"/>
                </a:solidFill>
                <a:latin typeface="+mj-lt"/>
              </a:rPr>
              <a:t>hồn</a:t>
            </a:r>
            <a:r>
              <a:rPr lang="en-US" sz="5200" dirty="0">
                <a:solidFill>
                  <a:srgbClr val="990000"/>
                </a:solidFill>
                <a:latin typeface="+mj-lt"/>
              </a:rPr>
              <a:t> </a:t>
            </a:r>
            <a:r>
              <a:rPr lang="en-US" sz="5200" dirty="0" err="1">
                <a:solidFill>
                  <a:srgbClr val="990000"/>
                </a:solidFill>
                <a:latin typeface="+mj-lt"/>
              </a:rPr>
              <a:t>nào</a:t>
            </a:r>
            <a:r>
              <a:rPr lang="en-US" sz="5200" dirty="0">
                <a:solidFill>
                  <a:srgbClr val="990000"/>
                </a:solidFill>
                <a:latin typeface="+mj-lt"/>
              </a:rPr>
              <a:t> </a:t>
            </a:r>
            <a:r>
              <a:rPr lang="en-US" sz="5200" dirty="0" err="1">
                <a:solidFill>
                  <a:srgbClr val="990000"/>
                </a:solidFill>
                <a:latin typeface="+mj-lt"/>
              </a:rPr>
              <a:t>cùng</a:t>
            </a:r>
            <a:r>
              <a:rPr lang="en-US" sz="5200" dirty="0">
                <a:solidFill>
                  <a:srgbClr val="990000"/>
                </a:solidFill>
                <a:latin typeface="+mj-lt"/>
              </a:rPr>
              <a:t> </a:t>
            </a:r>
            <a:r>
              <a:rPr lang="en-US" sz="5200" dirty="0" err="1">
                <a:solidFill>
                  <a:srgbClr val="990000"/>
                </a:solidFill>
                <a:latin typeface="+mj-lt"/>
              </a:rPr>
              <a:t>nhau</a:t>
            </a:r>
            <a:r>
              <a:rPr lang="en-US" sz="5200" dirty="0">
                <a:solidFill>
                  <a:srgbClr val="990000"/>
                </a:solidFill>
                <a:latin typeface="+mj-lt"/>
              </a:rPr>
              <a:t> </a:t>
            </a:r>
            <a:r>
              <a:rPr lang="en-US" sz="5200" dirty="0" err="1">
                <a:solidFill>
                  <a:srgbClr val="990000"/>
                </a:solidFill>
                <a:latin typeface="+mj-lt"/>
              </a:rPr>
              <a:t>đến</a:t>
            </a:r>
            <a:r>
              <a:rPr lang="en-US" sz="5200" dirty="0">
                <a:solidFill>
                  <a:srgbClr val="990000"/>
                </a:solidFill>
                <a:latin typeface="+mj-lt"/>
              </a:rPr>
              <a:t> </a:t>
            </a:r>
            <a:r>
              <a:rPr lang="en-US" sz="5200" dirty="0" err="1">
                <a:solidFill>
                  <a:srgbClr val="990000"/>
                </a:solidFill>
                <a:latin typeface="+mj-lt"/>
              </a:rPr>
              <a:t>suy</a:t>
            </a:r>
            <a:r>
              <a:rPr lang="en-US" sz="5200" dirty="0">
                <a:solidFill>
                  <a:srgbClr val="990000"/>
                </a:solidFill>
                <a:latin typeface="+mj-lt"/>
              </a:rPr>
              <a:t> </a:t>
            </a:r>
            <a:r>
              <a:rPr lang="en-US" sz="5200" dirty="0" err="1">
                <a:solidFill>
                  <a:srgbClr val="990000"/>
                </a:solidFill>
                <a:latin typeface="+mj-lt"/>
              </a:rPr>
              <a:t>tôn</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Trời</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tình</a:t>
            </a:r>
            <a:r>
              <a:rPr lang="en-US" sz="5200" dirty="0">
                <a:solidFill>
                  <a:srgbClr val="990000"/>
                </a:solidFill>
                <a:latin typeface="+mj-lt"/>
              </a:rPr>
              <a:t> </a:t>
            </a:r>
            <a:r>
              <a:rPr lang="en-US" sz="5200" dirty="0" err="1">
                <a:solidFill>
                  <a:srgbClr val="990000"/>
                </a:solidFill>
                <a:latin typeface="+mj-lt"/>
              </a:rPr>
              <a:t>yêu</a:t>
            </a:r>
            <a:r>
              <a:rPr lang="en-US" sz="5200" dirty="0">
                <a:solidFill>
                  <a:srgbClr val="990000"/>
                </a:solidFill>
                <a:latin typeface="+mj-lt"/>
              </a:rPr>
              <a:t> </a:t>
            </a:r>
            <a:r>
              <a:rPr lang="en-US" sz="5200" dirty="0" err="1">
                <a:solidFill>
                  <a:srgbClr val="990000"/>
                </a:solidFill>
                <a:latin typeface="+mj-lt"/>
              </a:rPr>
              <a:t>diễm</a:t>
            </a:r>
            <a:r>
              <a:rPr lang="en-US" sz="5200" dirty="0">
                <a:solidFill>
                  <a:srgbClr val="990000"/>
                </a:solidFill>
                <a:latin typeface="+mj-lt"/>
              </a:rPr>
              <a:t> </a:t>
            </a:r>
            <a:r>
              <a:rPr lang="en-US" sz="5200" dirty="0" err="1">
                <a:solidFill>
                  <a:srgbClr val="990000"/>
                </a:solidFill>
                <a:latin typeface="+mj-lt"/>
              </a:rPr>
              <a:t>phúc</a:t>
            </a:r>
            <a:r>
              <a:rPr lang="en-US" sz="5200" dirty="0">
                <a:solidFill>
                  <a:srgbClr val="990000"/>
                </a:solidFill>
                <a:latin typeface="+mj-lt"/>
              </a:rPr>
              <a:t> </a:t>
            </a:r>
            <a:r>
              <a:rPr lang="en-US" sz="5200" dirty="0" err="1">
                <a:solidFill>
                  <a:srgbClr val="990000"/>
                </a:solidFill>
                <a:latin typeface="+mj-lt"/>
              </a:rPr>
              <a:t>với</a:t>
            </a:r>
            <a:r>
              <a:rPr lang="en-US" sz="5200" dirty="0">
                <a:solidFill>
                  <a:srgbClr val="990000"/>
                </a:solidFill>
                <a:latin typeface="+mj-lt"/>
              </a:rPr>
              <a:t> </a:t>
            </a:r>
            <a:r>
              <a:rPr lang="en-US" sz="5200" dirty="0" err="1">
                <a:solidFill>
                  <a:srgbClr val="990000"/>
                </a:solidFill>
                <a:latin typeface="+mj-lt"/>
              </a:rPr>
              <a:t>muôn</a:t>
            </a:r>
            <a:r>
              <a:rPr lang="en-US" sz="5200" dirty="0">
                <a:solidFill>
                  <a:srgbClr val="990000"/>
                </a:solidFill>
                <a:latin typeface="+mj-lt"/>
              </a:rPr>
              <a:t> </a:t>
            </a:r>
            <a:r>
              <a:rPr lang="en-US" sz="5200" dirty="0" err="1">
                <a:solidFill>
                  <a:srgbClr val="990000"/>
                </a:solidFill>
                <a:latin typeface="+mj-lt"/>
              </a:rPr>
              <a:t>hồng</a:t>
            </a:r>
            <a:r>
              <a:rPr lang="en-US" sz="5200" dirty="0">
                <a:solidFill>
                  <a:srgbClr val="990000"/>
                </a:solidFill>
                <a:latin typeface="+mj-lt"/>
              </a:rPr>
              <a:t> </a:t>
            </a:r>
            <a:r>
              <a:rPr lang="en-US" sz="5200" dirty="0" err="1">
                <a:solidFill>
                  <a:srgbClr val="990000"/>
                </a:solidFill>
                <a:latin typeface="+mj-lt"/>
              </a:rPr>
              <a:t>ân</a:t>
            </a:r>
            <a:r>
              <a:rPr lang="en-US" sz="5200" dirty="0">
                <a:solidFill>
                  <a:srgbClr val="990000"/>
                </a:solidFill>
                <a:latin typeface="+mj-lt"/>
              </a:rPr>
              <a:t>. </a:t>
            </a:r>
            <a:endParaRPr lang="vi-VN" sz="52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002060"/>
                </a:solidFill>
                <a:effectLst/>
                <a:latin typeface="+mj-lt"/>
              </a:rPr>
              <a:t>Đk</a:t>
            </a:r>
            <a:r>
              <a:rPr lang="vi-VN" sz="6000" b="0" u="sng" dirty="0">
                <a:solidFill>
                  <a:srgbClr val="002060"/>
                </a:solidFill>
                <a:effectLst/>
                <a:latin typeface="+mj-lt"/>
              </a:rPr>
              <a:t>:</a:t>
            </a:r>
            <a:r>
              <a:rPr lang="en-US" sz="6000" dirty="0">
                <a:solidFill>
                  <a:srgbClr val="990000"/>
                </a:solidFill>
                <a:latin typeface="+mj-lt"/>
              </a:rPr>
              <a:t> </a:t>
            </a:r>
            <a:r>
              <a:rPr lang="en-US" sz="6000" dirty="0" err="1">
                <a:solidFill>
                  <a:srgbClr val="990000"/>
                </a:solidFill>
                <a:latin typeface="+mj-lt"/>
              </a:rPr>
              <a:t>Chúa</a:t>
            </a:r>
            <a:r>
              <a:rPr lang="en-US" sz="6000" dirty="0">
                <a:solidFill>
                  <a:srgbClr val="990000"/>
                </a:solidFill>
                <a:latin typeface="+mj-lt"/>
              </a:rPr>
              <a:t> </a:t>
            </a:r>
            <a:r>
              <a:rPr lang="en-US" sz="6000" dirty="0" err="1">
                <a:solidFill>
                  <a:srgbClr val="990000"/>
                </a:solidFill>
                <a:latin typeface="+mj-lt"/>
              </a:rPr>
              <a:t>là</a:t>
            </a:r>
            <a:r>
              <a:rPr lang="en-US" sz="6000" dirty="0">
                <a:solidFill>
                  <a:srgbClr val="990000"/>
                </a:solidFill>
                <a:latin typeface="+mj-lt"/>
              </a:rPr>
              <a:t> </a:t>
            </a:r>
            <a:r>
              <a:rPr lang="en-US" sz="6000" dirty="0" err="1">
                <a:solidFill>
                  <a:srgbClr val="990000"/>
                </a:solidFill>
                <a:latin typeface="+mj-lt"/>
              </a:rPr>
              <a:t>Vua</a:t>
            </a:r>
            <a:r>
              <a:rPr lang="en-US" sz="6000" dirty="0">
                <a:solidFill>
                  <a:srgbClr val="990000"/>
                </a:solidFill>
                <a:latin typeface="+mj-lt"/>
              </a:rPr>
              <a:t> </a:t>
            </a:r>
            <a:r>
              <a:rPr lang="en-US" sz="6000" dirty="0" err="1">
                <a:solidFill>
                  <a:srgbClr val="990000"/>
                </a:solidFill>
                <a:latin typeface="+mj-lt"/>
              </a:rPr>
              <a:t>cả</a:t>
            </a:r>
            <a:r>
              <a:rPr lang="en-US" sz="6000" dirty="0">
                <a:solidFill>
                  <a:srgbClr val="990000"/>
                </a:solidFill>
                <a:latin typeface="+mj-lt"/>
              </a:rPr>
              <a:t> </a:t>
            </a:r>
            <a:r>
              <a:rPr lang="en-US" sz="6000" dirty="0" err="1">
                <a:solidFill>
                  <a:srgbClr val="990000"/>
                </a:solidFill>
                <a:latin typeface="+mj-lt"/>
              </a:rPr>
              <a:t>đất</a:t>
            </a:r>
            <a:r>
              <a:rPr lang="en-US" sz="6000" dirty="0">
                <a:solidFill>
                  <a:srgbClr val="990000"/>
                </a:solidFill>
                <a:latin typeface="+mj-lt"/>
              </a:rPr>
              <a:t> </a:t>
            </a:r>
            <a:r>
              <a:rPr lang="en-US" sz="6000" dirty="0" err="1">
                <a:solidFill>
                  <a:srgbClr val="990000"/>
                </a:solidFill>
                <a:latin typeface="+mj-lt"/>
              </a:rPr>
              <a:t>trời</a:t>
            </a:r>
            <a:r>
              <a:rPr lang="en-US" sz="6000" dirty="0">
                <a:solidFill>
                  <a:srgbClr val="990000"/>
                </a:solidFill>
                <a:latin typeface="+mj-lt"/>
              </a:rPr>
              <a:t>, </a:t>
            </a:r>
            <a:r>
              <a:rPr lang="en-US" sz="6000" dirty="0" err="1">
                <a:solidFill>
                  <a:srgbClr val="990000"/>
                </a:solidFill>
                <a:latin typeface="+mj-lt"/>
              </a:rPr>
              <a:t>quyền</a:t>
            </a:r>
            <a:r>
              <a:rPr lang="en-US" sz="6000" dirty="0">
                <a:solidFill>
                  <a:srgbClr val="990000"/>
                </a:solidFill>
                <a:latin typeface="+mj-lt"/>
              </a:rPr>
              <a:t> </a:t>
            </a:r>
            <a:r>
              <a:rPr lang="en-US" sz="6000" dirty="0" err="1">
                <a:solidFill>
                  <a:srgbClr val="990000"/>
                </a:solidFill>
                <a:latin typeface="+mj-lt"/>
              </a:rPr>
              <a:t>uy</a:t>
            </a:r>
            <a:r>
              <a:rPr lang="en-US" sz="6000" dirty="0">
                <a:solidFill>
                  <a:srgbClr val="990000"/>
                </a:solidFill>
                <a:latin typeface="+mj-lt"/>
              </a:rPr>
              <a:t> </a:t>
            </a:r>
            <a:r>
              <a:rPr lang="en-US" sz="6000" dirty="0" err="1">
                <a:solidFill>
                  <a:srgbClr val="990000"/>
                </a:solidFill>
                <a:latin typeface="+mj-lt"/>
              </a:rPr>
              <a:t>danh</a:t>
            </a:r>
            <a:r>
              <a:rPr lang="en-US" sz="6000" dirty="0">
                <a:solidFill>
                  <a:srgbClr val="990000"/>
                </a:solidFill>
                <a:latin typeface="+mj-lt"/>
              </a:rPr>
              <a:t> </a:t>
            </a:r>
            <a:r>
              <a:rPr lang="en-US" sz="6000" dirty="0" err="1">
                <a:solidFill>
                  <a:srgbClr val="990000"/>
                </a:solidFill>
                <a:latin typeface="+mj-lt"/>
              </a:rPr>
              <a:t>Ngài</a:t>
            </a:r>
            <a:r>
              <a:rPr lang="en-US" sz="6000" dirty="0">
                <a:solidFill>
                  <a:srgbClr val="990000"/>
                </a:solidFill>
                <a:latin typeface="+mj-lt"/>
              </a:rPr>
              <a:t> </a:t>
            </a:r>
            <a:r>
              <a:rPr lang="en-US" sz="6000" dirty="0" err="1">
                <a:solidFill>
                  <a:srgbClr val="990000"/>
                </a:solidFill>
                <a:latin typeface="+mj-lt"/>
              </a:rPr>
              <a:t>khôn</a:t>
            </a:r>
            <a:r>
              <a:rPr lang="en-US" sz="6000" dirty="0">
                <a:solidFill>
                  <a:srgbClr val="990000"/>
                </a:solidFill>
                <a:latin typeface="+mj-lt"/>
              </a:rPr>
              <a:t> </a:t>
            </a:r>
            <a:r>
              <a:rPr lang="en-US" sz="6000" dirty="0" err="1">
                <a:solidFill>
                  <a:srgbClr val="990000"/>
                </a:solidFill>
                <a:latin typeface="+mj-lt"/>
              </a:rPr>
              <a:t>sánh</a:t>
            </a:r>
            <a:r>
              <a:rPr lang="en-US" sz="6000" dirty="0">
                <a:solidFill>
                  <a:srgbClr val="990000"/>
                </a:solidFill>
                <a:latin typeface="+mj-lt"/>
              </a:rPr>
              <a:t>. </a:t>
            </a:r>
            <a:r>
              <a:rPr lang="en-US" sz="6000" dirty="0" err="1">
                <a:solidFill>
                  <a:srgbClr val="990000"/>
                </a:solidFill>
                <a:latin typeface="+mj-lt"/>
              </a:rPr>
              <a:t>Khắp</a:t>
            </a:r>
            <a:r>
              <a:rPr lang="en-US" sz="6000" dirty="0">
                <a:solidFill>
                  <a:srgbClr val="990000"/>
                </a:solidFill>
                <a:latin typeface="+mj-lt"/>
              </a:rPr>
              <a:t> </a:t>
            </a:r>
            <a:r>
              <a:rPr lang="en-US" sz="6000" dirty="0" err="1">
                <a:solidFill>
                  <a:srgbClr val="990000"/>
                </a:solidFill>
                <a:latin typeface="+mj-lt"/>
              </a:rPr>
              <a:t>chốn</a:t>
            </a:r>
            <a:r>
              <a:rPr lang="en-US" sz="6000" dirty="0">
                <a:solidFill>
                  <a:srgbClr val="990000"/>
                </a:solidFill>
                <a:latin typeface="+mj-lt"/>
              </a:rPr>
              <a:t> </a:t>
            </a:r>
            <a:r>
              <a:rPr lang="en-US" sz="6000" dirty="0" err="1">
                <a:solidFill>
                  <a:srgbClr val="990000"/>
                </a:solidFill>
                <a:latin typeface="+mj-lt"/>
              </a:rPr>
              <a:t>kính</a:t>
            </a:r>
            <a:r>
              <a:rPr lang="en-US" sz="6000" dirty="0">
                <a:solidFill>
                  <a:srgbClr val="990000"/>
                </a:solidFill>
                <a:latin typeface="+mj-lt"/>
              </a:rPr>
              <a:t> </a:t>
            </a:r>
            <a:r>
              <a:rPr lang="en-US" sz="6000" dirty="0" err="1">
                <a:solidFill>
                  <a:srgbClr val="990000"/>
                </a:solidFill>
                <a:latin typeface="+mj-lt"/>
              </a:rPr>
              <a:t>tôn</a:t>
            </a:r>
            <a:r>
              <a:rPr lang="en-US" sz="6000" dirty="0">
                <a:solidFill>
                  <a:srgbClr val="990000"/>
                </a:solidFill>
                <a:latin typeface="+mj-lt"/>
              </a:rPr>
              <a:t> </a:t>
            </a:r>
            <a:r>
              <a:rPr lang="en-US" sz="6000" dirty="0" err="1">
                <a:solidFill>
                  <a:srgbClr val="990000"/>
                </a:solidFill>
                <a:latin typeface="+mj-lt"/>
              </a:rPr>
              <a:t>danh</a:t>
            </a:r>
            <a:r>
              <a:rPr lang="en-US" sz="6000" dirty="0">
                <a:solidFill>
                  <a:srgbClr val="990000"/>
                </a:solidFill>
                <a:latin typeface="+mj-lt"/>
              </a:rPr>
              <a:t> </a:t>
            </a:r>
            <a:r>
              <a:rPr lang="en-US" sz="6000" dirty="0" err="1">
                <a:solidFill>
                  <a:srgbClr val="990000"/>
                </a:solidFill>
                <a:latin typeface="+mj-lt"/>
              </a:rPr>
              <a:t>Ngài</a:t>
            </a:r>
            <a:r>
              <a:rPr lang="en-US" sz="6000" dirty="0">
                <a:solidFill>
                  <a:srgbClr val="990000"/>
                </a:solidFill>
                <a:latin typeface="+mj-lt"/>
              </a:rPr>
              <a:t>. </a:t>
            </a:r>
            <a:r>
              <a:rPr lang="en-US" sz="6000" dirty="0" err="1">
                <a:solidFill>
                  <a:srgbClr val="990000"/>
                </a:solidFill>
                <a:latin typeface="+mj-lt"/>
              </a:rPr>
              <a:t>Muôn</a:t>
            </a:r>
            <a:r>
              <a:rPr lang="en-US" sz="6000" dirty="0">
                <a:solidFill>
                  <a:srgbClr val="990000"/>
                </a:solidFill>
                <a:latin typeface="+mj-lt"/>
              </a:rPr>
              <a:t> </a:t>
            </a:r>
            <a:r>
              <a:rPr lang="en-US" sz="6000" dirty="0" err="1">
                <a:solidFill>
                  <a:srgbClr val="990000"/>
                </a:solidFill>
                <a:latin typeface="+mj-lt"/>
              </a:rPr>
              <a:t>đời</a:t>
            </a:r>
            <a:r>
              <a:rPr lang="en-US" sz="6000" dirty="0">
                <a:solidFill>
                  <a:srgbClr val="990000"/>
                </a:solidFill>
                <a:latin typeface="+mj-lt"/>
              </a:rPr>
              <a:t> </a:t>
            </a:r>
            <a:r>
              <a:rPr lang="en-US" sz="6000" dirty="0" err="1">
                <a:solidFill>
                  <a:srgbClr val="990000"/>
                </a:solidFill>
                <a:latin typeface="+mj-lt"/>
              </a:rPr>
              <a:t>cảm</a:t>
            </a:r>
            <a:r>
              <a:rPr lang="en-US" sz="6000" dirty="0">
                <a:solidFill>
                  <a:srgbClr val="990000"/>
                </a:solidFill>
                <a:latin typeface="+mj-lt"/>
              </a:rPr>
              <a:t> </a:t>
            </a:r>
            <a:r>
              <a:rPr lang="en-US" sz="6000" dirty="0" err="1">
                <a:solidFill>
                  <a:srgbClr val="990000"/>
                </a:solidFill>
                <a:latin typeface="+mj-lt"/>
              </a:rPr>
              <a:t>tạ</a:t>
            </a:r>
            <a:r>
              <a:rPr lang="en-US" sz="6000" dirty="0">
                <a:solidFill>
                  <a:srgbClr val="990000"/>
                </a:solidFill>
                <a:latin typeface="+mj-lt"/>
              </a:rPr>
              <a:t> </a:t>
            </a:r>
            <a:r>
              <a:rPr lang="en-US" sz="6000" dirty="0" err="1">
                <a:solidFill>
                  <a:srgbClr val="990000"/>
                </a:solidFill>
                <a:latin typeface="+mj-lt"/>
              </a:rPr>
              <a:t>ngợi</a:t>
            </a:r>
            <a:r>
              <a:rPr lang="en-US" sz="6000" dirty="0">
                <a:solidFill>
                  <a:srgbClr val="990000"/>
                </a:solidFill>
                <a:latin typeface="+mj-lt"/>
              </a:rPr>
              <a:t> </a:t>
            </a:r>
            <a:r>
              <a:rPr lang="en-US" sz="6000" dirty="0" err="1">
                <a:solidFill>
                  <a:srgbClr val="990000"/>
                </a:solidFill>
                <a:latin typeface="+mj-lt"/>
              </a:rPr>
              <a:t>khen</a:t>
            </a:r>
            <a:r>
              <a:rPr lang="en-US" sz="6000" dirty="0">
                <a:solidFill>
                  <a:srgbClr val="990000"/>
                </a:solidFill>
                <a:latin typeface="+mj-lt"/>
              </a:rPr>
              <a:t>. </a:t>
            </a:r>
            <a:endParaRPr lang="vi-VN" sz="6000" dirty="0">
              <a:solidFill>
                <a:srgbClr val="990000"/>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1938</Words>
  <Application>Microsoft Office PowerPoint</Application>
  <PresentationFormat>On-screen Show (16:9)</PresentationFormat>
  <Paragraphs>102</Paragraphs>
  <Slides>79</Slides>
  <Notes>0</Notes>
  <HiddenSlides>0</HiddenSlides>
  <MMClips>0</MMClips>
  <ScaleCrop>false</ScaleCrop>
  <HeadingPairs>
    <vt:vector size="6" baseType="variant">
      <vt:variant>
        <vt:lpstr>Fonts Used</vt:lpstr>
      </vt:variant>
      <vt:variant>
        <vt:i4>3</vt:i4>
      </vt:variant>
      <vt:variant>
        <vt:lpstr>Theme</vt:lpstr>
      </vt:variant>
      <vt:variant>
        <vt:i4>17</vt:i4>
      </vt:variant>
      <vt:variant>
        <vt:lpstr>Slide Titles</vt:lpstr>
      </vt:variant>
      <vt:variant>
        <vt:i4>79</vt:i4>
      </vt:variant>
    </vt:vector>
  </HeadingPairs>
  <TitlesOfParts>
    <vt:vector size="99" baseType="lpstr">
      <vt:lpstr>Arial</vt:lpstr>
      <vt:lpstr>Calibri</vt:lpstr>
      <vt:lpstr>UTM American Sans</vt:lpstr>
      <vt:lpstr>Office Theme</vt:lpstr>
      <vt:lpstr>12_Office Theme</vt:lpstr>
      <vt:lpstr>36_Default Design</vt:lpstr>
      <vt:lpstr>10_Office Theme</vt:lpstr>
      <vt:lpstr>37_Default Design</vt:lpstr>
      <vt:lpstr>6_Office Theme</vt:lpstr>
      <vt:lpstr>13_Office Theme</vt:lpstr>
      <vt:lpstr>28_Office Theme</vt:lpstr>
      <vt:lpstr>31_Office Theme</vt:lpstr>
      <vt:lpstr>3_Office Theme</vt:lpstr>
      <vt:lpstr>8_Office Theme</vt:lpstr>
      <vt:lpstr>9_Office Theme</vt:lpstr>
      <vt:lpstr>11_Office Theme</vt:lpstr>
      <vt:lpstr>18_Office Theme</vt:lpstr>
      <vt:lpstr>1_Office Theme</vt:lpstr>
      <vt:lpstr>2_Office Theme</vt:lpstr>
      <vt:lpstr>4_Office Theme</vt:lpstr>
      <vt:lpstr>PowerPoint Presentation</vt:lpstr>
      <vt:lpstr>TẬP HÁT CỘNG ĐOÀN</vt:lpstr>
      <vt:lpstr>Đk: Chúa hiển trị, Ngài mặc uy phong như cẩm bào.</vt:lpstr>
      <vt:lpstr>Chúc tụng Đấng ngự đến nhân danh Chúa, chúc tụng triều đại đang đến, triều đại vua Đa-vít tổ phụ chúng tôi.</vt:lpstr>
      <vt:lpstr>PowerPoint Presentation</vt:lpstr>
      <vt:lpstr>Ca Nhập Lễ Mừng Hát Giê-su Vua Nhật Minh</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Thánh Vịnh 92 Lễ Chúa Ki-tô Vua Vũ Trụ Năm B 03 Câu </vt:lpstr>
      <vt:lpstr>Đk: Chúa hiển trị, Ngài mặc uy phong như cẩm bào.</vt:lpstr>
      <vt:lpstr>Tk1: Chúa là Đức Vua hiển trị, Ngài khoác uy phong như cẩm bào, lấy dũng lực làm cân đai.</vt:lpstr>
      <vt:lpstr>Đk: Chúa hiển trị, Ngài mặc uy phong như cẩm bào.</vt:lpstr>
      <vt:lpstr>Tk2: Giữ hoàn vũ không chuyển rời, vạn kiếp cung ngai luôn vững bền, Chúa vẫn hiện diện muôn năm.</vt:lpstr>
      <vt:lpstr>Đk: Chúa hiển trị, Ngài mặc uy phong như cẩm bào.</vt:lpstr>
      <vt:lpstr>Tk3: Huấn lệnh Chúa luôn vững bền, rực rỡ cung lâu bao thánh thiện, suốt chuỗi ngày dài miên man.</vt:lpstr>
      <vt:lpstr>Đk: Chúa hiển trị, Ngài mặc uy phong như cẩm bào.</vt:lpstr>
      <vt:lpstr>Bài đọc 2: Vị Thủ Lãnh mọi vương đế trần gian đã làm cho chúng ta trở thành vương quốc và hàng tư tế để phụng sự Thiên Chúa. Bài trích sách Khải huyền của thánh Gio-an tông đồ.</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về nhan Thiên Chúa từ nhân lúa thu đã chin vàng. Do bàn tay lao tác làm ra kết nên thành bánh thơm.</vt:lpstr>
      <vt:lpstr>Đk: Kính tiến lên Ngài lễ dâng để hiến tế với Con Một Cha, như xưa Người đã phó mình làm Thần Lương nuôi dưỡng toàn dân… </vt:lpstr>
      <vt:lpstr>***: Xin Cha thương nhận những vui buồn ước mong ngày tháng qua, thương ban phúc thiêng dư tràn để muôn người sống trong an bình. </vt:lpstr>
      <vt:lpstr>Tk2: Đây chùm nho tươi tốt nặng trĩu kính dâng về Chúa trời. Do bàn tay cần lao vun tưới ép nên rượu ngát hương. </vt:lpstr>
      <vt:lpstr>Đk: Kính tiến lên Ngài lễ dâng để hiến tế với Con Một Cha, như xưa Người đã phó mình làm Thần Lương nuôi dưỡng toàn dân… </vt:lpstr>
      <vt:lpstr>***: Xin Cha thương nhận những vui buồn ước mong ngày tháng qua, thương ban phúc thiêng dư tràn để muôn người sống trong an bình. </vt:lpstr>
      <vt:lpstr>PowerPoint Presentation</vt:lpstr>
      <vt:lpstr>PowerPoint Presentation</vt:lpstr>
      <vt:lpstr>PowerPoint Presentation</vt:lpstr>
      <vt:lpstr>Ca Nguyện Hiệp Lễ Tình Yêu Chúa Viễn Xứ - Trần Đức Tân</vt:lpstr>
      <vt:lpstr>Tk1: Tình yêu Chúa thấm đẫm hồn con ôi bao tuyệt vời. Ngài dẫn dắt sánh bước cùng con vượt qua hiểm nguy. Lạy Chúa! Chúa ở cùng con thắp sáng đời con bóng tối lùi xa. Này con xin đến dâng trái tim con phó thác cho Ngài thôi. </vt:lpstr>
      <vt:lpstr>Đk: Biển trời mênh mông sông núi bao la ngàn vạn con sóng hát khúc hoan ca ngợi ca Thiên Chúa Ngài là Cha chúng ta tuyệt vời. Và hồn tôi ơi! Lên tiếng tung hô cùng triều thần thánh trên chốn thiên cung, đàn ca réo rắt nào mừng vui hát vang ngợi khen Thiên Chúa. </vt:lpstr>
      <vt:lpstr>Tk2: Tình yêu Chúa rất đỗi thủy chung ôi bao ngọt ngào. Dù giông tố những phút lầm than Ngài luôn ở bên. Ngài chia sớt những nỗi buồn vui, những lúc lẻ loi ấm áp hồn con. Đời con có Chúa hạnh phúc yên vui vững bước con sợ chi.</vt:lpstr>
      <vt:lpstr>Đk: Biển trời mênh mông sông núi bao la ngàn vạn con sóng hát khúc hoan ca ngợi ca Thiên Chúa Ngài là Cha chúng ta tuyệt vời. Và hồn tôi ơi! Lên tiếng tung hô cùng triều thần thánh trên chốn thiên cung, đàn ca réo rắt nào mừng vui hát vang ngợi khen Thiên Chúa. </vt:lpstr>
      <vt:lpstr>Bridge: Chúa ơi! Thân con là chi, Chúa thương luôn chở che. Ngài chịu chết tử nạn đớn đau trên thập hình vì chúng ta. Tình Ngài thương con thật vô biên..... Biển… trời… mênh...</vt:lpstr>
      <vt:lpstr>****: ……mông sông núi bao la ngàn vạn con sóng hát khúc hoan ca ngợi ca Thiên Chúa Ngài là Cha chúng ta tuyệt vời. Và hồn tôi ơi! Lên tiếng tung hô cùng triều thần thánh trên chốn thiên cung, đàn ca réo rắt nào mừng vui hát vang ngợi khen Thiên Chúa. </vt:lpstr>
      <vt:lpstr>PowerPoint Presentation</vt:lpstr>
      <vt:lpstr>PowerPoint Presentation</vt:lpstr>
      <vt:lpstr>Ca Kết Lễ Giê-su Vua Tình Yêu Phanxicô</vt:lpstr>
      <vt:lpstr>Đk: Giêsu! Đức Vua tình yêu. Xin Ngài soi chiếu đường tình yêu chúng con. Cho từng trái tim cháy lên lửa mến thiết tha. Cho đời sáng tươi cho ân tình ngát hương hoa.</vt:lpstr>
      <vt:lpstr>Tk1: Tình Chúa làm ngất ngây đất trời. Tình Chúa vọng trái tim muôn đời. Hoa hồng đỏ tươi muôn đời luôn nói Ngài là Vua yêu thương.</vt:lpstr>
      <vt:lpstr>Đk: Giêsu! Đức Vua tình yêu. Xin Ngài soi chiếu đường tình yêu chúng con. Cho từng trái tim cháy lên lửa mến thiết tha. Cho đời sáng tươi cho ân tình ngát hương hoa.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tnttvietnam@outlook.com</cp:lastModifiedBy>
  <cp:revision>168</cp:revision>
  <dcterms:created xsi:type="dcterms:W3CDTF">2023-05-21T07:25:42Z</dcterms:created>
  <dcterms:modified xsi:type="dcterms:W3CDTF">2024-10-31T05:56:55Z</dcterms:modified>
</cp:coreProperties>
</file>