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16" r:id="rId3"/>
    <p:sldMasterId id="2147483728" r:id="rId4"/>
    <p:sldMasterId id="2147483736" r:id="rId5"/>
    <p:sldMasterId id="2147483748" r:id="rId6"/>
    <p:sldMasterId id="2147483760" r:id="rId7"/>
    <p:sldMasterId id="2147483772" r:id="rId8"/>
    <p:sldMasterId id="2147483784" r:id="rId9"/>
    <p:sldMasterId id="2147483796" r:id="rId10"/>
    <p:sldMasterId id="2147483804" r:id="rId11"/>
    <p:sldMasterId id="2147483816" r:id="rId12"/>
    <p:sldMasterId id="2147483828" r:id="rId13"/>
  </p:sldMasterIdLst>
  <p:notesMasterIdLst>
    <p:notesMasterId r:id="rId102"/>
  </p:notesMasterIdLst>
  <p:sldIdLst>
    <p:sldId id="268" r:id="rId14"/>
    <p:sldId id="398" r:id="rId15"/>
    <p:sldId id="395" r:id="rId16"/>
    <p:sldId id="397" r:id="rId17"/>
    <p:sldId id="396" r:id="rId18"/>
    <p:sldId id="316" r:id="rId19"/>
    <p:sldId id="317" r:id="rId20"/>
    <p:sldId id="318" r:id="rId21"/>
    <p:sldId id="370" r:id="rId22"/>
    <p:sldId id="399" r:id="rId23"/>
    <p:sldId id="400" r:id="rId24"/>
    <p:sldId id="391" r:id="rId25"/>
    <p:sldId id="383" r:id="rId26"/>
    <p:sldId id="384" r:id="rId27"/>
    <p:sldId id="385" r:id="rId28"/>
    <p:sldId id="386" r:id="rId29"/>
    <p:sldId id="387" r:id="rId30"/>
    <p:sldId id="388" r:id="rId31"/>
    <p:sldId id="389" r:id="rId32"/>
    <p:sldId id="390" r:id="rId33"/>
    <p:sldId id="392" r:id="rId34"/>
    <p:sldId id="325" r:id="rId35"/>
    <p:sldId id="326" r:id="rId36"/>
    <p:sldId id="327" r:id="rId37"/>
    <p:sldId id="328" r:id="rId38"/>
    <p:sldId id="329" r:id="rId39"/>
    <p:sldId id="330" r:id="rId40"/>
    <p:sldId id="331" r:id="rId41"/>
    <p:sldId id="332" r:id="rId42"/>
    <p:sldId id="334" r:id="rId43"/>
    <p:sldId id="333" r:id="rId44"/>
    <p:sldId id="257" r:id="rId45"/>
    <p:sldId id="258" r:id="rId46"/>
    <p:sldId id="265" r:id="rId47"/>
    <p:sldId id="259" r:id="rId48"/>
    <p:sldId id="266" r:id="rId49"/>
    <p:sldId id="260" r:id="rId50"/>
    <p:sldId id="267" r:id="rId51"/>
    <p:sldId id="261" r:id="rId52"/>
    <p:sldId id="382" r:id="rId53"/>
    <p:sldId id="393" r:id="rId54"/>
    <p:sldId id="263" r:id="rId55"/>
    <p:sldId id="314"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68" r:id="rId69"/>
    <p:sldId id="335" r:id="rId70"/>
    <p:sldId id="271" r:id="rId71"/>
    <p:sldId id="272" r:id="rId72"/>
    <p:sldId id="273" r:id="rId73"/>
    <p:sldId id="286" r:id="rId74"/>
    <p:sldId id="336" r:id="rId75"/>
    <p:sldId id="394" r:id="rId76"/>
    <p:sldId id="367" r:id="rId77"/>
    <p:sldId id="8894" r:id="rId78"/>
    <p:sldId id="8895" r:id="rId79"/>
    <p:sldId id="8896" r:id="rId80"/>
    <p:sldId id="8897" r:id="rId81"/>
    <p:sldId id="8898" r:id="rId82"/>
    <p:sldId id="262" r:id="rId83"/>
    <p:sldId id="8887" r:id="rId84"/>
    <p:sldId id="8781" r:id="rId85"/>
    <p:sldId id="8360" r:id="rId86"/>
    <p:sldId id="8899" r:id="rId87"/>
    <p:sldId id="8890" r:id="rId88"/>
    <p:sldId id="8900" r:id="rId89"/>
    <p:sldId id="8892" r:id="rId90"/>
    <p:sldId id="8901" r:id="rId91"/>
    <p:sldId id="337" r:id="rId92"/>
    <p:sldId id="359" r:id="rId93"/>
    <p:sldId id="360" r:id="rId94"/>
    <p:sldId id="361" r:id="rId95"/>
    <p:sldId id="362" r:id="rId96"/>
    <p:sldId id="365" r:id="rId97"/>
    <p:sldId id="363" r:id="rId98"/>
    <p:sldId id="364" r:id="rId99"/>
    <p:sldId id="366" r:id="rId100"/>
    <p:sldId id="338" r:id="rId10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nttvietnam@outlook.com" initials="t" lastIdx="2" clrIdx="0">
    <p:extLst>
      <p:ext uri="{19B8F6BF-5375-455C-9EA6-DF929625EA0E}">
        <p15:presenceInfo xmlns:p15="http://schemas.microsoft.com/office/powerpoint/2012/main" xmlns="" userId="d13baa3830eef0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00" d="100"/>
          <a:sy n="100" d="100"/>
        </p:scale>
        <p:origin x="-2338" y="-1080"/>
      </p:cViewPr>
      <p:guideLst>
        <p:guide orient="horz" pos="1620"/>
        <p:guide pos="2880"/>
      </p:guideLst>
    </p:cSldViewPr>
  </p:slideViewPr>
  <p:outlineViewPr>
    <p:cViewPr>
      <p:scale>
        <a:sx n="33" d="100"/>
        <a:sy n="33" d="100"/>
      </p:scale>
      <p:origin x="0" y="1926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tableStyles" Target="tableStyles.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notesMaster" Target="notesMasters/notesMaster1.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commentAuthors" Target="commentAuthor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1-03T10:51:44.652" idx="1">
    <p:pos x="10" y="10"/>
    <p:text/>
    <p:extLst>
      <p:ext uri="{C676402C-5697-4E1C-873F-D02D1690AC5C}">
        <p15:threadingInfo xmlns:p15="http://schemas.microsoft.com/office/powerpoint/2012/main" xmlns="" timeZoneBias="-420"/>
      </p:ext>
    </p:extLst>
  </p:cm>
  <p:cm authorId="1" dt="2025-01-03T10:51:50.786" idx="2">
    <p:pos x="106" y="106"/>
    <p:text/>
    <p:extLst>
      <p:ext uri="{C676402C-5697-4E1C-873F-D02D1690AC5C}">
        <p15:threadingInfo xmlns:p15="http://schemas.microsoft.com/office/powerpoint/2012/main" xmlns=""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1/9/2025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74467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5900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73</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7414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31342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119072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8406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19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896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5429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1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287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9988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626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71564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448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193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384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2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28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151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9823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3510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53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3830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246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614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187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345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63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74457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3308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6369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492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504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27160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751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4941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7075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271148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289267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062656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843938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153859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804365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81552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8470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3729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4841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899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4991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802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66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24591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88129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717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41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0544445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4811374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159566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6835890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1/9/2025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27467146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85959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00767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8791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0547721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55644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5.xml"/></Relationships>
</file>

<file path=ppt/slides/_rels/slide6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7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8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0000"/>
                </a:solidFill>
                <a:effectLst/>
                <a:latin typeface="+mj-lt"/>
                <a:cs typeface="Times New Roman" pitchFamily="18" charset="0"/>
              </a:rPr>
              <a:t>Tk</a:t>
            </a:r>
            <a:r>
              <a:rPr lang="en-US" sz="6600" u="sng" dirty="0">
                <a:solidFill>
                  <a:srgbClr val="FF0000"/>
                </a:solidFill>
                <a:cs typeface="Times New Roman" pitchFamily="18" charset="0"/>
              </a:rPr>
              <a:t>2</a:t>
            </a:r>
            <a:r>
              <a:rPr lang="vi-VN" sz="66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5400" dirty="0">
                <a:solidFill>
                  <a:srgbClr val="002060"/>
                </a:solidFill>
              </a:rPr>
              <a:t>Tiến bước, tiến bước loan truyền Nước Trời. Ra đi, ra đi rao giảng Tin Mừng. Ngàn dân ơi vui lên! Triều thần ơi vui lên! Vui lên trong niềm hân hoan.</a:t>
            </a:r>
            <a:endParaRPr lang="en-US" sz="6600" b="0" dirty="0">
              <a:solidFill>
                <a:srgbClr val="002060"/>
              </a:solidFill>
              <a:effectLst/>
              <a:cs typeface="Times New Roman" pitchFamily="18" charset="0"/>
            </a:endParaRPr>
          </a:p>
        </p:txBody>
      </p:sp>
    </p:spTree>
    <p:extLst>
      <p:ext uri="{BB962C8B-B14F-4D97-AF65-F5344CB8AC3E}">
        <p14:creationId xmlns:p14="http://schemas.microsoft.com/office/powerpoint/2010/main" val="1792958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200" u="sng" dirty="0">
                <a:solidFill>
                  <a:srgbClr val="FF0000"/>
                </a:solidFill>
                <a:cs typeface="Times New Roman" pitchFamily="18" charset="0"/>
              </a:rPr>
              <a:t>Đ</a:t>
            </a:r>
            <a:r>
              <a:rPr lang="en-US" sz="5200" u="sng" dirty="0">
                <a:solidFill>
                  <a:srgbClr val="FF0000"/>
                </a:solidFill>
                <a:cs typeface="Times New Roman" pitchFamily="18" charset="0"/>
              </a:rPr>
              <a:t>k</a:t>
            </a:r>
            <a:r>
              <a:rPr lang="vi-VN" sz="5200" u="sng" dirty="0">
                <a:solidFill>
                  <a:srgbClr val="FF0000"/>
                </a:solidFill>
                <a:cs typeface="Times New Roman" pitchFamily="18" charset="0"/>
              </a:rPr>
              <a:t>:</a:t>
            </a:r>
            <a:r>
              <a:rPr lang="vi-VN" sz="5200" dirty="0">
                <a:solidFill>
                  <a:srgbClr val="003399"/>
                </a:solidFill>
                <a:cs typeface="Times New Roman" pitchFamily="18" charset="0"/>
              </a:rPr>
              <a:t> </a:t>
            </a:r>
            <a:r>
              <a:rPr lang="vi-VN" sz="5200" dirty="0">
                <a:solidFill>
                  <a:srgbClr val="002060"/>
                </a:solidFill>
              </a:rPr>
              <a:t>Từ trời cao có tiếng Chúa Cha phán rằng: này là Con Ta yêu dấu sống đẹp lòng Ta mọi đàng. Và hôm nay Giê-su Con Một Thiên Chúa đã chịu phép rửa vì yêu thương chúng ta.</a:t>
            </a:r>
            <a:endParaRPr lang="vi-VN" sz="5200" b="0" dirty="0">
              <a:solidFill>
                <a:srgbClr val="002060"/>
              </a:solidFill>
              <a:effectLst/>
              <a:cs typeface="Times New Roman" pitchFamily="18" charset="0"/>
            </a:endParaRPr>
          </a:p>
        </p:txBody>
      </p:sp>
    </p:spTree>
    <p:extLst>
      <p:ext uri="{BB962C8B-B14F-4D97-AF65-F5344CB8AC3E}">
        <p14:creationId xmlns:p14="http://schemas.microsoft.com/office/powerpoint/2010/main" val="24078984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0" i="1" dirty="0" err="1">
                <a:solidFill>
                  <a:srgbClr val="FF0000"/>
                </a:solidFill>
                <a:effectLst/>
                <a:latin typeface="+mj-lt"/>
                <a:cs typeface="Times New Roman" panose="02020603050405020304" pitchFamily="18" charset="0"/>
              </a:rPr>
              <a:t>Ca</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Lên</a:t>
            </a:r>
            <a:r>
              <a:rPr lang="en-US" sz="7200" b="0" i="1" dirty="0">
                <a:solidFill>
                  <a:srgbClr val="FF0000"/>
                </a:solidFill>
                <a:effectLst/>
                <a:latin typeface="+mj-lt"/>
                <a:cs typeface="Times New Roman" panose="02020603050405020304" pitchFamily="18" charset="0"/>
              </a:rPr>
              <a:t> </a:t>
            </a:r>
            <a:r>
              <a:rPr lang="en-US" sz="7200" b="0" i="1" dirty="0" err="1">
                <a:solidFill>
                  <a:srgbClr val="FF0000"/>
                </a:solidFill>
                <a:effectLst/>
                <a:latin typeface="+mj-lt"/>
                <a:cs typeface="Times New Roman" panose="02020603050405020304" pitchFamily="18" charset="0"/>
              </a:rPr>
              <a:t>Đi</a:t>
            </a:r>
            <a:r>
              <a:rPr lang="en-US" sz="7200" b="0" i="1" dirty="0">
                <a:solidFill>
                  <a:srgbClr val="FF0000"/>
                </a:solidFill>
                <a:effectLst/>
                <a:latin typeface="+mj-lt"/>
                <a:cs typeface="Times New Roman" panose="02020603050405020304" pitchFamily="18" charset="0"/>
              </a:rPr>
              <a:t> 2</a:t>
            </a:r>
            <a:endParaRPr lang="vi-VN" sz="7200" b="0"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16098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9378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96385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009949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244225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986952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0011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a:solidFill>
                  <a:srgbClr val="FF0000"/>
                </a:solidFill>
                <a:effectLst/>
                <a:latin typeface="+mj-lt"/>
                <a:cs typeface="Times New Roman" pitchFamily="18" charset="0"/>
              </a:rPr>
              <a:t>Tập</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Hát</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Cộng</a:t>
            </a:r>
            <a:r>
              <a:rPr lang="en-US" sz="6600" b="0" dirty="0">
                <a:solidFill>
                  <a:srgbClr val="FF0000"/>
                </a:solidFill>
                <a:effectLst/>
                <a:latin typeface="+mj-lt"/>
                <a:cs typeface="Times New Roman" pitchFamily="18" charset="0"/>
              </a:rPr>
              <a:t> </a:t>
            </a:r>
            <a:r>
              <a:rPr lang="en-US" sz="6600" b="0" dirty="0" err="1">
                <a:solidFill>
                  <a:srgbClr val="FF0000"/>
                </a:solidFill>
                <a:effectLst/>
                <a:latin typeface="+mj-lt"/>
                <a:cs typeface="Times New Roman" pitchFamily="18" charset="0"/>
              </a:rPr>
              <a:t>Đoàn</a:t>
            </a:r>
            <a:endParaRPr lang="vi-VN"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3501105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C00000"/>
                </a:solidFill>
                <a:effectLst/>
                <a:latin typeface="+mj-lt"/>
                <a:cs typeface="Times New Roman" panose="02020603050405020304" pitchFamily="18" charset="0"/>
              </a:rPr>
              <a:t>Vì</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lạy</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 </a:t>
            </a:r>
            <a:r>
              <a:rPr lang="en-US" sz="4400" b="0" u="sng" dirty="0">
                <a:solidFill>
                  <a:srgbClr val="C00000"/>
                </a:solidFill>
                <a:effectLst/>
                <a:latin typeface="+mj-lt"/>
                <a:cs typeface="Times New Roman" panose="02020603050405020304" pitchFamily="18" charset="0"/>
              </a:rPr>
              <a:t>A-men. A-men. </a:t>
            </a:r>
            <a:endParaRPr lang="vi-VN" sz="4400" b="0"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6237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9836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10153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cho người thiện tâm</a:t>
            </a:r>
            <a:r>
              <a:rPr lang="en-US" sz="5400" b="0" dirty="0">
                <a:solidFill>
                  <a:srgbClr val="002060"/>
                </a:solidFill>
                <a:effectLst/>
                <a:latin typeface="+mj-lt"/>
                <a:cs typeface="Times New Roman" panose="02020603050405020304" pitchFamily="18" charset="0"/>
              </a:rPr>
              <a:t>.</a:t>
            </a:r>
            <a:endParaRPr lang="vi-VN" sz="54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684679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ca</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ngợi</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chúc</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tụng</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Chúng</a:t>
            </a:r>
            <a:r>
              <a:rPr lang="en-US" sz="5000" b="0" dirty="0">
                <a:solidFill>
                  <a:srgbClr val="002060"/>
                </a:solidFill>
                <a:effectLst/>
                <a:latin typeface="+mj-lt"/>
                <a:cs typeface="Times New Roman" panose="02020603050405020304" pitchFamily="18" charset="0"/>
              </a:rPr>
              <a:t> con </a:t>
            </a:r>
            <a:r>
              <a:rPr lang="en-US" sz="5000" b="0" dirty="0" err="1">
                <a:solidFill>
                  <a:srgbClr val="002060"/>
                </a:solidFill>
                <a:effectLst/>
                <a:latin typeface="+mj-lt"/>
                <a:cs typeface="Times New Roman" panose="02020603050405020304" pitchFamily="18" charset="0"/>
              </a:rPr>
              <a:t>thờ</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lạy</a:t>
            </a:r>
            <a:r>
              <a:rPr lang="en-US" sz="5000" b="0" dirty="0">
                <a:solidFill>
                  <a:srgbClr val="002060"/>
                </a:solidFill>
                <a:effectLst/>
                <a:latin typeface="+mj-lt"/>
                <a:cs typeface="Times New Roman" panose="02020603050405020304" pitchFamily="18" charset="0"/>
              </a:rPr>
              <a:t> </a:t>
            </a:r>
            <a:r>
              <a:rPr lang="en-US" sz="5000" b="0" dirty="0" err="1">
                <a:solidFill>
                  <a:srgbClr val="002060"/>
                </a:solidFill>
                <a:effectLst/>
                <a:latin typeface="+mj-lt"/>
                <a:cs typeface="Times New Roman" panose="02020603050405020304" pitchFamily="18" charset="0"/>
              </a:rPr>
              <a:t>Chúa</a:t>
            </a:r>
            <a:r>
              <a:rPr lang="en-US" sz="5000" b="0" dirty="0">
                <a:solidFill>
                  <a:srgbClr val="00206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5977078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721936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một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Thiên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Giêsu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Kitô</a:t>
            </a:r>
            <a:r>
              <a:rPr lang="en-US" sz="4800" b="0" dirty="0">
                <a:solidFill>
                  <a:srgbClr val="00206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20028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thương</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xót</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xóa</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tội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trần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gian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xin</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nhậm</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lời</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chúng</a:t>
            </a:r>
            <a:r>
              <a:rPr lang="en-US" sz="5400" b="0" dirty="0">
                <a:solidFill>
                  <a:srgbClr val="002060"/>
                </a:solidFill>
                <a:effectLst/>
                <a:latin typeface="+mj-lt"/>
                <a:cs typeface="Times New Roman" panose="02020603050405020304" pitchFamily="18" charset="0"/>
              </a:rPr>
              <a:t> con </a:t>
            </a:r>
            <a:r>
              <a:rPr lang="en-US" sz="5400" b="0" dirty="0" err="1">
                <a:solidFill>
                  <a:srgbClr val="002060"/>
                </a:solidFill>
                <a:effectLst/>
                <a:latin typeface="+mj-lt"/>
                <a:cs typeface="Times New Roman" panose="02020603050405020304" pitchFamily="18" charset="0"/>
              </a:rPr>
              <a:t>cầu</a:t>
            </a:r>
            <a:r>
              <a:rPr lang="en-US" sz="5400" b="0" dirty="0">
                <a:solidFill>
                  <a:srgbClr val="002060"/>
                </a:solidFill>
                <a:effectLst/>
                <a:latin typeface="+mj-lt"/>
                <a:cs typeface="Times New Roman" panose="02020603050405020304" pitchFamily="18" charset="0"/>
              </a:rPr>
              <a:t> </a:t>
            </a:r>
            <a:r>
              <a:rPr lang="en-US" sz="5400" b="0" dirty="0" err="1">
                <a:solidFill>
                  <a:srgbClr val="002060"/>
                </a:solidFill>
                <a:effectLst/>
                <a:latin typeface="+mj-lt"/>
                <a:cs typeface="Times New Roman" panose="02020603050405020304" pitchFamily="18" charset="0"/>
              </a:rPr>
              <a:t>khẩn</a:t>
            </a:r>
            <a:r>
              <a:rPr lang="en-US" sz="5400" b="0" dirty="0">
                <a:solidFill>
                  <a:srgbClr val="00206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3149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ngự</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bên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hữu</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Đức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Cha, </a:t>
            </a:r>
            <a:r>
              <a:rPr lang="en-US" sz="4800" b="0" dirty="0" err="1">
                <a:solidFill>
                  <a:srgbClr val="002060"/>
                </a:solidFill>
                <a:effectLst/>
                <a:latin typeface="+mj-lt"/>
                <a:cs typeface="Times New Roman" panose="02020603050405020304" pitchFamily="18" charset="0"/>
              </a:rPr>
              <a:t>xin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thương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xót</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2060"/>
                </a:solidFill>
                <a:effectLst/>
                <a:latin typeface="+mj-lt"/>
                <a:cs typeface="Times New Roman" panose="02020603050405020304" pitchFamily="18" charset="0"/>
              </a:rPr>
              <a:t>Vì lạy Chúa Giêsu Kitô, chỉ có Chúa là Đấng Thánh.</a:t>
            </a:r>
          </a:p>
        </p:txBody>
      </p:sp>
    </p:spTree>
    <p:extLst>
      <p:ext uri="{BB962C8B-B14F-4D97-AF65-F5344CB8AC3E}">
        <p14:creationId xmlns:p14="http://schemas.microsoft.com/office/powerpoint/2010/main" val="3715912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cao</a:t>
            </a:r>
            <a:r>
              <a:rPr lang="en-US" sz="4400" b="0" dirty="0">
                <a:solidFill>
                  <a:srgbClr val="00206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206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33671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Hồn</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tôi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hỡi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hãy</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chúc</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tụng</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Chúa</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Trời</a:t>
            </a:r>
            <a:r>
              <a:rPr lang="en-US" sz="80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910195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185214"/>
          </a:xfrm>
          <a:prstGeom prst="rect">
            <a:avLst/>
          </a:prstGeom>
        </p:spPr>
        <p:txBody>
          <a:bodyPr wrap="square">
            <a:spAutoFit/>
          </a:bodyPr>
          <a:lstStyle/>
          <a:p>
            <a:pPr lvl="0"/>
            <a:r>
              <a:rPr lang="vi-VN" sz="3200" dirty="0">
                <a:solidFill>
                  <a:srgbClr val="FF0000"/>
                </a:solidFill>
              </a:rPr>
              <a:t>Bài đọc 1</a:t>
            </a:r>
          </a:p>
          <a:p>
            <a:pPr lvl="0"/>
            <a:r>
              <a:rPr lang="vi-VN" sz="3200" i="1" dirty="0">
                <a:solidFill>
                  <a:prstClr val="black"/>
                </a:solidFill>
              </a:rPr>
              <a:t>Vinh quang Đức Chúa sẽ tỏ hiện, và mọi người phàm sẽ cùng được thấy.</a:t>
            </a:r>
          </a:p>
          <a:p>
            <a:pPr lvl="0"/>
            <a:r>
              <a:rPr lang="vi-VN" sz="4000" dirty="0">
                <a:solidFill>
                  <a:srgbClr val="FF0000"/>
                </a:solidFill>
              </a:rPr>
              <a:t>Bài trích sách ngôn sứ I-sai-a.</a:t>
            </a:r>
          </a:p>
        </p:txBody>
      </p:sp>
    </p:spTree>
    <p:extLst>
      <p:ext uri="{BB962C8B-B14F-4D97-AF65-F5344CB8AC3E}">
        <p14:creationId xmlns:p14="http://schemas.microsoft.com/office/powerpoint/2010/main" val="41758081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err="1">
                <a:solidFill>
                  <a:srgbClr val="003399"/>
                </a:solidFill>
                <a:effectLst/>
                <a:latin typeface="+mj-lt"/>
                <a:cs typeface="Times New Roman" pitchFamily="18" charset="0"/>
              </a:rPr>
              <a:t>Thánh</a:t>
            </a:r>
            <a:r>
              <a:rPr lang="en-US" b="0" dirty="0">
                <a:solidFill>
                  <a:srgbClr val="003399"/>
                </a:solidFill>
                <a:effectLst/>
                <a:latin typeface="+mj-lt"/>
                <a:cs typeface="Times New Roman" pitchFamily="18" charset="0"/>
              </a:rPr>
              <a:t> </a:t>
            </a:r>
            <a:r>
              <a:rPr lang="en-US" b="0" dirty="0" err="1">
                <a:solidFill>
                  <a:srgbClr val="003399"/>
                </a:solidFill>
                <a:effectLst/>
                <a:latin typeface="+mj-lt"/>
                <a:cs typeface="Times New Roman" pitchFamily="18" charset="0"/>
              </a:rPr>
              <a:t>Vịnh</a:t>
            </a:r>
            <a:r>
              <a:rPr lang="en-US" b="0" dirty="0">
                <a:solidFill>
                  <a:srgbClr val="003399"/>
                </a:solidFill>
                <a:effectLst/>
                <a:latin typeface="+mj-lt"/>
                <a:cs typeface="Times New Roman" pitchFamily="18" charset="0"/>
              </a:rPr>
              <a:t> 103</a:t>
            </a:r>
            <a:br>
              <a:rPr lang="en-US" b="0" dirty="0">
                <a:solidFill>
                  <a:srgbClr val="003399"/>
                </a:solidFill>
                <a:effectLst/>
                <a:latin typeface="+mj-lt"/>
                <a:cs typeface="Times New Roman" pitchFamily="18" charset="0"/>
              </a:rPr>
            </a:br>
            <a:r>
              <a:rPr lang="en-US" b="0" dirty="0" err="1">
                <a:solidFill>
                  <a:srgbClr val="FF0000"/>
                </a:solidFill>
                <a:effectLst/>
                <a:latin typeface="+mj-lt"/>
                <a:cs typeface="Times New Roman" pitchFamily="18" charset="0"/>
              </a:rPr>
              <a:t>Chúa</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Giêsu</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Chịu</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Phép</a:t>
            </a:r>
            <a:r>
              <a:rPr lang="en-US" b="0" dirty="0">
                <a:solidFill>
                  <a:srgbClr val="FF0000"/>
                </a:solidFill>
                <a:effectLst/>
                <a:latin typeface="+mj-lt"/>
                <a:cs typeface="Times New Roman" pitchFamily="18" charset="0"/>
              </a:rPr>
              <a:t> </a:t>
            </a:r>
            <a:r>
              <a:rPr lang="en-US" b="0" dirty="0" err="1">
                <a:solidFill>
                  <a:srgbClr val="FF0000"/>
                </a:solidFill>
                <a:effectLst/>
                <a:latin typeface="+mj-lt"/>
                <a:cs typeface="Times New Roman" pitchFamily="18" charset="0"/>
              </a:rPr>
              <a:t>Rửa</a:t>
            </a:r>
            <a:r>
              <a:rPr lang="en-US" b="0" dirty="0">
                <a:solidFill>
                  <a:srgbClr val="FF0000"/>
                </a:solidFill>
                <a:effectLst/>
                <a:latin typeface="+mj-lt"/>
                <a:cs typeface="Times New Roman" pitchFamily="18" charset="0"/>
              </a:rPr>
              <a:t> </a:t>
            </a:r>
            <a:br>
              <a:rPr lang="en-US" b="0" dirty="0">
                <a:solidFill>
                  <a:srgbClr val="FF0000"/>
                </a:solidFill>
                <a:effectLst/>
                <a:latin typeface="+mj-lt"/>
                <a:cs typeface="Times New Roman" pitchFamily="18" charset="0"/>
              </a:rPr>
            </a:br>
            <a:r>
              <a:rPr lang="en-US" b="0" dirty="0" err="1">
                <a:solidFill>
                  <a:srgbClr val="FF0000"/>
                </a:solidFill>
                <a:effectLst/>
                <a:latin typeface="+mj-lt"/>
                <a:cs typeface="Times New Roman" pitchFamily="18" charset="0"/>
              </a:rPr>
              <a:t>Năm</a:t>
            </a:r>
            <a:r>
              <a:rPr lang="en-US" b="0" dirty="0">
                <a:solidFill>
                  <a:srgbClr val="FF0000"/>
                </a:solidFill>
                <a:effectLst/>
                <a:latin typeface="+mj-lt"/>
                <a:cs typeface="Times New Roman" pitchFamily="18" charset="0"/>
              </a:rPr>
              <a:t> C</a:t>
            </a:r>
            <a:br>
              <a:rPr lang="en-US" b="0" dirty="0">
                <a:solidFill>
                  <a:srgbClr val="FF0000"/>
                </a:solidFill>
                <a:effectLst/>
                <a:latin typeface="+mj-lt"/>
                <a:cs typeface="Times New Roman" pitchFamily="18" charset="0"/>
              </a:rPr>
            </a:br>
            <a:r>
              <a:rPr lang="en-US" b="0" dirty="0">
                <a:solidFill>
                  <a:srgbClr val="FF0000"/>
                </a:solidFill>
                <a:effectLst/>
                <a:latin typeface="+mj-lt"/>
                <a:cs typeface="Times New Roman" pitchFamily="18" charset="0"/>
              </a:rPr>
              <a:t>Lm Kim Long</a:t>
            </a:r>
            <a:br>
              <a:rPr lang="en-US" b="0" dirty="0">
                <a:solidFill>
                  <a:srgbClr val="FF0000"/>
                </a:solidFill>
                <a:effectLst/>
                <a:latin typeface="+mj-lt"/>
                <a:cs typeface="Times New Roman" pitchFamily="18" charset="0"/>
              </a:rPr>
            </a:br>
            <a:r>
              <a:rPr lang="en-US" b="0" dirty="0">
                <a:solidFill>
                  <a:srgbClr val="FF0000"/>
                </a:solidFill>
                <a:effectLst/>
                <a:latin typeface="+mj-lt"/>
                <a:cs typeface="Times New Roman" pitchFamily="18" charset="0"/>
              </a:rPr>
              <a:t>04 </a:t>
            </a:r>
            <a:r>
              <a:rPr lang="en-US" b="0" dirty="0" err="1">
                <a:solidFill>
                  <a:srgbClr val="FF0000"/>
                </a:solidFill>
                <a:effectLst/>
                <a:latin typeface="+mj-lt"/>
                <a:cs typeface="Times New Roman" pitchFamily="18" charset="0"/>
              </a:rPr>
              <a:t>Câu</a:t>
            </a:r>
            <a:endParaRPr lang="en-US" b="0" dirty="0">
              <a:solidFill>
                <a:srgbClr val="FF0000"/>
              </a:solidFill>
              <a:effectLst/>
              <a:latin typeface="+mj-lt"/>
              <a:cs typeface="Times New Roman"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75657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Hồn</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tôi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hỡi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hãy</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chúc</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tụng</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Chúa</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Trời</a:t>
            </a:r>
            <a:r>
              <a:rPr lang="en-US" sz="80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0000"/>
                </a:solidFill>
                <a:effectLst/>
                <a:latin typeface="+mj-lt"/>
                <a:cs typeface="Times New Roman" pitchFamily="18" charset="0"/>
              </a:rPr>
              <a:t>Tk1:</a:t>
            </a:r>
            <a:r>
              <a:rPr lang="en-US" sz="4800" b="0" dirty="0">
                <a:solidFill>
                  <a:srgbClr val="003399"/>
                </a:solidFill>
                <a:effectLst/>
                <a:latin typeface="+mj-lt"/>
                <a:cs typeface="Times New Roman" pitchFamily="18" charset="0"/>
              </a:rPr>
              <a:t> </a:t>
            </a:r>
            <a:r>
              <a:rPr lang="en-US" sz="4800" b="0" dirty="0" err="1">
                <a:solidFill>
                  <a:srgbClr val="002060"/>
                </a:solidFill>
                <a:effectLst/>
                <a:latin typeface="+mj-lt"/>
                <a:cs typeface="Times New Roman" pitchFamily="18" charset="0"/>
              </a:rPr>
              <a:t>Hồn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tôi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hỡi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tụng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đi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lạy</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Thiên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đấng</a:t>
            </a:r>
            <a:r>
              <a:rPr lang="en-US" sz="4800" b="0" dirty="0">
                <a:solidFill>
                  <a:srgbClr val="002060"/>
                </a:solidFill>
                <a:effectLst/>
                <a:latin typeface="+mj-lt"/>
                <a:cs typeface="Times New Roman" pitchFamily="18" charset="0"/>
              </a:rPr>
              <a:t> con </a:t>
            </a:r>
            <a:r>
              <a:rPr lang="en-US" sz="4800" b="0" dirty="0" err="1">
                <a:solidFill>
                  <a:srgbClr val="002060"/>
                </a:solidFill>
                <a:effectLst/>
                <a:latin typeface="+mj-lt"/>
                <a:cs typeface="Times New Roman" pitchFamily="18" charset="0"/>
              </a:rPr>
              <a:t>thờ</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kính</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Ngài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cao</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cả</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muôn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trùng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Áo</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Ngài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mặc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toàn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oai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phong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lẫm</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liệt</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cầm</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bào</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Ngài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khoác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muôn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vạn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ánh</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hào</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quang</a:t>
            </a:r>
            <a:r>
              <a:rPr lang="en-US" sz="48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Hồn</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tôi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hỡi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hãy</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chúc</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tụng</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Chúa</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Trời</a:t>
            </a:r>
            <a:r>
              <a:rPr lang="en-US" sz="80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0000"/>
                </a:solidFill>
                <a:effectLst/>
                <a:latin typeface="+mj-lt"/>
                <a:cs typeface="Times New Roman" pitchFamily="18" charset="0"/>
              </a:rPr>
              <a:t>Tk2:</a:t>
            </a:r>
            <a:r>
              <a:rPr lang="en-US" sz="4800" b="0" dirty="0">
                <a:solidFill>
                  <a:srgbClr val="003399"/>
                </a:solidFill>
                <a:effectLst/>
                <a:latin typeface="+mj-lt"/>
                <a:cs typeface="Times New Roman" pitchFamily="18" charset="0"/>
              </a:rPr>
              <a:t> </a:t>
            </a:r>
            <a:r>
              <a:rPr lang="en-US" sz="4800" b="0" dirty="0" err="1">
                <a:solidFill>
                  <a:srgbClr val="002060"/>
                </a:solidFill>
                <a:effectLst/>
                <a:latin typeface="+mj-lt"/>
                <a:cs typeface="Times New Roman" pitchFamily="18" charset="0"/>
              </a:rPr>
              <a:t>Kỳ</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công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quá</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nhiều</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ơi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thật</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phong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phú</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với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muôn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màu</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sắc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đầy</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ắp</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dương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gian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này</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Với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vạn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vật</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Ngài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khôn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ngoan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tác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thành</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linh</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hồn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tôi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hỡi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tụng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trời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đi</a:t>
            </a:r>
            <a:r>
              <a:rPr lang="en-US" sz="48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Hồn</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tôi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hỡi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hãy</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chúc</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tụng</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Chúa</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Trời</a:t>
            </a:r>
            <a:r>
              <a:rPr lang="en-US" sz="80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b="0" u="sng" dirty="0">
                <a:solidFill>
                  <a:srgbClr val="FF0000"/>
                </a:solidFill>
                <a:effectLst/>
                <a:latin typeface="+mj-lt"/>
                <a:cs typeface="Times New Roman" pitchFamily="18" charset="0"/>
              </a:rPr>
              <a:t>Tk3:</a:t>
            </a:r>
            <a:r>
              <a:rPr lang="en-US" sz="4800" b="0" dirty="0">
                <a:solidFill>
                  <a:srgbClr val="003399"/>
                </a:solidFill>
                <a:effectLst/>
                <a:latin typeface="+mj-lt"/>
                <a:cs typeface="Times New Roman" pitchFamily="18" charset="0"/>
              </a:rPr>
              <a:t> </a:t>
            </a:r>
            <a:r>
              <a:rPr lang="en-US" sz="4800" b="0" dirty="0" err="1">
                <a:solidFill>
                  <a:srgbClr val="002060"/>
                </a:solidFill>
                <a:effectLst/>
                <a:latin typeface="+mj-lt"/>
                <a:cs typeface="Times New Roman" pitchFamily="18" charset="0"/>
              </a:rPr>
              <a:t>Kìa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muôn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thú</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ngước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nhìn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luôn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đợi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trông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dũ</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thương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nhìn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đến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dọn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bữa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cho</a:t>
            </a:r>
            <a:r>
              <a:rPr lang="en-US" sz="4800" b="0" dirty="0">
                <a:solidFill>
                  <a:srgbClr val="002060"/>
                </a:solidFill>
                <a:effectLst/>
                <a:latin typeface="+mj-lt"/>
                <a:cs typeface="Times New Roman" pitchFamily="18" charset="0"/>
              </a:rPr>
              <a:t> no </a:t>
            </a:r>
            <a:r>
              <a:rPr lang="en-US" sz="4800" b="0" dirty="0" err="1">
                <a:solidFill>
                  <a:srgbClr val="002060"/>
                </a:solidFill>
                <a:effectLst/>
                <a:latin typeface="+mj-lt"/>
                <a:cs typeface="Times New Roman" pitchFamily="18" charset="0"/>
              </a:rPr>
              <a:t>lòng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vội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vàng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lượm</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ngay</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khi</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tặng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thỏa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lòng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vì</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những</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ân</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lộc</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Chúa</a:t>
            </a:r>
            <a:r>
              <a:rPr lang="en-US" sz="4800" b="0" dirty="0">
                <a:solidFill>
                  <a:srgbClr val="002060"/>
                </a:solidFill>
                <a:effectLst/>
                <a:latin typeface="+mj-lt"/>
                <a:cs typeface="Times New Roman" pitchFamily="18" charset="0"/>
              </a:rPr>
              <a:t> </a:t>
            </a:r>
            <a:r>
              <a:rPr lang="en-US" sz="4800" b="0" dirty="0" err="1">
                <a:solidFill>
                  <a:srgbClr val="002060"/>
                </a:solidFill>
                <a:effectLst/>
                <a:latin typeface="+mj-lt"/>
                <a:cs typeface="Times New Roman" pitchFamily="18" charset="0"/>
              </a:rPr>
              <a:t>rộng</a:t>
            </a:r>
            <a:r>
              <a:rPr lang="en-US" sz="4800" b="0" dirty="0">
                <a:solidFill>
                  <a:srgbClr val="002060"/>
                </a:solidFill>
                <a:effectLst/>
                <a:latin typeface="+mj-lt"/>
                <a:cs typeface="Times New Roman" pitchFamily="18" charset="0"/>
              </a:rPr>
              <a:t> ban.</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Hồn</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tôi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hỡi</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hãy</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chúc</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tụng</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Chúa</a:t>
            </a:r>
            <a:r>
              <a:rPr lang="en-US" sz="8000" b="0" dirty="0">
                <a:solidFill>
                  <a:srgbClr val="002060"/>
                </a:solidFill>
                <a:effectLst/>
                <a:latin typeface="+mj-lt"/>
                <a:cs typeface="Times New Roman" pitchFamily="18" charset="0"/>
              </a:rPr>
              <a:t> </a:t>
            </a:r>
            <a:r>
              <a:rPr lang="en-US" sz="8000" b="0" dirty="0" err="1">
                <a:solidFill>
                  <a:srgbClr val="002060"/>
                </a:solidFill>
                <a:effectLst/>
                <a:latin typeface="+mj-lt"/>
                <a:cs typeface="Times New Roman" pitchFamily="18" charset="0"/>
              </a:rPr>
              <a:t>Trời</a:t>
            </a:r>
            <a:r>
              <a:rPr lang="en-US" sz="80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2640132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0000"/>
                </a:solidFill>
                <a:effectLst/>
                <a:latin typeface="+mj-lt"/>
                <a:cs typeface="Times New Roman" pitchFamily="18" charset="0"/>
              </a:rPr>
              <a:t>Tk4:</a:t>
            </a:r>
            <a:r>
              <a:rPr lang="en-US" sz="5400" b="0" dirty="0">
                <a:solidFill>
                  <a:srgbClr val="003399"/>
                </a:solidFill>
                <a:effectLst/>
                <a:latin typeface="+mj-lt"/>
                <a:cs typeface="Times New Roman" pitchFamily="18" charset="0"/>
              </a:rPr>
              <a:t> </a:t>
            </a:r>
            <a:r>
              <a:rPr lang="en-US" sz="5400" b="0" dirty="0" err="1">
                <a:solidFill>
                  <a:srgbClr val="002060"/>
                </a:solidFill>
                <a:effectLst/>
                <a:latin typeface="+mj-lt"/>
                <a:cs typeface="Times New Roman" pitchFamily="18" charset="0"/>
              </a:rPr>
              <a:t>Vừa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khi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rút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lại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khí</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thiêng</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là</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thân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chúng</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trở</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lui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bụi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cát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vì</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tắt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hơi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thở</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rồi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Muốn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tạo</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lại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Ngài</a:t>
            </a:r>
            <a:r>
              <a:rPr lang="en-US" sz="5400" b="0" dirty="0">
                <a:solidFill>
                  <a:srgbClr val="002060"/>
                </a:solidFill>
                <a:effectLst/>
                <a:latin typeface="+mj-lt"/>
                <a:cs typeface="Times New Roman" pitchFamily="18" charset="0"/>
              </a:rPr>
              <a:t> ban </a:t>
            </a:r>
            <a:r>
              <a:rPr lang="en-US" sz="5400" b="0" dirty="0" err="1">
                <a:solidFill>
                  <a:srgbClr val="002060"/>
                </a:solidFill>
                <a:effectLst/>
                <a:latin typeface="+mj-lt"/>
                <a:cs typeface="Times New Roman" pitchFamily="18" charset="0"/>
              </a:rPr>
              <a:t>sinh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khí</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vào</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bởi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Ngài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đổi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mới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bộ</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mặt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của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trần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gian</a:t>
            </a:r>
            <a:r>
              <a:rPr lang="en-US" sz="5400" b="0" dirty="0">
                <a:solidFill>
                  <a:srgbClr val="002060"/>
                </a:solidFill>
                <a:effectLst/>
                <a:latin typeface="+mj-lt"/>
                <a:cs typeface="Times New Roman" pitchFamily="18" charset="0"/>
              </a:rPr>
              <a:t>. </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dirty="0" err="1">
                <a:solidFill>
                  <a:srgbClr val="FF0000"/>
                </a:solidFill>
                <a:cs typeface="Times New Roman" pitchFamily="18" charset="0"/>
              </a:rPr>
              <a:t>Alleuia</a:t>
            </a:r>
            <a:r>
              <a:rPr lang="en-US" sz="6000" dirty="0">
                <a:solidFill>
                  <a:srgbClr val="FF0000"/>
                </a:solidFill>
                <a:cs typeface="Times New Roman" pitchFamily="18" charset="0"/>
              </a:rPr>
              <a:t> – Alleluia: </a:t>
            </a:r>
            <a:r>
              <a:rPr lang="en-US" sz="6000" b="0" dirty="0" err="1">
                <a:solidFill>
                  <a:srgbClr val="002060"/>
                </a:solidFill>
                <a:effectLst/>
                <a:latin typeface="+mj-lt"/>
                <a:cs typeface="Times New Roman" pitchFamily="18" charset="0"/>
              </a:rPr>
              <a:t>Gioan</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nói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Đấng</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sẽ</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đến</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sau</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tôi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thì</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uy</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lực</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hơn</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tôi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Người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sẽ</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rửa</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các</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ngươi</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trong</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lửa</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và</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Thánh</a:t>
            </a:r>
            <a:r>
              <a:rPr lang="en-US" sz="6000" b="0" dirty="0">
                <a:solidFill>
                  <a:srgbClr val="002060"/>
                </a:solidFill>
                <a:effectLst/>
                <a:latin typeface="+mj-lt"/>
                <a:cs typeface="Times New Roman" pitchFamily="18" charset="0"/>
              </a:rPr>
              <a:t> </a:t>
            </a:r>
            <a:r>
              <a:rPr lang="en-US" sz="6000" b="0" dirty="0" err="1">
                <a:solidFill>
                  <a:srgbClr val="002060"/>
                </a:solidFill>
                <a:effectLst/>
                <a:latin typeface="+mj-lt"/>
                <a:cs typeface="Times New Roman" pitchFamily="18" charset="0"/>
              </a:rPr>
              <a:t>Thần</a:t>
            </a:r>
            <a:r>
              <a:rPr lang="en-US" sz="6000" b="0" dirty="0">
                <a:solidFill>
                  <a:srgbClr val="002060"/>
                </a:solidFill>
                <a:effectLst/>
                <a:latin typeface="+mj-lt"/>
                <a:cs typeface="Times New Roman" pitchFamily="18" charset="0"/>
              </a:rPr>
              <a:t>.</a:t>
            </a:r>
            <a:r>
              <a:rPr lang="en-US" sz="6000" b="0" dirty="0">
                <a:solidFill>
                  <a:srgbClr val="FF0000"/>
                </a:solidFill>
                <a:effectLst/>
                <a:latin typeface="+mj-lt"/>
                <a:cs typeface="Times New Roman" pitchFamily="18" charset="0"/>
              </a:rPr>
              <a:t> </a:t>
            </a:r>
            <a:r>
              <a:rPr lang="en-US" sz="6000" b="0" u="sng" dirty="0">
                <a:solidFill>
                  <a:srgbClr val="FF0000"/>
                </a:solidFill>
                <a:effectLst/>
                <a:latin typeface="+mj-lt"/>
                <a:cs typeface="Times New Roman" pitchFamily="18" charset="0"/>
              </a:rPr>
              <a:t>Alleluia.</a:t>
            </a:r>
          </a:p>
        </p:txBody>
      </p:sp>
    </p:spTree>
    <p:extLst>
      <p:ext uri="{BB962C8B-B14F-4D97-AF65-F5344CB8AC3E}">
        <p14:creationId xmlns:p14="http://schemas.microsoft.com/office/powerpoint/2010/main" val="976665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Hồn</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tôi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hỡi</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hãy</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chúc</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tụng</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Chúa</a:t>
            </a:r>
            <a:r>
              <a:rPr lang="en-US" sz="8000" b="0" dirty="0">
                <a:solidFill>
                  <a:srgbClr val="003399"/>
                </a:solidFill>
                <a:effectLst/>
                <a:latin typeface="+mj-lt"/>
                <a:cs typeface="Times New Roman" pitchFamily="18" charset="0"/>
              </a:rPr>
              <a:t> </a:t>
            </a:r>
            <a:r>
              <a:rPr lang="en-US" sz="8000" b="0" dirty="0" err="1">
                <a:solidFill>
                  <a:srgbClr val="003399"/>
                </a:solidFill>
                <a:effectLst/>
                <a:latin typeface="+mj-lt"/>
                <a:cs typeface="Times New Roman" pitchFamily="18" charset="0"/>
              </a:rPr>
              <a:t>Trời</a:t>
            </a:r>
            <a:r>
              <a:rPr lang="en-US" sz="80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643023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9"/>
            <a:ext cx="9144000" cy="5142882"/>
          </a:xfrm>
          <a:prstGeom prst="rect">
            <a:avLst/>
          </a:prstGeom>
        </p:spPr>
      </p:pic>
      <p:sp>
        <p:nvSpPr>
          <p:cNvPr id="7" name="Rectangle 6"/>
          <p:cNvSpPr/>
          <p:nvPr/>
        </p:nvSpPr>
        <p:spPr>
          <a:xfrm>
            <a:off x="190500" y="361950"/>
            <a:ext cx="8763000" cy="2677656"/>
          </a:xfrm>
          <a:prstGeom prst="rect">
            <a:avLst/>
          </a:prstGeom>
        </p:spPr>
        <p:txBody>
          <a:bodyPr wrap="square">
            <a:spAutoFit/>
          </a:bodyPr>
          <a:lstStyle/>
          <a:p>
            <a:r>
              <a:rPr lang="vi-VN" sz="3200" dirty="0">
                <a:solidFill>
                  <a:srgbClr val="FF0000"/>
                </a:solidFill>
              </a:rPr>
              <a:t>Bài đọc </a:t>
            </a:r>
            <a:r>
              <a:rPr lang="en-US" sz="3200" dirty="0">
                <a:solidFill>
                  <a:srgbClr val="FF0000"/>
                </a:solidFill>
              </a:rPr>
              <a:t>2</a:t>
            </a:r>
            <a:endParaRPr lang="vi-VN" sz="3200" dirty="0">
              <a:solidFill>
                <a:srgbClr val="FF0000"/>
              </a:solidFill>
            </a:endParaRPr>
          </a:p>
          <a:p>
            <a:r>
              <a:rPr lang="vi-VN" sz="2800" i="1" dirty="0">
                <a:solidFill>
                  <a:prstClr val="black"/>
                </a:solidFill>
              </a:rPr>
              <a:t>Thiên Chúa đã cứu chúng ta nhờ phép rửa ban ơn Thánh Thần, để chúng ta được tái sinh và đổi mới.</a:t>
            </a:r>
            <a:endParaRPr lang="en-US" sz="2800" i="1" dirty="0">
              <a:solidFill>
                <a:prstClr val="black"/>
              </a:solidFill>
            </a:endParaRPr>
          </a:p>
          <a:p>
            <a:r>
              <a:rPr lang="vi-VN" sz="4000" dirty="0">
                <a:solidFill>
                  <a:srgbClr val="FF0000"/>
                </a:solidFill>
              </a:rPr>
              <a:t>Bài trích thư của thánh Phao-lô tông đồ gửi ông Ti-tô.</a:t>
            </a:r>
          </a:p>
        </p:txBody>
      </p:sp>
    </p:spTree>
    <p:extLst>
      <p:ext uri="{BB962C8B-B14F-4D97-AF65-F5344CB8AC3E}">
        <p14:creationId xmlns:p14="http://schemas.microsoft.com/office/powerpoint/2010/main" val="1915984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a:solidFill>
                  <a:srgbClr val="FF0000"/>
                </a:solidFill>
                <a:effectLst/>
                <a:latin typeface="+mj-lt"/>
                <a:cs typeface="Times New Roman" pitchFamily="18" charset="0"/>
              </a:rPr>
              <a:t>Alleluia-alleluia:</a:t>
            </a:r>
            <a:r>
              <a:rPr lang="en-US" sz="5400" b="0" dirty="0">
                <a:solidFill>
                  <a:srgbClr val="003399"/>
                </a:solidFill>
                <a:effectLst/>
                <a:latin typeface="+mj-lt"/>
                <a:cs typeface="Times New Roman" pitchFamily="18" charset="0"/>
              </a:rPr>
              <a:t> </a:t>
            </a:r>
            <a:r>
              <a:rPr lang="en-US" sz="5400" b="0" dirty="0" err="1">
                <a:solidFill>
                  <a:srgbClr val="002060"/>
                </a:solidFill>
                <a:effectLst/>
                <a:latin typeface="+mj-lt"/>
                <a:cs typeface="Times New Roman" pitchFamily="18" charset="0"/>
              </a:rPr>
              <a:t>Gioan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nói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Đấng</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sẽ</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đến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sau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thì</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uy</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lực</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hơn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Người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sẽ</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rửa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các</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ngươi</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trong</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lửa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và</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Thánh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Thần</a:t>
            </a:r>
            <a:r>
              <a:rPr lang="en-US" sz="5400" b="0" dirty="0">
                <a:solidFill>
                  <a:srgbClr val="002060"/>
                </a:solidFill>
                <a:effectLst/>
                <a:latin typeface="+mj-lt"/>
                <a:cs typeface="Times New Roman" pitchFamily="18" charset="0"/>
              </a:rPr>
              <a:t>.</a:t>
            </a:r>
            <a:r>
              <a:rPr lang="en-US" sz="5400" b="0" dirty="0">
                <a:solidFill>
                  <a:srgbClr val="FF0000"/>
                </a:solidFill>
                <a:effectLst/>
                <a:latin typeface="+mj-lt"/>
                <a:cs typeface="Times New Roman" pitchFamily="18" charset="0"/>
              </a:rPr>
              <a:t> </a:t>
            </a:r>
            <a:r>
              <a:rPr lang="en-US" sz="5400" b="0" u="sng" dirty="0">
                <a:solidFill>
                  <a:srgbClr val="FF0000"/>
                </a:solidFill>
                <a:effectLst/>
                <a:latin typeface="+mj-lt"/>
                <a:cs typeface="Times New Roman" pitchFamily="18" charset="0"/>
              </a:rPr>
              <a:t>Alleluia.</a:t>
            </a:r>
          </a:p>
        </p:txBody>
      </p:sp>
    </p:spTree>
    <p:extLst>
      <p:ext uri="{BB962C8B-B14F-4D97-AF65-F5344CB8AC3E}">
        <p14:creationId xmlns:p14="http://schemas.microsoft.com/office/powerpoint/2010/main" val="1898474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485545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2060"/>
                </a:solidFill>
                <a:effectLst/>
                <a:latin typeface="+mj-lt"/>
                <a:cs typeface="Times New Roman" pitchFamily="18" charset="0"/>
              </a:rPr>
              <a:t>Đấng tạo thành trời đất, muôn vật hữu hình và vô hình.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rgbClr val="002060"/>
                </a:solidFill>
                <a:effectLst/>
                <a:latin typeface="+mj-lt"/>
                <a:cs typeface="Times New Roman" pitchFamily="18" charset="0"/>
              </a:rPr>
              <a:t>Tôi</a:t>
            </a:r>
            <a:r>
              <a:rPr lang="en-US" sz="6600" b="0" dirty="0">
                <a:solidFill>
                  <a:srgbClr val="002060"/>
                </a:solidFill>
                <a:effectLst/>
                <a:latin typeface="+mj-lt"/>
                <a:cs typeface="Times New Roman" pitchFamily="18" charset="0"/>
              </a:rPr>
              <a:t> tin </a:t>
            </a:r>
            <a:r>
              <a:rPr lang="en-US" sz="6600" b="0" dirty="0" err="1">
                <a:solidFill>
                  <a:srgbClr val="002060"/>
                </a:solidFill>
                <a:effectLst/>
                <a:latin typeface="+mj-lt"/>
                <a:cs typeface="Times New Roman" pitchFamily="18" charset="0"/>
              </a:rPr>
              <a:t>kính</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Giêsu</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Kitô</a:t>
            </a:r>
            <a:r>
              <a:rPr lang="en-US" sz="6600" b="0" dirty="0">
                <a:solidFill>
                  <a:srgbClr val="002060"/>
                </a:solidFill>
                <a:effectLst/>
                <a:latin typeface="+mj-lt"/>
                <a:cs typeface="Times New Roman" pitchFamily="18" charset="0"/>
              </a:rPr>
              <a:t>, Con </a:t>
            </a:r>
            <a:r>
              <a:rPr lang="en-US" sz="6600" b="0" dirty="0" err="1">
                <a:solidFill>
                  <a:srgbClr val="002060"/>
                </a:solidFill>
                <a:effectLst/>
                <a:latin typeface="+mj-lt"/>
                <a:cs typeface="Times New Roman" pitchFamily="18" charset="0"/>
              </a:rPr>
              <a:t>Một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Sinh bởi Đức Chúa Cha từ trước muôn đời. </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Người là Thiên Chúa bởi Thiên Chúa, Ánh Sáng bởi Ánh Sáng,</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bởi</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Thiên</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Chúa</a:t>
            </a:r>
            <a:r>
              <a:rPr lang="en-US" sz="6600" b="0" dirty="0">
                <a:solidFill>
                  <a:srgbClr val="002060"/>
                </a:solidFill>
                <a:effectLst/>
                <a:latin typeface="+mj-lt"/>
                <a:cs typeface="Times New Roman" pitchFamily="18" charset="0"/>
              </a:rPr>
              <a:t> </a:t>
            </a:r>
            <a:r>
              <a:rPr lang="en-US" sz="6600" b="0" dirty="0" err="1">
                <a:solidFill>
                  <a:srgbClr val="002060"/>
                </a:solidFill>
                <a:effectLst/>
                <a:latin typeface="+mj-lt"/>
                <a:cs typeface="Times New Roman" pitchFamily="18" charset="0"/>
              </a:rPr>
              <a:t>thật</a:t>
            </a:r>
            <a:r>
              <a:rPr lang="en-US" sz="66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rPr>
              <a:t>được sinh ra mà không phải được tạo thành, đồng bản thể với Đức Chúa Cha: nhờ Người mà muôn vật được tạo thành.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rgbClr val="002060"/>
                </a:solidFill>
                <a:effectLst/>
                <a:latin typeface="+mj-lt"/>
              </a:rPr>
              <a:t>Vì loài người chúng ta và để cứu độ chúng ta,</a:t>
            </a:r>
            <a:r>
              <a:rPr lang="en-US" sz="7200" b="0" dirty="0">
                <a:solidFill>
                  <a:srgbClr val="002060"/>
                </a:solidFill>
                <a:effectLst/>
                <a:latin typeface="+mj-lt"/>
              </a:rPr>
              <a:t> </a:t>
            </a:r>
            <a:r>
              <a:rPr lang="vi-VN" sz="7200" b="0" dirty="0">
                <a:solidFill>
                  <a:srgbClr val="002060"/>
                </a:solidFill>
                <a:effectLst/>
                <a:latin typeface="+mj-lt"/>
                <a:cs typeface="Times New Roman" pitchFamily="18" charset="0"/>
              </a:rPr>
              <a:t>Người đã từ trời xuống thế. </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60236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rgbClr val="002060"/>
                </a:solidFill>
                <a:effectLst/>
                <a:latin typeface="+mj-lt"/>
              </a:rPr>
              <a:t>Người được phụng thờ và tôn vinh cùng với Đức Chúa Cha và Đức Chúa Con: Người đã dùng các tiên tri mà phán dạy. </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rgbClr val="002060"/>
                </a:solidFill>
                <a:effectLst/>
                <a:latin typeface="+mj-lt"/>
              </a:rPr>
              <a:t>Tôi tin Hội Thánh duy nhất thánh thiện công giáo và tông truyền.</a:t>
            </a:r>
            <a:endParaRPr lang="en-US" sz="72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a:t>
            </a:r>
            <a:r>
              <a:rPr lang="en-US" sz="6600" b="0" dirty="0">
                <a:solidFill>
                  <a:srgbClr val="002060"/>
                </a:solidFill>
                <a:effectLst/>
                <a:latin typeface="+mj-lt"/>
                <a:cs typeface="Times New Roman" pitchFamily="18" charset="0"/>
              </a:rPr>
              <a:t> </a:t>
            </a:r>
            <a:r>
              <a:rPr lang="vi-VN" sz="6600" b="0" dirty="0">
                <a:solidFill>
                  <a:srgbClr val="00206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041983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132332"/>
            <a:ext cx="3962400" cy="984885"/>
          </a:xfrm>
          <a:prstGeom prst="rect">
            <a:avLst/>
          </a:prstGeom>
        </p:spPr>
        <p:txBody>
          <a:bodyPr wrap="square">
            <a:spAutoFit/>
          </a:bodyPr>
          <a:lstStyle/>
          <a:p>
            <a:pPr algn="ctr"/>
            <a:r>
              <a:rPr lang="en-US" sz="2800" dirty="0" err="1">
                <a:solidFill>
                  <a:srgbClr val="FF0000"/>
                </a:solidFill>
              </a:rPr>
              <a:t>Dâng</a:t>
            </a:r>
            <a:r>
              <a:rPr lang="en-US" sz="2800" dirty="0">
                <a:solidFill>
                  <a:srgbClr val="FF0000"/>
                </a:solidFill>
              </a:rPr>
              <a:t> </a:t>
            </a:r>
            <a:r>
              <a:rPr lang="en-US" sz="2800" dirty="0" err="1">
                <a:solidFill>
                  <a:srgbClr val="FF0000"/>
                </a:solidFill>
              </a:rPr>
              <a:t>Tâm</a:t>
            </a:r>
            <a:r>
              <a:rPr lang="en-US" sz="2800" dirty="0">
                <a:solidFill>
                  <a:srgbClr val="FF0000"/>
                </a:solidFill>
              </a:rPr>
              <a:t> </a:t>
            </a:r>
            <a:r>
              <a:rPr lang="en-US" sz="2800" dirty="0" err="1">
                <a:solidFill>
                  <a:srgbClr val="FF0000"/>
                </a:solidFill>
              </a:rPr>
              <a:t>Tình</a:t>
            </a:r>
            <a:r>
              <a:rPr lang="en-US" sz="2800" dirty="0">
                <a:solidFill>
                  <a:srgbClr val="FF0000"/>
                </a:solidFill>
              </a:rPr>
              <a:t> Đ</a:t>
            </a:r>
            <a:r>
              <a:rPr lang="vi-VN" sz="2800" dirty="0">
                <a:solidFill>
                  <a:srgbClr val="FF0000"/>
                </a:solidFill>
              </a:rPr>
              <a:t>ơ</a:t>
            </a:r>
            <a:r>
              <a:rPr lang="en-US" sz="2800" dirty="0">
                <a:solidFill>
                  <a:srgbClr val="FF0000"/>
                </a:solidFill>
              </a:rPr>
              <a:t>n S</a:t>
            </a:r>
            <a:r>
              <a:rPr lang="vi-VN" sz="2800" dirty="0">
                <a:solidFill>
                  <a:srgbClr val="FF0000"/>
                </a:solidFill>
              </a:rPr>
              <a:t>ơ</a:t>
            </a:r>
            <a:r>
              <a:rPr lang="en-US" sz="2800" dirty="0">
                <a:solidFill>
                  <a:srgbClr val="FF0000"/>
                </a:solidFill>
              </a:rPr>
              <a:t/>
            </a:r>
            <a:br>
              <a:rPr lang="en-US" sz="2800" dirty="0">
                <a:solidFill>
                  <a:srgbClr val="FF0000"/>
                </a:solidFill>
              </a:rPr>
            </a:br>
            <a:r>
              <a:rPr lang="en-US" sz="2400" i="1" dirty="0" err="1">
                <a:solidFill>
                  <a:schemeClr val="bg1"/>
                </a:solidFill>
              </a:rPr>
              <a:t>Vị</a:t>
            </a:r>
            <a:r>
              <a:rPr lang="en-US" sz="2400" i="1" dirty="0">
                <a:solidFill>
                  <a:schemeClr val="bg1"/>
                </a:solidFill>
              </a:rPr>
              <a:t> </a:t>
            </a:r>
            <a:r>
              <a:rPr lang="en-US" sz="2400" i="1" dirty="0" err="1">
                <a:solidFill>
                  <a:schemeClr val="bg1"/>
                </a:solidFill>
              </a:rPr>
              <a:t>Thiên</a:t>
            </a:r>
            <a:r>
              <a:rPr lang="en-US" sz="5400" i="1" dirty="0">
                <a:solidFill>
                  <a:schemeClr val="bg1"/>
                </a:solidFill>
              </a:rPr>
              <a:t/>
            </a:r>
            <a:br>
              <a:rPr lang="en-US" sz="5400" i="1" dirty="0">
                <a:solidFill>
                  <a:schemeClr val="bg1"/>
                </a:solidFill>
              </a:rPr>
            </a:br>
            <a:endParaRPr lang="en-US" sz="6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0000"/>
                </a:solidFill>
                <a:effectLst/>
              </a:rPr>
              <a:t>Tk1:</a:t>
            </a:r>
            <a:r>
              <a:rPr lang="en-US" sz="6000" b="0" dirty="0">
                <a:solidFill>
                  <a:schemeClr val="bg1"/>
                </a:solidFill>
                <a:effectLst/>
              </a:rPr>
              <a:t> </a:t>
            </a:r>
            <a:r>
              <a:rPr lang="vi-VN" sz="6000" b="0" dirty="0">
                <a:solidFill>
                  <a:srgbClr val="002060"/>
                </a:solidFill>
                <a:effectLst/>
              </a:rPr>
              <a:t>Dâng </a:t>
            </a:r>
            <a:r>
              <a:rPr lang="en-US" sz="6000" b="0" dirty="0" err="1">
                <a:solidFill>
                  <a:srgbClr val="002060"/>
                </a:solidFill>
                <a:effectLst/>
              </a:rPr>
              <a:t>về</a:t>
            </a:r>
            <a:r>
              <a:rPr lang="en-US" sz="6000" b="0" dirty="0">
                <a:solidFill>
                  <a:srgbClr val="002060"/>
                </a:solidFill>
                <a:effectLst/>
              </a:rPr>
              <a:t> </a:t>
            </a:r>
            <a:r>
              <a:rPr lang="en-US" sz="6000" b="0" dirty="0" err="1">
                <a:solidFill>
                  <a:srgbClr val="002060"/>
                </a:solidFill>
                <a:effectLst/>
              </a:rPr>
              <a:t>nhan</a:t>
            </a:r>
            <a:r>
              <a:rPr lang="en-US" sz="6000" b="0" dirty="0">
                <a:solidFill>
                  <a:srgbClr val="002060"/>
                </a:solidFill>
                <a:effectLst/>
              </a:rPr>
              <a:t> </a:t>
            </a:r>
            <a:r>
              <a:rPr lang="en-US" sz="6000" b="0" dirty="0" err="1">
                <a:solidFill>
                  <a:srgbClr val="002060"/>
                </a:solidFill>
                <a:effectLst/>
              </a:rPr>
              <a:t>Thiên</a:t>
            </a:r>
            <a:r>
              <a:rPr lang="en-US" sz="6000" b="0" dirty="0">
                <a:solidFill>
                  <a:srgbClr val="002060"/>
                </a:solidFill>
                <a:effectLst/>
              </a:rPr>
              <a:t> </a:t>
            </a:r>
            <a:r>
              <a:rPr lang="en-US" sz="6000" b="0" dirty="0" err="1">
                <a:solidFill>
                  <a:srgbClr val="002060"/>
                </a:solidFill>
                <a:effectLst/>
              </a:rPr>
              <a:t>Chúa</a:t>
            </a:r>
            <a:r>
              <a:rPr lang="en-US" sz="6000" b="0" dirty="0">
                <a:solidFill>
                  <a:srgbClr val="002060"/>
                </a:solidFill>
                <a:effectLst/>
              </a:rPr>
              <a:t> </a:t>
            </a:r>
            <a:r>
              <a:rPr lang="en-US" sz="6000" b="0" dirty="0" err="1">
                <a:solidFill>
                  <a:srgbClr val="002060"/>
                </a:solidFill>
                <a:effectLst/>
              </a:rPr>
              <a:t>t</a:t>
            </a:r>
            <a:r>
              <a:rPr lang="en-US" sz="6000" dirty="0" err="1">
                <a:solidFill>
                  <a:srgbClr val="002060"/>
                </a:solidFill>
              </a:rPr>
              <a:t>ừ</a:t>
            </a:r>
            <a:r>
              <a:rPr lang="en-US" sz="6000" dirty="0">
                <a:solidFill>
                  <a:srgbClr val="002060"/>
                </a:solidFill>
              </a:rPr>
              <a:t> </a:t>
            </a:r>
            <a:r>
              <a:rPr lang="en-US" sz="6000" dirty="0" err="1">
                <a:solidFill>
                  <a:srgbClr val="002060"/>
                </a:solidFill>
              </a:rPr>
              <a:t>nhân</a:t>
            </a:r>
            <a:r>
              <a:rPr lang="en-US" sz="6000" dirty="0">
                <a:solidFill>
                  <a:srgbClr val="002060"/>
                </a:solidFill>
              </a:rPr>
              <a:t> </a:t>
            </a:r>
            <a:r>
              <a:rPr lang="en-US" sz="6000" dirty="0" err="1">
                <a:solidFill>
                  <a:srgbClr val="002060"/>
                </a:solidFill>
              </a:rPr>
              <a:t>lúa</a:t>
            </a:r>
            <a:r>
              <a:rPr lang="en-US" sz="6000" dirty="0">
                <a:solidFill>
                  <a:srgbClr val="002060"/>
                </a:solidFill>
              </a:rPr>
              <a:t> </a:t>
            </a:r>
            <a:r>
              <a:rPr lang="en-US" sz="6000" dirty="0" err="1">
                <a:solidFill>
                  <a:srgbClr val="002060"/>
                </a:solidFill>
              </a:rPr>
              <a:t>thu</a:t>
            </a:r>
            <a:r>
              <a:rPr lang="en-US" sz="6000" dirty="0">
                <a:solidFill>
                  <a:srgbClr val="002060"/>
                </a:solidFill>
              </a:rPr>
              <a:t> </a:t>
            </a:r>
            <a:r>
              <a:rPr lang="en-US" sz="6000" dirty="0" err="1">
                <a:solidFill>
                  <a:srgbClr val="002060"/>
                </a:solidFill>
              </a:rPr>
              <a:t>đã</a:t>
            </a:r>
            <a:r>
              <a:rPr lang="en-US" sz="6000" dirty="0">
                <a:solidFill>
                  <a:srgbClr val="002060"/>
                </a:solidFill>
              </a:rPr>
              <a:t> chin </a:t>
            </a:r>
            <a:r>
              <a:rPr lang="en-US" sz="6000" dirty="0" err="1">
                <a:solidFill>
                  <a:srgbClr val="002060"/>
                </a:solidFill>
              </a:rPr>
              <a:t>vàng</a:t>
            </a:r>
            <a:r>
              <a:rPr lang="en-US" sz="6000" dirty="0">
                <a:solidFill>
                  <a:srgbClr val="002060"/>
                </a:solidFill>
              </a:rPr>
              <a:t>. Do </a:t>
            </a:r>
            <a:r>
              <a:rPr lang="en-US" sz="6000" dirty="0" err="1">
                <a:solidFill>
                  <a:srgbClr val="002060"/>
                </a:solidFill>
              </a:rPr>
              <a:t>bàn</a:t>
            </a:r>
            <a:r>
              <a:rPr lang="en-US" sz="6000" dirty="0">
                <a:solidFill>
                  <a:srgbClr val="002060"/>
                </a:solidFill>
              </a:rPr>
              <a:t> </a:t>
            </a:r>
            <a:r>
              <a:rPr lang="en-US" sz="6000" dirty="0" err="1">
                <a:solidFill>
                  <a:srgbClr val="002060"/>
                </a:solidFill>
              </a:rPr>
              <a:t>tay</a:t>
            </a:r>
            <a:r>
              <a:rPr lang="en-US" sz="6000" dirty="0">
                <a:solidFill>
                  <a:srgbClr val="002060"/>
                </a:solidFill>
              </a:rPr>
              <a:t> lao </a:t>
            </a:r>
            <a:r>
              <a:rPr lang="en-US" sz="6000" dirty="0" err="1">
                <a:solidFill>
                  <a:srgbClr val="002060"/>
                </a:solidFill>
              </a:rPr>
              <a:t>tác</a:t>
            </a:r>
            <a:r>
              <a:rPr lang="en-US" sz="6000" dirty="0">
                <a:solidFill>
                  <a:srgbClr val="002060"/>
                </a:solidFill>
              </a:rPr>
              <a:t> </a:t>
            </a:r>
            <a:r>
              <a:rPr lang="en-US" sz="6000" dirty="0" err="1">
                <a:solidFill>
                  <a:srgbClr val="002060"/>
                </a:solidFill>
              </a:rPr>
              <a:t>làm</a:t>
            </a:r>
            <a:r>
              <a:rPr lang="en-US" sz="6000" dirty="0">
                <a:solidFill>
                  <a:srgbClr val="002060"/>
                </a:solidFill>
              </a:rPr>
              <a:t> ra </a:t>
            </a:r>
            <a:r>
              <a:rPr lang="en-US" sz="6000" dirty="0" err="1">
                <a:solidFill>
                  <a:srgbClr val="002060"/>
                </a:solidFill>
              </a:rPr>
              <a:t>kết</a:t>
            </a:r>
            <a:r>
              <a:rPr lang="en-US" sz="6000" dirty="0">
                <a:solidFill>
                  <a:srgbClr val="002060"/>
                </a:solidFill>
              </a:rPr>
              <a:t> </a:t>
            </a:r>
            <a:r>
              <a:rPr lang="en-US" sz="6000" dirty="0" err="1">
                <a:solidFill>
                  <a:srgbClr val="002060"/>
                </a:solidFill>
              </a:rPr>
              <a:t>nên</a:t>
            </a:r>
            <a:r>
              <a:rPr lang="en-US" sz="6000" dirty="0">
                <a:solidFill>
                  <a:srgbClr val="002060"/>
                </a:solidFill>
              </a:rPr>
              <a:t> </a:t>
            </a:r>
            <a:r>
              <a:rPr lang="en-US" sz="6000" dirty="0" err="1">
                <a:solidFill>
                  <a:srgbClr val="002060"/>
                </a:solidFill>
              </a:rPr>
              <a:t>thành</a:t>
            </a:r>
            <a:r>
              <a:rPr lang="en-US" sz="6000" dirty="0">
                <a:solidFill>
                  <a:srgbClr val="002060"/>
                </a:solidFill>
              </a:rPr>
              <a:t> </a:t>
            </a:r>
            <a:r>
              <a:rPr lang="en-US" sz="6000" dirty="0" err="1">
                <a:solidFill>
                  <a:srgbClr val="002060"/>
                </a:solidFill>
              </a:rPr>
              <a:t>bánh</a:t>
            </a:r>
            <a:r>
              <a:rPr lang="en-US" sz="6000" dirty="0">
                <a:solidFill>
                  <a:srgbClr val="002060"/>
                </a:solidFill>
              </a:rPr>
              <a:t> </a:t>
            </a:r>
            <a:r>
              <a:rPr lang="en-US" sz="6000" dirty="0" err="1">
                <a:solidFill>
                  <a:srgbClr val="002060"/>
                </a:solidFill>
              </a:rPr>
              <a:t>th</a:t>
            </a:r>
            <a:r>
              <a:rPr lang="vi-VN" sz="6000" dirty="0">
                <a:solidFill>
                  <a:srgbClr val="002060"/>
                </a:solidFill>
              </a:rPr>
              <a:t>ơ</a:t>
            </a:r>
            <a:r>
              <a:rPr lang="en-US" sz="6000" dirty="0">
                <a:solidFill>
                  <a:srgbClr val="002060"/>
                </a:solidFill>
              </a:rPr>
              <a:t>m</a:t>
            </a:r>
            <a:endParaRPr lang="en-US" sz="6000" b="0" dirty="0">
              <a:solidFill>
                <a:srgbClr val="002060"/>
              </a:solidFill>
              <a:effectLst/>
            </a:endParaRPr>
          </a:p>
        </p:txBody>
      </p:sp>
    </p:spTree>
    <p:extLst>
      <p:ext uri="{BB962C8B-B14F-4D97-AF65-F5344CB8AC3E}">
        <p14:creationId xmlns:p14="http://schemas.microsoft.com/office/powerpoint/2010/main" val="17187707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b="0" u="sng" dirty="0" err="1">
                <a:solidFill>
                  <a:srgbClr val="FF0000"/>
                </a:solidFill>
                <a:effectLst/>
              </a:rPr>
              <a:t>Đk</a:t>
            </a:r>
            <a:r>
              <a:rPr lang="en-US" sz="4000" b="0" u="sng" dirty="0">
                <a:solidFill>
                  <a:srgbClr val="FF0000"/>
                </a:solidFill>
                <a:effectLst/>
              </a:rPr>
              <a:t>:</a:t>
            </a:r>
            <a:r>
              <a:rPr lang="en-US" sz="4000" b="0" dirty="0">
                <a:solidFill>
                  <a:schemeClr val="bg1"/>
                </a:solidFill>
                <a:effectLst/>
              </a:rPr>
              <a:t> </a:t>
            </a:r>
            <a:r>
              <a:rPr lang="en-US" sz="4000" b="0" dirty="0" err="1">
                <a:solidFill>
                  <a:srgbClr val="002060"/>
                </a:solidFill>
                <a:effectLst/>
              </a:rPr>
              <a:t>Kính</a:t>
            </a:r>
            <a:r>
              <a:rPr lang="en-US" sz="4000" b="0" dirty="0">
                <a:solidFill>
                  <a:srgbClr val="002060"/>
                </a:solidFill>
                <a:effectLst/>
              </a:rPr>
              <a:t> </a:t>
            </a:r>
            <a:r>
              <a:rPr lang="en-US" sz="4000" b="0" dirty="0" err="1">
                <a:solidFill>
                  <a:srgbClr val="002060"/>
                </a:solidFill>
                <a:effectLst/>
              </a:rPr>
              <a:t>tiến</a:t>
            </a:r>
            <a:r>
              <a:rPr lang="en-US" sz="4000" b="0" dirty="0">
                <a:solidFill>
                  <a:srgbClr val="002060"/>
                </a:solidFill>
                <a:effectLst/>
              </a:rPr>
              <a:t> </a:t>
            </a:r>
            <a:r>
              <a:rPr lang="en-US" sz="4000" b="0" dirty="0" err="1">
                <a:solidFill>
                  <a:srgbClr val="002060"/>
                </a:solidFill>
                <a:effectLst/>
              </a:rPr>
              <a:t>lên</a:t>
            </a:r>
            <a:r>
              <a:rPr lang="en-US" sz="4000" b="0" dirty="0">
                <a:solidFill>
                  <a:srgbClr val="002060"/>
                </a:solidFill>
                <a:effectLst/>
              </a:rPr>
              <a:t> </a:t>
            </a:r>
            <a:r>
              <a:rPr lang="en-US" sz="4000" b="0" dirty="0" err="1">
                <a:solidFill>
                  <a:srgbClr val="002060"/>
                </a:solidFill>
                <a:effectLst/>
              </a:rPr>
              <a:t>Ngài</a:t>
            </a:r>
            <a:r>
              <a:rPr lang="en-US" sz="4000" b="0" dirty="0">
                <a:solidFill>
                  <a:srgbClr val="002060"/>
                </a:solidFill>
                <a:effectLst/>
              </a:rPr>
              <a:t> </a:t>
            </a:r>
            <a:r>
              <a:rPr lang="en-US" sz="4000" b="0" dirty="0" err="1">
                <a:solidFill>
                  <a:srgbClr val="002060"/>
                </a:solidFill>
                <a:effectLst/>
              </a:rPr>
              <a:t>lễ</a:t>
            </a:r>
            <a:r>
              <a:rPr lang="en-US" sz="4000" b="0" dirty="0">
                <a:solidFill>
                  <a:srgbClr val="002060"/>
                </a:solidFill>
                <a:effectLst/>
              </a:rPr>
              <a:t> </a:t>
            </a:r>
            <a:r>
              <a:rPr lang="en-US" sz="4000" b="0" dirty="0" err="1">
                <a:solidFill>
                  <a:srgbClr val="002060"/>
                </a:solidFill>
                <a:effectLst/>
              </a:rPr>
              <a:t>dâng</a:t>
            </a:r>
            <a:r>
              <a:rPr lang="en-US" sz="4000" b="0" dirty="0">
                <a:solidFill>
                  <a:srgbClr val="002060"/>
                </a:solidFill>
                <a:effectLst/>
              </a:rPr>
              <a:t> </a:t>
            </a:r>
            <a:r>
              <a:rPr lang="en-US" sz="4000" b="0" dirty="0" err="1">
                <a:solidFill>
                  <a:srgbClr val="002060"/>
                </a:solidFill>
                <a:effectLst/>
              </a:rPr>
              <a:t>để</a:t>
            </a:r>
            <a:r>
              <a:rPr lang="en-US" sz="4000" b="0" dirty="0">
                <a:solidFill>
                  <a:srgbClr val="002060"/>
                </a:solidFill>
                <a:effectLst/>
              </a:rPr>
              <a:t> </a:t>
            </a:r>
            <a:r>
              <a:rPr lang="en-US" sz="4000" b="0" dirty="0" err="1">
                <a:solidFill>
                  <a:srgbClr val="002060"/>
                </a:solidFill>
                <a:effectLst/>
              </a:rPr>
              <a:t>hiến</a:t>
            </a:r>
            <a:r>
              <a:rPr lang="en-US" sz="4000" b="0" dirty="0">
                <a:solidFill>
                  <a:srgbClr val="002060"/>
                </a:solidFill>
                <a:effectLst/>
              </a:rPr>
              <a:t> </a:t>
            </a:r>
            <a:r>
              <a:rPr lang="en-US" sz="4000" b="0" dirty="0" err="1">
                <a:solidFill>
                  <a:srgbClr val="002060"/>
                </a:solidFill>
                <a:effectLst/>
              </a:rPr>
              <a:t>tế</a:t>
            </a:r>
            <a:r>
              <a:rPr lang="en-US" sz="4000" b="0" dirty="0">
                <a:solidFill>
                  <a:srgbClr val="002060"/>
                </a:solidFill>
                <a:effectLst/>
              </a:rPr>
              <a:t> </a:t>
            </a:r>
            <a:r>
              <a:rPr lang="en-US" sz="4000" b="0" dirty="0" err="1">
                <a:solidFill>
                  <a:srgbClr val="002060"/>
                </a:solidFill>
                <a:effectLst/>
              </a:rPr>
              <a:t>v</a:t>
            </a:r>
            <a:r>
              <a:rPr lang="en-US" sz="4000" dirty="0" err="1">
                <a:solidFill>
                  <a:srgbClr val="002060"/>
                </a:solidFill>
              </a:rPr>
              <a:t>ới</a:t>
            </a:r>
            <a:r>
              <a:rPr lang="en-US" sz="4000" dirty="0">
                <a:solidFill>
                  <a:srgbClr val="002060"/>
                </a:solidFill>
              </a:rPr>
              <a:t> Con </a:t>
            </a:r>
            <a:r>
              <a:rPr lang="en-US" sz="4000" dirty="0" err="1">
                <a:solidFill>
                  <a:srgbClr val="002060"/>
                </a:solidFill>
              </a:rPr>
              <a:t>Một</a:t>
            </a:r>
            <a:r>
              <a:rPr lang="en-US" sz="4000" dirty="0">
                <a:solidFill>
                  <a:srgbClr val="002060"/>
                </a:solidFill>
              </a:rPr>
              <a:t> Cha, </a:t>
            </a:r>
            <a:r>
              <a:rPr lang="en-US" sz="4000" dirty="0" err="1">
                <a:solidFill>
                  <a:srgbClr val="002060"/>
                </a:solidFill>
              </a:rPr>
              <a:t>nh</a:t>
            </a:r>
            <a:r>
              <a:rPr lang="vi-VN" sz="4000" dirty="0">
                <a:solidFill>
                  <a:srgbClr val="002060"/>
                </a:solidFill>
              </a:rPr>
              <a:t>ư</a:t>
            </a:r>
            <a:r>
              <a:rPr lang="en-US" sz="4000" dirty="0">
                <a:solidFill>
                  <a:srgbClr val="002060"/>
                </a:solidFill>
              </a:rPr>
              <a:t> x</a:t>
            </a:r>
            <a:r>
              <a:rPr lang="vi-VN" sz="4000" dirty="0">
                <a:solidFill>
                  <a:srgbClr val="002060"/>
                </a:solidFill>
              </a:rPr>
              <a:t>ư</a:t>
            </a:r>
            <a:r>
              <a:rPr lang="en-US" sz="4000" dirty="0">
                <a:solidFill>
                  <a:srgbClr val="002060"/>
                </a:solidFill>
              </a:rPr>
              <a:t>a Ng</a:t>
            </a:r>
            <a:r>
              <a:rPr lang="vi-VN" sz="4000" dirty="0">
                <a:solidFill>
                  <a:srgbClr val="002060"/>
                </a:solidFill>
              </a:rPr>
              <a:t>ư</a:t>
            </a:r>
            <a:r>
              <a:rPr lang="en-US" sz="4000" dirty="0" err="1">
                <a:solidFill>
                  <a:srgbClr val="002060"/>
                </a:solidFill>
              </a:rPr>
              <a:t>ời</a:t>
            </a:r>
            <a:r>
              <a:rPr lang="en-US" sz="4000" dirty="0">
                <a:solidFill>
                  <a:srgbClr val="002060"/>
                </a:solidFill>
              </a:rPr>
              <a:t> </a:t>
            </a:r>
            <a:r>
              <a:rPr lang="en-US" sz="4000" dirty="0" err="1">
                <a:solidFill>
                  <a:srgbClr val="002060"/>
                </a:solidFill>
              </a:rPr>
              <a:t>đã</a:t>
            </a:r>
            <a:r>
              <a:rPr lang="en-US" sz="4000" dirty="0">
                <a:solidFill>
                  <a:srgbClr val="002060"/>
                </a:solidFill>
              </a:rPr>
              <a:t> </a:t>
            </a:r>
            <a:r>
              <a:rPr lang="en-US" sz="4000" dirty="0" err="1">
                <a:solidFill>
                  <a:srgbClr val="002060"/>
                </a:solidFill>
              </a:rPr>
              <a:t>phó</a:t>
            </a:r>
            <a:r>
              <a:rPr lang="en-US" sz="4000" dirty="0">
                <a:solidFill>
                  <a:srgbClr val="002060"/>
                </a:solidFill>
              </a:rPr>
              <a:t> </a:t>
            </a:r>
            <a:r>
              <a:rPr lang="en-US" sz="4000" dirty="0" err="1">
                <a:solidFill>
                  <a:srgbClr val="002060"/>
                </a:solidFill>
              </a:rPr>
              <a:t>mình</a:t>
            </a:r>
            <a:r>
              <a:rPr lang="en-US" sz="4000" dirty="0">
                <a:solidFill>
                  <a:srgbClr val="002060"/>
                </a:solidFill>
              </a:rPr>
              <a:t> </a:t>
            </a:r>
            <a:r>
              <a:rPr lang="en-US" sz="4000" dirty="0" err="1">
                <a:solidFill>
                  <a:srgbClr val="002060"/>
                </a:solidFill>
              </a:rPr>
              <a:t>làm</a:t>
            </a:r>
            <a:r>
              <a:rPr lang="en-US" sz="4000" dirty="0">
                <a:solidFill>
                  <a:srgbClr val="002060"/>
                </a:solidFill>
              </a:rPr>
              <a:t> </a:t>
            </a:r>
            <a:r>
              <a:rPr lang="en-US" sz="4000" dirty="0" err="1">
                <a:solidFill>
                  <a:srgbClr val="002060"/>
                </a:solidFill>
              </a:rPr>
              <a:t>Thần</a:t>
            </a:r>
            <a:r>
              <a:rPr lang="en-US" sz="4000" dirty="0">
                <a:solidFill>
                  <a:srgbClr val="002060"/>
                </a:solidFill>
              </a:rPr>
              <a:t> L</a:t>
            </a:r>
            <a:r>
              <a:rPr lang="vi-VN" sz="4000" dirty="0">
                <a:solidFill>
                  <a:srgbClr val="002060"/>
                </a:solidFill>
              </a:rPr>
              <a:t>ư</a:t>
            </a:r>
            <a:r>
              <a:rPr lang="en-US" sz="4000" dirty="0" err="1">
                <a:solidFill>
                  <a:srgbClr val="002060"/>
                </a:solidFill>
              </a:rPr>
              <a:t>ơng</a:t>
            </a:r>
            <a:r>
              <a:rPr lang="en-US" sz="4000" dirty="0">
                <a:solidFill>
                  <a:srgbClr val="002060"/>
                </a:solidFill>
              </a:rPr>
              <a:t> </a:t>
            </a:r>
            <a:r>
              <a:rPr lang="en-US" sz="4000" dirty="0" err="1">
                <a:solidFill>
                  <a:srgbClr val="002060"/>
                </a:solidFill>
              </a:rPr>
              <a:t>nuôi</a:t>
            </a:r>
            <a:r>
              <a:rPr lang="en-US" sz="4000" dirty="0">
                <a:solidFill>
                  <a:srgbClr val="002060"/>
                </a:solidFill>
              </a:rPr>
              <a:t> d</a:t>
            </a:r>
            <a:r>
              <a:rPr lang="vi-VN" sz="4000" dirty="0">
                <a:solidFill>
                  <a:srgbClr val="002060"/>
                </a:solidFill>
              </a:rPr>
              <a:t>ư</a:t>
            </a:r>
            <a:r>
              <a:rPr lang="en-US" sz="4000" dirty="0" err="1">
                <a:solidFill>
                  <a:srgbClr val="002060"/>
                </a:solidFill>
              </a:rPr>
              <a:t>ỡng</a:t>
            </a:r>
            <a:r>
              <a:rPr lang="en-US" sz="4000" dirty="0">
                <a:solidFill>
                  <a:srgbClr val="002060"/>
                </a:solidFill>
              </a:rPr>
              <a:t> </a:t>
            </a:r>
            <a:r>
              <a:rPr lang="en-US" sz="4000" dirty="0" err="1">
                <a:solidFill>
                  <a:srgbClr val="002060"/>
                </a:solidFill>
              </a:rPr>
              <a:t>toàn</a:t>
            </a:r>
            <a:r>
              <a:rPr lang="en-US" sz="4000" dirty="0">
                <a:solidFill>
                  <a:srgbClr val="002060"/>
                </a:solidFill>
              </a:rPr>
              <a:t> </a:t>
            </a:r>
            <a:r>
              <a:rPr lang="en-US" sz="4000" dirty="0" err="1">
                <a:solidFill>
                  <a:srgbClr val="002060"/>
                </a:solidFill>
              </a:rPr>
              <a:t>dân</a:t>
            </a:r>
            <a:r>
              <a:rPr lang="en-US" sz="4000" dirty="0">
                <a:solidFill>
                  <a:srgbClr val="002060"/>
                </a:solidFill>
              </a:rPr>
              <a:t>. Xin Cha </a:t>
            </a:r>
            <a:r>
              <a:rPr lang="en-US" sz="4000" dirty="0" err="1">
                <a:solidFill>
                  <a:srgbClr val="002060"/>
                </a:solidFill>
              </a:rPr>
              <a:t>th</a:t>
            </a:r>
            <a:r>
              <a:rPr lang="vi-VN" sz="4000" dirty="0">
                <a:solidFill>
                  <a:srgbClr val="002060"/>
                </a:solidFill>
              </a:rPr>
              <a:t>ư</a:t>
            </a:r>
            <a:r>
              <a:rPr lang="en-US" sz="4000" dirty="0" err="1">
                <a:solidFill>
                  <a:srgbClr val="002060"/>
                </a:solidFill>
              </a:rPr>
              <a:t>ơng</a:t>
            </a:r>
            <a:r>
              <a:rPr lang="en-US" sz="4000" dirty="0">
                <a:solidFill>
                  <a:srgbClr val="002060"/>
                </a:solidFill>
              </a:rPr>
              <a:t> </a:t>
            </a:r>
            <a:r>
              <a:rPr lang="en-US" sz="4000" dirty="0" err="1">
                <a:solidFill>
                  <a:srgbClr val="002060"/>
                </a:solidFill>
              </a:rPr>
              <a:t>nhận</a:t>
            </a:r>
            <a:r>
              <a:rPr lang="en-US" sz="4000" dirty="0">
                <a:solidFill>
                  <a:srgbClr val="002060"/>
                </a:solidFill>
              </a:rPr>
              <a:t> </a:t>
            </a:r>
            <a:r>
              <a:rPr lang="en-US" sz="4000" dirty="0" err="1">
                <a:solidFill>
                  <a:srgbClr val="002060"/>
                </a:solidFill>
              </a:rPr>
              <a:t>những</a:t>
            </a:r>
            <a:r>
              <a:rPr lang="en-US" sz="4000" dirty="0">
                <a:solidFill>
                  <a:srgbClr val="002060"/>
                </a:solidFill>
              </a:rPr>
              <a:t> </a:t>
            </a:r>
            <a:r>
              <a:rPr lang="en-US" sz="4000" dirty="0" err="1">
                <a:solidFill>
                  <a:srgbClr val="002060"/>
                </a:solidFill>
              </a:rPr>
              <a:t>vui</a:t>
            </a:r>
            <a:r>
              <a:rPr lang="en-US" sz="4000" dirty="0">
                <a:solidFill>
                  <a:srgbClr val="002060"/>
                </a:solidFill>
              </a:rPr>
              <a:t> </a:t>
            </a:r>
            <a:r>
              <a:rPr lang="en-US" sz="4000" dirty="0" err="1">
                <a:solidFill>
                  <a:srgbClr val="002060"/>
                </a:solidFill>
              </a:rPr>
              <a:t>buồn</a:t>
            </a:r>
            <a:r>
              <a:rPr lang="en-US" sz="4000" dirty="0">
                <a:solidFill>
                  <a:srgbClr val="002060"/>
                </a:solidFill>
              </a:rPr>
              <a:t> </a:t>
            </a:r>
            <a:r>
              <a:rPr lang="vi-VN" sz="4000" dirty="0">
                <a:solidFill>
                  <a:srgbClr val="002060"/>
                </a:solidFill>
              </a:rPr>
              <a:t>ư</a:t>
            </a:r>
            <a:r>
              <a:rPr lang="en-US" sz="4000" dirty="0" err="1">
                <a:solidFill>
                  <a:srgbClr val="002060"/>
                </a:solidFill>
              </a:rPr>
              <a:t>ớc</a:t>
            </a:r>
            <a:r>
              <a:rPr lang="en-US" sz="4000" dirty="0">
                <a:solidFill>
                  <a:srgbClr val="002060"/>
                </a:solidFill>
              </a:rPr>
              <a:t> </a:t>
            </a:r>
            <a:r>
              <a:rPr lang="en-US" sz="4000" dirty="0" err="1">
                <a:solidFill>
                  <a:srgbClr val="002060"/>
                </a:solidFill>
              </a:rPr>
              <a:t>mong</a:t>
            </a:r>
            <a:r>
              <a:rPr lang="en-US" sz="4000" dirty="0">
                <a:solidFill>
                  <a:srgbClr val="002060"/>
                </a:solidFill>
              </a:rPr>
              <a:t> </a:t>
            </a:r>
            <a:r>
              <a:rPr lang="en-US" sz="4000" dirty="0" err="1">
                <a:solidFill>
                  <a:srgbClr val="002060"/>
                </a:solidFill>
              </a:rPr>
              <a:t>ngày</a:t>
            </a:r>
            <a:r>
              <a:rPr lang="en-US" sz="4000" dirty="0">
                <a:solidFill>
                  <a:srgbClr val="002060"/>
                </a:solidFill>
              </a:rPr>
              <a:t> </a:t>
            </a:r>
            <a:r>
              <a:rPr lang="en-US" sz="4000" dirty="0" err="1">
                <a:solidFill>
                  <a:srgbClr val="002060"/>
                </a:solidFill>
              </a:rPr>
              <a:t>tháng</a:t>
            </a:r>
            <a:r>
              <a:rPr lang="en-US" sz="4000" dirty="0">
                <a:solidFill>
                  <a:srgbClr val="002060"/>
                </a:solidFill>
              </a:rPr>
              <a:t> qua, </a:t>
            </a:r>
            <a:r>
              <a:rPr lang="en-US" sz="4000" dirty="0" err="1">
                <a:solidFill>
                  <a:srgbClr val="002060"/>
                </a:solidFill>
              </a:rPr>
              <a:t>th</a:t>
            </a:r>
            <a:r>
              <a:rPr lang="vi-VN" sz="4000" dirty="0">
                <a:solidFill>
                  <a:srgbClr val="002060"/>
                </a:solidFill>
              </a:rPr>
              <a:t>ư</a:t>
            </a:r>
            <a:r>
              <a:rPr lang="en-US" sz="4000" dirty="0" err="1">
                <a:solidFill>
                  <a:srgbClr val="002060"/>
                </a:solidFill>
              </a:rPr>
              <a:t>ơng</a:t>
            </a:r>
            <a:r>
              <a:rPr lang="en-US" sz="4000" dirty="0">
                <a:solidFill>
                  <a:srgbClr val="002060"/>
                </a:solidFill>
              </a:rPr>
              <a:t> ban </a:t>
            </a:r>
            <a:r>
              <a:rPr lang="en-US" sz="4000" dirty="0" err="1">
                <a:solidFill>
                  <a:srgbClr val="002060"/>
                </a:solidFill>
              </a:rPr>
              <a:t>phúc</a:t>
            </a:r>
            <a:r>
              <a:rPr lang="en-US" sz="4000" dirty="0">
                <a:solidFill>
                  <a:srgbClr val="002060"/>
                </a:solidFill>
              </a:rPr>
              <a:t> </a:t>
            </a:r>
            <a:r>
              <a:rPr lang="en-US" sz="4000" dirty="0" err="1">
                <a:solidFill>
                  <a:srgbClr val="002060"/>
                </a:solidFill>
              </a:rPr>
              <a:t>thiêng</a:t>
            </a:r>
            <a:r>
              <a:rPr lang="en-US" sz="4000" dirty="0">
                <a:solidFill>
                  <a:srgbClr val="002060"/>
                </a:solidFill>
              </a:rPr>
              <a:t> d</a:t>
            </a:r>
            <a:r>
              <a:rPr lang="vi-VN" sz="4000" dirty="0">
                <a:solidFill>
                  <a:srgbClr val="002060"/>
                </a:solidFill>
              </a:rPr>
              <a:t>ư</a:t>
            </a:r>
            <a:r>
              <a:rPr lang="en-US" sz="4000" dirty="0">
                <a:solidFill>
                  <a:srgbClr val="002060"/>
                </a:solidFill>
              </a:rPr>
              <a:t> </a:t>
            </a:r>
            <a:r>
              <a:rPr lang="en-US" sz="4000" dirty="0" err="1">
                <a:solidFill>
                  <a:srgbClr val="002060"/>
                </a:solidFill>
              </a:rPr>
              <a:t>tràn</a:t>
            </a:r>
            <a:r>
              <a:rPr lang="en-US" sz="4000" dirty="0">
                <a:solidFill>
                  <a:srgbClr val="002060"/>
                </a:solidFill>
              </a:rPr>
              <a:t> </a:t>
            </a:r>
            <a:r>
              <a:rPr lang="en-US" sz="4000" dirty="0" err="1">
                <a:solidFill>
                  <a:srgbClr val="002060"/>
                </a:solidFill>
              </a:rPr>
              <a:t>để</a:t>
            </a:r>
            <a:r>
              <a:rPr lang="en-US" sz="4000" dirty="0">
                <a:solidFill>
                  <a:srgbClr val="002060"/>
                </a:solidFill>
              </a:rPr>
              <a:t> </a:t>
            </a:r>
            <a:r>
              <a:rPr lang="en-US" sz="4000" dirty="0" err="1">
                <a:solidFill>
                  <a:srgbClr val="002060"/>
                </a:solidFill>
              </a:rPr>
              <a:t>muôn</a:t>
            </a:r>
            <a:r>
              <a:rPr lang="en-US" sz="4000" dirty="0">
                <a:solidFill>
                  <a:srgbClr val="002060"/>
                </a:solidFill>
              </a:rPr>
              <a:t> ng</a:t>
            </a:r>
            <a:r>
              <a:rPr lang="vi-VN" sz="4000" dirty="0">
                <a:solidFill>
                  <a:srgbClr val="002060"/>
                </a:solidFill>
              </a:rPr>
              <a:t>ư</a:t>
            </a:r>
            <a:r>
              <a:rPr lang="en-US" sz="4000" dirty="0" err="1">
                <a:solidFill>
                  <a:srgbClr val="002060"/>
                </a:solidFill>
              </a:rPr>
              <a:t>ời</a:t>
            </a:r>
            <a:r>
              <a:rPr lang="en-US" sz="4000" dirty="0">
                <a:solidFill>
                  <a:srgbClr val="002060"/>
                </a:solidFill>
              </a:rPr>
              <a:t> </a:t>
            </a:r>
            <a:r>
              <a:rPr lang="en-US" sz="4000" dirty="0" err="1">
                <a:solidFill>
                  <a:srgbClr val="002060"/>
                </a:solidFill>
              </a:rPr>
              <a:t>sống</a:t>
            </a:r>
            <a:r>
              <a:rPr lang="en-US" sz="4000" dirty="0">
                <a:solidFill>
                  <a:srgbClr val="002060"/>
                </a:solidFill>
              </a:rPr>
              <a:t> </a:t>
            </a:r>
            <a:r>
              <a:rPr lang="en-US" sz="4000" dirty="0" err="1">
                <a:solidFill>
                  <a:srgbClr val="002060"/>
                </a:solidFill>
              </a:rPr>
              <a:t>trong</a:t>
            </a:r>
            <a:r>
              <a:rPr lang="en-US" sz="4000" dirty="0">
                <a:solidFill>
                  <a:srgbClr val="002060"/>
                </a:solidFill>
              </a:rPr>
              <a:t> an </a:t>
            </a:r>
            <a:r>
              <a:rPr lang="en-US" sz="4000" dirty="0" err="1">
                <a:solidFill>
                  <a:srgbClr val="002060"/>
                </a:solidFill>
              </a:rPr>
              <a:t>bình</a:t>
            </a:r>
            <a:r>
              <a:rPr lang="en-US" sz="4000" dirty="0">
                <a:solidFill>
                  <a:srgbClr val="002060"/>
                </a:solidFill>
              </a:rPr>
              <a:t>. </a:t>
            </a:r>
            <a:endParaRPr lang="en-US" sz="4000" b="0" dirty="0">
              <a:solidFill>
                <a:srgbClr val="002060"/>
              </a:solidFill>
              <a:effectLst/>
            </a:endParaRPr>
          </a:p>
        </p:txBody>
      </p:sp>
    </p:spTree>
    <p:extLst>
      <p:ext uri="{BB962C8B-B14F-4D97-AF65-F5344CB8AC3E}">
        <p14:creationId xmlns:p14="http://schemas.microsoft.com/office/powerpoint/2010/main" val="336125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0000"/>
                </a:solidFill>
                <a:effectLst/>
                <a:latin typeface="+mj-lt"/>
                <a:cs typeface="Times New Roman" pitchFamily="18" charset="0"/>
              </a:rPr>
              <a:t>Ca </a:t>
            </a:r>
            <a:r>
              <a:rPr lang="en-US" sz="4000" b="0" dirty="0" err="1">
                <a:solidFill>
                  <a:srgbClr val="FF0000"/>
                </a:solidFill>
                <a:effectLst/>
                <a:latin typeface="+mj-lt"/>
                <a:cs typeface="Times New Roman" pitchFamily="18" charset="0"/>
              </a:rPr>
              <a:t>Nhập</a:t>
            </a:r>
            <a:r>
              <a:rPr lang="en-US" sz="4000" b="0" dirty="0">
                <a:solidFill>
                  <a:srgbClr val="FF0000"/>
                </a:solidFill>
                <a:effectLst/>
                <a:latin typeface="+mj-lt"/>
                <a:cs typeface="Times New Roman" pitchFamily="18" charset="0"/>
              </a:rPr>
              <a:t> </a:t>
            </a:r>
            <a:r>
              <a:rPr lang="en-US" sz="4000" b="0" dirty="0" err="1">
                <a:solidFill>
                  <a:srgbClr val="FF0000"/>
                </a:solidFill>
                <a:effectLst/>
                <a:latin typeface="+mj-lt"/>
                <a:cs typeface="Times New Roman" pitchFamily="18" charset="0"/>
              </a:rPr>
              <a:t>Lễ</a:t>
            </a:r>
            <a:r>
              <a:rPr lang="en-US" sz="4000" b="0" dirty="0">
                <a:solidFill>
                  <a:srgbClr val="FF0000"/>
                </a:solidFill>
                <a:effectLst/>
                <a:latin typeface="+mj-lt"/>
                <a:cs typeface="Times New Roman" pitchFamily="18" charset="0"/>
              </a:rPr>
              <a:t/>
            </a:r>
            <a:br>
              <a:rPr lang="en-US" sz="4000" b="0" dirty="0">
                <a:solidFill>
                  <a:srgbClr val="FF0000"/>
                </a:solidFill>
                <a:effectLst/>
                <a:latin typeface="+mj-lt"/>
                <a:cs typeface="Times New Roman" pitchFamily="18" charset="0"/>
              </a:rPr>
            </a:br>
            <a:r>
              <a:rPr lang="en-US" sz="8000" b="0" dirty="0">
                <a:solidFill>
                  <a:srgbClr val="FF0000"/>
                </a:solidFill>
                <a:effectLst/>
                <a:latin typeface="+mj-lt"/>
                <a:cs typeface="Times New Roman" pitchFamily="18" charset="0"/>
              </a:rPr>
              <a:t>Con Ta </a:t>
            </a:r>
            <a:r>
              <a:rPr lang="en-US" sz="8000" b="0" dirty="0" err="1">
                <a:solidFill>
                  <a:srgbClr val="FF0000"/>
                </a:solidFill>
                <a:effectLst/>
                <a:latin typeface="+mj-lt"/>
                <a:cs typeface="Times New Roman" pitchFamily="18" charset="0"/>
              </a:rPr>
              <a:t>Yêu</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Dấu</a:t>
            </a:r>
            <a:r>
              <a:rPr lang="en-US" sz="4000" b="0" dirty="0">
                <a:solidFill>
                  <a:srgbClr val="FF0000"/>
                </a:solidFill>
                <a:effectLst/>
                <a:latin typeface="+mj-lt"/>
                <a:cs typeface="Times New Roman" pitchFamily="18" charset="0"/>
              </a:rPr>
              <a:t/>
            </a:r>
            <a:br>
              <a:rPr lang="en-US" sz="4000" b="0" dirty="0">
                <a:solidFill>
                  <a:srgbClr val="FF0000"/>
                </a:solidFill>
                <a:effectLst/>
                <a:latin typeface="+mj-lt"/>
                <a:cs typeface="Times New Roman" pitchFamily="18" charset="0"/>
              </a:rPr>
            </a:br>
            <a:r>
              <a:rPr lang="en-US" sz="4000" b="0" dirty="0" err="1">
                <a:solidFill>
                  <a:srgbClr val="003399"/>
                </a:solidFill>
                <a:effectLst/>
                <a:latin typeface="+mj-lt"/>
                <a:cs typeface="Times New Roman" pitchFamily="18" charset="0"/>
              </a:rPr>
              <a:t>Giang</a:t>
            </a:r>
            <a:r>
              <a:rPr lang="en-US" sz="4000" b="0" dirty="0">
                <a:solidFill>
                  <a:srgbClr val="003399"/>
                </a:solidFill>
                <a:effectLst/>
                <a:latin typeface="+mj-lt"/>
                <a:cs typeface="Times New Roman" pitchFamily="18" charset="0"/>
              </a:rPr>
              <a:t> </a:t>
            </a:r>
            <a:r>
              <a:rPr lang="en-US" sz="4000" b="0" dirty="0" err="1">
                <a:solidFill>
                  <a:srgbClr val="003399"/>
                </a:solidFill>
                <a:effectLst/>
                <a:latin typeface="+mj-lt"/>
                <a:cs typeface="Times New Roman" pitchFamily="18" charset="0"/>
              </a:rPr>
              <a:t>Ân</a:t>
            </a:r>
            <a:endParaRPr lang="vi-VN" sz="4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a:solidFill>
                  <a:srgbClr val="FF0000"/>
                </a:solidFill>
                <a:effectLst/>
              </a:rPr>
              <a:t>Tk2:</a:t>
            </a:r>
            <a:r>
              <a:rPr lang="en-US" sz="6000" b="0" dirty="0">
                <a:solidFill>
                  <a:schemeClr val="bg1"/>
                </a:solidFill>
                <a:effectLst/>
              </a:rPr>
              <a:t> </a:t>
            </a:r>
            <a:r>
              <a:rPr lang="en-US" sz="6000" dirty="0" err="1">
                <a:solidFill>
                  <a:srgbClr val="002060"/>
                </a:solidFill>
              </a:rPr>
              <a:t>Đây</a:t>
            </a:r>
            <a:r>
              <a:rPr lang="en-US" sz="6000" dirty="0">
                <a:solidFill>
                  <a:srgbClr val="002060"/>
                </a:solidFill>
              </a:rPr>
              <a:t> </a:t>
            </a:r>
            <a:r>
              <a:rPr lang="en-US" sz="6000" dirty="0" err="1">
                <a:solidFill>
                  <a:srgbClr val="002060"/>
                </a:solidFill>
              </a:rPr>
              <a:t>chùm</a:t>
            </a:r>
            <a:r>
              <a:rPr lang="en-US" sz="6000" dirty="0">
                <a:solidFill>
                  <a:srgbClr val="002060"/>
                </a:solidFill>
              </a:rPr>
              <a:t> </a:t>
            </a:r>
            <a:r>
              <a:rPr lang="en-US" sz="6000" dirty="0" err="1">
                <a:solidFill>
                  <a:srgbClr val="002060"/>
                </a:solidFill>
              </a:rPr>
              <a:t>nho</a:t>
            </a:r>
            <a:r>
              <a:rPr lang="en-US" sz="6000" dirty="0">
                <a:solidFill>
                  <a:srgbClr val="002060"/>
                </a:solidFill>
              </a:rPr>
              <a:t> t</a:t>
            </a:r>
            <a:r>
              <a:rPr lang="vi-VN" sz="6000" dirty="0">
                <a:solidFill>
                  <a:srgbClr val="002060"/>
                </a:solidFill>
              </a:rPr>
              <a:t>ư</a:t>
            </a:r>
            <a:r>
              <a:rPr lang="en-US" sz="6000" dirty="0" err="1">
                <a:solidFill>
                  <a:srgbClr val="002060"/>
                </a:solidFill>
              </a:rPr>
              <a:t>ơi</a:t>
            </a:r>
            <a:r>
              <a:rPr lang="en-US" sz="6000" dirty="0">
                <a:solidFill>
                  <a:srgbClr val="002060"/>
                </a:solidFill>
              </a:rPr>
              <a:t> </a:t>
            </a:r>
            <a:r>
              <a:rPr lang="en-US" sz="6000" dirty="0" err="1">
                <a:solidFill>
                  <a:srgbClr val="002060"/>
                </a:solidFill>
              </a:rPr>
              <a:t>tốt</a:t>
            </a:r>
            <a:r>
              <a:rPr lang="en-US" sz="6000" dirty="0">
                <a:solidFill>
                  <a:srgbClr val="002060"/>
                </a:solidFill>
              </a:rPr>
              <a:t> </a:t>
            </a:r>
            <a:r>
              <a:rPr lang="en-US" sz="6000" dirty="0" err="1">
                <a:solidFill>
                  <a:srgbClr val="002060"/>
                </a:solidFill>
              </a:rPr>
              <a:t>nặng</a:t>
            </a:r>
            <a:r>
              <a:rPr lang="en-US" sz="6000" dirty="0">
                <a:solidFill>
                  <a:srgbClr val="002060"/>
                </a:solidFill>
              </a:rPr>
              <a:t> </a:t>
            </a:r>
            <a:r>
              <a:rPr lang="en-US" sz="6000" dirty="0" err="1">
                <a:solidFill>
                  <a:srgbClr val="002060"/>
                </a:solidFill>
              </a:rPr>
              <a:t>trĩu</a:t>
            </a:r>
            <a:r>
              <a:rPr lang="en-US" sz="6000" dirty="0">
                <a:solidFill>
                  <a:srgbClr val="002060"/>
                </a:solidFill>
              </a:rPr>
              <a:t> </a:t>
            </a:r>
            <a:r>
              <a:rPr lang="en-US" sz="6000" dirty="0" err="1">
                <a:solidFill>
                  <a:srgbClr val="002060"/>
                </a:solidFill>
              </a:rPr>
              <a:t>kính</a:t>
            </a:r>
            <a:r>
              <a:rPr lang="en-US" sz="6000" dirty="0">
                <a:solidFill>
                  <a:srgbClr val="002060"/>
                </a:solidFill>
              </a:rPr>
              <a:t> </a:t>
            </a:r>
            <a:r>
              <a:rPr lang="en-US" sz="6000" dirty="0" err="1">
                <a:solidFill>
                  <a:srgbClr val="002060"/>
                </a:solidFill>
              </a:rPr>
              <a:t>dâng</a:t>
            </a:r>
            <a:r>
              <a:rPr lang="en-US" sz="6000" dirty="0">
                <a:solidFill>
                  <a:srgbClr val="002060"/>
                </a:solidFill>
              </a:rPr>
              <a:t> </a:t>
            </a:r>
            <a:r>
              <a:rPr lang="en-US" sz="6000" dirty="0" err="1">
                <a:solidFill>
                  <a:srgbClr val="002060"/>
                </a:solidFill>
              </a:rPr>
              <a:t>về</a:t>
            </a:r>
            <a:r>
              <a:rPr lang="en-US" sz="6000" dirty="0">
                <a:solidFill>
                  <a:srgbClr val="002060"/>
                </a:solidFill>
              </a:rPr>
              <a:t> </a:t>
            </a:r>
            <a:r>
              <a:rPr lang="en-US" sz="6000" dirty="0" err="1">
                <a:solidFill>
                  <a:srgbClr val="002060"/>
                </a:solidFill>
              </a:rPr>
              <a:t>Chúa</a:t>
            </a:r>
            <a:r>
              <a:rPr lang="en-US" sz="6000" dirty="0">
                <a:solidFill>
                  <a:srgbClr val="002060"/>
                </a:solidFill>
              </a:rPr>
              <a:t> </a:t>
            </a:r>
            <a:r>
              <a:rPr lang="en-US" sz="6000" dirty="0" err="1">
                <a:solidFill>
                  <a:srgbClr val="002060"/>
                </a:solidFill>
              </a:rPr>
              <a:t>trời</a:t>
            </a:r>
            <a:r>
              <a:rPr lang="en-US" sz="6000" dirty="0">
                <a:solidFill>
                  <a:srgbClr val="002060"/>
                </a:solidFill>
              </a:rPr>
              <a:t>. Do </a:t>
            </a:r>
            <a:r>
              <a:rPr lang="en-US" sz="6000" dirty="0" err="1">
                <a:solidFill>
                  <a:srgbClr val="002060"/>
                </a:solidFill>
              </a:rPr>
              <a:t>bàn</a:t>
            </a:r>
            <a:r>
              <a:rPr lang="en-US" sz="6000" dirty="0">
                <a:solidFill>
                  <a:srgbClr val="002060"/>
                </a:solidFill>
              </a:rPr>
              <a:t> </a:t>
            </a:r>
            <a:r>
              <a:rPr lang="en-US" sz="6000" dirty="0" err="1">
                <a:solidFill>
                  <a:srgbClr val="002060"/>
                </a:solidFill>
              </a:rPr>
              <a:t>tay</a:t>
            </a:r>
            <a:r>
              <a:rPr lang="en-US" sz="6000" dirty="0">
                <a:solidFill>
                  <a:srgbClr val="002060"/>
                </a:solidFill>
              </a:rPr>
              <a:t> </a:t>
            </a:r>
            <a:r>
              <a:rPr lang="en-US" sz="6000" dirty="0" err="1">
                <a:solidFill>
                  <a:srgbClr val="002060"/>
                </a:solidFill>
              </a:rPr>
              <a:t>cần</a:t>
            </a:r>
            <a:r>
              <a:rPr lang="en-US" sz="6000" dirty="0">
                <a:solidFill>
                  <a:srgbClr val="002060"/>
                </a:solidFill>
              </a:rPr>
              <a:t> lao </a:t>
            </a:r>
            <a:r>
              <a:rPr lang="en-US" sz="6000" dirty="0" err="1">
                <a:solidFill>
                  <a:srgbClr val="002060"/>
                </a:solidFill>
              </a:rPr>
              <a:t>vun</a:t>
            </a:r>
            <a:r>
              <a:rPr lang="en-US" sz="6000" dirty="0">
                <a:solidFill>
                  <a:srgbClr val="002060"/>
                </a:solidFill>
              </a:rPr>
              <a:t> t</a:t>
            </a:r>
            <a:r>
              <a:rPr lang="vi-VN" sz="6000" dirty="0">
                <a:solidFill>
                  <a:srgbClr val="002060"/>
                </a:solidFill>
              </a:rPr>
              <a:t>ư</a:t>
            </a:r>
            <a:r>
              <a:rPr lang="en-US" sz="6000" dirty="0" err="1">
                <a:solidFill>
                  <a:srgbClr val="002060"/>
                </a:solidFill>
              </a:rPr>
              <a:t>ới</a:t>
            </a:r>
            <a:r>
              <a:rPr lang="en-US" sz="6000" dirty="0">
                <a:solidFill>
                  <a:srgbClr val="002060"/>
                </a:solidFill>
              </a:rPr>
              <a:t> </a:t>
            </a:r>
            <a:r>
              <a:rPr lang="en-US" sz="6000" dirty="0" err="1">
                <a:solidFill>
                  <a:srgbClr val="002060"/>
                </a:solidFill>
              </a:rPr>
              <a:t>ép</a:t>
            </a:r>
            <a:r>
              <a:rPr lang="en-US" sz="6000" dirty="0">
                <a:solidFill>
                  <a:srgbClr val="002060"/>
                </a:solidFill>
              </a:rPr>
              <a:t> </a:t>
            </a:r>
            <a:r>
              <a:rPr lang="en-US" sz="6000" dirty="0" err="1">
                <a:solidFill>
                  <a:srgbClr val="002060"/>
                </a:solidFill>
              </a:rPr>
              <a:t>nên</a:t>
            </a:r>
            <a:r>
              <a:rPr lang="en-US" sz="6000" dirty="0">
                <a:solidFill>
                  <a:srgbClr val="002060"/>
                </a:solidFill>
              </a:rPr>
              <a:t> r</a:t>
            </a:r>
            <a:r>
              <a:rPr lang="vi-VN" sz="6000" dirty="0">
                <a:solidFill>
                  <a:srgbClr val="002060"/>
                </a:solidFill>
              </a:rPr>
              <a:t>ư</a:t>
            </a:r>
            <a:r>
              <a:rPr lang="en-US" sz="6000" dirty="0" err="1">
                <a:solidFill>
                  <a:srgbClr val="002060"/>
                </a:solidFill>
              </a:rPr>
              <a:t>ợu</a:t>
            </a:r>
            <a:r>
              <a:rPr lang="en-US" sz="6000" dirty="0">
                <a:solidFill>
                  <a:srgbClr val="002060"/>
                </a:solidFill>
              </a:rPr>
              <a:t> </a:t>
            </a:r>
            <a:r>
              <a:rPr lang="en-US" sz="6000" dirty="0" err="1">
                <a:solidFill>
                  <a:srgbClr val="002060"/>
                </a:solidFill>
              </a:rPr>
              <a:t>ngát</a:t>
            </a:r>
            <a:r>
              <a:rPr lang="en-US" sz="6000" dirty="0">
                <a:solidFill>
                  <a:srgbClr val="002060"/>
                </a:solidFill>
              </a:rPr>
              <a:t> h</a:t>
            </a:r>
            <a:r>
              <a:rPr lang="vi-VN" sz="6000" dirty="0">
                <a:solidFill>
                  <a:srgbClr val="002060"/>
                </a:solidFill>
              </a:rPr>
              <a:t>ư</a:t>
            </a:r>
            <a:r>
              <a:rPr lang="en-US" sz="6000" dirty="0" err="1">
                <a:solidFill>
                  <a:srgbClr val="002060"/>
                </a:solidFill>
              </a:rPr>
              <a:t>ơng</a:t>
            </a:r>
            <a:r>
              <a:rPr lang="en-US" sz="6000" dirty="0">
                <a:solidFill>
                  <a:srgbClr val="002060"/>
                </a:solidFill>
              </a:rPr>
              <a:t>. </a:t>
            </a:r>
            <a:endParaRPr lang="en-US" sz="6000" b="0" dirty="0">
              <a:solidFill>
                <a:srgbClr val="002060"/>
              </a:solidFill>
              <a:effectLst/>
            </a:endParaRPr>
          </a:p>
        </p:txBody>
      </p:sp>
    </p:spTree>
    <p:extLst>
      <p:ext uri="{BB962C8B-B14F-4D97-AF65-F5344CB8AC3E}">
        <p14:creationId xmlns:p14="http://schemas.microsoft.com/office/powerpoint/2010/main" val="3757408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err="1">
                <a:solidFill>
                  <a:srgbClr val="FF0000"/>
                </a:solidFill>
              </a:rPr>
              <a:t>Đk</a:t>
            </a:r>
            <a:r>
              <a:rPr lang="en-US" sz="4000" u="sng" dirty="0">
                <a:solidFill>
                  <a:srgbClr val="FF0000"/>
                </a:solidFill>
              </a:rPr>
              <a:t>:</a:t>
            </a:r>
            <a:r>
              <a:rPr lang="en-US" sz="4000" dirty="0">
                <a:solidFill>
                  <a:schemeClr val="bg1"/>
                </a:solidFill>
              </a:rPr>
              <a:t> </a:t>
            </a:r>
            <a:r>
              <a:rPr lang="en-US" sz="4000" dirty="0" err="1">
                <a:solidFill>
                  <a:srgbClr val="002060"/>
                </a:solidFill>
              </a:rPr>
              <a:t>Kính</a:t>
            </a:r>
            <a:r>
              <a:rPr lang="en-US" sz="4000" dirty="0">
                <a:solidFill>
                  <a:srgbClr val="002060"/>
                </a:solidFill>
              </a:rPr>
              <a:t> </a:t>
            </a:r>
            <a:r>
              <a:rPr lang="en-US" sz="4000" dirty="0" err="1">
                <a:solidFill>
                  <a:srgbClr val="002060"/>
                </a:solidFill>
              </a:rPr>
              <a:t>tiến</a:t>
            </a:r>
            <a:r>
              <a:rPr lang="en-US" sz="4000" dirty="0">
                <a:solidFill>
                  <a:srgbClr val="002060"/>
                </a:solidFill>
              </a:rPr>
              <a:t> </a:t>
            </a:r>
            <a:r>
              <a:rPr lang="en-US" sz="4000" dirty="0" err="1">
                <a:solidFill>
                  <a:srgbClr val="002060"/>
                </a:solidFill>
              </a:rPr>
              <a:t>lên</a:t>
            </a:r>
            <a:r>
              <a:rPr lang="en-US" sz="4000" dirty="0">
                <a:solidFill>
                  <a:srgbClr val="002060"/>
                </a:solidFill>
              </a:rPr>
              <a:t> </a:t>
            </a:r>
            <a:r>
              <a:rPr lang="en-US" sz="4000" dirty="0" err="1">
                <a:solidFill>
                  <a:srgbClr val="002060"/>
                </a:solidFill>
              </a:rPr>
              <a:t>Ngài</a:t>
            </a:r>
            <a:r>
              <a:rPr lang="en-US" sz="4000" dirty="0">
                <a:solidFill>
                  <a:srgbClr val="002060"/>
                </a:solidFill>
              </a:rPr>
              <a:t> </a:t>
            </a:r>
            <a:r>
              <a:rPr lang="en-US" sz="4000" dirty="0" err="1">
                <a:solidFill>
                  <a:srgbClr val="002060"/>
                </a:solidFill>
              </a:rPr>
              <a:t>lễ</a:t>
            </a:r>
            <a:r>
              <a:rPr lang="en-US" sz="4000" dirty="0">
                <a:solidFill>
                  <a:srgbClr val="002060"/>
                </a:solidFill>
              </a:rPr>
              <a:t> </a:t>
            </a:r>
            <a:r>
              <a:rPr lang="en-US" sz="4000" dirty="0" err="1">
                <a:solidFill>
                  <a:srgbClr val="002060"/>
                </a:solidFill>
              </a:rPr>
              <a:t>dâng</a:t>
            </a:r>
            <a:r>
              <a:rPr lang="en-US" sz="4000" dirty="0">
                <a:solidFill>
                  <a:srgbClr val="002060"/>
                </a:solidFill>
              </a:rPr>
              <a:t> </a:t>
            </a:r>
            <a:r>
              <a:rPr lang="en-US" sz="4000" dirty="0" err="1">
                <a:solidFill>
                  <a:srgbClr val="002060"/>
                </a:solidFill>
              </a:rPr>
              <a:t>để</a:t>
            </a:r>
            <a:r>
              <a:rPr lang="en-US" sz="4000" dirty="0">
                <a:solidFill>
                  <a:srgbClr val="002060"/>
                </a:solidFill>
              </a:rPr>
              <a:t> </a:t>
            </a:r>
            <a:r>
              <a:rPr lang="en-US" sz="4000" dirty="0" err="1">
                <a:solidFill>
                  <a:srgbClr val="002060"/>
                </a:solidFill>
              </a:rPr>
              <a:t>hiến</a:t>
            </a:r>
            <a:r>
              <a:rPr lang="en-US" sz="4000" dirty="0">
                <a:solidFill>
                  <a:srgbClr val="002060"/>
                </a:solidFill>
              </a:rPr>
              <a:t> </a:t>
            </a:r>
            <a:r>
              <a:rPr lang="en-US" sz="4000" dirty="0" err="1">
                <a:solidFill>
                  <a:srgbClr val="002060"/>
                </a:solidFill>
              </a:rPr>
              <a:t>tế</a:t>
            </a:r>
            <a:r>
              <a:rPr lang="en-US" sz="4000" dirty="0">
                <a:solidFill>
                  <a:srgbClr val="002060"/>
                </a:solidFill>
              </a:rPr>
              <a:t> </a:t>
            </a:r>
            <a:r>
              <a:rPr lang="en-US" sz="4000" dirty="0" err="1">
                <a:solidFill>
                  <a:srgbClr val="002060"/>
                </a:solidFill>
              </a:rPr>
              <a:t>với</a:t>
            </a:r>
            <a:r>
              <a:rPr lang="en-US" sz="4000" dirty="0">
                <a:solidFill>
                  <a:srgbClr val="002060"/>
                </a:solidFill>
              </a:rPr>
              <a:t> Con </a:t>
            </a:r>
            <a:r>
              <a:rPr lang="en-US" sz="4000" dirty="0" err="1">
                <a:solidFill>
                  <a:srgbClr val="002060"/>
                </a:solidFill>
              </a:rPr>
              <a:t>Một</a:t>
            </a:r>
            <a:r>
              <a:rPr lang="en-US" sz="4000" dirty="0">
                <a:solidFill>
                  <a:srgbClr val="002060"/>
                </a:solidFill>
              </a:rPr>
              <a:t> Cha, </a:t>
            </a:r>
            <a:r>
              <a:rPr lang="en-US" sz="4000" dirty="0" err="1">
                <a:solidFill>
                  <a:srgbClr val="002060"/>
                </a:solidFill>
              </a:rPr>
              <a:t>nh</a:t>
            </a:r>
            <a:r>
              <a:rPr lang="vi-VN" sz="4000" dirty="0">
                <a:solidFill>
                  <a:srgbClr val="002060"/>
                </a:solidFill>
              </a:rPr>
              <a:t>ư</a:t>
            </a:r>
            <a:r>
              <a:rPr lang="en-US" sz="4000" dirty="0">
                <a:solidFill>
                  <a:srgbClr val="002060"/>
                </a:solidFill>
              </a:rPr>
              <a:t> x</a:t>
            </a:r>
            <a:r>
              <a:rPr lang="vi-VN" sz="4000" dirty="0">
                <a:solidFill>
                  <a:srgbClr val="002060"/>
                </a:solidFill>
              </a:rPr>
              <a:t>ư</a:t>
            </a:r>
            <a:r>
              <a:rPr lang="en-US" sz="4000" dirty="0">
                <a:solidFill>
                  <a:srgbClr val="002060"/>
                </a:solidFill>
              </a:rPr>
              <a:t>a Ng</a:t>
            </a:r>
            <a:r>
              <a:rPr lang="vi-VN" sz="4000" dirty="0">
                <a:solidFill>
                  <a:srgbClr val="002060"/>
                </a:solidFill>
              </a:rPr>
              <a:t>ư</a:t>
            </a:r>
            <a:r>
              <a:rPr lang="en-US" sz="4000" dirty="0" err="1">
                <a:solidFill>
                  <a:srgbClr val="002060"/>
                </a:solidFill>
              </a:rPr>
              <a:t>ời</a:t>
            </a:r>
            <a:r>
              <a:rPr lang="en-US" sz="4000" dirty="0">
                <a:solidFill>
                  <a:srgbClr val="002060"/>
                </a:solidFill>
              </a:rPr>
              <a:t> </a:t>
            </a:r>
            <a:r>
              <a:rPr lang="en-US" sz="4000" dirty="0" err="1">
                <a:solidFill>
                  <a:srgbClr val="002060"/>
                </a:solidFill>
              </a:rPr>
              <a:t>đã</a:t>
            </a:r>
            <a:r>
              <a:rPr lang="en-US" sz="4000" dirty="0">
                <a:solidFill>
                  <a:srgbClr val="002060"/>
                </a:solidFill>
              </a:rPr>
              <a:t> </a:t>
            </a:r>
            <a:r>
              <a:rPr lang="en-US" sz="4000" dirty="0" err="1">
                <a:solidFill>
                  <a:srgbClr val="002060"/>
                </a:solidFill>
              </a:rPr>
              <a:t>phó</a:t>
            </a:r>
            <a:r>
              <a:rPr lang="en-US" sz="4000" dirty="0">
                <a:solidFill>
                  <a:srgbClr val="002060"/>
                </a:solidFill>
              </a:rPr>
              <a:t> </a:t>
            </a:r>
            <a:r>
              <a:rPr lang="en-US" sz="4000" dirty="0" err="1">
                <a:solidFill>
                  <a:srgbClr val="002060"/>
                </a:solidFill>
              </a:rPr>
              <a:t>mình</a:t>
            </a:r>
            <a:r>
              <a:rPr lang="en-US" sz="4000" dirty="0">
                <a:solidFill>
                  <a:srgbClr val="002060"/>
                </a:solidFill>
              </a:rPr>
              <a:t> </a:t>
            </a:r>
            <a:r>
              <a:rPr lang="en-US" sz="4000" dirty="0" err="1">
                <a:solidFill>
                  <a:srgbClr val="002060"/>
                </a:solidFill>
              </a:rPr>
              <a:t>làm</a:t>
            </a:r>
            <a:r>
              <a:rPr lang="en-US" sz="4000" dirty="0">
                <a:solidFill>
                  <a:srgbClr val="002060"/>
                </a:solidFill>
              </a:rPr>
              <a:t> </a:t>
            </a:r>
            <a:r>
              <a:rPr lang="en-US" sz="4000" dirty="0" err="1">
                <a:solidFill>
                  <a:srgbClr val="002060"/>
                </a:solidFill>
              </a:rPr>
              <a:t>Thần</a:t>
            </a:r>
            <a:r>
              <a:rPr lang="en-US" sz="4000" dirty="0">
                <a:solidFill>
                  <a:srgbClr val="002060"/>
                </a:solidFill>
              </a:rPr>
              <a:t> L</a:t>
            </a:r>
            <a:r>
              <a:rPr lang="vi-VN" sz="4000" dirty="0">
                <a:solidFill>
                  <a:srgbClr val="002060"/>
                </a:solidFill>
              </a:rPr>
              <a:t>ư</a:t>
            </a:r>
            <a:r>
              <a:rPr lang="en-US" sz="4000" dirty="0" err="1">
                <a:solidFill>
                  <a:srgbClr val="002060"/>
                </a:solidFill>
              </a:rPr>
              <a:t>ơng</a:t>
            </a:r>
            <a:r>
              <a:rPr lang="en-US" sz="4000" dirty="0">
                <a:solidFill>
                  <a:srgbClr val="002060"/>
                </a:solidFill>
              </a:rPr>
              <a:t> </a:t>
            </a:r>
            <a:r>
              <a:rPr lang="en-US" sz="4000" dirty="0" err="1">
                <a:solidFill>
                  <a:srgbClr val="002060"/>
                </a:solidFill>
              </a:rPr>
              <a:t>nuôi</a:t>
            </a:r>
            <a:r>
              <a:rPr lang="en-US" sz="4000" dirty="0">
                <a:solidFill>
                  <a:srgbClr val="002060"/>
                </a:solidFill>
              </a:rPr>
              <a:t> d</a:t>
            </a:r>
            <a:r>
              <a:rPr lang="vi-VN" sz="4000" dirty="0">
                <a:solidFill>
                  <a:srgbClr val="002060"/>
                </a:solidFill>
              </a:rPr>
              <a:t>ư</a:t>
            </a:r>
            <a:r>
              <a:rPr lang="en-US" sz="4000" dirty="0" err="1">
                <a:solidFill>
                  <a:srgbClr val="002060"/>
                </a:solidFill>
              </a:rPr>
              <a:t>ỡng</a:t>
            </a:r>
            <a:r>
              <a:rPr lang="en-US" sz="4000" dirty="0">
                <a:solidFill>
                  <a:srgbClr val="002060"/>
                </a:solidFill>
              </a:rPr>
              <a:t> </a:t>
            </a:r>
            <a:r>
              <a:rPr lang="en-US" sz="4000" dirty="0" err="1">
                <a:solidFill>
                  <a:srgbClr val="002060"/>
                </a:solidFill>
              </a:rPr>
              <a:t>toàn</a:t>
            </a:r>
            <a:r>
              <a:rPr lang="en-US" sz="4000" dirty="0">
                <a:solidFill>
                  <a:srgbClr val="002060"/>
                </a:solidFill>
              </a:rPr>
              <a:t> </a:t>
            </a:r>
            <a:r>
              <a:rPr lang="en-US" sz="4000" dirty="0" err="1">
                <a:solidFill>
                  <a:srgbClr val="002060"/>
                </a:solidFill>
              </a:rPr>
              <a:t>dân</a:t>
            </a:r>
            <a:r>
              <a:rPr lang="en-US" sz="4000" dirty="0">
                <a:solidFill>
                  <a:srgbClr val="002060"/>
                </a:solidFill>
              </a:rPr>
              <a:t>. Xin Cha </a:t>
            </a:r>
            <a:r>
              <a:rPr lang="en-US" sz="4000" dirty="0" err="1">
                <a:solidFill>
                  <a:srgbClr val="002060"/>
                </a:solidFill>
              </a:rPr>
              <a:t>th</a:t>
            </a:r>
            <a:r>
              <a:rPr lang="vi-VN" sz="4000" dirty="0">
                <a:solidFill>
                  <a:srgbClr val="002060"/>
                </a:solidFill>
              </a:rPr>
              <a:t>ư</a:t>
            </a:r>
            <a:r>
              <a:rPr lang="en-US" sz="4000" dirty="0" err="1">
                <a:solidFill>
                  <a:srgbClr val="002060"/>
                </a:solidFill>
              </a:rPr>
              <a:t>ơng</a:t>
            </a:r>
            <a:r>
              <a:rPr lang="en-US" sz="4000" dirty="0">
                <a:solidFill>
                  <a:srgbClr val="002060"/>
                </a:solidFill>
              </a:rPr>
              <a:t> </a:t>
            </a:r>
            <a:r>
              <a:rPr lang="en-US" sz="4000" dirty="0" err="1">
                <a:solidFill>
                  <a:srgbClr val="002060"/>
                </a:solidFill>
              </a:rPr>
              <a:t>nhận</a:t>
            </a:r>
            <a:r>
              <a:rPr lang="en-US" sz="4000" dirty="0">
                <a:solidFill>
                  <a:srgbClr val="002060"/>
                </a:solidFill>
              </a:rPr>
              <a:t> </a:t>
            </a:r>
            <a:r>
              <a:rPr lang="en-US" sz="4000" dirty="0" err="1">
                <a:solidFill>
                  <a:srgbClr val="002060"/>
                </a:solidFill>
              </a:rPr>
              <a:t>những</a:t>
            </a:r>
            <a:r>
              <a:rPr lang="en-US" sz="4000" dirty="0">
                <a:solidFill>
                  <a:srgbClr val="002060"/>
                </a:solidFill>
              </a:rPr>
              <a:t> </a:t>
            </a:r>
            <a:r>
              <a:rPr lang="en-US" sz="4000" dirty="0" err="1">
                <a:solidFill>
                  <a:srgbClr val="002060"/>
                </a:solidFill>
              </a:rPr>
              <a:t>vui</a:t>
            </a:r>
            <a:r>
              <a:rPr lang="en-US" sz="4000" dirty="0">
                <a:solidFill>
                  <a:srgbClr val="002060"/>
                </a:solidFill>
              </a:rPr>
              <a:t> </a:t>
            </a:r>
            <a:r>
              <a:rPr lang="en-US" sz="4000" dirty="0" err="1">
                <a:solidFill>
                  <a:srgbClr val="002060"/>
                </a:solidFill>
              </a:rPr>
              <a:t>buồn</a:t>
            </a:r>
            <a:r>
              <a:rPr lang="en-US" sz="4000" dirty="0">
                <a:solidFill>
                  <a:srgbClr val="002060"/>
                </a:solidFill>
              </a:rPr>
              <a:t> </a:t>
            </a:r>
            <a:r>
              <a:rPr lang="vi-VN" sz="4000" dirty="0">
                <a:solidFill>
                  <a:srgbClr val="002060"/>
                </a:solidFill>
              </a:rPr>
              <a:t>ư</a:t>
            </a:r>
            <a:r>
              <a:rPr lang="en-US" sz="4000" dirty="0" err="1">
                <a:solidFill>
                  <a:srgbClr val="002060"/>
                </a:solidFill>
              </a:rPr>
              <a:t>ớc</a:t>
            </a:r>
            <a:r>
              <a:rPr lang="en-US" sz="4000" dirty="0">
                <a:solidFill>
                  <a:srgbClr val="002060"/>
                </a:solidFill>
              </a:rPr>
              <a:t> </a:t>
            </a:r>
            <a:r>
              <a:rPr lang="en-US" sz="4000" dirty="0" err="1">
                <a:solidFill>
                  <a:srgbClr val="002060"/>
                </a:solidFill>
              </a:rPr>
              <a:t>mong</a:t>
            </a:r>
            <a:r>
              <a:rPr lang="en-US" sz="4000" dirty="0">
                <a:solidFill>
                  <a:srgbClr val="002060"/>
                </a:solidFill>
              </a:rPr>
              <a:t> </a:t>
            </a:r>
            <a:r>
              <a:rPr lang="en-US" sz="4000" dirty="0" err="1">
                <a:solidFill>
                  <a:srgbClr val="002060"/>
                </a:solidFill>
              </a:rPr>
              <a:t>ngày</a:t>
            </a:r>
            <a:r>
              <a:rPr lang="en-US" sz="4000" dirty="0">
                <a:solidFill>
                  <a:srgbClr val="002060"/>
                </a:solidFill>
              </a:rPr>
              <a:t> </a:t>
            </a:r>
            <a:r>
              <a:rPr lang="en-US" sz="4000" dirty="0" err="1">
                <a:solidFill>
                  <a:srgbClr val="002060"/>
                </a:solidFill>
              </a:rPr>
              <a:t>tháng</a:t>
            </a:r>
            <a:r>
              <a:rPr lang="en-US" sz="4000" dirty="0">
                <a:solidFill>
                  <a:srgbClr val="002060"/>
                </a:solidFill>
              </a:rPr>
              <a:t> qua, </a:t>
            </a:r>
            <a:r>
              <a:rPr lang="en-US" sz="4000" dirty="0" err="1">
                <a:solidFill>
                  <a:srgbClr val="002060"/>
                </a:solidFill>
              </a:rPr>
              <a:t>th</a:t>
            </a:r>
            <a:r>
              <a:rPr lang="vi-VN" sz="4000" dirty="0">
                <a:solidFill>
                  <a:srgbClr val="002060"/>
                </a:solidFill>
              </a:rPr>
              <a:t>ư</a:t>
            </a:r>
            <a:r>
              <a:rPr lang="en-US" sz="4000" dirty="0" err="1">
                <a:solidFill>
                  <a:srgbClr val="002060"/>
                </a:solidFill>
              </a:rPr>
              <a:t>ơng</a:t>
            </a:r>
            <a:r>
              <a:rPr lang="en-US" sz="4000" dirty="0">
                <a:solidFill>
                  <a:srgbClr val="002060"/>
                </a:solidFill>
              </a:rPr>
              <a:t> ban </a:t>
            </a:r>
            <a:r>
              <a:rPr lang="en-US" sz="4000" dirty="0" err="1">
                <a:solidFill>
                  <a:srgbClr val="002060"/>
                </a:solidFill>
              </a:rPr>
              <a:t>phúc</a:t>
            </a:r>
            <a:r>
              <a:rPr lang="en-US" sz="4000" dirty="0">
                <a:solidFill>
                  <a:srgbClr val="002060"/>
                </a:solidFill>
              </a:rPr>
              <a:t> </a:t>
            </a:r>
            <a:r>
              <a:rPr lang="en-US" sz="4000" dirty="0" err="1">
                <a:solidFill>
                  <a:srgbClr val="002060"/>
                </a:solidFill>
              </a:rPr>
              <a:t>thiêng</a:t>
            </a:r>
            <a:r>
              <a:rPr lang="en-US" sz="4000" dirty="0">
                <a:solidFill>
                  <a:srgbClr val="002060"/>
                </a:solidFill>
              </a:rPr>
              <a:t> d</a:t>
            </a:r>
            <a:r>
              <a:rPr lang="vi-VN" sz="4000" dirty="0">
                <a:solidFill>
                  <a:srgbClr val="002060"/>
                </a:solidFill>
              </a:rPr>
              <a:t>ư</a:t>
            </a:r>
            <a:r>
              <a:rPr lang="en-US" sz="4000" dirty="0">
                <a:solidFill>
                  <a:srgbClr val="002060"/>
                </a:solidFill>
              </a:rPr>
              <a:t> </a:t>
            </a:r>
            <a:r>
              <a:rPr lang="en-US" sz="4000" dirty="0" err="1">
                <a:solidFill>
                  <a:srgbClr val="002060"/>
                </a:solidFill>
              </a:rPr>
              <a:t>tràn</a:t>
            </a:r>
            <a:r>
              <a:rPr lang="en-US" sz="4000" dirty="0">
                <a:solidFill>
                  <a:srgbClr val="002060"/>
                </a:solidFill>
              </a:rPr>
              <a:t> </a:t>
            </a:r>
            <a:r>
              <a:rPr lang="en-US" sz="4000" dirty="0" err="1">
                <a:solidFill>
                  <a:srgbClr val="002060"/>
                </a:solidFill>
              </a:rPr>
              <a:t>để</a:t>
            </a:r>
            <a:r>
              <a:rPr lang="en-US" sz="4000" dirty="0">
                <a:solidFill>
                  <a:srgbClr val="002060"/>
                </a:solidFill>
              </a:rPr>
              <a:t> </a:t>
            </a:r>
            <a:r>
              <a:rPr lang="en-US" sz="4000" dirty="0" err="1">
                <a:solidFill>
                  <a:srgbClr val="002060"/>
                </a:solidFill>
              </a:rPr>
              <a:t>muôn</a:t>
            </a:r>
            <a:r>
              <a:rPr lang="en-US" sz="4000" dirty="0">
                <a:solidFill>
                  <a:srgbClr val="002060"/>
                </a:solidFill>
              </a:rPr>
              <a:t> ng</a:t>
            </a:r>
            <a:r>
              <a:rPr lang="vi-VN" sz="4000" dirty="0">
                <a:solidFill>
                  <a:srgbClr val="002060"/>
                </a:solidFill>
              </a:rPr>
              <a:t>ư</a:t>
            </a:r>
            <a:r>
              <a:rPr lang="en-US" sz="4000" dirty="0" err="1">
                <a:solidFill>
                  <a:srgbClr val="002060"/>
                </a:solidFill>
              </a:rPr>
              <a:t>ời</a:t>
            </a:r>
            <a:r>
              <a:rPr lang="en-US" sz="4000" dirty="0">
                <a:solidFill>
                  <a:srgbClr val="002060"/>
                </a:solidFill>
              </a:rPr>
              <a:t> </a:t>
            </a:r>
            <a:r>
              <a:rPr lang="en-US" sz="4000" dirty="0" err="1">
                <a:solidFill>
                  <a:srgbClr val="002060"/>
                </a:solidFill>
              </a:rPr>
              <a:t>sống</a:t>
            </a:r>
            <a:r>
              <a:rPr lang="en-US" sz="4000" dirty="0">
                <a:solidFill>
                  <a:srgbClr val="002060"/>
                </a:solidFill>
              </a:rPr>
              <a:t> </a:t>
            </a:r>
            <a:r>
              <a:rPr lang="en-US" sz="4000" dirty="0" err="1">
                <a:solidFill>
                  <a:srgbClr val="002060"/>
                </a:solidFill>
              </a:rPr>
              <a:t>trong</a:t>
            </a:r>
            <a:r>
              <a:rPr lang="en-US" sz="4000" dirty="0">
                <a:solidFill>
                  <a:srgbClr val="002060"/>
                </a:solidFill>
              </a:rPr>
              <a:t> an </a:t>
            </a:r>
            <a:r>
              <a:rPr lang="en-US" sz="4000" dirty="0" err="1">
                <a:solidFill>
                  <a:srgbClr val="002060"/>
                </a:solidFill>
              </a:rPr>
              <a:t>bình</a:t>
            </a:r>
            <a:r>
              <a:rPr lang="en-US" sz="4000" dirty="0">
                <a:solidFill>
                  <a:srgbClr val="002060"/>
                </a:solidFill>
              </a:rPr>
              <a:t>. </a:t>
            </a:r>
            <a:endParaRPr lang="en-US" sz="4000" b="0" dirty="0">
              <a:solidFill>
                <a:srgbClr val="002060"/>
              </a:solidFill>
              <a:effectLst/>
            </a:endParaRPr>
          </a:p>
        </p:txBody>
      </p:sp>
    </p:spTree>
    <p:extLst>
      <p:ext uri="{BB962C8B-B14F-4D97-AF65-F5344CB8AC3E}">
        <p14:creationId xmlns:p14="http://schemas.microsoft.com/office/powerpoint/2010/main" val="2962864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369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025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latin typeface="+mj-lt"/>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latin typeface="+mj-lt"/>
                <a:ea typeface="Segoe UI Black" panose="020B0A02040204020203" pitchFamily="34" charset="0"/>
              </a:rPr>
              <a:t>/</a:t>
            </a:r>
            <a:r>
              <a:rPr lang="en-US" sz="4800" b="1" dirty="0">
                <a:solidFill>
                  <a:srgbClr val="002060"/>
                </a:solidFill>
                <a:latin typeface="+mj-lt"/>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latin typeface="+mj-lt"/>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latin typeface="+mj-lt"/>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latin typeface="+mj-lt"/>
                <a:ea typeface="Segoe UI Black" panose="020B0A02040204020203" pitchFamily="34" charset="0"/>
              </a:rPr>
              <a:t> </a:t>
            </a:r>
            <a:r>
              <a:rPr lang="en-US" sz="5300"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latin typeface="+mj-lt"/>
                <a:ea typeface="Segoe UI Black" panose="020B0A02040204020203" pitchFamily="34" charset="0"/>
              </a:rPr>
              <a:t>/</a:t>
            </a:r>
            <a:r>
              <a:rPr lang="en-US" sz="5300" b="1" dirty="0">
                <a:solidFill>
                  <a:srgbClr val="002060"/>
                </a:solidFill>
                <a:latin typeface="+mj-lt"/>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latin typeface="+mj-lt"/>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latin typeface="+mj-lt"/>
                <a:ea typeface="Segoe UI Black" panose="020B0A02040204020203" pitchFamily="34" charset="0"/>
              </a:rPr>
              <a:t>/</a:t>
            </a:r>
            <a:r>
              <a:rPr lang="en-US" sz="4500" b="1" dirty="0">
                <a:solidFill>
                  <a:srgbClr val="002060"/>
                </a:solidFill>
                <a:latin typeface="+mj-lt"/>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latin typeface="+mj-lt"/>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latin typeface="+mj-lt"/>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latin typeface="+mj-lt"/>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latin typeface="+mj-lt"/>
                <a:ea typeface="Segoe UI Black" panose="020B0A02040204020203" pitchFamily="34" charset="0"/>
              </a:rPr>
              <a:t>/</a:t>
            </a:r>
            <a:r>
              <a:rPr lang="en-US" sz="5000" b="1" dirty="0">
                <a:solidFill>
                  <a:srgbClr val="002060"/>
                </a:solidFill>
                <a:latin typeface="+mj-lt"/>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latin typeface="+mj-lt"/>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200" b="0" u="sng" dirty="0">
                <a:solidFill>
                  <a:srgbClr val="FF0000"/>
                </a:solidFill>
                <a:effectLst/>
                <a:latin typeface="+mj-lt"/>
                <a:cs typeface="Times New Roman" pitchFamily="18" charset="0"/>
              </a:rPr>
              <a:t>Đ</a:t>
            </a:r>
            <a:r>
              <a:rPr lang="en-US" sz="5200" b="0" u="sng" dirty="0">
                <a:solidFill>
                  <a:srgbClr val="FF0000"/>
                </a:solidFill>
                <a:effectLst/>
                <a:latin typeface="+mj-lt"/>
                <a:cs typeface="Times New Roman" pitchFamily="18" charset="0"/>
              </a:rPr>
              <a:t>k</a:t>
            </a:r>
            <a:r>
              <a:rPr lang="vi-VN" sz="5200" b="0" u="sng" dirty="0">
                <a:solidFill>
                  <a:srgbClr val="FF0000"/>
                </a:solidFill>
                <a:effectLst/>
                <a:latin typeface="+mj-lt"/>
                <a:cs typeface="Times New Roman" pitchFamily="18" charset="0"/>
              </a:rPr>
              <a:t>:</a:t>
            </a:r>
            <a:r>
              <a:rPr lang="vi-VN" sz="5200" b="0" dirty="0">
                <a:solidFill>
                  <a:srgbClr val="003399"/>
                </a:solidFill>
                <a:effectLst/>
                <a:latin typeface="+mj-lt"/>
                <a:cs typeface="Times New Roman" pitchFamily="18" charset="0"/>
              </a:rPr>
              <a:t> </a:t>
            </a:r>
            <a:r>
              <a:rPr lang="vi-VN" sz="5200" dirty="0">
                <a:solidFill>
                  <a:srgbClr val="002060"/>
                </a:solidFill>
              </a:rPr>
              <a:t>Từ trời cao có tiếng Chúa Cha phán rằng: này là Con Ta yêu dấu sống đẹp lòng Ta mọi đàng. Và hôm nay Giê-su Con Một Thiên Chúa đã chịu phép rửa vì yêu thương chúng ta.</a:t>
            </a:r>
            <a:endParaRPr lang="vi-VN" sz="5200" b="0" dirty="0">
              <a:solidFill>
                <a:srgbClr val="002060"/>
              </a:solidFill>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b="1" dirty="0" err="1">
                <a:solidFill>
                  <a:srgbClr val="002060"/>
                </a:solidFill>
                <a:latin typeface="+mj-lt"/>
                <a:ea typeface="Segoe UI Black" panose="020B0A02040204020203" pitchFamily="34" charset="0"/>
              </a:rPr>
              <a:t>niềm</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vui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sự</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bình</a:t>
            </a:r>
            <a:r>
              <a:rPr lang="en-US" sz="5400" b="1" dirty="0">
                <a:solidFill>
                  <a:srgbClr val="002060"/>
                </a:solidFill>
                <a:latin typeface="+mj-lt"/>
                <a:ea typeface="Segoe UI Black" panose="020B0A02040204020203" pitchFamily="34" charset="0"/>
              </a:rPr>
              <a:t> an </a:t>
            </a:r>
            <a:r>
              <a:rPr lang="en-US" sz="5400" b="1" dirty="0" err="1">
                <a:solidFill>
                  <a:srgbClr val="002060"/>
                </a:solidFill>
                <a:latin typeface="+mj-lt"/>
                <a:ea typeface="Segoe UI Black" panose="020B0A02040204020203" pitchFamily="34" charset="0"/>
              </a:rPr>
              <a:t>của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Cứu</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Chuộc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a:solidFill>
                  <a:srgbClr val="002060"/>
                </a:solidFill>
                <a:latin typeface="+mj-lt"/>
                <a:ea typeface="Segoe UI Black" panose="020B0A02040204020203" pitchFamily="34" charset="0"/>
              </a:rPr>
              <a:t>Xin </a:t>
            </a:r>
            <a:r>
              <a:rPr lang="en-US" sz="5400" b="1" dirty="0" err="1">
                <a:solidFill>
                  <a:srgbClr val="002060"/>
                </a:solidFill>
                <a:latin typeface="+mj-lt"/>
                <a:ea typeface="Segoe UI Black" panose="020B0A02040204020203" pitchFamily="34" charset="0"/>
              </a:rPr>
              <a:t>tôn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vinh</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và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ngợi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khen</a:t>
            </a:r>
            <a:r>
              <a:rPr lang="en-US" sz="5400" b="1" dirty="0">
                <a:solidFill>
                  <a:srgbClr val="002060"/>
                </a:solidFill>
                <a:latin typeface="+mj-lt"/>
                <a:ea typeface="Segoe UI Black" panose="020B0A02040204020203" pitchFamily="34" charset="0"/>
              </a:rPr>
              <a:t> Cha </a:t>
            </a:r>
            <a:r>
              <a:rPr lang="en-US" sz="5400" b="1" dirty="0" err="1">
                <a:solidFill>
                  <a:srgbClr val="002060"/>
                </a:solidFill>
                <a:latin typeface="+mj-lt"/>
                <a:ea typeface="Segoe UI Black" panose="020B0A02040204020203" pitchFamily="34" charset="0"/>
              </a:rPr>
              <a:t>là</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Thiên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Chúa</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chúng</a:t>
            </a:r>
            <a:r>
              <a:rPr lang="en-US" sz="5400" b="1" dirty="0">
                <a:solidFill>
                  <a:srgbClr val="002060"/>
                </a:solidFill>
                <a:latin typeface="+mj-lt"/>
                <a:ea typeface="Segoe UI Black" panose="020B0A02040204020203" pitchFamily="34" charset="0"/>
              </a:rPr>
              <a:t> con</a:t>
            </a:r>
            <a:r>
              <a:rPr lang="en-US" sz="5400" b="1" dirty="0">
                <a:solidFill>
                  <a:srgbClr val="C00000"/>
                </a:solidFill>
                <a:latin typeface="+mj-lt"/>
                <a:ea typeface="Segoe UI Black" panose="020B0A02040204020203" pitchFamily="34" charset="0"/>
              </a:rPr>
              <a:t>/ </a:t>
            </a:r>
            <a:r>
              <a:rPr lang="en-US" sz="5400" b="1" dirty="0">
                <a:solidFill>
                  <a:srgbClr val="002060"/>
                </a:solidFill>
                <a:latin typeface="+mj-lt"/>
                <a:ea typeface="Segoe UI Black" panose="020B0A02040204020203" pitchFamily="34" charset="0"/>
              </a:rPr>
              <a:t>Cha </a:t>
            </a:r>
            <a:r>
              <a:rPr lang="en-US" sz="5400" b="1" dirty="0" err="1">
                <a:solidFill>
                  <a:srgbClr val="002060"/>
                </a:solidFill>
                <a:latin typeface="+mj-lt"/>
                <a:ea typeface="Segoe UI Black" panose="020B0A02040204020203" pitchFamily="34" charset="0"/>
              </a:rPr>
              <a:t>đáng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chúc</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tụng</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mãi</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muôn</a:t>
            </a:r>
            <a:r>
              <a:rPr lang="en-US" sz="5400" b="1" dirty="0">
                <a:solidFill>
                  <a:srgbClr val="002060"/>
                </a:solidFill>
                <a:latin typeface="+mj-lt"/>
                <a:ea typeface="Segoe UI Black" panose="020B0A02040204020203" pitchFamily="34" charset="0"/>
              </a:rPr>
              <a:t> </a:t>
            </a:r>
            <a:r>
              <a:rPr lang="en-US" sz="5400" b="1" dirty="0" err="1">
                <a:solidFill>
                  <a:srgbClr val="002060"/>
                </a:solidFill>
                <a:latin typeface="+mj-lt"/>
                <a:ea typeface="Segoe UI Black" panose="020B0A02040204020203" pitchFamily="34" charset="0"/>
              </a:rPr>
              <a:t>đời</a:t>
            </a:r>
            <a:r>
              <a:rPr lang="en-US" sz="5400" b="1" dirty="0">
                <a:solidFill>
                  <a:srgbClr val="002060"/>
                </a:solidFill>
                <a:latin typeface="+mj-lt"/>
                <a:ea typeface="Segoe UI Black" panose="020B0A02040204020203" pitchFamily="34" charset="0"/>
              </a:rPr>
              <a:t>. </a:t>
            </a:r>
            <a:r>
              <a:rPr lang="en-US" sz="5400" b="1" dirty="0">
                <a:solidFill>
                  <a:srgbClr val="C000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rtlCol="0">
            <a:normAutofit/>
          </a:bodyPr>
          <a:lstStyle/>
          <a:p>
            <a:pPr eaLnBrk="1" fontAlgn="auto" hangingPunct="1">
              <a:lnSpc>
                <a:spcPct val="120000"/>
              </a:lnSpc>
              <a:spcAft>
                <a:spcPts val="0"/>
              </a:spcAft>
              <a:defRPr/>
            </a:pPr>
            <a:endParaRPr lang="en-US" sz="1400" b="0" dirty="0">
              <a:solidFill>
                <a:srgbClr val="FFFF00"/>
              </a:solidFill>
              <a:latin typeface="+mj-lt"/>
              <a:ea typeface="Tahoma" pitchFamily="34" charset="0"/>
              <a:cs typeface="Times New Roman" pitchFamily="18" charset="0"/>
            </a:endParaRPr>
          </a:p>
          <a:p>
            <a:pPr eaLnBrk="1" fontAlgn="auto" hangingPunct="1">
              <a:lnSpc>
                <a:spcPct val="120000"/>
              </a:lnSpc>
              <a:spcAft>
                <a:spcPts val="0"/>
              </a:spcAft>
              <a:defRPr/>
            </a:pPr>
            <a:r>
              <a:rPr lang="en-US" sz="5400" b="0" u="sng" dirty="0">
                <a:solidFill>
                  <a:srgbClr val="FF0000"/>
                </a:solidFill>
                <a:latin typeface="+mj-lt"/>
                <a:ea typeface="Tahoma" pitchFamily="34" charset="0"/>
                <a:cs typeface="Times New Roman" pitchFamily="18" charset="0"/>
              </a:rPr>
              <a:t>Ca </a:t>
            </a:r>
            <a:r>
              <a:rPr lang="en-US" sz="5400" b="0" u="sng" dirty="0" err="1">
                <a:solidFill>
                  <a:srgbClr val="FF0000"/>
                </a:solidFill>
                <a:latin typeface="+mj-lt"/>
                <a:ea typeface="Tahoma" pitchFamily="34" charset="0"/>
                <a:cs typeface="Times New Roman" pitchFamily="18" charset="0"/>
              </a:rPr>
              <a:t>Nguyện</a:t>
            </a:r>
            <a:r>
              <a:rPr lang="en-US" sz="5400" b="0" u="sng" dirty="0">
                <a:solidFill>
                  <a:srgbClr val="FF0000"/>
                </a:solidFill>
                <a:latin typeface="+mj-lt"/>
                <a:ea typeface="Tahoma" pitchFamily="34" charset="0"/>
                <a:cs typeface="Times New Roman" pitchFamily="18" charset="0"/>
              </a:rPr>
              <a:t> </a:t>
            </a:r>
            <a:r>
              <a:rPr lang="en-US" sz="5400" b="0" u="sng" dirty="0" err="1">
                <a:solidFill>
                  <a:srgbClr val="FF0000"/>
                </a:solidFill>
                <a:latin typeface="+mj-lt"/>
                <a:ea typeface="Tahoma" pitchFamily="34" charset="0"/>
                <a:cs typeface="Times New Roman" pitchFamily="18" charset="0"/>
              </a:rPr>
              <a:t>Hiệp</a:t>
            </a:r>
            <a:r>
              <a:rPr lang="en-US" sz="5400" b="0" u="sng" dirty="0">
                <a:solidFill>
                  <a:srgbClr val="FF0000"/>
                </a:solidFill>
                <a:latin typeface="+mj-lt"/>
                <a:ea typeface="Tahoma" pitchFamily="34" charset="0"/>
                <a:cs typeface="Times New Roman" pitchFamily="18" charset="0"/>
              </a:rPr>
              <a:t> </a:t>
            </a:r>
            <a:r>
              <a:rPr lang="en-US" sz="5400" b="0" u="sng" dirty="0" err="1">
                <a:solidFill>
                  <a:srgbClr val="FF0000"/>
                </a:solidFill>
                <a:latin typeface="+mj-lt"/>
                <a:ea typeface="Tahoma" pitchFamily="34" charset="0"/>
                <a:cs typeface="Times New Roman" pitchFamily="18" charset="0"/>
              </a:rPr>
              <a:t>Lễ</a:t>
            </a:r>
            <a:endParaRPr lang="en-US" sz="5400" b="0" u="sng" dirty="0">
              <a:solidFill>
                <a:srgbClr val="FF0000"/>
              </a:solidFill>
              <a:latin typeface="+mj-lt"/>
              <a:ea typeface="Tahoma" pitchFamily="34" charset="0"/>
              <a:cs typeface="Times New Roman" pitchFamily="18" charset="0"/>
            </a:endParaRPr>
          </a:p>
          <a:p>
            <a:pPr>
              <a:lnSpc>
                <a:spcPct val="120000"/>
              </a:lnSpc>
              <a:defRPr/>
            </a:pPr>
            <a:r>
              <a:rPr lang="vi-VN" sz="3600" dirty="0">
                <a:solidFill>
                  <a:srgbClr val="FF0000"/>
                </a:solidFill>
              </a:rPr>
              <a:t>NHỮNG NGƯỜI HÀNH HƯƠNG CỦA HY VỌNG</a:t>
            </a:r>
            <a:r>
              <a:rPr lang="vi-VN" sz="8000" dirty="0">
                <a:solidFill>
                  <a:srgbClr val="FF0000"/>
                </a:solidFill>
              </a:rPr>
              <a:t/>
            </a:r>
            <a:br>
              <a:rPr lang="vi-VN" sz="8000" dirty="0">
                <a:solidFill>
                  <a:srgbClr val="FF0000"/>
                </a:solidFill>
              </a:rPr>
            </a:br>
            <a:r>
              <a:rPr lang="vi-VN" dirty="0">
                <a:solidFill>
                  <a:srgbClr val="003399"/>
                </a:solidFill>
              </a:rPr>
              <a:t>Bài hát chính thức Năm Thánh 2025 - UBTN</a:t>
            </a:r>
            <a:endParaRPr lang="en-US" sz="7200" b="0" dirty="0">
              <a:solidFill>
                <a:srgbClr val="003399"/>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9166760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rmAutofit/>
          </a:bodyPr>
          <a:lstStyle/>
          <a:p>
            <a:pPr algn="just">
              <a:lnSpc>
                <a:spcPct val="140000"/>
              </a:lnSpc>
            </a:pPr>
            <a:r>
              <a:rPr lang="en-US" sz="4400" b="0" u="sng" dirty="0" err="1">
                <a:solidFill>
                  <a:srgbClr val="FF0000"/>
                </a:solidFill>
                <a:latin typeface="+mj-lt"/>
                <a:cs typeface="Times New Roman" pitchFamily="18" charset="0"/>
              </a:rPr>
              <a:t>Đk</a:t>
            </a:r>
            <a:r>
              <a:rPr lang="en-US" sz="4400" b="0" u="sng" dirty="0">
                <a:solidFill>
                  <a:srgbClr val="FF0000"/>
                </a:solidFill>
                <a:latin typeface="+mj-lt"/>
                <a:cs typeface="Times New Roman" pitchFamily="18" charset="0"/>
              </a:rPr>
              <a:t>:</a:t>
            </a:r>
            <a:r>
              <a:rPr lang="en-US" sz="4400" b="0" dirty="0">
                <a:solidFill>
                  <a:srgbClr val="003399"/>
                </a:solidFill>
                <a:latin typeface="+mj-lt"/>
                <a:cs typeface="Times New Roman" pitchFamily="18" charset="0"/>
              </a:rPr>
              <a:t> </a:t>
            </a:r>
            <a:r>
              <a:rPr lang="vi-VN" sz="4400" dirty="0">
                <a:solidFill>
                  <a:srgbClr val="002060"/>
                </a:solidFill>
                <a:latin typeface="+mj-lt"/>
              </a:rPr>
              <a:t>Đang bừng cháy trong con ngọn lửa hy vọng, đây bài hát con dâng kính Ngài: là Thiên Chúa, nguồn sống vô tận vô biên, đường con đi từng bước vững tin vào Ngài.</a:t>
            </a:r>
            <a:endParaRPr lang="en-US" sz="44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290861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Autofit/>
          </a:bodyPr>
          <a:lstStyle/>
          <a:p>
            <a:pPr algn="just">
              <a:lnSpc>
                <a:spcPct val="140000"/>
              </a:lnSpc>
            </a:pPr>
            <a:r>
              <a:rPr lang="en-US" sz="4400" b="0" u="sng" dirty="0">
                <a:solidFill>
                  <a:srgbClr val="FF0000"/>
                </a:solidFill>
                <a:latin typeface="+mj-lt"/>
                <a:cs typeface="Times New Roman" pitchFamily="18" charset="0"/>
              </a:rPr>
              <a:t>Tk1:</a:t>
            </a:r>
            <a:r>
              <a:rPr lang="en-US" sz="4400" b="0" dirty="0">
                <a:solidFill>
                  <a:srgbClr val="FFFF00"/>
                </a:solidFill>
                <a:latin typeface="+mj-lt"/>
                <a:cs typeface="Times New Roman" pitchFamily="18" charset="0"/>
              </a:rPr>
              <a:t>  </a:t>
            </a:r>
            <a:r>
              <a:rPr lang="vi-VN" sz="4400" dirty="0">
                <a:solidFill>
                  <a:srgbClr val="002060"/>
                </a:solidFill>
                <a:latin typeface="+mj-lt"/>
              </a:rPr>
              <a:t>Muôn dân nước, muôn ngôn ngữ khắp nơi trên thế giới, được Lời Chúa soi sáng đưa dẫn lối. Mọi con cái tản mác sống bơ vơ lạc loài nay tìm được mái ấm trong Con Một Cha chí ái.</a:t>
            </a:r>
            <a:endParaRPr lang="vi-VN" sz="44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rmAutofit fontScale="92500"/>
          </a:bodyPr>
          <a:lstStyle/>
          <a:p>
            <a:pPr algn="just">
              <a:lnSpc>
                <a:spcPct val="140000"/>
              </a:lnSpc>
            </a:pPr>
            <a:r>
              <a:rPr lang="en-US" sz="4800" b="0" u="sng" dirty="0" err="1">
                <a:solidFill>
                  <a:srgbClr val="FF0000"/>
                </a:solidFill>
                <a:latin typeface="+mj-lt"/>
                <a:cs typeface="Times New Roman" pitchFamily="18" charset="0"/>
              </a:rPr>
              <a:t>Đk</a:t>
            </a:r>
            <a:r>
              <a:rPr lang="en-US" sz="4800" b="0" u="sng" dirty="0">
                <a:solidFill>
                  <a:srgbClr val="FF0000"/>
                </a:solidFill>
                <a:latin typeface="+mj-lt"/>
                <a:cs typeface="Times New Roman" pitchFamily="18" charset="0"/>
              </a:rPr>
              <a:t>:</a:t>
            </a:r>
            <a:r>
              <a:rPr lang="en-US" sz="4800" b="0" dirty="0">
                <a:solidFill>
                  <a:srgbClr val="003399"/>
                </a:solidFill>
                <a:latin typeface="+mj-lt"/>
                <a:cs typeface="Times New Roman" pitchFamily="18" charset="0"/>
              </a:rPr>
              <a:t> </a:t>
            </a:r>
            <a:r>
              <a:rPr lang="vi-VN" sz="4800" dirty="0">
                <a:solidFill>
                  <a:srgbClr val="002060"/>
                </a:solidFill>
                <a:latin typeface="+mj-lt"/>
              </a:rPr>
              <a:t>Đang bừng cháy trong con ngọn lửa hy vọng, đây bài hát con dâng kính Ngài: là Thiên Chúa, nguồn sống vô tận vô biên, đường con đi từng bước vững tin vào Ngài.</a:t>
            </a:r>
            <a:endParaRPr lang="en-US" sz="48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5546248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285750"/>
            <a:ext cx="9144000" cy="4857750"/>
          </a:xfrm>
        </p:spPr>
        <p:txBody>
          <a:bodyPr>
            <a:noAutofit/>
          </a:bodyPr>
          <a:lstStyle/>
          <a:p>
            <a:pPr algn="just">
              <a:lnSpc>
                <a:spcPct val="140000"/>
              </a:lnSpc>
            </a:pPr>
            <a:r>
              <a:rPr lang="en-US" sz="4200" u="sng" dirty="0">
                <a:solidFill>
                  <a:srgbClr val="FF0000"/>
                </a:solidFill>
                <a:latin typeface="+mj-lt"/>
                <a:cs typeface="Times New Roman" pitchFamily="18" charset="0"/>
              </a:rPr>
              <a:t>T</a:t>
            </a:r>
            <a:r>
              <a:rPr lang="en-US" sz="4200" b="0" u="sng" dirty="0">
                <a:solidFill>
                  <a:srgbClr val="FF0000"/>
                </a:solidFill>
                <a:latin typeface="+mj-lt"/>
                <a:cs typeface="Times New Roman" pitchFamily="18" charset="0"/>
              </a:rPr>
              <a:t>k2:</a:t>
            </a:r>
            <a:r>
              <a:rPr lang="en-US" sz="4200" b="0" dirty="0">
                <a:solidFill>
                  <a:schemeClr val="bg1"/>
                </a:solidFill>
                <a:latin typeface="+mj-lt"/>
                <a:cs typeface="Times New Roman" pitchFamily="18" charset="0"/>
              </a:rPr>
              <a:t> </a:t>
            </a:r>
            <a:r>
              <a:rPr lang="vi-VN" sz="4200" dirty="0">
                <a:solidFill>
                  <a:srgbClr val="002060"/>
                </a:solidFill>
                <a:latin typeface="+mj-lt"/>
              </a:rPr>
              <a:t>Ôi Thiên Chúa, Ngài là Đấng nhân hậu và khoan dung, là hừng đông, là hy vọng tương lai, Ngài chăm sóc, chở che, đỡ nâng cho mọi loài, Thánh Thần hằng luôn canh tân cho một trời đất mới.</a:t>
            </a:r>
            <a:endParaRPr lang="en-US" sz="42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17865856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rmAutofit fontScale="92500"/>
          </a:bodyPr>
          <a:lstStyle/>
          <a:p>
            <a:pPr algn="just">
              <a:lnSpc>
                <a:spcPct val="140000"/>
              </a:lnSpc>
            </a:pPr>
            <a:r>
              <a:rPr lang="en-US" sz="4800" b="0" u="sng" dirty="0" err="1">
                <a:solidFill>
                  <a:srgbClr val="FF0000"/>
                </a:solidFill>
                <a:latin typeface="+mj-lt"/>
                <a:cs typeface="Times New Roman" pitchFamily="18" charset="0"/>
              </a:rPr>
              <a:t>Đk</a:t>
            </a:r>
            <a:r>
              <a:rPr lang="en-US" sz="4800" b="0" u="sng" dirty="0">
                <a:solidFill>
                  <a:srgbClr val="FF0000"/>
                </a:solidFill>
                <a:latin typeface="+mj-lt"/>
                <a:cs typeface="Times New Roman" pitchFamily="18" charset="0"/>
              </a:rPr>
              <a:t>:</a:t>
            </a:r>
            <a:r>
              <a:rPr lang="en-US" sz="4800" b="0" dirty="0">
                <a:solidFill>
                  <a:srgbClr val="003399"/>
                </a:solidFill>
                <a:latin typeface="+mj-lt"/>
                <a:cs typeface="Times New Roman" pitchFamily="18" charset="0"/>
              </a:rPr>
              <a:t> </a:t>
            </a:r>
            <a:r>
              <a:rPr lang="vi-VN" sz="4800" dirty="0">
                <a:solidFill>
                  <a:srgbClr val="002060"/>
                </a:solidFill>
                <a:latin typeface="+mj-lt"/>
              </a:rPr>
              <a:t>Đang bừng cháy trong con ngọn lửa hy vọng, đây bài hát con dâng kính Ngài: là Thiên Chúa, nguồn sống vô tận vô biên, đường con đi từng bước vững tin vào Ngài.</a:t>
            </a:r>
            <a:endParaRPr lang="en-US" sz="48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516068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rmAutofit fontScale="92500" lnSpcReduction="20000"/>
          </a:bodyPr>
          <a:lstStyle/>
          <a:p>
            <a:pPr algn="just">
              <a:lnSpc>
                <a:spcPct val="140000"/>
              </a:lnSpc>
            </a:pPr>
            <a:r>
              <a:rPr lang="en-US" sz="5200" u="sng" dirty="0">
                <a:solidFill>
                  <a:srgbClr val="FF0000"/>
                </a:solidFill>
                <a:latin typeface="+mj-lt"/>
                <a:cs typeface="Times New Roman" pitchFamily="18" charset="0"/>
              </a:rPr>
              <a:t>T</a:t>
            </a:r>
            <a:r>
              <a:rPr lang="en-US" sz="5200" b="0" u="sng" dirty="0">
                <a:solidFill>
                  <a:srgbClr val="FF0000"/>
                </a:solidFill>
                <a:latin typeface="+mj-lt"/>
                <a:cs typeface="Times New Roman" pitchFamily="18" charset="0"/>
              </a:rPr>
              <a:t>k3:</a:t>
            </a:r>
            <a:r>
              <a:rPr lang="en-US" sz="5200" b="0" dirty="0">
                <a:solidFill>
                  <a:srgbClr val="FF0000"/>
                </a:solidFill>
                <a:latin typeface="+mj-lt"/>
                <a:cs typeface="Times New Roman" pitchFamily="18" charset="0"/>
              </a:rPr>
              <a:t> </a:t>
            </a:r>
            <a:r>
              <a:rPr lang="vi-VN" sz="4800" dirty="0">
                <a:solidFill>
                  <a:srgbClr val="002060"/>
                </a:solidFill>
                <a:latin typeface="+mj-lt"/>
              </a:rPr>
              <a:t>Nào cùng ngước nhìn và bước đi trong làn gió mới, và cùng hướng về Chúa Con giáng thế, Ngài đã đến vì chính chúng ta và mọi người, Ngài là đường đưa ta đi đến cùng Cha chí thánh.</a:t>
            </a:r>
            <a:endParaRPr lang="en-US" sz="52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4207859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normAutofit fontScale="92500"/>
          </a:bodyPr>
          <a:lstStyle/>
          <a:p>
            <a:pPr algn="just">
              <a:lnSpc>
                <a:spcPct val="140000"/>
              </a:lnSpc>
            </a:pPr>
            <a:r>
              <a:rPr lang="en-US" sz="4800" b="0" u="sng" dirty="0" err="1">
                <a:solidFill>
                  <a:srgbClr val="FF0000"/>
                </a:solidFill>
                <a:latin typeface="+mj-lt"/>
                <a:cs typeface="Times New Roman" pitchFamily="18" charset="0"/>
              </a:rPr>
              <a:t>Đk</a:t>
            </a:r>
            <a:r>
              <a:rPr lang="en-US" sz="4800" b="0" u="sng" dirty="0">
                <a:solidFill>
                  <a:srgbClr val="FF0000"/>
                </a:solidFill>
                <a:latin typeface="+mj-lt"/>
                <a:cs typeface="Times New Roman" pitchFamily="18" charset="0"/>
              </a:rPr>
              <a:t>:</a:t>
            </a:r>
            <a:r>
              <a:rPr lang="en-US" sz="4800" b="0" dirty="0">
                <a:solidFill>
                  <a:srgbClr val="003399"/>
                </a:solidFill>
                <a:latin typeface="+mj-lt"/>
                <a:cs typeface="Times New Roman" pitchFamily="18" charset="0"/>
              </a:rPr>
              <a:t> </a:t>
            </a:r>
            <a:r>
              <a:rPr lang="vi-VN" sz="4800" dirty="0">
                <a:solidFill>
                  <a:srgbClr val="002060"/>
                </a:solidFill>
                <a:latin typeface="+mj-lt"/>
              </a:rPr>
              <a:t>Đang bừng cháy trong con ngọn lửa hy vọng, đây bài hát con dâng kính Ngài: là Thiên Chúa, nguồn sống vô tận vô biên, đường con đi từng bước vững tin vào Ngài.</a:t>
            </a:r>
            <a:endParaRPr lang="en-US" sz="4800" b="0" dirty="0">
              <a:solidFill>
                <a:srgbClr val="002060"/>
              </a:solidFill>
              <a:latin typeface="+mj-lt"/>
              <a:cs typeface="Times New Roman" pitchFamily="18" charset="0"/>
            </a:endParaRPr>
          </a:p>
        </p:txBody>
      </p:sp>
    </p:spTree>
    <p:extLst>
      <p:ext uri="{BB962C8B-B14F-4D97-AF65-F5344CB8AC3E}">
        <p14:creationId xmlns:p14="http://schemas.microsoft.com/office/powerpoint/2010/main" val="3294899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800" b="0" u="sng" dirty="0">
                <a:solidFill>
                  <a:srgbClr val="FF0000"/>
                </a:solidFill>
                <a:effectLst/>
                <a:latin typeface="+mj-lt"/>
                <a:cs typeface="Times New Roman" pitchFamily="18" charset="0"/>
              </a:rPr>
              <a:t>Tk</a:t>
            </a:r>
            <a:r>
              <a:rPr lang="vi-VN" sz="5800" b="0" u="sng" dirty="0">
                <a:solidFill>
                  <a:srgbClr val="FF0000"/>
                </a:solidFill>
                <a:effectLst/>
                <a:latin typeface="+mj-lt"/>
                <a:cs typeface="Times New Roman" pitchFamily="18" charset="0"/>
              </a:rPr>
              <a:t>1.</a:t>
            </a:r>
            <a:r>
              <a:rPr lang="en-US" sz="5800" b="0" dirty="0">
                <a:solidFill>
                  <a:srgbClr val="003399"/>
                </a:solidFill>
                <a:effectLst/>
                <a:latin typeface="+mj-lt"/>
                <a:cs typeface="Times New Roman" pitchFamily="18" charset="0"/>
              </a:rPr>
              <a:t> </a:t>
            </a:r>
            <a:r>
              <a:rPr lang="vi-VN" sz="5400" dirty="0">
                <a:solidFill>
                  <a:srgbClr val="002060"/>
                </a:solidFill>
              </a:rPr>
              <a:t>Hãy hát, hãy hát dâng lời chúc tụng. Hãy hát, hãy hát dâng lời cảm tạ. Ngàn dân ơi vui lên! Triều thần ơi vui lên! Vui lên trong niềm hân hoan.</a:t>
            </a:r>
            <a:endParaRPr lang="en-US" sz="5400" b="0" dirty="0">
              <a:solidFill>
                <a:srgbClr val="002060"/>
              </a:solidFill>
              <a:effectLs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a:solidFill>
                  <a:srgbClr val="FF0000"/>
                </a:solidFill>
                <a:effectLst/>
                <a:latin typeface="+mj-lt"/>
                <a:cs typeface="Times New Roman" pitchFamily="18" charset="0"/>
              </a:rPr>
              <a:t>Ca</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Kết</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Lễ</a:t>
            </a:r>
            <a:r>
              <a:rPr lang="en-US" sz="8000" b="0" dirty="0">
                <a:solidFill>
                  <a:srgbClr val="FF0000"/>
                </a:solidFill>
                <a:effectLst/>
                <a:latin typeface="+mj-lt"/>
                <a:cs typeface="Times New Roman" pitchFamily="18" charset="0"/>
              </a:rPr>
              <a:t/>
            </a:r>
            <a:br>
              <a:rPr lang="en-US" sz="8000" b="0" dirty="0">
                <a:solidFill>
                  <a:srgbClr val="FF0000"/>
                </a:solidFill>
                <a:effectLst/>
                <a:latin typeface="+mj-lt"/>
                <a:cs typeface="Times New Roman" pitchFamily="18" charset="0"/>
              </a:rPr>
            </a:br>
            <a:r>
              <a:rPr lang="en-US" sz="8000" b="0" dirty="0" err="1">
                <a:solidFill>
                  <a:srgbClr val="FF0000"/>
                </a:solidFill>
                <a:effectLst/>
                <a:latin typeface="+mj-lt"/>
                <a:cs typeface="Times New Roman" pitchFamily="18" charset="0"/>
              </a:rPr>
              <a:t>Này</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Chính</a:t>
            </a:r>
            <a:r>
              <a:rPr lang="en-US" sz="8000" b="0" dirty="0">
                <a:solidFill>
                  <a:srgbClr val="FF0000"/>
                </a:solidFill>
                <a:effectLst/>
                <a:latin typeface="+mj-lt"/>
                <a:cs typeface="Times New Roman" pitchFamily="18" charset="0"/>
              </a:rPr>
              <a:t> </a:t>
            </a:r>
            <a:r>
              <a:rPr lang="en-US" sz="8000" b="0" dirty="0" err="1">
                <a:solidFill>
                  <a:srgbClr val="FF0000"/>
                </a:solidFill>
                <a:effectLst/>
                <a:latin typeface="+mj-lt"/>
                <a:cs typeface="Times New Roman" pitchFamily="18" charset="0"/>
              </a:rPr>
              <a:t>Chúa</a:t>
            </a:r>
            <a:r>
              <a:rPr lang="en-US" b="0" dirty="0">
                <a:solidFill>
                  <a:srgbClr val="FF0000"/>
                </a:solidFill>
                <a:effectLst/>
                <a:latin typeface="+mj-lt"/>
                <a:cs typeface="Times New Roman" pitchFamily="18" charset="0"/>
              </a:rPr>
              <a:t> </a:t>
            </a:r>
            <a:br>
              <a:rPr lang="en-US" b="0" dirty="0">
                <a:solidFill>
                  <a:srgbClr val="FF0000"/>
                </a:solidFill>
                <a:effectLst/>
                <a:latin typeface="+mj-lt"/>
                <a:cs typeface="Times New Roman" pitchFamily="18" charset="0"/>
              </a:rPr>
            </a:br>
            <a:r>
              <a:rPr lang="en-US" sz="4800" b="0" dirty="0" err="1">
                <a:solidFill>
                  <a:srgbClr val="FF0000"/>
                </a:solidFill>
                <a:effectLst/>
                <a:latin typeface="+mj-lt"/>
                <a:cs typeface="Times New Roman" pitchFamily="18" charset="0"/>
              </a:rPr>
              <a:t>Đức</a:t>
            </a:r>
            <a:r>
              <a:rPr lang="en-US" sz="4800" b="0" dirty="0">
                <a:solidFill>
                  <a:srgbClr val="FF0000"/>
                </a:solidFill>
                <a:effectLst/>
                <a:latin typeface="+mj-lt"/>
                <a:cs typeface="Times New Roman" pitchFamily="18" charset="0"/>
              </a:rPr>
              <a:t> </a:t>
            </a:r>
            <a:r>
              <a:rPr lang="en-US" sz="4800" b="0" dirty="0" err="1">
                <a:solidFill>
                  <a:srgbClr val="FF0000"/>
                </a:solidFill>
                <a:effectLst/>
                <a:latin typeface="+mj-lt"/>
                <a:cs typeface="Times New Roman" pitchFamily="18" charset="0"/>
              </a:rPr>
              <a:t>Tuấn</a:t>
            </a:r>
            <a:endParaRPr lang="vi-VN" sz="3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p>
        </p:txBody>
      </p:sp>
    </p:spTree>
    <p:extLst>
      <p:ext uri="{BB962C8B-B14F-4D97-AF65-F5344CB8AC3E}">
        <p14:creationId xmlns:p14="http://schemas.microsoft.com/office/powerpoint/2010/main" val="34087549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0000"/>
                </a:solidFill>
                <a:effectLst/>
                <a:latin typeface="+mj-lt"/>
                <a:cs typeface="Times New Roman" pitchFamily="18" charset="0"/>
              </a:rPr>
              <a:t>Tk1:</a:t>
            </a:r>
            <a:r>
              <a:rPr lang="en-US" sz="6000" b="0" dirty="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nghèo khó. Sai tôi đến với người lao tù. Đem Tin Mừng giải thoát: Thiên Chúa đã cứu tôi.</a:t>
            </a:r>
          </a:p>
        </p:txBody>
      </p:sp>
    </p:spTree>
    <p:extLst>
      <p:ext uri="{BB962C8B-B14F-4D97-AF65-F5344CB8AC3E}">
        <p14:creationId xmlns:p14="http://schemas.microsoft.com/office/powerpoint/2010/main" val="1295806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0000"/>
                </a:solidFill>
                <a:effectLst/>
                <a:latin typeface="+mj-lt"/>
                <a:cs typeface="Times New Roman" pitchFamily="18" charset="0"/>
              </a:rPr>
              <a:t>Tk2:</a:t>
            </a:r>
            <a:r>
              <a:rPr lang="en-US" sz="6600" b="0" dirty="0">
                <a:solidFill>
                  <a:srgbClr val="003399"/>
                </a:solidFill>
                <a:effectLst/>
                <a:latin typeface="+mj-lt"/>
                <a:cs typeface="Times New Roman" pitchFamily="18" charset="0"/>
              </a:rPr>
              <a:t> </a:t>
            </a:r>
            <a:r>
              <a:rPr lang="vi-VN" sz="6600" b="0" dirty="0">
                <a:solidFill>
                  <a:srgbClr val="002060"/>
                </a:solidFill>
                <a:effectLst/>
                <a:latin typeface="+mj-lt"/>
                <a:cs typeface="Times New Roman" pitchFamily="18" charset="0"/>
              </a:rPr>
              <a:t>Sai tôi đến với người than khóc. Sai tôi đến với người âu sầu. Đem Tin Mừng an ủi: Thiên Chúa đã cứu tôi.</a:t>
            </a:r>
            <a:endParaRPr lang="en-US" sz="66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011495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0000"/>
                </a:solidFill>
                <a:effectLst/>
                <a:latin typeface="+mj-lt"/>
                <a:cs typeface="Times New Roman" pitchFamily="18" charset="0"/>
              </a:rPr>
              <a:t>Tk3:</a:t>
            </a:r>
            <a:r>
              <a:rPr lang="en-US" sz="6000" b="0" dirty="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đau yếu. Sai tôi đến với người thất vọng. Đem Tin Mừng chân lý: Thiên Chúa đã cứu tôi.</a:t>
            </a:r>
          </a:p>
        </p:txBody>
      </p:sp>
    </p:spTree>
    <p:extLst>
      <p:ext uri="{BB962C8B-B14F-4D97-AF65-F5344CB8AC3E}">
        <p14:creationId xmlns:p14="http://schemas.microsoft.com/office/powerpoint/2010/main" val="2287310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0000"/>
                </a:solidFill>
                <a:effectLst/>
                <a:latin typeface="+mj-lt"/>
                <a:cs typeface="Times New Roman" pitchFamily="18" charset="0"/>
              </a:rPr>
              <a:t>Tk4:</a:t>
            </a:r>
            <a:r>
              <a:rPr lang="en-US" sz="6000" b="0" dirty="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Sai tôi đến với người tội lỗi. Sai tôi đến với người lao nhọc. Đem Tin Mừng cứu rỗi: Thiên Chúa đã cứu tôi.</a:t>
            </a:r>
          </a:p>
        </p:txBody>
      </p:sp>
    </p:spTree>
    <p:extLst>
      <p:ext uri="{BB962C8B-B14F-4D97-AF65-F5344CB8AC3E}">
        <p14:creationId xmlns:p14="http://schemas.microsoft.com/office/powerpoint/2010/main" val="12864655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000" b="0" dirty="0">
                <a:solidFill>
                  <a:srgbClr val="003399"/>
                </a:solidFill>
                <a:effectLst/>
                <a:latin typeface="+mj-lt"/>
                <a:cs typeface="Times New Roman" pitchFamily="18" charset="0"/>
              </a:rPr>
              <a:t> </a:t>
            </a:r>
            <a:r>
              <a:rPr lang="vi-VN" sz="6000" b="0" dirty="0">
                <a:solidFill>
                  <a:srgbClr val="002060"/>
                </a:solidFill>
                <a:effectLst/>
                <a:latin typeface="+mj-lt"/>
                <a:cs typeface="Times New Roman" pitchFamily="18" charset="0"/>
              </a:rPr>
              <a:t>Này chính Chúa đã sai tôi đi. Sai tôi đi loan báo Tin Mừng. Này chính Chúa đã thánh hiến tôi. Sai tôi đi Người sai tôi đi.</a:t>
            </a:r>
          </a:p>
        </p:txBody>
      </p:sp>
    </p:spTree>
    <p:extLst>
      <p:ext uri="{BB962C8B-B14F-4D97-AF65-F5344CB8AC3E}">
        <p14:creationId xmlns:p14="http://schemas.microsoft.com/office/powerpoint/2010/main" val="2375133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200" u="sng" dirty="0">
                <a:solidFill>
                  <a:srgbClr val="FF0000"/>
                </a:solidFill>
                <a:cs typeface="Times New Roman" pitchFamily="18" charset="0"/>
              </a:rPr>
              <a:t>Đ</a:t>
            </a:r>
            <a:r>
              <a:rPr lang="en-US" sz="5200" u="sng" dirty="0">
                <a:solidFill>
                  <a:srgbClr val="FF0000"/>
                </a:solidFill>
                <a:cs typeface="Times New Roman" pitchFamily="18" charset="0"/>
              </a:rPr>
              <a:t>k</a:t>
            </a:r>
            <a:r>
              <a:rPr lang="vi-VN" sz="5200" u="sng" dirty="0">
                <a:solidFill>
                  <a:srgbClr val="FF0000"/>
                </a:solidFill>
                <a:cs typeface="Times New Roman" pitchFamily="18" charset="0"/>
              </a:rPr>
              <a:t>:</a:t>
            </a:r>
            <a:r>
              <a:rPr lang="vi-VN" sz="5200" dirty="0">
                <a:solidFill>
                  <a:srgbClr val="003399"/>
                </a:solidFill>
                <a:cs typeface="Times New Roman" pitchFamily="18" charset="0"/>
              </a:rPr>
              <a:t> </a:t>
            </a:r>
            <a:r>
              <a:rPr lang="vi-VN" sz="5200" dirty="0">
                <a:solidFill>
                  <a:srgbClr val="002060"/>
                </a:solidFill>
              </a:rPr>
              <a:t>Từ trời cao có tiếng Chúa Cha phán rằng: này là Con Ta yêu dấu sống đẹp lòng Ta mọi đàng. Và hôm nay Giê-su Con Một Thiên Chúa đã chịu phép rửa vì yêu thương chúng ta.</a:t>
            </a:r>
            <a:endParaRPr lang="vi-VN" sz="5200" b="0" dirty="0">
              <a:solidFill>
                <a:srgbClr val="002060"/>
              </a:solidFill>
              <a:effectLst/>
              <a:cs typeface="Times New Roman" pitchFamily="18" charset="0"/>
            </a:endParaRPr>
          </a:p>
        </p:txBody>
      </p:sp>
    </p:spTree>
    <p:extLst>
      <p:ext uri="{BB962C8B-B14F-4D97-AF65-F5344CB8AC3E}">
        <p14:creationId xmlns:p14="http://schemas.microsoft.com/office/powerpoint/2010/main" val="35712821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TotalTime>
  <Words>2251</Words>
  <Application>Microsoft Office PowerPoint</Application>
  <PresentationFormat>On-screen Show (16:9)</PresentationFormat>
  <Paragraphs>119</Paragraphs>
  <Slides>88</Slides>
  <Notes>9</Notes>
  <HiddenSlides>0</HiddenSlides>
  <MMClips>0</MMClips>
  <ScaleCrop>false</ScaleCrop>
  <HeadingPairs>
    <vt:vector size="4" baseType="variant">
      <vt:variant>
        <vt:lpstr>Theme</vt:lpstr>
      </vt:variant>
      <vt:variant>
        <vt:i4>13</vt:i4>
      </vt:variant>
      <vt:variant>
        <vt:lpstr>Slide Titles</vt:lpstr>
      </vt:variant>
      <vt:variant>
        <vt:i4>88</vt:i4>
      </vt:variant>
    </vt:vector>
  </HeadingPairs>
  <TitlesOfParts>
    <vt:vector size="101" baseType="lpstr">
      <vt:lpstr>Office Theme</vt:lpstr>
      <vt:lpstr>3_Office Theme</vt:lpstr>
      <vt:lpstr>5_Office Theme</vt:lpstr>
      <vt:lpstr>36_Default Design</vt:lpstr>
      <vt:lpstr>2_Office Theme</vt:lpstr>
      <vt:lpstr>4_Office Theme</vt:lpstr>
      <vt:lpstr>6_Office Theme</vt:lpstr>
      <vt:lpstr>7_Office Theme</vt:lpstr>
      <vt:lpstr>8_Office Theme</vt:lpstr>
      <vt:lpstr>37_Default Design</vt:lpstr>
      <vt:lpstr>1_Office Theme</vt:lpstr>
      <vt:lpstr>9_Office Theme</vt:lpstr>
      <vt:lpstr>10_Office Theme</vt:lpstr>
      <vt:lpstr>PowerPoint Presentation</vt:lpstr>
      <vt:lpstr>Tập Hát Cộng Đoàn</vt:lpstr>
      <vt:lpstr>Đk: Hồn tôi hỡi hãy chúc tụng Chúa Trời.</vt:lpstr>
      <vt:lpstr>Alleuia – Alleluia: Gioan nói: Đấng sẽ đến sau tôi thì uy lực hơn tôi. Người sẽ rửa các ngươi trong lửa và Thánh Thần. Alleluia.</vt:lpstr>
      <vt:lpstr>PowerPoint Presentation</vt:lpstr>
      <vt:lpstr>Ca Nhập Lễ Con Ta Yêu Dấu Giang Ân</vt:lpstr>
      <vt:lpstr>Đk: Từ trời cao có tiếng Chúa Cha phán rằng: này là Con Ta yêu dấu sống đẹp lòng Ta mọi đàng. Và hôm nay Giê-su Con Một Thiên Chúa đã chịu phép rửa vì yêu thương chúng ta.</vt:lpstr>
      <vt:lpstr>Tk1. Hãy hát, hãy hát dâng lời chúc tụng. Hãy hát, hãy hát dâng lời cảm tạ. Ngàn dân ơi vui lên! Triều thần ơi vui lên! Vui lên trong niềm hân hoan.</vt:lpstr>
      <vt:lpstr>Đk: Từ trời cao có tiếng Chúa Cha phán rằng: này là Con Ta yêu dấu sống đẹp lòng Ta mọi đàng. Và hôm nay Giê-su Con Một Thiên Chúa đã chịu phép rửa vì yêu thương chúng ta.</vt:lpstr>
      <vt:lpstr>Tk2. Tiến bước, tiến bước loan truyền Nước Trời. Ra đi, ra đi rao giảng Tin Mừng. Ngàn dân ơi vui lên! Triều thần ơi vui lên! Vui lên trong niềm hân hoan.</vt:lpstr>
      <vt:lpstr>Đk: Từ trời cao có tiếng Chúa Cha phán rằng: này là Con Ta yêu dấu sống đẹp lòng Ta mọi đàng. Và hôm nay Giê-su Con Một Thiên Chúa đã chịu phép rửa vì yêu thương chúng ta.</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Thánh Vịnh 103 Chúa Giêsu Chịu Phép Rửa  Năm C Lm Kim Long 04 Câu</vt:lpstr>
      <vt:lpstr>Đk: Hồn tôi hỡi hãy chúc tụng Chúa Trời.</vt:lpstr>
      <vt:lpstr>Tk1: Hồn tôi hỡi chúc tụng Chúa đi, lạy Thiên Chúa đấng con thờ kính, Ngài cao cả muôn trùng. Áo Ngài mặc toàn oai phong lẫm liệt, cầm bào Ngài khoác muôn vạn ánh hào quang.</vt:lpstr>
      <vt:lpstr>Đk: Hồn tôi hỡi hãy chúc tụng Chúa Trời.</vt:lpstr>
      <vt:lpstr>Tk2: Kỳ công Chúa, quá nhiều Chúa ơi, thật phong phú với muôn màu sắc đầy ắp dương gian này. Với vạn vật Ngài khôn ngoan tác thành, linh hồn tôi hỡi, ca tụng Chúa trời đi.</vt:lpstr>
      <vt:lpstr>Đk: Hồn tôi hỡi hãy chúc tụng Chúa Trời.</vt:lpstr>
      <vt:lpstr>Tk3: Kìa muôn thú ngước nhìn Chúa luôn, đợi trông Chúa dũ thương nhìn đến dọn bữa cho no lòng. Chúng vội vàng lượm ngay khi Chúa tặng, thỏa lòng vì những ân lộc Chúa rộng ban.</vt:lpstr>
      <vt:lpstr>Đk: Hồn tôi hỡi hãy chúc tụng Chúa Trời.</vt:lpstr>
      <vt:lpstr>Tk4: Vừa khi Chúa rút lại khí thiêng, là thân chúng trở lui bụi cát vì tắt hơi thở rồi. Muốn tạo lại Ngài ban sinh khí vào, bởi Ngài đổi mới bộ mặt của trần gian. </vt:lpstr>
      <vt:lpstr>Đk: Hồn tôi hỡi hãy chúc tụng Chúa Trời.</vt:lpstr>
      <vt:lpstr>PowerPoint Presentation</vt:lpstr>
      <vt:lpstr>Alleluia-alleluia: Gioan nói: Đấng sẽ đến sau tôi thì uy lực hơn tôi. Người sẽ rửa các ngươi trong lửa và Thánh Thần.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Dâng về nhan Thiên Chúa từ nhân lúa thu đã chin vàng. Do bàn tay lao tác làm ra kết nên thành bánh thơm</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Tk2: Đây chùm nho tươi tốt nặng trĩu kính dâng về Chúa trời. Do bàn tay cần lao vun tưới ép nên rượu ngát hương. </vt:lpstr>
      <vt:lpstr>Đk: Kính tiến lên Ngài lễ dâng để hiến tế với Con Một Cha, như xưa Người đã phó mình làm Thần Lương nuôi dưỡng toàn dân. Xin Cha thương nhận những vui buồn ước mong ngày tháng qua, thương ban phúc thiêng dư tràn để muôn người sống trong an bình.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Này Chính Chúa  Đức Tuấn</vt:lpstr>
      <vt:lpstr>Đk: Này chính Chúa đã sai tôi đi. Sai tôi đi loan báo Tin Mừng. Này chính Chúa đã thánh hiến tôi. Sai tôi đi Người sai tôi đi.</vt:lpstr>
      <vt:lpstr>Tk1: Sai tôi đến với người nghèo khó. Sai tôi đến với người lao tù. Đem Tin Mừng giải thoát: Thiên Chúa đã cứu tôi.</vt:lpstr>
      <vt:lpstr>Tk2: Sai tôi đến với người than khóc. Sai tôi đến với người âu sầu. Đem Tin Mừng an ủi: Thiên Chúa đã cứu tôi.</vt:lpstr>
      <vt:lpstr>Đk: Này chính Chúa đã sai tôi đi. Sai tôi đi loan báo Tin Mừng. Này chính Chúa đã thánh hiến tôi. Sai tôi đi Người sai tôi đi.</vt:lpstr>
      <vt:lpstr>Tk3: Sai tôi đến với người đau yếu. Sai tôi đến với người thất vọng. Đem Tin Mừng chân lý: Thiên Chúa đã cứu tôi.</vt:lpstr>
      <vt:lpstr>Tk4: Sai tôi đến với người tội lỗi. Sai tôi đến với người lao nhọc. Đem Tin Mừng cứu rỗi: Thiên Chúa đã cứu tôi.</vt:lpstr>
      <vt:lpstr>Đk: Này chính Chúa đã sai tôi đi. Sai tôi đi loan báo Tin Mừng. Này chính Chúa đã thánh hiến tôi. Sai tôi đi Người sai tôi đi.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44</cp:revision>
  <dcterms:created xsi:type="dcterms:W3CDTF">2021-12-05T01:20:54Z</dcterms:created>
  <dcterms:modified xsi:type="dcterms:W3CDTF">2025-01-09T09:19:10Z</dcterms:modified>
</cp:coreProperties>
</file>