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1.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3.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0" r:id="rId4"/>
    <p:sldMasterId id="2147483833" r:id="rId5"/>
    <p:sldMasterId id="2147483894" r:id="rId6"/>
    <p:sldMasterId id="2147484411" r:id="rId7"/>
    <p:sldMasterId id="2147484423" r:id="rId8"/>
    <p:sldMasterId id="2147484435" r:id="rId9"/>
    <p:sldMasterId id="2147484447" r:id="rId10"/>
    <p:sldMasterId id="2147484459" r:id="rId11"/>
    <p:sldMasterId id="2147484483" r:id="rId12"/>
    <p:sldMasterId id="2147484495" r:id="rId13"/>
    <p:sldMasterId id="2147484507" r:id="rId14"/>
  </p:sldMasterIdLst>
  <p:notesMasterIdLst>
    <p:notesMasterId r:id="rId83"/>
  </p:notesMasterIdLst>
  <p:sldIdLst>
    <p:sldId id="8772" r:id="rId15"/>
    <p:sldId id="8771" r:id="rId16"/>
    <p:sldId id="8737" r:id="rId17"/>
    <p:sldId id="8769" r:id="rId18"/>
    <p:sldId id="8770" r:id="rId19"/>
    <p:sldId id="8758" r:id="rId20"/>
    <p:sldId id="8671" r:id="rId21"/>
    <p:sldId id="8318" r:id="rId22"/>
    <p:sldId id="8319" r:id="rId23"/>
    <p:sldId id="8321" r:id="rId24"/>
    <p:sldId id="8617" r:id="rId25"/>
    <p:sldId id="8618" r:id="rId26"/>
    <p:sldId id="8672" r:id="rId27"/>
    <p:sldId id="8673" r:id="rId28"/>
    <p:sldId id="8757" r:id="rId29"/>
    <p:sldId id="8773" r:id="rId30"/>
    <p:sldId id="8768" r:id="rId31"/>
    <p:sldId id="8738" r:id="rId32"/>
    <p:sldId id="8739" r:id="rId33"/>
    <p:sldId id="8740" r:id="rId34"/>
    <p:sldId id="8741" r:id="rId35"/>
    <p:sldId id="8742" r:id="rId36"/>
    <p:sldId id="8743" r:id="rId37"/>
    <p:sldId id="8744" r:id="rId38"/>
    <p:sldId id="8745" r:id="rId39"/>
    <p:sldId id="8746" r:id="rId40"/>
    <p:sldId id="8747" r:id="rId41"/>
    <p:sldId id="8748" r:id="rId42"/>
    <p:sldId id="8767" r:id="rId43"/>
    <p:sldId id="8759" r:id="rId44"/>
    <p:sldId id="8749" r:id="rId45"/>
    <p:sldId id="8760" r:id="rId46"/>
    <p:sldId id="8750" r:id="rId47"/>
    <p:sldId id="8679" r:id="rId48"/>
    <p:sldId id="8680" r:id="rId49"/>
    <p:sldId id="8681" r:id="rId50"/>
    <p:sldId id="8682" r:id="rId51"/>
    <p:sldId id="8683" r:id="rId52"/>
    <p:sldId id="8684" r:id="rId53"/>
    <p:sldId id="8685" r:id="rId54"/>
    <p:sldId id="8686" r:id="rId55"/>
    <p:sldId id="8687" r:id="rId56"/>
    <p:sldId id="8688" r:id="rId57"/>
    <p:sldId id="8765" r:id="rId58"/>
    <p:sldId id="8764" r:id="rId59"/>
    <p:sldId id="8422" r:id="rId60"/>
    <p:sldId id="8507" r:id="rId61"/>
    <p:sldId id="8751" r:id="rId62"/>
    <p:sldId id="8529" r:id="rId63"/>
    <p:sldId id="8752" r:id="rId64"/>
    <p:sldId id="8359" r:id="rId65"/>
    <p:sldId id="8775" r:id="rId66"/>
    <p:sldId id="8761" r:id="rId67"/>
    <p:sldId id="8655" r:id="rId68"/>
    <p:sldId id="8360" r:id="rId69"/>
    <p:sldId id="8364" r:id="rId70"/>
    <p:sldId id="8455" r:id="rId71"/>
    <p:sldId id="8753" r:id="rId72"/>
    <p:sldId id="8600" r:id="rId73"/>
    <p:sldId id="8754" r:id="rId74"/>
    <p:sldId id="8774" r:id="rId75"/>
    <p:sldId id="8762" r:id="rId76"/>
    <p:sldId id="8662" r:id="rId77"/>
    <p:sldId id="8385" r:id="rId78"/>
    <p:sldId id="8430" r:id="rId79"/>
    <p:sldId id="8755" r:id="rId80"/>
    <p:sldId id="8763" r:id="rId81"/>
    <p:sldId id="8756" r:id="rId82"/>
  </p:sldIdLst>
  <p:sldSz cx="9144000" cy="5143500" type="screen16x9"/>
  <p:notesSz cx="6858000" cy="9144000"/>
  <p:defaultTextStyle>
    <a:defPPr>
      <a:defRPr lang="en-US"/>
    </a:defPPr>
    <a:lvl1pPr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5pPr>
    <a:lvl6pPr marL="22860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6pPr>
    <a:lvl7pPr marL="27432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7pPr>
    <a:lvl8pPr marL="32004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8pPr>
    <a:lvl9pPr marL="36576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3300"/>
    <a:srgbClr val="006600"/>
    <a:srgbClr val="FF66CC"/>
    <a:srgbClr val="CC99FF"/>
    <a:srgbClr val="CCECFF"/>
    <a:srgbClr val="CCFF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3682" autoAdjust="0"/>
  </p:normalViewPr>
  <p:slideViewPr>
    <p:cSldViewPr>
      <p:cViewPr>
        <p:scale>
          <a:sx n="125" d="100"/>
          <a:sy n="125" d="100"/>
        </p:scale>
        <p:origin x="-1618" y="-643"/>
      </p:cViewPr>
      <p:guideLst>
        <p:guide orient="horz" pos="1620"/>
        <p:guide pos="2880"/>
      </p:guideLst>
    </p:cSldViewPr>
  </p:slideViewPr>
  <p:outlineViewPr>
    <p:cViewPr>
      <p:scale>
        <a:sx n="33" d="100"/>
        <a:sy n="33" d="100"/>
      </p:scale>
      <p:origin x="0" y="15744"/>
    </p:cViewPr>
  </p:outlineViewPr>
  <p:notesTextViewPr>
    <p:cViewPr>
      <p:scale>
        <a:sx n="1" d="1"/>
        <a:sy n="1" d="1"/>
      </p:scale>
      <p:origin x="0" y="0"/>
    </p:cViewPr>
  </p:notesTextViewPr>
  <p:sorterViewPr>
    <p:cViewPr>
      <p:scale>
        <a:sx n="100" d="100"/>
        <a:sy n="100" d="100"/>
      </p:scale>
      <p:origin x="0" y="1163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presProps" Target="presProps.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tableStyles" Target="tableStyles.xml"/><Relationship Id="rId61" Type="http://schemas.openxmlformats.org/officeDocument/2006/relationships/slide" Target="slides/slide47.xml"/><Relationship Id="rId82" Type="http://schemas.openxmlformats.org/officeDocument/2006/relationships/slide" Target="slides/slide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845F6DF-176D-44E4-8805-E38E7059AB7E}" type="datetimeFigureOut">
              <a:rPr lang="en-US"/>
              <a:pPr>
                <a:defRPr/>
              </a:pPr>
              <a:t>11/29/2024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948C3CB-3830-4556-BDE8-77C661528884}" type="slidenum">
              <a:rPr lang="en-US"/>
              <a:pPr>
                <a:defRPr/>
              </a:pPr>
              <a:t>‹#›</a:t>
            </a:fld>
            <a:endParaRPr lang="en-US"/>
          </a:p>
        </p:txBody>
      </p:sp>
    </p:spTree>
    <p:extLst>
      <p:ext uri="{BB962C8B-B14F-4D97-AF65-F5344CB8AC3E}">
        <p14:creationId xmlns:p14="http://schemas.microsoft.com/office/powerpoint/2010/main" val="4055915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46</a:t>
            </a:fld>
            <a:endParaRPr lang="en-US">
              <a:solidFill>
                <a:srgbClr val="44546A"/>
              </a:solidFill>
            </a:endParaRPr>
          </a:p>
        </p:txBody>
      </p:sp>
    </p:spTree>
    <p:extLst>
      <p:ext uri="{BB962C8B-B14F-4D97-AF65-F5344CB8AC3E}">
        <p14:creationId xmlns:p14="http://schemas.microsoft.com/office/powerpoint/2010/main" val="260116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1F497D"/>
                </a:solidFill>
              </a:rPr>
              <a:pPr>
                <a:defRPr/>
              </a:pPr>
              <a:t>66</a:t>
            </a:fld>
            <a:endParaRPr lang="en-US">
              <a:solidFill>
                <a:srgbClr val="1F497D"/>
              </a:solidFill>
            </a:endParaRPr>
          </a:p>
        </p:txBody>
      </p:sp>
    </p:spTree>
    <p:extLst>
      <p:ext uri="{BB962C8B-B14F-4D97-AF65-F5344CB8AC3E}">
        <p14:creationId xmlns:p14="http://schemas.microsoft.com/office/powerpoint/2010/main" val="76007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48</a:t>
            </a:fld>
            <a:endParaRPr lang="en-US">
              <a:solidFill>
                <a:srgbClr val="44546A"/>
              </a:solidFill>
            </a:endParaRPr>
          </a:p>
        </p:txBody>
      </p:sp>
    </p:spTree>
    <p:extLst>
      <p:ext uri="{BB962C8B-B14F-4D97-AF65-F5344CB8AC3E}">
        <p14:creationId xmlns:p14="http://schemas.microsoft.com/office/powerpoint/2010/main" val="260116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49</a:t>
            </a:fld>
            <a:endParaRPr lang="en-US">
              <a:solidFill>
                <a:srgbClr val="44546A"/>
              </a:solidFill>
            </a:endParaRPr>
          </a:p>
        </p:txBody>
      </p:sp>
    </p:spTree>
    <p:extLst>
      <p:ext uri="{BB962C8B-B14F-4D97-AF65-F5344CB8AC3E}">
        <p14:creationId xmlns:p14="http://schemas.microsoft.com/office/powerpoint/2010/main" val="49647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50</a:t>
            </a:fld>
            <a:endParaRPr lang="en-US">
              <a:solidFill>
                <a:srgbClr val="44546A"/>
              </a:solidFill>
            </a:endParaRPr>
          </a:p>
        </p:txBody>
      </p:sp>
    </p:spTree>
    <p:extLst>
      <p:ext uri="{BB962C8B-B14F-4D97-AF65-F5344CB8AC3E}">
        <p14:creationId xmlns:p14="http://schemas.microsoft.com/office/powerpoint/2010/main" val="2601162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54</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55</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57</a:t>
            </a:fld>
            <a:endParaRPr lang="en-US"/>
          </a:p>
        </p:txBody>
      </p:sp>
    </p:spTree>
    <p:extLst>
      <p:ext uri="{BB962C8B-B14F-4D97-AF65-F5344CB8AC3E}">
        <p14:creationId xmlns:p14="http://schemas.microsoft.com/office/powerpoint/2010/main" val="819694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63</a:t>
            </a:fld>
            <a:endParaRPr lang="en-US"/>
          </a:p>
        </p:txBody>
      </p:sp>
    </p:spTree>
    <p:extLst>
      <p:ext uri="{BB962C8B-B14F-4D97-AF65-F5344CB8AC3E}">
        <p14:creationId xmlns:p14="http://schemas.microsoft.com/office/powerpoint/2010/main" val="760073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64</a:t>
            </a:fld>
            <a:endParaRPr lang="en-US"/>
          </a:p>
        </p:txBody>
      </p:sp>
    </p:spTree>
    <p:extLst>
      <p:ext uri="{BB962C8B-B14F-4D97-AF65-F5344CB8AC3E}">
        <p14:creationId xmlns:p14="http://schemas.microsoft.com/office/powerpoint/2010/main" val="76007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401242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9" name="Title 28"/>
          <p:cNvSpPr>
            <a:spLocks noGrp="1"/>
          </p:cNvSpPr>
          <p:nvPr>
            <p:ph type="ctrTitle"/>
          </p:nvPr>
        </p:nvSpPr>
        <p:spPr>
          <a:xfrm>
            <a:off x="381000" y="3640059"/>
            <a:ext cx="8458200" cy="916781"/>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2914650"/>
            <a:ext cx="8458200" cy="685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1"/>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14"/>
          <p:cNvSpPr>
            <a:spLocks noGrp="1"/>
          </p:cNvSpPr>
          <p:nvPr>
            <p:ph type="sldNum" sz="quarter" idx="12"/>
          </p:nvPr>
        </p:nvSpPr>
        <p:spPr>
          <a:xfrm>
            <a:off x="8229601" y="4855369"/>
            <a:ext cx="758825" cy="185738"/>
          </a:xfrm>
        </p:spPr>
        <p:txBody>
          <a:bodyPr/>
          <a:lstStyle>
            <a:lvl1pPr>
              <a:defRPr/>
            </a:lvl1pPr>
          </a:lstStyle>
          <a:p>
            <a:pPr>
              <a:defRPr/>
            </a:pPr>
            <a:fld id="{B77B1E96-DE9C-45D7-8CA5-EACB389EE046}" type="slidenum">
              <a:rPr lang="en-US"/>
              <a:pPr>
                <a:defRPr/>
              </a:pPr>
              <a:t>‹#›</a:t>
            </a:fld>
            <a:endParaRPr lang="en-US"/>
          </a:p>
        </p:txBody>
      </p:sp>
    </p:spTree>
    <p:extLst>
      <p:ext uri="{BB962C8B-B14F-4D97-AF65-F5344CB8AC3E}">
        <p14:creationId xmlns:p14="http://schemas.microsoft.com/office/powerpoint/2010/main" val="342078572"/>
      </p:ext>
    </p:extLst>
  </p:cSld>
  <p:clrMapOvr>
    <a:masterClrMapping/>
  </p:clrMapOvr>
  <p:transition advClick="0" advTm="3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11957"/>
            <a:ext cx="18288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11957"/>
            <a:ext cx="62484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3745CD-422A-4F68-8489-FE23FBA724AB}" type="slidenum">
              <a:rPr lang="en-US"/>
              <a:pPr>
                <a:defRPr/>
              </a:pPr>
              <a:t>‹#›</a:t>
            </a:fld>
            <a:endParaRPr lang="en-US"/>
          </a:p>
        </p:txBody>
      </p:sp>
    </p:spTree>
    <p:extLst>
      <p:ext uri="{BB962C8B-B14F-4D97-AF65-F5344CB8AC3E}">
        <p14:creationId xmlns:p14="http://schemas.microsoft.com/office/powerpoint/2010/main" val="2501358596"/>
      </p:ext>
    </p:extLst>
  </p:cSld>
  <p:clrMapOvr>
    <a:masterClrMapping/>
  </p:clrMapOvr>
  <p:transition advClick="0" advTm="30"/>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0911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497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8105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6630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693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8254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547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5409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6757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397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CB23AA19-C3AE-452A-82BE-7D0EB1A0A684}" type="slidenum">
              <a:rPr lang="en-US"/>
              <a:pPr>
                <a:defRPr/>
              </a:pPr>
              <a:t>‹#›</a:t>
            </a:fld>
            <a:endParaRPr lang="en-US"/>
          </a:p>
        </p:txBody>
      </p:sp>
    </p:spTree>
    <p:extLst>
      <p:ext uri="{BB962C8B-B14F-4D97-AF65-F5344CB8AC3E}">
        <p14:creationId xmlns:p14="http://schemas.microsoft.com/office/powerpoint/2010/main" val="2615937162"/>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7124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1771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4319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0513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9599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0416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92088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539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5126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350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028498"/>
            <a:ext cx="7772400" cy="1132284"/>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AB36-1A4B-4E2F-9C28-72BB0DE187BF}" type="slidenum">
              <a:rPr lang="en-US"/>
              <a:pPr>
                <a:defRPr/>
              </a:pPr>
              <a:t>‹#›</a:t>
            </a:fld>
            <a:endParaRPr lang="en-US"/>
          </a:p>
        </p:txBody>
      </p:sp>
    </p:spTree>
    <p:extLst>
      <p:ext uri="{BB962C8B-B14F-4D97-AF65-F5344CB8AC3E}">
        <p14:creationId xmlns:p14="http://schemas.microsoft.com/office/powerpoint/2010/main" val="3709688685"/>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4912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0398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667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7450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4806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5399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9424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09173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99870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201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97CC5B1-DCDF-49A8-8570-14E8F5EEC307}" type="slidenum">
              <a:rPr lang="en-US"/>
              <a:pPr>
                <a:defRPr/>
              </a:pPr>
              <a:t>‹#›</a:t>
            </a:fld>
            <a:endParaRPr lang="en-US"/>
          </a:p>
        </p:txBody>
      </p:sp>
    </p:spTree>
    <p:extLst>
      <p:ext uri="{BB962C8B-B14F-4D97-AF65-F5344CB8AC3E}">
        <p14:creationId xmlns:p14="http://schemas.microsoft.com/office/powerpoint/2010/main" val="2869931207"/>
      </p:ext>
    </p:extLst>
  </p:cSld>
  <p:clrMapOvr>
    <a:masterClrMapping/>
  </p:clrMapOvr>
  <p:transition advClick="0" advTm="30"/>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8906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9630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541D7A-A722-4418-B681-645180D6FAB2}"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03FEEA-878E-401B-BBC1-BAE592054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3033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8046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3568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2232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2987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4268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6292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068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D17DD4F-82A5-4C3B-941E-62873B71782F}" type="slidenum">
              <a:rPr lang="en-US"/>
              <a:pPr>
                <a:defRPr/>
              </a:pPr>
              <a:t>‹#›</a:t>
            </a:fld>
            <a:endParaRPr lang="en-US"/>
          </a:p>
        </p:txBody>
      </p:sp>
    </p:spTree>
    <p:extLst>
      <p:ext uri="{BB962C8B-B14F-4D97-AF65-F5344CB8AC3E}">
        <p14:creationId xmlns:p14="http://schemas.microsoft.com/office/powerpoint/2010/main" val="3393498535"/>
      </p:ext>
    </p:extLst>
  </p:cSld>
  <p:clrMapOvr>
    <a:masterClrMapping/>
  </p:clrMapOvr>
  <p:transition advClick="0" advTm="30"/>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6341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29099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61527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571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7FE2763-D6B5-4A22-A433-78F232A4A5BB}" type="slidenum">
              <a:rPr lang="en-US"/>
              <a:pPr>
                <a:defRPr/>
              </a:pPr>
              <a:t>‹#›</a:t>
            </a:fld>
            <a:endParaRPr lang="en-US"/>
          </a:p>
        </p:txBody>
      </p:sp>
    </p:spTree>
    <p:extLst>
      <p:ext uri="{BB962C8B-B14F-4D97-AF65-F5344CB8AC3E}">
        <p14:creationId xmlns:p14="http://schemas.microsoft.com/office/powerpoint/2010/main" val="1755907988"/>
      </p:ext>
    </p:extLst>
  </p:cSld>
  <p:clrMapOvr>
    <a:masterClrMapping/>
  </p:clrMapOvr>
  <p:transition advClick="0" advTm="3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B5DEDE9-E1FF-4533-B4ED-44C26BFE58B4}" type="slidenum">
              <a:rPr lang="en-US"/>
              <a:pPr>
                <a:defRPr/>
              </a:pPr>
              <a:t>‹#›</a:t>
            </a:fld>
            <a:endParaRPr lang="en-US"/>
          </a:p>
        </p:txBody>
      </p:sp>
    </p:spTree>
    <p:extLst>
      <p:ext uri="{BB962C8B-B14F-4D97-AF65-F5344CB8AC3E}">
        <p14:creationId xmlns:p14="http://schemas.microsoft.com/office/powerpoint/2010/main" val="2935329194"/>
      </p:ext>
    </p:extLst>
  </p:cSld>
  <p:clrMapOvr>
    <a:masterClrMapping/>
  </p:clrMapOvr>
  <p:transition advClick="0" advTm="3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44B598B-6828-40A0-B42B-1DC3060CCD26}" type="slidenum">
              <a:rPr lang="en-US"/>
              <a:pPr>
                <a:defRPr/>
              </a:pPr>
              <a:t>‹#›</a:t>
            </a:fld>
            <a:endParaRPr lang="en-US"/>
          </a:p>
        </p:txBody>
      </p:sp>
    </p:spTree>
    <p:extLst>
      <p:ext uri="{BB962C8B-B14F-4D97-AF65-F5344CB8AC3E}">
        <p14:creationId xmlns:p14="http://schemas.microsoft.com/office/powerpoint/2010/main" val="2691527829"/>
      </p:ext>
    </p:extLst>
  </p:cSld>
  <p:clrMapOvr>
    <a:masterClrMapping/>
  </p:clrMapOvr>
  <p:transition advClick="0" advTm="3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831056"/>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6" name="Right Triangle 5"/>
          <p:cNvSpPr/>
          <p:nvPr/>
        </p:nvSpPr>
        <p:spPr>
          <a:xfrm rot="420000" flipV="1">
            <a:off x="8004176" y="4019551"/>
            <a:ext cx="155575" cy="11668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7" name="Freeform 6"/>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09600" y="882747"/>
            <a:ext cx="2212848" cy="1186966"/>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121589"/>
            <a:ext cx="2209800" cy="163449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a:xfrm>
            <a:off x="8077200" y="4767263"/>
            <a:ext cx="609600" cy="273844"/>
          </a:xfrm>
        </p:spPr>
        <p:txBody>
          <a:bodyPr/>
          <a:lstStyle>
            <a:lvl1pPr>
              <a:defRPr/>
            </a:lvl1pPr>
          </a:lstStyle>
          <a:p>
            <a:pPr>
              <a:defRPr/>
            </a:pPr>
            <a:fld id="{AF5B81DF-FF32-44C9-B173-CF9B90E18E5B}" type="slidenum">
              <a:rPr lang="en-US"/>
              <a:pPr>
                <a:defRPr/>
              </a:pPr>
              <a:t>‹#›</a:t>
            </a:fld>
            <a:endParaRPr lang="en-US"/>
          </a:p>
        </p:txBody>
      </p:sp>
    </p:spTree>
    <p:extLst>
      <p:ext uri="{BB962C8B-B14F-4D97-AF65-F5344CB8AC3E}">
        <p14:creationId xmlns:p14="http://schemas.microsoft.com/office/powerpoint/2010/main" val="3719982458"/>
      </p:ext>
    </p:extLst>
  </p:cSld>
  <p:clrMapOvr>
    <a:masterClrMapping/>
  </p:clrMapOvr>
  <p:transition advClick="0" advTm="3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414B10-9902-42A5-89D9-4BE92349712E}" type="slidenum">
              <a:rPr lang="en-US"/>
              <a:pPr>
                <a:defRPr/>
              </a:pPr>
              <a:t>‹#›</a:t>
            </a:fld>
            <a:endParaRPr lang="en-US"/>
          </a:p>
        </p:txBody>
      </p:sp>
    </p:spTree>
    <p:extLst>
      <p:ext uri="{BB962C8B-B14F-4D97-AF65-F5344CB8AC3E}">
        <p14:creationId xmlns:p14="http://schemas.microsoft.com/office/powerpoint/2010/main" val="2992402104"/>
      </p:ext>
    </p:extLst>
  </p:cSld>
  <p:clrMapOvr>
    <a:masterClrMapping/>
  </p:clrMapOvr>
  <p:transition advClick="0" advTm="3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258367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6" name="Text Placeholder 5"/>
          <p:cNvSpPr>
            <a:spLocks noGrp="1"/>
          </p:cNvSpPr>
          <p:nvPr>
            <p:ph type="body" idx="1"/>
          </p:nvPr>
        </p:nvSpPr>
        <p:spPr>
          <a:xfrm>
            <a:off x="381000" y="1257300"/>
            <a:ext cx="8458200" cy="9144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210314"/>
            <a:ext cx="8686800" cy="888619"/>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1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2EA817D3-75F4-4915-A26E-AD9136616058}" type="slidenum">
              <a:rPr lang="en-US"/>
              <a:pPr>
                <a:defRPr/>
              </a:pPr>
              <a:t>‹#›</a:t>
            </a:fld>
            <a:endParaRPr lang="en-US"/>
          </a:p>
        </p:txBody>
      </p:sp>
    </p:spTree>
    <p:extLst>
      <p:ext uri="{BB962C8B-B14F-4D97-AF65-F5344CB8AC3E}">
        <p14:creationId xmlns:p14="http://schemas.microsoft.com/office/powerpoint/2010/main" val="597383794"/>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F1C459-3387-4F08-98C1-50CF2FD178B1}" type="slidenum">
              <a:rPr lang="en-US"/>
              <a:pPr>
                <a:defRPr/>
              </a:pPr>
              <a:t>‹#›</a:t>
            </a:fld>
            <a:endParaRPr lang="en-US"/>
          </a:p>
        </p:txBody>
      </p:sp>
    </p:spTree>
    <p:extLst>
      <p:ext uri="{BB962C8B-B14F-4D97-AF65-F5344CB8AC3E}">
        <p14:creationId xmlns:p14="http://schemas.microsoft.com/office/powerpoint/2010/main" val="3426873844"/>
      </p:ext>
    </p:extLst>
  </p:cSld>
  <p:clrMapOvr>
    <a:masterClrMapping/>
  </p:clrMapOvr>
  <p:transition advClick="0" advTm="3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9" name="Title 8"/>
          <p:cNvSpPr>
            <a:spLocks noGrp="1"/>
          </p:cNvSpPr>
          <p:nvPr>
            <p:ph type="ctrTitle"/>
          </p:nvPr>
        </p:nvSpPr>
        <p:spPr>
          <a:xfrm>
            <a:off x="429064" y="2503170"/>
            <a:ext cx="6480048" cy="172593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FB8F40E9-2769-4211-A4EA-451CEE434587}" type="slidenum">
              <a:rPr lang="en-US"/>
              <a:pPr>
                <a:defRPr/>
              </a:pPr>
              <a:t>‹#›</a:t>
            </a:fld>
            <a:endParaRPr lang="en-US"/>
          </a:p>
        </p:txBody>
      </p:sp>
    </p:spTree>
    <p:extLst>
      <p:ext uri="{BB962C8B-B14F-4D97-AF65-F5344CB8AC3E}">
        <p14:creationId xmlns:p14="http://schemas.microsoft.com/office/powerpoint/2010/main" val="3094019883"/>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6948695-B5DC-459E-B5FE-6041026FC5A1}" type="slidenum">
              <a:rPr lang="en-US"/>
              <a:pPr>
                <a:defRPr/>
              </a:pPr>
              <a:t>‹#›</a:t>
            </a:fld>
            <a:endParaRPr lang="en-US"/>
          </a:p>
        </p:txBody>
      </p:sp>
    </p:spTree>
    <p:extLst>
      <p:ext uri="{BB962C8B-B14F-4D97-AF65-F5344CB8AC3E}">
        <p14:creationId xmlns:p14="http://schemas.microsoft.com/office/powerpoint/2010/main" val="3688525624"/>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02C01C6-272B-4F13-87E2-699A16993605}" type="slidenum">
              <a:rPr lang="en-US"/>
              <a:pPr>
                <a:defRPr/>
              </a:pPr>
              <a:t>‹#›</a:t>
            </a:fld>
            <a:endParaRPr lang="en-US"/>
          </a:p>
        </p:txBody>
      </p:sp>
    </p:spTree>
    <p:extLst>
      <p:ext uri="{BB962C8B-B14F-4D97-AF65-F5344CB8AC3E}">
        <p14:creationId xmlns:p14="http://schemas.microsoft.com/office/powerpoint/2010/main" val="4152924578"/>
      </p:ext>
    </p:extLst>
  </p:cSld>
  <p:clrMapOvr>
    <a:masterClrMapping/>
  </p:clrMapOvr>
  <p:transition advClick="0" advTm="3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4114800"/>
            <a:ext cx="4040188"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4114800"/>
            <a:ext cx="4041775"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137685"/>
            <a:ext cx="4041775"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375C5CC-CF02-4134-B121-DD8B1717E3D5}" type="slidenum">
              <a:rPr lang="en-US"/>
              <a:pPr>
                <a:defRPr/>
              </a:pPr>
              <a:t>‹#›</a:t>
            </a:fld>
            <a:endParaRPr lang="en-US"/>
          </a:p>
        </p:txBody>
      </p:sp>
    </p:spTree>
    <p:extLst>
      <p:ext uri="{BB962C8B-B14F-4D97-AF65-F5344CB8AC3E}">
        <p14:creationId xmlns:p14="http://schemas.microsoft.com/office/powerpoint/2010/main" val="442510400"/>
      </p:ext>
    </p:extLst>
  </p:cSld>
  <p:clrMapOvr>
    <a:masterClrMapping/>
  </p:clrMapOvr>
  <p:transition advClick="0" advTm="3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7470648" cy="857250"/>
          </a:xfrm>
        </p:spPr>
        <p:txBody>
          <a:bodyPr/>
          <a:lstStyle>
            <a:lvl1pPr algn="l">
              <a:defRPr sz="4600"/>
            </a:lvl1p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Slide Number Placeholder 7"/>
          <p:cNvSpPr>
            <a:spLocks noGrp="1"/>
          </p:cNvSpPr>
          <p:nvPr>
            <p:ph type="sldNum" sz="quarter" idx="11"/>
          </p:nvPr>
        </p:nvSpPr>
        <p:spPr/>
        <p:txBody>
          <a:bodyPr/>
          <a:lstStyle>
            <a:lvl1pPr>
              <a:defRPr/>
            </a:lvl1pPr>
          </a:lstStyle>
          <a:p>
            <a:pPr>
              <a:defRPr/>
            </a:pPr>
            <a:fld id="{3AD55036-1CD5-458F-89CC-78993760FE72}" type="slidenum">
              <a:rPr lang="en-US"/>
              <a:pPr>
                <a:defRPr/>
              </a:pPr>
              <a:t>‹#›</a:t>
            </a:fld>
            <a:endParaRPr lang="en-US"/>
          </a:p>
        </p:txBody>
      </p:sp>
      <p:sp>
        <p:nvSpPr>
          <p:cNvPr id="5" name="Footer Placeholder 8"/>
          <p:cNvSpPr>
            <a:spLocks noGrp="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625074074"/>
      </p:ext>
    </p:extLst>
  </p:cSld>
  <p:clrMapOvr>
    <a:masterClrMapping/>
  </p:clrMapOvr>
  <p:transition advClick="0" advTm="3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2F4DA42-F8B5-4A0A-A7D0-5D0AEEA6F565}" type="slidenum">
              <a:rPr lang="en-US"/>
              <a:pPr>
                <a:defRPr/>
              </a:pPr>
              <a:t>‹#›</a:t>
            </a:fld>
            <a:endParaRPr lang="en-US"/>
          </a:p>
        </p:txBody>
      </p:sp>
    </p:spTree>
    <p:extLst>
      <p:ext uri="{BB962C8B-B14F-4D97-AF65-F5344CB8AC3E}">
        <p14:creationId xmlns:p14="http://schemas.microsoft.com/office/powerpoint/2010/main" val="3605431751"/>
      </p:ext>
    </p:extLst>
  </p:cSld>
  <p:clrMapOvr>
    <a:masterClrMapping/>
  </p:clrMapOvr>
  <p:transition advClick="0" advTm="3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a:xfrm>
            <a:off x="8156575" y="4816079"/>
            <a:ext cx="762000" cy="273844"/>
          </a:xfrm>
        </p:spPr>
        <p:txBody>
          <a:bodyPr/>
          <a:lstStyle>
            <a:lvl1pPr>
              <a:defRPr/>
            </a:lvl1pPr>
          </a:lstStyle>
          <a:p>
            <a:pPr>
              <a:defRPr/>
            </a:pPr>
            <a:fld id="{C6D2F240-1C78-4B20-A647-44597A5E21B9}" type="slidenum">
              <a:rPr lang="en-US"/>
              <a:pPr>
                <a:defRPr/>
              </a:pPr>
              <a:t>‹#›</a:t>
            </a:fld>
            <a:endParaRPr lang="en-US"/>
          </a:p>
        </p:txBody>
      </p:sp>
    </p:spTree>
    <p:extLst>
      <p:ext uri="{BB962C8B-B14F-4D97-AF65-F5344CB8AC3E}">
        <p14:creationId xmlns:p14="http://schemas.microsoft.com/office/powerpoint/2010/main" val="636281126"/>
      </p:ext>
    </p:extLst>
  </p:cSld>
  <p:clrMapOvr>
    <a:masterClrMapping/>
  </p:clrMapOvr>
  <p:transition advClick="0" advTm="3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DBBDC50-97A4-4C86-99E5-659BA92118F7}" type="slidenum">
              <a:rPr lang="en-US"/>
              <a:pPr>
                <a:defRPr/>
              </a:pPr>
              <a:t>‹#›</a:t>
            </a:fld>
            <a:endParaRPr lang="en-US"/>
          </a:p>
        </p:txBody>
      </p:sp>
    </p:spTree>
    <p:extLst>
      <p:ext uri="{BB962C8B-B14F-4D97-AF65-F5344CB8AC3E}">
        <p14:creationId xmlns:p14="http://schemas.microsoft.com/office/powerpoint/2010/main" val="2667206950"/>
      </p:ext>
    </p:extLst>
  </p:cSld>
  <p:clrMapOvr>
    <a:masterClrMapping/>
  </p:clrMapOvr>
  <p:transition advClick="0" advTm="3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6CF7B1-6E53-4FF1-B08A-12D01B436A81}" type="slidenum">
              <a:rPr lang="en-US"/>
              <a:pPr>
                <a:defRPr/>
              </a:pPr>
              <a:t>‹#›</a:t>
            </a:fld>
            <a:endParaRPr lang="en-US"/>
          </a:p>
        </p:txBody>
      </p:sp>
    </p:spTree>
    <p:extLst>
      <p:ext uri="{BB962C8B-B14F-4D97-AF65-F5344CB8AC3E}">
        <p14:creationId xmlns:p14="http://schemas.microsoft.com/office/powerpoint/2010/main" val="3259520183"/>
      </p:ext>
    </p:extLst>
  </p:cSld>
  <p:clrMapOvr>
    <a:masterClrMapping/>
  </p:clrMapOvr>
  <p:transition advClick="0" advTm="3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342900"/>
            <a:ext cx="8686800" cy="630936"/>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200150"/>
            <a:ext cx="4191000" cy="35433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200150"/>
            <a:ext cx="4343400" cy="35433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0"/>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9"/>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4C05B6C7-AB2B-4E5A-8B96-B6FB8E95FA10}" type="slidenum">
              <a:rPr lang="en-US"/>
              <a:pPr>
                <a:defRPr/>
              </a:pPr>
              <a:t>‹#›</a:t>
            </a:fld>
            <a:endParaRPr lang="en-US"/>
          </a:p>
        </p:txBody>
      </p:sp>
    </p:spTree>
    <p:extLst>
      <p:ext uri="{BB962C8B-B14F-4D97-AF65-F5344CB8AC3E}">
        <p14:creationId xmlns:p14="http://schemas.microsoft.com/office/powerpoint/2010/main" val="3721157749"/>
      </p:ext>
    </p:extLst>
  </p:cSld>
  <p:clrMapOvr>
    <a:masterClrMapping/>
  </p:clrMapOvr>
  <p:transition advClick="0" advTm="3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99141-4CB1-4FDB-9192-2D09E6ADBACE}" type="slidenum">
              <a:rPr lang="en-US"/>
              <a:pPr>
                <a:defRPr/>
              </a:pPr>
              <a:t>‹#›</a:t>
            </a:fld>
            <a:endParaRPr lang="en-US"/>
          </a:p>
        </p:txBody>
      </p:sp>
    </p:spTree>
    <p:extLst>
      <p:ext uri="{BB962C8B-B14F-4D97-AF65-F5344CB8AC3E}">
        <p14:creationId xmlns:p14="http://schemas.microsoft.com/office/powerpoint/2010/main" val="841481739"/>
      </p:ext>
    </p:extLst>
  </p:cSld>
  <p:clrMapOvr>
    <a:masterClrMapping/>
  </p:clrMapOvr>
  <p:transition advClick="0" advTm="3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22622"/>
            <a:ext cx="9067800" cy="5167313"/>
            <a:chOff x="0" y="-30477"/>
            <a:chExt cx="9067800" cy="6889273"/>
          </a:xfrm>
        </p:grpSpPr>
        <p:cxnSp>
          <p:nvCxnSpPr>
            <p:cNvPr id="5" name="Straight Connector 4"/>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1428750"/>
            <a:ext cx="4953000" cy="234315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grpSp>
        <p:nvGrpSpPr>
          <p:cNvPr id="89" name="Group 92"/>
          <p:cNvGrpSpPr>
            <a:grpSpLocks/>
          </p:cNvGrpSpPr>
          <p:nvPr/>
        </p:nvGrpSpPr>
        <p:grpSpPr bwMode="auto">
          <a:xfrm>
            <a:off x="0" y="1543050"/>
            <a:ext cx="4802188" cy="2115741"/>
            <a:chOff x="0" y="2057400"/>
            <a:chExt cx="4801394" cy="2820988"/>
          </a:xfrm>
        </p:grpSpPr>
        <p:cxnSp>
          <p:nvCxnSpPr>
            <p:cNvPr id="90" name="Straight Connector 89"/>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1597819"/>
            <a:ext cx="4419600" cy="1200245"/>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2800350"/>
            <a:ext cx="4419600" cy="8001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3"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5" name="Slide Number Placeholder 5"/>
          <p:cNvSpPr>
            <a:spLocks noGrp="1"/>
          </p:cNvSpPr>
          <p:nvPr>
            <p:ph type="sldNum" sz="quarter" idx="12"/>
          </p:nvPr>
        </p:nvSpPr>
        <p:spPr/>
        <p:txBody>
          <a:bodyPr/>
          <a:lstStyle>
            <a:lvl1pPr>
              <a:defRPr/>
            </a:lvl1pPr>
          </a:lstStyle>
          <a:p>
            <a:pPr>
              <a:defRPr/>
            </a:pPr>
            <a:fld id="{D64FA6FB-5A09-420A-9122-A00FED66225C}" type="slidenum">
              <a:rPr lang="en-US"/>
              <a:pPr>
                <a:defRPr/>
              </a:pPr>
              <a:t>‹#›</a:t>
            </a:fld>
            <a:endParaRPr lang="en-US"/>
          </a:p>
        </p:txBody>
      </p:sp>
    </p:spTree>
    <p:extLst>
      <p:ext uri="{BB962C8B-B14F-4D97-AF65-F5344CB8AC3E}">
        <p14:creationId xmlns:p14="http://schemas.microsoft.com/office/powerpoint/2010/main" val="1085771230"/>
      </p:ext>
    </p:extLst>
  </p:cSld>
  <p:clrMapOvr>
    <a:masterClrMapping/>
  </p:clrMapOvr>
  <p:transition advClick="0" advTm="30"/>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92"/>
          <p:cNvGrpSpPr>
            <a:grpSpLocks/>
          </p:cNvGrpSpPr>
          <p:nvPr/>
        </p:nvGrpSpPr>
        <p:grpSpPr bwMode="auto">
          <a:xfrm>
            <a:off x="0" y="-22623"/>
            <a:ext cx="9067800" cy="3634979"/>
            <a:chOff x="1" y="-30477"/>
            <a:chExt cx="9067799" cy="4526277"/>
          </a:xfrm>
        </p:grpSpPr>
        <p:cxnSp>
          <p:nvCxnSpPr>
            <p:cNvPr id="5" name="Straight Connector 4"/>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3233738"/>
            <a:ext cx="9144000" cy="142875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89" name="Straight Connector 88"/>
          <p:cNvCxnSpPr/>
          <p:nvPr/>
        </p:nvCxnSpPr>
        <p:spPr>
          <a:xfrm>
            <a:off x="0" y="3290888"/>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4604148"/>
            <a:ext cx="9144000"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4216023"/>
            <a:ext cx="8305800" cy="310987"/>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3347676"/>
            <a:ext cx="8305800" cy="857250"/>
          </a:xfrm>
        </p:spPr>
        <p:txBody>
          <a:bodyPr/>
          <a:lstStyle/>
          <a:p>
            <a:r>
              <a:rPr lang="en-US" smtClean="0"/>
              <a:t>Click to edit Master title style</a:t>
            </a:r>
            <a:endParaRPr lang="en-US"/>
          </a:p>
        </p:txBody>
      </p:sp>
      <p:sp>
        <p:nvSpPr>
          <p:cNvPr id="91"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2" name="Footer Placeholder 9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3" name="Slide Number Placeholder 91"/>
          <p:cNvSpPr>
            <a:spLocks noGrp="1"/>
          </p:cNvSpPr>
          <p:nvPr>
            <p:ph type="sldNum" sz="quarter" idx="12"/>
          </p:nvPr>
        </p:nvSpPr>
        <p:spPr/>
        <p:txBody>
          <a:bodyPr/>
          <a:lstStyle>
            <a:lvl1pPr>
              <a:defRPr/>
            </a:lvl1pPr>
          </a:lstStyle>
          <a:p>
            <a:pPr>
              <a:defRPr/>
            </a:pPr>
            <a:fld id="{D871AF84-FBCA-4A3E-B5D9-7961601EA821}" type="slidenum">
              <a:rPr lang="en-US"/>
              <a:pPr>
                <a:defRPr/>
              </a:pPr>
              <a:t>‹#›</a:t>
            </a:fld>
            <a:endParaRPr lang="en-US"/>
          </a:p>
        </p:txBody>
      </p:sp>
    </p:spTree>
    <p:extLst>
      <p:ext uri="{BB962C8B-B14F-4D97-AF65-F5344CB8AC3E}">
        <p14:creationId xmlns:p14="http://schemas.microsoft.com/office/powerpoint/2010/main" val="553497074"/>
      </p:ext>
    </p:extLst>
  </p:cSld>
  <p:clrMapOvr>
    <a:overrideClrMapping bg1="lt1" tx1="dk1" bg2="lt2" tx2="dk2" accent1="accent1" accent2="accent2" accent3="accent3" accent4="accent4" accent5="accent5" accent6="accent6" hlink="hlink" folHlink="folHlink"/>
  </p:clrMapOvr>
  <p:transition advClick="0" advTm="3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5FEF1A-7FE7-41D2-A781-454C4686F750}" type="slidenum">
              <a:rPr lang="en-US"/>
              <a:pPr>
                <a:defRPr/>
              </a:pPr>
              <a:t>‹#›</a:t>
            </a:fld>
            <a:endParaRPr lang="en-US"/>
          </a:p>
        </p:txBody>
      </p:sp>
    </p:spTree>
    <p:extLst>
      <p:ext uri="{BB962C8B-B14F-4D97-AF65-F5344CB8AC3E}">
        <p14:creationId xmlns:p14="http://schemas.microsoft.com/office/powerpoint/2010/main" val="4046133841"/>
      </p:ext>
    </p:extLst>
  </p:cSld>
  <p:clrMapOvr>
    <a:masterClrMapping/>
  </p:clrMapOvr>
  <p:transition advClick="0" advTm="3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273601E-B46D-46E7-A1E8-86EA02F31C4B}" type="slidenum">
              <a:rPr lang="en-US"/>
              <a:pPr>
                <a:defRPr/>
              </a:pPr>
              <a:t>‹#›</a:t>
            </a:fld>
            <a:endParaRPr lang="en-US"/>
          </a:p>
        </p:txBody>
      </p:sp>
    </p:spTree>
    <p:extLst>
      <p:ext uri="{BB962C8B-B14F-4D97-AF65-F5344CB8AC3E}">
        <p14:creationId xmlns:p14="http://schemas.microsoft.com/office/powerpoint/2010/main" val="2258854529"/>
      </p:ext>
    </p:extLst>
  </p:cSld>
  <p:clrMapOvr>
    <a:masterClrMapping/>
  </p:clrMapOvr>
  <p:transition advClick="0" advTm="3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BE156E9-AAC2-4214-9826-AB0C777C4B72}" type="slidenum">
              <a:rPr lang="en-US"/>
              <a:pPr>
                <a:defRPr/>
              </a:pPr>
              <a:t>‹#›</a:t>
            </a:fld>
            <a:endParaRPr lang="en-US"/>
          </a:p>
        </p:txBody>
      </p:sp>
    </p:spTree>
    <p:extLst>
      <p:ext uri="{BB962C8B-B14F-4D97-AF65-F5344CB8AC3E}">
        <p14:creationId xmlns:p14="http://schemas.microsoft.com/office/powerpoint/2010/main" val="2180155747"/>
      </p:ext>
    </p:extLst>
  </p:cSld>
  <p:clrMapOvr>
    <a:masterClrMapping/>
  </p:clrMapOvr>
  <p:transition advClick="0" advTm="3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459209E-2DC0-474C-BAEA-D2722628E723}" type="slidenum">
              <a:rPr lang="en-US"/>
              <a:pPr>
                <a:defRPr/>
              </a:pPr>
              <a:t>‹#›</a:t>
            </a:fld>
            <a:endParaRPr lang="en-US"/>
          </a:p>
        </p:txBody>
      </p:sp>
    </p:spTree>
    <p:extLst>
      <p:ext uri="{BB962C8B-B14F-4D97-AF65-F5344CB8AC3E}">
        <p14:creationId xmlns:p14="http://schemas.microsoft.com/office/powerpoint/2010/main" val="432957163"/>
      </p:ext>
    </p:extLst>
  </p:cSld>
  <p:clrMapOvr>
    <a:masterClrMapping/>
  </p:clrMapOvr>
  <p:transition advClick="0" advTm="3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04788"/>
            <a:ext cx="5486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2400" y="1426464"/>
            <a:ext cx="2377440" cy="10287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2455164"/>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B99427C0-C320-4605-A21F-6456727A4FC7}" type="slidenum">
              <a:rPr lang="en-US"/>
              <a:pPr>
                <a:defRPr/>
              </a:pPr>
              <a:t>‹#›</a:t>
            </a:fld>
            <a:endParaRPr lang="en-US"/>
          </a:p>
        </p:txBody>
      </p:sp>
    </p:spTree>
    <p:extLst>
      <p:ext uri="{BB962C8B-B14F-4D97-AF65-F5344CB8AC3E}">
        <p14:creationId xmlns:p14="http://schemas.microsoft.com/office/powerpoint/2010/main" val="3453013362"/>
      </p:ext>
    </p:extLst>
  </p:cSld>
  <p:clrMapOvr>
    <a:masterClrMapping/>
  </p:clrMapOvr>
  <p:transition advClick="0" advTm="3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285750"/>
            <a:ext cx="5562600" cy="42291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2" name="Title 1"/>
          <p:cNvSpPr>
            <a:spLocks noGrp="1"/>
          </p:cNvSpPr>
          <p:nvPr>
            <p:ph type="title"/>
          </p:nvPr>
        </p:nvSpPr>
        <p:spPr>
          <a:xfrm>
            <a:off x="155448" y="1428750"/>
            <a:ext cx="2377440" cy="10287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2457450"/>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1674D00-D065-45C5-8AA1-291744212AE8}" type="slidenum">
              <a:rPr lang="en-US"/>
              <a:pPr>
                <a:defRPr/>
              </a:pPr>
              <a:t>‹#›</a:t>
            </a:fld>
            <a:endParaRPr lang="en-US"/>
          </a:p>
        </p:txBody>
      </p:sp>
    </p:spTree>
    <p:extLst>
      <p:ext uri="{BB962C8B-B14F-4D97-AF65-F5344CB8AC3E}">
        <p14:creationId xmlns:p14="http://schemas.microsoft.com/office/powerpoint/2010/main" val="2179484328"/>
      </p:ext>
    </p:extLst>
  </p:cSld>
  <p:clrMapOvr>
    <a:masterClrMapping/>
  </p:clrMapOvr>
  <p:transition advClick="0" advTm="3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A7C9E8-D485-4F49-9310-5347B17FBC0F}" type="slidenum">
              <a:rPr lang="en-US"/>
              <a:pPr>
                <a:defRPr/>
              </a:pPr>
              <a:t>‹#›</a:t>
            </a:fld>
            <a:endParaRPr lang="en-US"/>
          </a:p>
        </p:txBody>
      </p:sp>
    </p:spTree>
    <p:extLst>
      <p:ext uri="{BB962C8B-B14F-4D97-AF65-F5344CB8AC3E}">
        <p14:creationId xmlns:p14="http://schemas.microsoft.com/office/powerpoint/2010/main" val="1903966191"/>
      </p:ext>
    </p:extLst>
  </p:cSld>
  <p:clrMapOvr>
    <a:masterClrMapping/>
  </p:clrMapOvr>
  <p:transition advClick="0" advTm="3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451485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9" name="Title 28"/>
          <p:cNvSpPr>
            <a:spLocks noGrp="1"/>
          </p:cNvSpPr>
          <p:nvPr>
            <p:ph type="title"/>
          </p:nvPr>
        </p:nvSpPr>
        <p:spPr>
          <a:xfrm>
            <a:off x="304800" y="4057650"/>
            <a:ext cx="8610600" cy="661988"/>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500062"/>
            <a:ext cx="4290556"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6" y="500062"/>
            <a:ext cx="4292241"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987028"/>
            <a:ext cx="4290556"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987028"/>
            <a:ext cx="4288536"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0" name="Slide Number Placeholder 6"/>
          <p:cNvSpPr>
            <a:spLocks noGrp="1"/>
          </p:cNvSpPr>
          <p:nvPr>
            <p:ph type="sldNum" sz="quarter" idx="12"/>
          </p:nvPr>
        </p:nvSpPr>
        <p:spPr>
          <a:xfrm>
            <a:off x="8229600" y="4857750"/>
            <a:ext cx="762000" cy="185738"/>
          </a:xfrm>
        </p:spPr>
        <p:txBody>
          <a:bodyPr/>
          <a:lstStyle>
            <a:lvl1pPr>
              <a:defRPr/>
            </a:lvl1pPr>
          </a:lstStyle>
          <a:p>
            <a:pPr>
              <a:defRPr/>
            </a:pPr>
            <a:fld id="{1EA6FFC5-2E7D-47E9-98B5-1B0C26CFD018}" type="slidenum">
              <a:rPr lang="en-US"/>
              <a:pPr>
                <a:defRPr/>
              </a:pPr>
              <a:t>‹#›</a:t>
            </a:fld>
            <a:endParaRPr lang="en-US"/>
          </a:p>
        </p:txBody>
      </p:sp>
    </p:spTree>
    <p:extLst>
      <p:ext uri="{BB962C8B-B14F-4D97-AF65-F5344CB8AC3E}">
        <p14:creationId xmlns:p14="http://schemas.microsoft.com/office/powerpoint/2010/main" val="3486833608"/>
      </p:ext>
    </p:extLst>
  </p:cSld>
  <p:clrMapOvr>
    <a:masterClrMapping/>
  </p:clrMapOvr>
  <p:transition advClick="0" advTm="3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A4971-2119-4045-84C1-22CD8FA6C133}" type="slidenum">
              <a:rPr lang="en-US"/>
              <a:pPr>
                <a:defRPr/>
              </a:pPr>
              <a:t>‹#›</a:t>
            </a:fld>
            <a:endParaRPr lang="en-US"/>
          </a:p>
        </p:txBody>
      </p:sp>
    </p:spTree>
    <p:extLst>
      <p:ext uri="{BB962C8B-B14F-4D97-AF65-F5344CB8AC3E}">
        <p14:creationId xmlns:p14="http://schemas.microsoft.com/office/powerpoint/2010/main" val="4248813635"/>
      </p:ext>
    </p:extLst>
  </p:cSld>
  <p:clrMapOvr>
    <a:masterClrMapping/>
  </p:clrMapOvr>
  <p:transition advClick="0" advTm="3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4D215B-83F6-470F-978F-3FBD5E775802}" type="slidenum">
              <a:rPr lang="en-US"/>
              <a:pPr>
                <a:defRPr/>
              </a:pPr>
              <a:t>‹#›</a:t>
            </a:fld>
            <a:endParaRPr lang="en-US"/>
          </a:p>
        </p:txBody>
      </p:sp>
    </p:spTree>
    <p:extLst>
      <p:ext uri="{BB962C8B-B14F-4D97-AF65-F5344CB8AC3E}">
        <p14:creationId xmlns:p14="http://schemas.microsoft.com/office/powerpoint/2010/main" val="1126646112"/>
      </p:ext>
    </p:extLst>
  </p:cSld>
  <p:clrMapOvr>
    <a:masterClrMapping/>
  </p:clrMapOvr>
  <p:transition advClick="0" advTm="3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0CF404-2638-4C38-8582-032E53A567E0}" type="slidenum">
              <a:rPr lang="en-US"/>
              <a:pPr>
                <a:defRPr/>
              </a:pPr>
              <a:t>‹#›</a:t>
            </a:fld>
            <a:endParaRPr lang="en-US"/>
          </a:p>
        </p:txBody>
      </p:sp>
    </p:spTree>
    <p:extLst>
      <p:ext uri="{BB962C8B-B14F-4D97-AF65-F5344CB8AC3E}">
        <p14:creationId xmlns:p14="http://schemas.microsoft.com/office/powerpoint/2010/main" val="1229683996"/>
      </p:ext>
    </p:extLst>
  </p:cSld>
  <p:clrMapOvr>
    <a:masterClrMapping/>
  </p:clrMapOvr>
  <p:transition advClick="0" advTm="3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94CC14-1263-47E0-AE22-F8670A184A0D}" type="slidenum">
              <a:rPr lang="en-US"/>
              <a:pPr>
                <a:defRPr/>
              </a:pPr>
              <a:t>‹#›</a:t>
            </a:fld>
            <a:endParaRPr lang="en-US"/>
          </a:p>
        </p:txBody>
      </p:sp>
    </p:spTree>
    <p:extLst>
      <p:ext uri="{BB962C8B-B14F-4D97-AF65-F5344CB8AC3E}">
        <p14:creationId xmlns:p14="http://schemas.microsoft.com/office/powerpoint/2010/main" val="2924248487"/>
      </p:ext>
    </p:extLst>
  </p:cSld>
  <p:clrMapOvr>
    <a:masterClrMapping/>
  </p:clrMapOvr>
  <p:transition advClick="0" advTm="3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638C4C-7C9E-494A-88AB-CB489F58A990}" type="slidenum">
              <a:rPr lang="en-US"/>
              <a:pPr>
                <a:defRPr/>
              </a:pPr>
              <a:t>‹#›</a:t>
            </a:fld>
            <a:endParaRPr lang="en-US"/>
          </a:p>
        </p:txBody>
      </p:sp>
    </p:spTree>
    <p:extLst>
      <p:ext uri="{BB962C8B-B14F-4D97-AF65-F5344CB8AC3E}">
        <p14:creationId xmlns:p14="http://schemas.microsoft.com/office/powerpoint/2010/main" val="2729713797"/>
      </p:ext>
    </p:extLst>
  </p:cSld>
  <p:clrMapOvr>
    <a:masterClrMapping/>
  </p:clrMapOvr>
  <p:transition advClick="0" advTm="30"/>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FF15D7-D547-48CE-ACAC-1E8F40607E5C}" type="slidenum">
              <a:rPr lang="en-US"/>
              <a:pPr>
                <a:defRPr/>
              </a:pPr>
              <a:t>‹#›</a:t>
            </a:fld>
            <a:endParaRPr lang="en-US"/>
          </a:p>
        </p:txBody>
      </p:sp>
    </p:spTree>
    <p:extLst>
      <p:ext uri="{BB962C8B-B14F-4D97-AF65-F5344CB8AC3E}">
        <p14:creationId xmlns:p14="http://schemas.microsoft.com/office/powerpoint/2010/main" val="3193637456"/>
      </p:ext>
    </p:extLst>
  </p:cSld>
  <p:clrMapOvr>
    <a:masterClrMapping/>
  </p:clrMapOvr>
  <p:transition advClick="0" advTm="30"/>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AE0103-8BB0-48BD-BA1C-2FD585A08ADE}" type="slidenum">
              <a:rPr lang="en-US"/>
              <a:pPr>
                <a:defRPr/>
              </a:pPr>
              <a:t>‹#›</a:t>
            </a:fld>
            <a:endParaRPr lang="en-US"/>
          </a:p>
        </p:txBody>
      </p:sp>
    </p:spTree>
    <p:extLst>
      <p:ext uri="{BB962C8B-B14F-4D97-AF65-F5344CB8AC3E}">
        <p14:creationId xmlns:p14="http://schemas.microsoft.com/office/powerpoint/2010/main" val="2072248190"/>
      </p:ext>
    </p:extLst>
  </p:cSld>
  <p:clrMapOvr>
    <a:masterClrMapping/>
  </p:clrMapOvr>
  <p:transition advClick="0" advTm="3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F2BF81-7DF2-4D0B-AF84-F7D0635D75C2}" type="slidenum">
              <a:rPr lang="en-US"/>
              <a:pPr>
                <a:defRPr/>
              </a:pPr>
              <a:t>‹#›</a:t>
            </a:fld>
            <a:endParaRPr lang="en-US"/>
          </a:p>
        </p:txBody>
      </p:sp>
    </p:spTree>
    <p:extLst>
      <p:ext uri="{BB962C8B-B14F-4D97-AF65-F5344CB8AC3E}">
        <p14:creationId xmlns:p14="http://schemas.microsoft.com/office/powerpoint/2010/main" val="2107846619"/>
      </p:ext>
    </p:extLst>
  </p:cSld>
  <p:clrMapOvr>
    <a:masterClrMapping/>
  </p:clrMapOvr>
  <p:transition advClick="0" advTm="3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2A6B4F-9306-4DF8-9812-C50FA06658D4}" type="slidenum">
              <a:rPr lang="en-US"/>
              <a:pPr>
                <a:defRPr/>
              </a:pPr>
              <a:t>‹#›</a:t>
            </a:fld>
            <a:endParaRPr lang="en-US"/>
          </a:p>
        </p:txBody>
      </p:sp>
    </p:spTree>
    <p:extLst>
      <p:ext uri="{BB962C8B-B14F-4D97-AF65-F5344CB8AC3E}">
        <p14:creationId xmlns:p14="http://schemas.microsoft.com/office/powerpoint/2010/main" val="861393398"/>
      </p:ext>
    </p:extLst>
  </p:cSld>
  <p:clrMapOvr>
    <a:masterClrMapping/>
  </p:clrMapOvr>
  <p:transition advClick="0" advTm="3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8215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342900"/>
            <a:ext cx="8686800" cy="630936"/>
          </a:xfrm>
        </p:spPr>
        <p:txBody>
          <a:bodyPr/>
          <a:lstStyle/>
          <a:p>
            <a:r>
              <a:rPr lang="en-US" smtClean="0"/>
              <a:t>Click to edit Master title style</a:t>
            </a:r>
            <a:endParaRPr lang="en-US"/>
          </a:p>
        </p:txBody>
      </p:sp>
      <p:sp>
        <p:nvSpPr>
          <p:cNvPr id="3" name="Date Placeholder 1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2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3C2C182-9B84-485A-A0DA-4D2CA1BA2D9E}" type="slidenum">
              <a:rPr lang="en-US"/>
              <a:pPr>
                <a:defRPr/>
              </a:pPr>
              <a:t>‹#›</a:t>
            </a:fld>
            <a:endParaRPr lang="en-US"/>
          </a:p>
        </p:txBody>
      </p:sp>
    </p:spTree>
    <p:extLst>
      <p:ext uri="{BB962C8B-B14F-4D97-AF65-F5344CB8AC3E}">
        <p14:creationId xmlns:p14="http://schemas.microsoft.com/office/powerpoint/2010/main" val="3290456635"/>
      </p:ext>
    </p:extLst>
  </p:cSld>
  <p:clrMapOvr>
    <a:masterClrMapping/>
  </p:clrMapOvr>
  <p:transition advClick="0" advTm="30"/>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281342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354364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78245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575596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62083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07133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3588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517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861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69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9F7E4DD1-8957-4C47-96D5-397B652628A8}" type="slidenum">
              <a:rPr lang="en-US"/>
              <a:pPr>
                <a:defRPr/>
              </a:pPr>
              <a:t>‹#›</a:t>
            </a:fld>
            <a:endParaRPr lang="en-US"/>
          </a:p>
        </p:txBody>
      </p:sp>
    </p:spTree>
    <p:extLst>
      <p:ext uri="{BB962C8B-B14F-4D97-AF65-F5344CB8AC3E}">
        <p14:creationId xmlns:p14="http://schemas.microsoft.com/office/powerpoint/2010/main" val="3156362695"/>
      </p:ext>
    </p:extLst>
  </p:cSld>
  <p:clrMapOvr>
    <a:masterClrMapping/>
  </p:clrMapOvr>
  <p:transition advClick="0" advTm="3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7626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9117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3688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4024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6674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963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2429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8555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9208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21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4386838"/>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2" name="Title 11"/>
          <p:cNvSpPr>
            <a:spLocks noGrp="1"/>
          </p:cNvSpPr>
          <p:nvPr>
            <p:ph type="title"/>
          </p:nvPr>
        </p:nvSpPr>
        <p:spPr>
          <a:xfrm>
            <a:off x="457200" y="4114800"/>
            <a:ext cx="8458200" cy="390525"/>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1" y="457200"/>
            <a:ext cx="3008313" cy="360045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457200"/>
            <a:ext cx="5340350" cy="360045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2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3D22FE8-919D-4210-8349-004CE500DAA7}" type="slidenum">
              <a:rPr lang="en-US"/>
              <a:pPr>
                <a:defRPr/>
              </a:pPr>
              <a:t>‹#›</a:t>
            </a:fld>
            <a:endParaRPr lang="en-US"/>
          </a:p>
        </p:txBody>
      </p:sp>
    </p:spTree>
    <p:extLst>
      <p:ext uri="{BB962C8B-B14F-4D97-AF65-F5344CB8AC3E}">
        <p14:creationId xmlns:p14="http://schemas.microsoft.com/office/powerpoint/2010/main" val="201368836"/>
      </p:ext>
    </p:extLst>
  </p:cSld>
  <p:clrMapOvr>
    <a:masterClrMapping/>
  </p:clrMapOvr>
  <p:transition advClick="0" advTm="3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3123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7845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2785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6864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7642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7539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372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2876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9578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546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462476"/>
            <a:ext cx="5029200" cy="27432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3745320"/>
            <a:ext cx="5867400" cy="391716"/>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4149913"/>
            <a:ext cx="5867400" cy="576263"/>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37923A2C-4489-410B-8E96-60BC557227D8}" type="slidenum">
              <a:rPr lang="en-US"/>
              <a:pPr>
                <a:defRPr/>
              </a:pPr>
              <a:t>‹#›</a:t>
            </a:fld>
            <a:endParaRPr lang="en-US"/>
          </a:p>
        </p:txBody>
      </p:sp>
    </p:spTree>
    <p:extLst>
      <p:ext uri="{BB962C8B-B14F-4D97-AF65-F5344CB8AC3E}">
        <p14:creationId xmlns:p14="http://schemas.microsoft.com/office/powerpoint/2010/main" val="1352046593"/>
      </p:ext>
    </p:extLst>
  </p:cSld>
  <p:clrMapOvr>
    <a:masterClrMapping/>
  </p:clrMapOvr>
  <p:transition advClick="0" advTm="3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3202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665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070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2777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0158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9384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1568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9710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9831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36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F1A706-0217-4EA8-89EA-7E448F31558B}" type="slidenum">
              <a:rPr lang="en-US"/>
              <a:pPr>
                <a:defRPr/>
              </a:pPr>
              <a:t>‹#›</a:t>
            </a:fld>
            <a:endParaRPr lang="en-US"/>
          </a:p>
        </p:txBody>
      </p:sp>
    </p:spTree>
    <p:extLst>
      <p:ext uri="{BB962C8B-B14F-4D97-AF65-F5344CB8AC3E}">
        <p14:creationId xmlns:p14="http://schemas.microsoft.com/office/powerpoint/2010/main" val="2615838438"/>
      </p:ext>
    </p:extLst>
  </p:cSld>
  <p:clrMapOvr>
    <a:masterClrMapping/>
  </p:clrMapOvr>
  <p:transition advClick="0" advTm="30"/>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315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564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093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2558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4406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3276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7184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3484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09384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15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1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4.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4.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theme" Target="../theme/theme5.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029" name="Text Placeholder 7"/>
          <p:cNvSpPr>
            <a:spLocks noGrp="1"/>
          </p:cNvSpPr>
          <p:nvPr>
            <p:ph type="body" idx="1"/>
          </p:nvPr>
        </p:nvSpPr>
        <p:spPr bwMode="auto">
          <a:xfrm>
            <a:off x="304800" y="1165622"/>
            <a:ext cx="86868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57150"/>
            <a:ext cx="2514600" cy="216694"/>
          </a:xfrm>
          <a:prstGeom prst="rect">
            <a:avLst/>
          </a:prstGeom>
        </p:spPr>
        <p:txBody>
          <a:bodyPr vert="horz"/>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28" name="Footer Placeholder 27"/>
          <p:cNvSpPr>
            <a:spLocks noGrp="1"/>
          </p:cNvSpPr>
          <p:nvPr>
            <p:ph type="ftr" sz="quarter" idx="3"/>
          </p:nvPr>
        </p:nvSpPr>
        <p:spPr>
          <a:xfrm>
            <a:off x="3124200" y="57150"/>
            <a:ext cx="3352800" cy="216694"/>
          </a:xfrm>
          <a:prstGeom prst="rect">
            <a:avLst/>
          </a:prstGeom>
        </p:spPr>
        <p:txBody>
          <a:bodyPr vert="horz"/>
          <a:lstStyle>
            <a:lvl1pPr algn="r" eaLnBrk="1" latinLnBrk="0" hangingPunct="1">
              <a:lnSpc>
                <a:spcPct val="100000"/>
              </a:lnSpc>
              <a:defRPr kumimoji="0" sz="1200" b="0">
                <a:solidFill>
                  <a:srgbClr val="000000"/>
                </a:solidFill>
                <a:latin typeface="+mn-lt"/>
                <a:cs typeface="+mn-cs"/>
              </a:defRPr>
            </a:lvl1pPr>
          </a:lstStyle>
          <a:p>
            <a:pPr>
              <a:defRPr/>
            </a:pPr>
            <a:endParaRPr lang="en-US"/>
          </a:p>
        </p:txBody>
      </p:sp>
      <p:sp>
        <p:nvSpPr>
          <p:cNvPr id="5" name="Slide Number Placeholder 4"/>
          <p:cNvSpPr>
            <a:spLocks noGrp="1"/>
          </p:cNvSpPr>
          <p:nvPr>
            <p:ph type="sldNum" sz="quarter" idx="4"/>
          </p:nvPr>
        </p:nvSpPr>
        <p:spPr>
          <a:xfrm>
            <a:off x="8229600" y="4857751"/>
            <a:ext cx="762000" cy="183356"/>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100000"/>
              </a:lnSpc>
              <a:defRPr sz="1200" b="0">
                <a:solidFill>
                  <a:srgbClr val="000000"/>
                </a:solidFill>
                <a:latin typeface="Franklin Gothic Book" panose="020B0503020102020204" pitchFamily="34" charset="0"/>
              </a:defRPr>
            </a:lvl1pPr>
          </a:lstStyle>
          <a:p>
            <a:pPr>
              <a:defRPr/>
            </a:pPr>
            <a:fld id="{3C8EA5F6-CC81-4EFB-BA8A-82E3AC88D2BB}" type="slidenum">
              <a:rPr lang="en-US"/>
              <a:pPr>
                <a:defRPr/>
              </a:pPr>
              <a:t>‹#›</a:t>
            </a:fld>
            <a:endParaRPr lang="en-US"/>
          </a:p>
        </p:txBody>
      </p:sp>
      <p:sp>
        <p:nvSpPr>
          <p:cNvPr id="10" name="Title Placeholder 9"/>
          <p:cNvSpPr>
            <a:spLocks noGrp="1"/>
          </p:cNvSpPr>
          <p:nvPr>
            <p:ph type="title"/>
          </p:nvPr>
        </p:nvSpPr>
        <p:spPr>
          <a:xfrm>
            <a:off x="304800" y="342900"/>
            <a:ext cx="8686800" cy="62865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2" name="Straight Connector 11"/>
          <p:cNvSpPr>
            <a:spLocks noChangeShapeType="1"/>
          </p:cNvSpPr>
          <p:nvPr/>
        </p:nvSpPr>
        <p:spPr bwMode="auto">
          <a:xfrm>
            <a:off x="514350" y="79349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Lst>
  <p:transition advClick="0" advTm="3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rPr>
              <a:pPr eaLnBrk="1" fontAlgn="auto" hangingPunct="1">
                <a:spcBef>
                  <a:spcPts val="0"/>
                </a:spcBef>
                <a:spcAft>
                  <a:spcPts val="0"/>
                </a:spcAft>
              </a:pPr>
              <a:t>11/29/2024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3459953618"/>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3541D7A-A722-4418-B681-645180D6FAB2}" type="datetimeFigureOut">
              <a:rPr lang="en-US" b="0" smtClean="0">
                <a:solidFill>
                  <a:prstClr val="black">
                    <a:tint val="75000"/>
                  </a:prstClr>
                </a:solidFill>
                <a:latin typeface="UTM American Sans"/>
              </a:rPr>
              <a:pPr eaLnBrk="1" fontAlgn="auto" hangingPunct="1">
                <a:spcBef>
                  <a:spcPts val="0"/>
                </a:spcBef>
                <a:spcAft>
                  <a:spcPts val="0"/>
                </a:spcAft>
              </a:pPr>
              <a:t>11/29/2024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403FEEA-878E-401B-BBC1-BAE592054421}"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3906573025"/>
      </p:ext>
    </p:extLst>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3541D7A-A722-4418-B681-645180D6FAB2}" type="datetimeFigureOut">
              <a:rPr lang="en-US" b="0" smtClean="0">
                <a:solidFill>
                  <a:prstClr val="black">
                    <a:tint val="75000"/>
                  </a:prstClr>
                </a:solidFill>
                <a:latin typeface="UTM American Sans"/>
                <a:cs typeface="+mn-cs"/>
              </a:rPr>
              <a:pPr eaLnBrk="1" fontAlgn="auto" hangingPunct="1">
                <a:spcBef>
                  <a:spcPts val="0"/>
                </a:spcBef>
                <a:spcAft>
                  <a:spcPts val="0"/>
                </a:spcAft>
              </a:pPr>
              <a:t>11/29/2024</a:t>
            </a:fld>
            <a:endParaRPr lang="en-US" b="0">
              <a:solidFill>
                <a:prstClr val="black">
                  <a:tint val="75000"/>
                </a:prstClr>
              </a:solidFill>
              <a:latin typeface="UTM American Sans"/>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403FEEA-878E-401B-BBC1-BAE592054421}" type="slidenum">
              <a:rPr lang="en-US" b="0" smtClean="0">
                <a:solidFill>
                  <a:prstClr val="black">
                    <a:tint val="75000"/>
                  </a:prstClr>
                </a:solidFill>
                <a:latin typeface="UTM American Sans"/>
                <a:cs typeface="+mn-cs"/>
              </a:rPr>
              <a:pPr eaLnBrk="1" fontAlgn="auto" hangingPunct="1">
                <a:spcBef>
                  <a:spcPts val="0"/>
                </a:spcBef>
                <a:spcAft>
                  <a:spcPts val="0"/>
                </a:spcAft>
              </a:pPr>
              <a:t>‹#›</a:t>
            </a:fld>
            <a:endParaRPr lang="en-US" b="0">
              <a:solidFill>
                <a:prstClr val="black">
                  <a:tint val="75000"/>
                </a:prstClr>
              </a:solidFill>
              <a:latin typeface="UTM American Sans"/>
              <a:cs typeface="+mn-cs"/>
            </a:endParaRPr>
          </a:p>
        </p:txBody>
      </p:sp>
    </p:spTree>
    <p:extLst>
      <p:ext uri="{BB962C8B-B14F-4D97-AF65-F5344CB8AC3E}">
        <p14:creationId xmlns:p14="http://schemas.microsoft.com/office/powerpoint/2010/main" val="3184186052"/>
      </p:ext>
    </p:extLst>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3541D7A-A722-4418-B681-645180D6FAB2}" type="datetimeFigureOut">
              <a:rPr lang="en-US" b="0" smtClean="0">
                <a:solidFill>
                  <a:prstClr val="black">
                    <a:tint val="75000"/>
                  </a:prstClr>
                </a:solidFill>
                <a:latin typeface="UTM American Sans"/>
              </a:rPr>
              <a:pPr eaLnBrk="1" fontAlgn="auto" hangingPunct="1">
                <a:spcBef>
                  <a:spcPts val="0"/>
                </a:spcBef>
                <a:spcAft>
                  <a:spcPts val="0"/>
                </a:spcAft>
              </a:pPr>
              <a:t>11/29/2024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403FEEA-878E-401B-BBC1-BAE592054421}"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4238699273"/>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rPr>
              <a:pPr eaLnBrk="1" fontAlgn="auto" hangingPunct="1">
                <a:spcBef>
                  <a:spcPts val="0"/>
                </a:spcBef>
                <a:spcAft>
                  <a:spcPts val="0"/>
                </a:spcAft>
              </a:pPr>
              <a:t>11/29/2024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2778605891"/>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7810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a:off x="4381500" y="-5953"/>
            <a:ext cx="4762500" cy="47863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052" name="Title Placeholder 8"/>
          <p:cNvSpPr>
            <a:spLocks noGrp="1"/>
          </p:cNvSpPr>
          <p:nvPr>
            <p:ph type="title"/>
          </p:nvPr>
        </p:nvSpPr>
        <p:spPr bwMode="auto">
          <a:xfrm>
            <a:off x="457200" y="52863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451373"/>
            <a:ext cx="8229600" cy="32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200" b="0">
                <a:solidFill>
                  <a:srgbClr val="000000"/>
                </a:solidFill>
                <a:latin typeface="Constantia" panose="02030602050306030303" pitchFamily="18" charset="0"/>
              </a:defRPr>
            </a:lvl1pPr>
          </a:lstStyle>
          <a:p>
            <a:pPr>
              <a:defRPr/>
            </a:pPr>
            <a:fld id="{38E0BF58-F49C-4683-9AE4-CA1F99F6C392}" type="slidenum">
              <a:rPr lang="en-US"/>
              <a:pPr>
                <a:defRPr/>
              </a:pPr>
              <a:t>‹#›</a:t>
            </a:fld>
            <a:endParaRPr lang="en-US"/>
          </a:p>
        </p:txBody>
      </p:sp>
      <p:grpSp>
        <p:nvGrpSpPr>
          <p:cNvPr id="2057" name="Group 1"/>
          <p:cNvGrpSpPr>
            <a:grpSpLocks/>
          </p:cNvGrpSpPr>
          <p:nvPr/>
        </p:nvGrpSpPr>
        <p:grpSpPr bwMode="auto">
          <a:xfrm>
            <a:off x="-19050" y="152400"/>
            <a:ext cx="9180513" cy="4857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gr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Lst>
  <p:transition advClick="0" advTm="3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6" name="Freeform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3076" name="Title Placeholder 8"/>
          <p:cNvSpPr>
            <a:spLocks noGrp="1"/>
          </p:cNvSpPr>
          <p:nvPr>
            <p:ph type="title"/>
          </p:nvPr>
        </p:nvSpPr>
        <p:spPr bwMode="auto">
          <a:xfrm>
            <a:off x="457200" y="205979"/>
            <a:ext cx="746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200151"/>
            <a:ext cx="7467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4816079"/>
            <a:ext cx="2133600" cy="273844"/>
          </a:xfrm>
          <a:prstGeom prst="rect">
            <a:avLst/>
          </a:prstGeom>
        </p:spPr>
        <p:txBody>
          <a:bodyPr vert="horz" bIns="0" anchor="b"/>
          <a:lstStyle>
            <a:lvl1pPr algn="l" eaLnBrk="1" latinLnBrk="0" hangingPunct="1">
              <a:lnSpc>
                <a:spcPct val="100000"/>
              </a:lnSpc>
              <a:defRPr kumimoji="0" sz="10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3124200" y="4816079"/>
            <a:ext cx="2895600" cy="273844"/>
          </a:xfrm>
          <a:prstGeom prst="rect">
            <a:avLst/>
          </a:prstGeom>
        </p:spPr>
        <p:txBody>
          <a:bodyPr vert="horz" lIns="0" rIns="0" bIns="0" anchor="b"/>
          <a:lstStyle>
            <a:lvl1pPr algn="ctr" eaLnBrk="1" latinLnBrk="0" hangingPunct="1">
              <a:lnSpc>
                <a:spcPct val="100000"/>
              </a:lnSpc>
              <a:defRPr kumimoji="0" sz="10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4816079"/>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000" b="0">
                <a:solidFill>
                  <a:srgbClr val="000000"/>
                </a:solidFill>
                <a:latin typeface="Arial" panose="020B0604020202020204" pitchFamily="34" charset="0"/>
              </a:defRPr>
            </a:lvl1pPr>
          </a:lstStyle>
          <a:p>
            <a:pPr>
              <a:defRPr/>
            </a:pPr>
            <a:fld id="{DCB60421-1A94-454A-889D-3B0696E37B0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Lst>
  <p:transition advClick="0" advTm="3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90" name="Rectangle 189"/>
          <p:cNvSpPr/>
          <p:nvPr/>
        </p:nvSpPr>
        <p:spPr>
          <a:xfrm>
            <a:off x="149226" y="102394"/>
            <a:ext cx="8869363" cy="4938713"/>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4100"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33925"/>
            <a:ext cx="2133600" cy="273844"/>
          </a:xfrm>
          <a:prstGeom prst="rect">
            <a:avLst/>
          </a:prstGeom>
        </p:spPr>
        <p:txBody>
          <a:bodyPr vert="horz" lIns="91440" tIns="45720" rIns="91440" bIns="45720" rtlCol="0" anchor="ctr"/>
          <a:lstStyle>
            <a:lvl1pPr algn="l" eaLnBrk="1" hangingPunct="1">
              <a:lnSpc>
                <a:spcPct val="100000"/>
              </a:lnSpc>
              <a:defRPr sz="1200" b="0">
                <a:solidFill>
                  <a:srgbClr val="000000"/>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2830514" y="4733925"/>
            <a:ext cx="3482975" cy="273844"/>
          </a:xfrm>
          <a:prstGeom prst="rect">
            <a:avLst/>
          </a:prstGeom>
        </p:spPr>
        <p:txBody>
          <a:bodyPr vert="horz" lIns="91440" tIns="45720" rIns="91440" bIns="45720" rtlCol="0" anchor="ctr"/>
          <a:lstStyle>
            <a:lvl1pPr algn="ctr" eaLnBrk="1" hangingPunct="1">
              <a:lnSpc>
                <a:spcPct val="100000"/>
              </a:lnSpc>
              <a:defRPr sz="1200" b="0">
                <a:solidFill>
                  <a:srgbClr val="000000"/>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33925"/>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00000"/>
              </a:lnSpc>
              <a:defRPr sz="1200" b="0">
                <a:solidFill>
                  <a:srgbClr val="000000"/>
                </a:solidFill>
                <a:latin typeface="Tw Cen MT" panose="020B0602020104020603" pitchFamily="34" charset="0"/>
              </a:defRPr>
            </a:lvl1pPr>
          </a:lstStyle>
          <a:p>
            <a:pPr>
              <a:defRPr/>
            </a:pPr>
            <a:fld id="{3D36E253-DB18-4687-9111-9F3D99CF190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Lst>
  <p:transition advClick="0" advTm="30"/>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itchFamily="34" charset="0"/>
        </a:defRPr>
      </a:lvl2pPr>
      <a:lvl3pPr algn="l" rtl="0" eaLnBrk="0" fontAlgn="base" hangingPunct="0">
        <a:spcBef>
          <a:spcPct val="0"/>
        </a:spcBef>
        <a:spcAft>
          <a:spcPct val="0"/>
        </a:spcAft>
        <a:tabLst>
          <a:tab pos="3830638" algn="l"/>
        </a:tabLst>
        <a:defRPr sz="3600" b="1">
          <a:solidFill>
            <a:srgbClr val="FEFEFE"/>
          </a:solidFill>
          <a:latin typeface="Tw Cen MT" pitchFamily="34" charset="0"/>
        </a:defRPr>
      </a:lvl3pPr>
      <a:lvl4pPr algn="l" rtl="0" eaLnBrk="0" fontAlgn="base" hangingPunct="0">
        <a:spcBef>
          <a:spcPct val="0"/>
        </a:spcBef>
        <a:spcAft>
          <a:spcPct val="0"/>
        </a:spcAft>
        <a:tabLst>
          <a:tab pos="3830638" algn="l"/>
        </a:tabLst>
        <a:defRPr sz="3600" b="1">
          <a:solidFill>
            <a:srgbClr val="FEFEFE"/>
          </a:solidFill>
          <a:latin typeface="Tw Cen MT" pitchFamily="34" charset="0"/>
        </a:defRPr>
      </a:lvl4pPr>
      <a:lvl5pPr algn="l" rtl="0" eaLnBrk="0" fontAlgn="base" hangingPunct="0">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eaLnBrk="0" fontAlgn="base" hangingPunct="0">
        <a:spcBef>
          <a:spcPct val="20000"/>
        </a:spcBef>
        <a:spcAft>
          <a:spcPct val="0"/>
        </a:spcAft>
        <a:buClr>
          <a:srgbClr val="ACC2C9"/>
        </a:buClr>
        <a:buFont typeface="Arial" panose="020B0604020202020204" pitchFamily="34"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panose="020B0604020202020204" pitchFamily="34"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panose="020B0604020202020204" pitchFamily="34"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panose="020B0604020202020204" pitchFamily="34"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81503B46-9EA8-412E-9E11-21D1A76D49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Lst>
  <p:transition advClick="0" advTm="30"/>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cs typeface="+mn-cs"/>
              </a:rPr>
              <a:pPr eaLnBrk="1" fontAlgn="auto" hangingPunct="1">
                <a:spcBef>
                  <a:spcPts val="0"/>
                </a:spcBef>
                <a:spcAft>
                  <a:spcPts val="0"/>
                </a:spcAft>
              </a:pPr>
              <a:t>11/29/2024</a:t>
            </a:fld>
            <a:endParaRPr lang="en-US" b="0">
              <a:solidFill>
                <a:prstClr val="black">
                  <a:tint val="75000"/>
                </a:prstClr>
              </a:solidFill>
              <a:latin typeface="UTM American Sans"/>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cs typeface="+mn-cs"/>
              </a:rPr>
              <a:pPr eaLnBrk="1" fontAlgn="auto" hangingPunct="1">
                <a:spcBef>
                  <a:spcPts val="0"/>
                </a:spcBef>
                <a:spcAft>
                  <a:spcPts val="0"/>
                </a:spcAft>
              </a:pPr>
              <a:t>‹#›</a:t>
            </a:fld>
            <a:endParaRPr lang="en-US" b="0">
              <a:solidFill>
                <a:prstClr val="black">
                  <a:tint val="75000"/>
                </a:prstClr>
              </a:solidFill>
              <a:latin typeface="UTM American Sans"/>
              <a:cs typeface="+mn-cs"/>
            </a:endParaRPr>
          </a:p>
        </p:txBody>
      </p:sp>
    </p:spTree>
    <p:extLst>
      <p:ext uri="{BB962C8B-B14F-4D97-AF65-F5344CB8AC3E}">
        <p14:creationId xmlns:p14="http://schemas.microsoft.com/office/powerpoint/2010/main" val="4237521100"/>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cs typeface="+mn-cs"/>
              </a:rPr>
              <a:pPr eaLnBrk="1" fontAlgn="auto" hangingPunct="1">
                <a:spcBef>
                  <a:spcPts val="0"/>
                </a:spcBef>
                <a:spcAft>
                  <a:spcPts val="0"/>
                </a:spcAft>
              </a:pPr>
              <a:t>11/29/2024</a:t>
            </a:fld>
            <a:endParaRPr lang="en-US" b="0">
              <a:solidFill>
                <a:prstClr val="black">
                  <a:tint val="75000"/>
                </a:prstClr>
              </a:solidFill>
              <a:latin typeface="UTM American Sans"/>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cs typeface="+mn-cs"/>
              </a:rPr>
              <a:pPr eaLnBrk="1" fontAlgn="auto" hangingPunct="1">
                <a:spcBef>
                  <a:spcPts val="0"/>
                </a:spcBef>
                <a:spcAft>
                  <a:spcPts val="0"/>
                </a:spcAft>
              </a:pPr>
              <a:t>‹#›</a:t>
            </a:fld>
            <a:endParaRPr lang="en-US" b="0">
              <a:solidFill>
                <a:prstClr val="black">
                  <a:tint val="75000"/>
                </a:prstClr>
              </a:solidFill>
              <a:latin typeface="UTM American Sans"/>
              <a:cs typeface="+mn-cs"/>
            </a:endParaRPr>
          </a:p>
        </p:txBody>
      </p:sp>
    </p:spTree>
    <p:extLst>
      <p:ext uri="{BB962C8B-B14F-4D97-AF65-F5344CB8AC3E}">
        <p14:creationId xmlns:p14="http://schemas.microsoft.com/office/powerpoint/2010/main" val="3812361810"/>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FDEBDA9-6492-4463-A175-042057444D1E}" type="datetimeFigureOut">
              <a:rPr lang="en-US" b="0" smtClean="0">
                <a:solidFill>
                  <a:prstClr val="black">
                    <a:tint val="75000"/>
                  </a:prstClr>
                </a:solidFill>
                <a:latin typeface="UTM American Sans"/>
              </a:rPr>
              <a:pPr eaLnBrk="1" fontAlgn="auto" hangingPunct="1">
                <a:spcBef>
                  <a:spcPts val="0"/>
                </a:spcBef>
                <a:spcAft>
                  <a:spcPts val="0"/>
                </a:spcAft>
              </a:pPr>
              <a:t>11/29/2024</a:t>
            </a:fld>
            <a:endParaRPr lang="en-US" b="0">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92BBF9B-752B-44AC-B215-DDC2ECF74666}" type="slidenum">
              <a:rPr lang="en-US" b="0" smtClean="0">
                <a:solidFill>
                  <a:prstClr val="black">
                    <a:tint val="75000"/>
                  </a:prstClr>
                </a:solidFill>
                <a:latin typeface="UTM American Sans"/>
              </a:rPr>
              <a:pPr eaLnBrk="1" fontAlgn="auto" hangingPunct="1">
                <a:spcBef>
                  <a:spcPts val="0"/>
                </a:spcBef>
                <a:spcAft>
                  <a:spcPts val="0"/>
                </a:spcAft>
              </a:pPr>
              <a:t>‹#›</a:t>
            </a:fld>
            <a:endParaRPr lang="en-US" b="0">
              <a:solidFill>
                <a:prstClr val="black">
                  <a:tint val="75000"/>
                </a:prstClr>
              </a:solidFill>
              <a:latin typeface="UTM American Sans"/>
            </a:endParaRPr>
          </a:p>
        </p:txBody>
      </p:sp>
    </p:spTree>
    <p:extLst>
      <p:ext uri="{BB962C8B-B14F-4D97-AF65-F5344CB8AC3E}">
        <p14:creationId xmlns:p14="http://schemas.microsoft.com/office/powerpoint/2010/main" val="90370293"/>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2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100.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9.xml"/></Relationships>
</file>

<file path=ppt/slides/_rels/slide5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00150"/>
            <a:ext cx="9144000" cy="2057400"/>
          </a:xfrm>
        </p:spPr>
        <p:txBody>
          <a:bodyPr rtlCol="0">
            <a:normAutofit fontScale="62500" lnSpcReduction="20000"/>
          </a:bodyPr>
          <a:lstStyle/>
          <a:p>
            <a:pPr eaLnBrk="1" fontAlgn="auto" hangingPunct="1">
              <a:lnSpc>
                <a:spcPct val="120000"/>
              </a:lnSpc>
              <a:spcAft>
                <a:spcPts val="0"/>
              </a:spcAft>
              <a:defRPr/>
            </a:pPr>
            <a:r>
              <a:rPr lang="en-US" sz="5400" b="0" dirty="0" err="1" smtClean="0">
                <a:solidFill>
                  <a:srgbClr val="FFFF00"/>
                </a:solidFill>
                <a:latin typeface="+mj-lt"/>
                <a:ea typeface="Tahoma" pitchFamily="34" charset="0"/>
                <a:cs typeface="Times New Roman" pitchFamily="18" charset="0"/>
              </a:rPr>
              <a:t>Ca</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Đoàn</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Thánh</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Giuse</a:t>
            </a:r>
            <a:endParaRPr lang="en-US" sz="5400" b="0" dirty="0" smtClean="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5400" dirty="0" err="1" smtClean="0">
                <a:solidFill>
                  <a:srgbClr val="FFFF00"/>
                </a:solidFill>
                <a:latin typeface="+mj-lt"/>
                <a:ea typeface="Tahoma" pitchFamily="34" charset="0"/>
                <a:cs typeface="Times New Roman" pitchFamily="18" charset="0"/>
              </a:rPr>
              <a:t>Chúa</a:t>
            </a:r>
            <a:r>
              <a:rPr lang="en-US" sz="5400" dirty="0" smtClean="0">
                <a:solidFill>
                  <a:srgbClr val="FFFF00"/>
                </a:solidFill>
                <a:latin typeface="+mj-lt"/>
                <a:ea typeface="Tahoma" pitchFamily="34" charset="0"/>
                <a:cs typeface="Times New Roman" pitchFamily="18" charset="0"/>
              </a:rPr>
              <a:t> </a:t>
            </a:r>
            <a:r>
              <a:rPr lang="en-US" sz="5400" dirty="0" err="1" smtClean="0">
                <a:solidFill>
                  <a:srgbClr val="FFFF00"/>
                </a:solidFill>
                <a:latin typeface="+mj-lt"/>
                <a:ea typeface="Tahoma" pitchFamily="34" charset="0"/>
                <a:cs typeface="Times New Roman" pitchFamily="18" charset="0"/>
              </a:rPr>
              <a:t>Nhật</a:t>
            </a:r>
            <a:r>
              <a:rPr lang="en-US" sz="5400" dirty="0" smtClean="0">
                <a:solidFill>
                  <a:srgbClr val="FFFF00"/>
                </a:solidFill>
                <a:latin typeface="+mj-lt"/>
                <a:ea typeface="Tahoma" pitchFamily="34" charset="0"/>
                <a:cs typeface="Times New Roman" pitchFamily="18" charset="0"/>
              </a:rPr>
              <a:t> II </a:t>
            </a:r>
            <a:r>
              <a:rPr lang="en-US" sz="5400" dirty="0" err="1" smtClean="0">
                <a:solidFill>
                  <a:srgbClr val="FFFF00"/>
                </a:solidFill>
                <a:latin typeface="+mj-lt"/>
                <a:ea typeface="Tahoma" pitchFamily="34" charset="0"/>
                <a:cs typeface="Times New Roman" pitchFamily="18" charset="0"/>
              </a:rPr>
              <a:t>Mùa</a:t>
            </a:r>
            <a:r>
              <a:rPr lang="en-US" sz="5400" dirty="0" smtClean="0">
                <a:solidFill>
                  <a:srgbClr val="FFFF00"/>
                </a:solidFill>
                <a:latin typeface="+mj-lt"/>
                <a:ea typeface="Tahoma" pitchFamily="34" charset="0"/>
                <a:cs typeface="Times New Roman" pitchFamily="18" charset="0"/>
              </a:rPr>
              <a:t> </a:t>
            </a:r>
            <a:r>
              <a:rPr lang="en-US" sz="5400" dirty="0" err="1" smtClean="0">
                <a:solidFill>
                  <a:srgbClr val="FFFF00"/>
                </a:solidFill>
                <a:latin typeface="+mj-lt"/>
                <a:ea typeface="Tahoma" pitchFamily="34" charset="0"/>
                <a:cs typeface="Times New Roman" pitchFamily="18" charset="0"/>
              </a:rPr>
              <a:t>Vọng</a:t>
            </a:r>
            <a:endParaRPr lang="en-US" sz="5400" dirty="0" smtClean="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5400" b="0" dirty="0" err="1" smtClean="0">
                <a:solidFill>
                  <a:srgbClr val="FFFF00"/>
                </a:solidFill>
                <a:latin typeface="+mj-lt"/>
                <a:ea typeface="Tahoma" pitchFamily="34" charset="0"/>
                <a:cs typeface="Times New Roman" pitchFamily="18" charset="0"/>
              </a:rPr>
              <a:t>Năm</a:t>
            </a:r>
            <a:r>
              <a:rPr lang="en-US" sz="5400" b="0" smtClean="0">
                <a:solidFill>
                  <a:srgbClr val="FFFF00"/>
                </a:solidFill>
                <a:latin typeface="+mj-lt"/>
                <a:ea typeface="Tahoma" pitchFamily="34" charset="0"/>
                <a:cs typeface="Times New Roman" pitchFamily="18" charset="0"/>
              </a:rPr>
              <a:t> C</a:t>
            </a:r>
            <a:endParaRPr lang="en-US" sz="8800" b="0" dirty="0" smtClean="0">
              <a:solidFill>
                <a:srgbClr val="FFFF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580786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747" name="Subtitle 2"/>
          <p:cNvSpPr>
            <a:spLocks noGrp="1"/>
          </p:cNvSpPr>
          <p:nvPr>
            <p:ph type="subTitle" idx="1"/>
          </p:nvPr>
        </p:nvSpPr>
        <p:spPr>
          <a:xfrm>
            <a:off x="0" y="228600"/>
            <a:ext cx="9144000" cy="4914900"/>
          </a:xfrm>
        </p:spPr>
        <p:txBody>
          <a:bodyPr/>
          <a:lstStyle/>
          <a:p>
            <a:pPr algn="just" eaLnBrk="1" hangingPunct="1">
              <a:lnSpc>
                <a:spcPct val="140000"/>
              </a:lnSpc>
            </a:pPr>
            <a:r>
              <a:rPr lang="en-US" sz="6800" b="0" dirty="0" err="1" smtClean="0">
                <a:solidFill>
                  <a:schemeClr val="bg1"/>
                </a:solidFill>
                <a:latin typeface="+mj-lt"/>
                <a:ea typeface="Tahoma" pitchFamily="34" charset="0"/>
                <a:cs typeface="Times New Roman" pitchFamily="18" charset="0"/>
              </a:rPr>
              <a:t>Vì</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Đức</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Chúa</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sẽ</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đứng</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lên</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chờ</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nói</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tiếng</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thứ</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tha</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với</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dân</a:t>
            </a:r>
            <a:r>
              <a:rPr lang="en-US" sz="6800" b="0" dirty="0" smtClean="0">
                <a:solidFill>
                  <a:schemeClr val="bg1"/>
                </a:solidFill>
                <a:latin typeface="+mj-lt"/>
                <a:ea typeface="Tahoma" pitchFamily="34" charset="0"/>
                <a:cs typeface="Times New Roman" pitchFamily="18" charset="0"/>
              </a:rPr>
              <a:t> </a:t>
            </a:r>
            <a:r>
              <a:rPr lang="en-US" sz="6800" b="0" dirty="0" err="1" smtClean="0">
                <a:solidFill>
                  <a:schemeClr val="bg1"/>
                </a:solidFill>
                <a:latin typeface="+mj-lt"/>
                <a:ea typeface="Tahoma" pitchFamily="34" charset="0"/>
                <a:cs typeface="Times New Roman" pitchFamily="18" charset="0"/>
              </a:rPr>
              <a:t>Người</a:t>
            </a:r>
            <a:r>
              <a:rPr lang="en-US" sz="6800" b="0" dirty="0" smtClean="0">
                <a:solidFill>
                  <a:schemeClr val="bg1"/>
                </a:solidFill>
                <a:latin typeface="+mj-lt"/>
                <a:ea typeface="Tahoma" pitchFamily="34" charset="0"/>
                <a:cs typeface="Times New Roman" pitchFamily="18" charset="0"/>
              </a:rPr>
              <a:t>.</a:t>
            </a:r>
          </a:p>
        </p:txBody>
      </p:sp>
    </p:spTree>
    <p:extLst>
      <p:ext uri="{BB962C8B-B14F-4D97-AF65-F5344CB8AC3E}">
        <p14:creationId xmlns:p14="http://schemas.microsoft.com/office/powerpoint/2010/main" val="60770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 y="-95250"/>
            <a:ext cx="9144000" cy="5238750"/>
          </a:xfrm>
        </p:spPr>
        <p:txBody>
          <a:bodyPr rtlCol="0">
            <a:noAutofit/>
          </a:bodyPr>
          <a:lstStyle/>
          <a:p>
            <a:pPr algn="just" eaLnBrk="1" fontAlgn="auto" hangingPunct="1">
              <a:lnSpc>
                <a:spcPct val="120000"/>
              </a:lnSpc>
              <a:spcAft>
                <a:spcPts val="0"/>
              </a:spcAft>
              <a:defRPr/>
            </a:pPr>
            <a:r>
              <a:rPr lang="en-US" sz="7200" b="0" u="sng" dirty="0" err="1" smtClean="0">
                <a:solidFill>
                  <a:srgbClr val="FFFF00"/>
                </a:solidFill>
                <a:latin typeface="+mj-lt"/>
                <a:ea typeface="Tahoma" pitchFamily="34" charset="0"/>
                <a:cs typeface="Times New Roman" pitchFamily="18" charset="0"/>
              </a:rPr>
              <a:t>Đk</a:t>
            </a:r>
            <a:r>
              <a:rPr lang="en-US" sz="7200" b="0" dirty="0" smtClean="0">
                <a:solidFill>
                  <a:srgbClr val="FFFF00"/>
                </a:solidFill>
                <a:latin typeface="+mj-lt"/>
                <a:ea typeface="Tahoma" pitchFamily="34" charset="0"/>
                <a:cs typeface="Times New Roman" pitchFamily="18" charset="0"/>
              </a:rPr>
              <a:t>:</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đây</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chúa</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sẽ</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đến</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cứu</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độ</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muôn</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dân</a:t>
            </a:r>
            <a:r>
              <a:rPr lang="en-US" sz="7200" b="0" dirty="0" smtClean="0">
                <a:solidFill>
                  <a:schemeClr val="bg1"/>
                </a:solidFill>
                <a:latin typeface="+mj-lt"/>
                <a:ea typeface="Tahoma" pitchFamily="34" charset="0"/>
                <a:cs typeface="Times New Roman" pitchFamily="18" charset="0"/>
              </a:rPr>
              <a:t>. </a:t>
            </a:r>
            <a:r>
              <a:rPr lang="vi-VN" sz="7200" b="0" dirty="0">
                <a:solidFill>
                  <a:schemeClr val="bg1"/>
                </a:solidFill>
                <a:latin typeface="+mj-lt"/>
                <a:ea typeface="Tahoma" pitchFamily="34" charset="0"/>
                <a:cs typeface="Times New Roman" pitchFamily="18" charset="0"/>
              </a:rPr>
              <a:t>Này dân si-on, đức chúa đến với dân người</a:t>
            </a:r>
            <a:r>
              <a:rPr lang="vi-VN" sz="7200" b="0" dirty="0" smtClean="0">
                <a:solidFill>
                  <a:schemeClr val="bg1"/>
                </a:solidFill>
                <a:latin typeface="+mj-lt"/>
                <a:ea typeface="Tahoma" pitchFamily="34" charset="0"/>
                <a:cs typeface="Times New Roman" pitchFamily="18" charset="0"/>
              </a:rPr>
              <a:t>.</a:t>
            </a:r>
            <a:endParaRPr lang="vi-VN" sz="72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86177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086350"/>
          </a:xfrm>
        </p:spPr>
        <p:txBody>
          <a:bodyPr rtlCol="0">
            <a:noAutofit/>
          </a:bodyPr>
          <a:lstStyle/>
          <a:p>
            <a:pPr algn="just" eaLnBrk="1" fontAlgn="auto" hangingPunct="1">
              <a:lnSpc>
                <a:spcPct val="120000"/>
              </a:lnSpc>
              <a:spcAft>
                <a:spcPts val="0"/>
              </a:spcAft>
              <a:defRPr/>
            </a:pPr>
            <a:r>
              <a:rPr lang="en-US" sz="5500" b="0" u="sng" dirty="0" smtClean="0">
                <a:solidFill>
                  <a:srgbClr val="FFFF00"/>
                </a:solidFill>
                <a:latin typeface="+mj-lt"/>
                <a:ea typeface="Tahoma" pitchFamily="34" charset="0"/>
                <a:cs typeface="Times New Roman" pitchFamily="18" charset="0"/>
              </a:rPr>
              <a:t>Pk2:</a:t>
            </a:r>
            <a:r>
              <a:rPr lang="en-US" sz="5500" b="0" dirty="0" smtClean="0">
                <a:solidFill>
                  <a:schemeClr val="bg1"/>
                </a:solidFill>
                <a:latin typeface="+mj-lt"/>
                <a:ea typeface="Tahoma" pitchFamily="34" charset="0"/>
                <a:cs typeface="Times New Roman" pitchFamily="18" charset="0"/>
              </a:rPr>
              <a:t> </a:t>
            </a:r>
            <a:r>
              <a:rPr lang="vi-VN" sz="5500" b="0" dirty="0">
                <a:solidFill>
                  <a:schemeClr val="bg1"/>
                </a:solidFill>
                <a:latin typeface="+mj-lt"/>
                <a:ea typeface="Tahoma" pitchFamily="34" charset="0"/>
                <a:cs typeface="Times New Roman" pitchFamily="18" charset="0"/>
              </a:rPr>
              <a:t>Khi ngươi gieo hạt, Người tưới xuống những cơn mưa. Cho ngươi lương thực, cùng với hoa mầu ruộng đất.</a:t>
            </a:r>
            <a:endParaRPr lang="en-US" sz="55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752410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086350"/>
          </a:xfrm>
        </p:spPr>
        <p:txBody>
          <a:bodyPr rtlCol="0">
            <a:noAutofit/>
          </a:bodyPr>
          <a:lstStyle/>
          <a:p>
            <a:pPr algn="just" eaLnBrk="1" fontAlgn="auto" hangingPunct="1">
              <a:lnSpc>
                <a:spcPct val="120000"/>
              </a:lnSpc>
              <a:spcAft>
                <a:spcPts val="0"/>
              </a:spcAft>
              <a:defRPr/>
            </a:pPr>
            <a:r>
              <a:rPr lang="vi-VN" sz="7200" b="0" dirty="0">
                <a:solidFill>
                  <a:schemeClr val="bg1"/>
                </a:solidFill>
                <a:latin typeface="+mj-lt"/>
                <a:ea typeface="Tahoma" pitchFamily="34" charset="0"/>
                <a:cs typeface="Times New Roman" pitchFamily="18" charset="0"/>
              </a:rPr>
              <a:t>Vì Đức Chúa sẽ đứng lên, chờ nói tiếng thứ tha với dân Người.</a:t>
            </a:r>
            <a:endParaRPr lang="en-US" sz="72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582582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 y="-95250"/>
            <a:ext cx="9144000" cy="5238750"/>
          </a:xfrm>
        </p:spPr>
        <p:txBody>
          <a:bodyPr rtlCol="0">
            <a:noAutofit/>
          </a:bodyPr>
          <a:lstStyle/>
          <a:p>
            <a:pPr algn="just" eaLnBrk="1" fontAlgn="auto" hangingPunct="1">
              <a:lnSpc>
                <a:spcPct val="120000"/>
              </a:lnSpc>
              <a:spcAft>
                <a:spcPts val="0"/>
              </a:spcAft>
              <a:defRPr/>
            </a:pPr>
            <a:r>
              <a:rPr lang="en-US" sz="7200" b="0" u="sng" dirty="0" err="1" smtClean="0">
                <a:solidFill>
                  <a:srgbClr val="FFFF00"/>
                </a:solidFill>
                <a:latin typeface="+mj-lt"/>
                <a:ea typeface="Tahoma" pitchFamily="34" charset="0"/>
                <a:cs typeface="Times New Roman" pitchFamily="18" charset="0"/>
              </a:rPr>
              <a:t>Đk</a:t>
            </a:r>
            <a:r>
              <a:rPr lang="en-US" sz="7200" b="0" dirty="0" smtClean="0">
                <a:solidFill>
                  <a:srgbClr val="FFFF00"/>
                </a:solidFill>
                <a:latin typeface="+mj-lt"/>
                <a:ea typeface="Tahoma" pitchFamily="34" charset="0"/>
                <a:cs typeface="Times New Roman" pitchFamily="18" charset="0"/>
              </a:rPr>
              <a:t>:</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đây</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chúa</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sẽ</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đến</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cứu</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độ</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muôn</a:t>
            </a:r>
            <a:r>
              <a:rPr lang="en-US" sz="7200" b="0" dirty="0" smtClean="0">
                <a:solidFill>
                  <a:schemeClr val="bg1"/>
                </a:solidFill>
                <a:latin typeface="+mj-lt"/>
                <a:ea typeface="Tahoma" pitchFamily="34" charset="0"/>
                <a:cs typeface="Times New Roman" pitchFamily="18" charset="0"/>
              </a:rPr>
              <a:t> </a:t>
            </a:r>
            <a:r>
              <a:rPr lang="en-US" sz="7200" b="0" dirty="0" err="1" smtClean="0">
                <a:solidFill>
                  <a:schemeClr val="bg1"/>
                </a:solidFill>
                <a:latin typeface="+mj-lt"/>
                <a:ea typeface="Tahoma" pitchFamily="34" charset="0"/>
                <a:cs typeface="Times New Roman" pitchFamily="18" charset="0"/>
              </a:rPr>
              <a:t>dân</a:t>
            </a:r>
            <a:r>
              <a:rPr lang="en-US" sz="7200" b="0" dirty="0" smtClean="0">
                <a:solidFill>
                  <a:schemeClr val="bg1"/>
                </a:solidFill>
                <a:latin typeface="+mj-lt"/>
                <a:ea typeface="Tahoma" pitchFamily="34" charset="0"/>
                <a:cs typeface="Times New Roman" pitchFamily="18" charset="0"/>
              </a:rPr>
              <a:t>. </a:t>
            </a:r>
            <a:r>
              <a:rPr lang="vi-VN" sz="7200" b="0" dirty="0">
                <a:solidFill>
                  <a:schemeClr val="bg1"/>
                </a:solidFill>
                <a:latin typeface="+mj-lt"/>
                <a:ea typeface="Tahoma" pitchFamily="34" charset="0"/>
                <a:cs typeface="Times New Roman" pitchFamily="18" charset="0"/>
              </a:rPr>
              <a:t>Này dân si-on, đức chúa đến với dân người</a:t>
            </a:r>
            <a:r>
              <a:rPr lang="vi-VN" sz="7200" b="0" dirty="0" smtClean="0">
                <a:solidFill>
                  <a:schemeClr val="bg1"/>
                </a:solidFill>
                <a:latin typeface="+mj-lt"/>
                <a:ea typeface="Tahoma" pitchFamily="34" charset="0"/>
                <a:cs typeface="Times New Roman" pitchFamily="18" charset="0"/>
              </a:rPr>
              <a:t>.</a:t>
            </a:r>
            <a:endParaRPr lang="vi-VN" sz="72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656757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47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7958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9729" y="57150"/>
            <a:ext cx="8881871" cy="1446550"/>
          </a:xfrm>
          <a:prstGeom prst="rect">
            <a:avLst/>
          </a:prstGeom>
        </p:spPr>
        <p:txBody>
          <a:bodyPr wrap="square">
            <a:spAutoFit/>
          </a:bodyPr>
          <a:lstStyle/>
          <a:p>
            <a:pPr eaLnBrk="1" fontAlgn="auto" hangingPunct="1">
              <a:spcBef>
                <a:spcPts val="0"/>
              </a:spcBef>
              <a:spcAft>
                <a:spcPts val="0"/>
              </a:spcAft>
            </a:pPr>
            <a:r>
              <a:rPr lang="en-US" sz="3600" b="0" u="sng" dirty="0" err="1" smtClean="0">
                <a:solidFill>
                  <a:srgbClr val="FFFF00"/>
                </a:solidFill>
                <a:latin typeface="UTM American Sans"/>
                <a:cs typeface="Times New Roman" pitchFamily="18" charset="0"/>
              </a:rPr>
              <a:t>Bài</a:t>
            </a:r>
            <a:r>
              <a:rPr lang="en-US" sz="3600" b="0" u="sng" dirty="0" smtClean="0">
                <a:solidFill>
                  <a:srgbClr val="FFFF00"/>
                </a:solidFill>
                <a:latin typeface="UTM American Sans"/>
                <a:cs typeface="Times New Roman" pitchFamily="18" charset="0"/>
              </a:rPr>
              <a:t> </a:t>
            </a:r>
            <a:r>
              <a:rPr lang="en-US" sz="3600" b="0" u="sng" dirty="0" err="1" smtClean="0">
                <a:solidFill>
                  <a:srgbClr val="FFFF00"/>
                </a:solidFill>
                <a:latin typeface="UTM American Sans"/>
                <a:cs typeface="Times New Roman" pitchFamily="18" charset="0"/>
              </a:rPr>
              <a:t>Đọc</a:t>
            </a:r>
            <a:r>
              <a:rPr lang="en-US" sz="3600" b="0" u="sng" dirty="0" smtClean="0">
                <a:solidFill>
                  <a:srgbClr val="FFFF00"/>
                </a:solidFill>
                <a:latin typeface="UTM American Sans"/>
                <a:cs typeface="Times New Roman" pitchFamily="18" charset="0"/>
              </a:rPr>
              <a:t> 1:</a:t>
            </a:r>
          </a:p>
          <a:p>
            <a:pPr eaLnBrk="1" fontAlgn="auto" hangingPunct="1">
              <a:spcBef>
                <a:spcPts val="0"/>
              </a:spcBef>
              <a:spcAft>
                <a:spcPts val="0"/>
              </a:spcAft>
            </a:pPr>
            <a:r>
              <a:rPr lang="en-US" sz="3200" dirty="0" err="1">
                <a:solidFill>
                  <a:schemeClr val="bg1"/>
                </a:solidFill>
                <a:latin typeface="UTM American Sans"/>
              </a:rPr>
              <a:t>Bài</a:t>
            </a:r>
            <a:r>
              <a:rPr lang="en-US" sz="3200" dirty="0">
                <a:solidFill>
                  <a:schemeClr val="bg1"/>
                </a:solidFill>
                <a:latin typeface="UTM American Sans"/>
              </a:rPr>
              <a:t> </a:t>
            </a:r>
            <a:r>
              <a:rPr lang="en-US" sz="3200" dirty="0" err="1">
                <a:solidFill>
                  <a:schemeClr val="bg1"/>
                </a:solidFill>
                <a:latin typeface="UTM American Sans"/>
              </a:rPr>
              <a:t>trích</a:t>
            </a:r>
            <a:r>
              <a:rPr lang="en-US" sz="3200" dirty="0">
                <a:solidFill>
                  <a:schemeClr val="bg1"/>
                </a:solidFill>
                <a:latin typeface="UTM American Sans"/>
              </a:rPr>
              <a:t> </a:t>
            </a:r>
            <a:r>
              <a:rPr lang="en-US" sz="3200" dirty="0" err="1">
                <a:solidFill>
                  <a:schemeClr val="bg1"/>
                </a:solidFill>
                <a:latin typeface="UTM American Sans"/>
              </a:rPr>
              <a:t>sách</a:t>
            </a:r>
            <a:r>
              <a:rPr lang="en-US" sz="3200" dirty="0">
                <a:solidFill>
                  <a:schemeClr val="bg1"/>
                </a:solidFill>
                <a:latin typeface="UTM American Sans"/>
              </a:rPr>
              <a:t> </a:t>
            </a:r>
            <a:r>
              <a:rPr lang="en-US" sz="3200" dirty="0" smtClean="0">
                <a:solidFill>
                  <a:schemeClr val="bg1"/>
                </a:solidFill>
                <a:latin typeface="UTM American Sans"/>
              </a:rPr>
              <a:t>Ba-</a:t>
            </a:r>
            <a:r>
              <a:rPr lang="en-US" sz="3200" dirty="0" err="1" smtClean="0">
                <a:solidFill>
                  <a:schemeClr val="bg1"/>
                </a:solidFill>
                <a:latin typeface="UTM American Sans"/>
              </a:rPr>
              <a:t>rúc</a:t>
            </a:r>
            <a:r>
              <a:rPr lang="en-US" sz="3200" dirty="0" smtClean="0">
                <a:solidFill>
                  <a:schemeClr val="bg1"/>
                </a:solidFill>
                <a:latin typeface="UTM American Sans"/>
              </a:rPr>
              <a:t>.</a:t>
            </a:r>
          </a:p>
          <a:p>
            <a:pPr eaLnBrk="1" fontAlgn="auto" hangingPunct="1">
              <a:spcBef>
                <a:spcPts val="0"/>
              </a:spcBef>
              <a:spcAft>
                <a:spcPts val="0"/>
              </a:spcAft>
            </a:pPr>
            <a:r>
              <a:rPr lang="vi-VN" sz="2000" b="0" i="1" dirty="0" smtClean="0">
                <a:solidFill>
                  <a:schemeClr val="bg1"/>
                </a:solidFill>
                <a:latin typeface="+mj-lt"/>
              </a:rPr>
              <a:t>Thiên </a:t>
            </a:r>
            <a:r>
              <a:rPr lang="vi-VN" sz="2000" b="0" i="1" dirty="0">
                <a:solidFill>
                  <a:schemeClr val="bg1"/>
                </a:solidFill>
                <a:latin typeface="+mj-lt"/>
              </a:rPr>
              <a:t>Chúa sẽ cho thấy hào quang rực rỡ của ngươi.</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522125"/>
            <a:ext cx="5105400" cy="2626709"/>
          </a:xfrm>
          <a:prstGeom prst="rect">
            <a:avLst/>
          </a:prstGeom>
        </p:spPr>
      </p:pic>
    </p:spTree>
    <p:extLst>
      <p:ext uri="{BB962C8B-B14F-4D97-AF65-F5344CB8AC3E}">
        <p14:creationId xmlns:p14="http://schemas.microsoft.com/office/powerpoint/2010/main" val="920071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70000" lnSpcReduction="20000"/>
          </a:bodyPr>
          <a:lstStyle/>
          <a:p>
            <a:pPr eaLnBrk="1" hangingPunct="1">
              <a:lnSpc>
                <a:spcPct val="110000"/>
              </a:lnSpc>
            </a:pPr>
            <a:r>
              <a:rPr lang="en-US" sz="8000" b="0" dirty="0" err="1" smtClean="0">
                <a:solidFill>
                  <a:srgbClr val="FFFF00"/>
                </a:solidFill>
                <a:latin typeface="+mj-lt"/>
                <a:cs typeface="Times New Roman" panose="02020603050405020304" pitchFamily="18" charset="0"/>
              </a:rPr>
              <a:t>Thánh</a:t>
            </a:r>
            <a:r>
              <a:rPr lang="en-US" sz="8000" b="0" dirty="0" smtClean="0">
                <a:solidFill>
                  <a:srgbClr val="FFFF00"/>
                </a:solidFill>
                <a:latin typeface="+mj-lt"/>
                <a:cs typeface="Times New Roman" panose="02020603050405020304" pitchFamily="18" charset="0"/>
              </a:rPr>
              <a:t> </a:t>
            </a:r>
            <a:r>
              <a:rPr lang="en-US" sz="8000" b="0" dirty="0" err="1" smtClean="0">
                <a:solidFill>
                  <a:srgbClr val="FFFF00"/>
                </a:solidFill>
                <a:latin typeface="+mj-lt"/>
                <a:cs typeface="Times New Roman" panose="02020603050405020304" pitchFamily="18" charset="0"/>
              </a:rPr>
              <a:t>Vinh</a:t>
            </a:r>
            <a:r>
              <a:rPr lang="en-US" sz="8000" b="0" dirty="0" smtClean="0">
                <a:solidFill>
                  <a:srgbClr val="FFFF00"/>
                </a:solidFill>
                <a:latin typeface="+mj-lt"/>
                <a:cs typeface="Times New Roman" panose="02020603050405020304" pitchFamily="18" charset="0"/>
              </a:rPr>
              <a:t> 125</a:t>
            </a:r>
          </a:p>
          <a:p>
            <a:pPr eaLnBrk="1" hangingPunct="1">
              <a:lnSpc>
                <a:spcPct val="110000"/>
              </a:lnSpc>
            </a:pPr>
            <a:r>
              <a:rPr lang="en-US" sz="6600" dirty="0" err="1" smtClean="0">
                <a:solidFill>
                  <a:srgbClr val="FFFF00"/>
                </a:solidFill>
                <a:latin typeface="+mj-lt"/>
                <a:cs typeface="Times New Roman" panose="02020603050405020304" pitchFamily="18" charset="0"/>
              </a:rPr>
              <a:t>Chúa</a:t>
            </a:r>
            <a:r>
              <a:rPr lang="en-US" sz="6600" dirty="0" smtClean="0">
                <a:solidFill>
                  <a:srgbClr val="FFFF00"/>
                </a:solidFill>
                <a:latin typeface="+mj-lt"/>
                <a:cs typeface="Times New Roman" panose="02020603050405020304" pitchFamily="18" charset="0"/>
              </a:rPr>
              <a:t> </a:t>
            </a:r>
            <a:r>
              <a:rPr lang="en-US" sz="6600" dirty="0" err="1" smtClean="0">
                <a:solidFill>
                  <a:srgbClr val="FFFF00"/>
                </a:solidFill>
                <a:latin typeface="+mj-lt"/>
                <a:cs typeface="Times New Roman" panose="02020603050405020304" pitchFamily="18" charset="0"/>
              </a:rPr>
              <a:t>Nhật</a:t>
            </a:r>
            <a:r>
              <a:rPr lang="en-US" sz="6600" dirty="0" smtClean="0">
                <a:solidFill>
                  <a:srgbClr val="FFFF00"/>
                </a:solidFill>
                <a:latin typeface="+mj-lt"/>
                <a:cs typeface="Times New Roman" panose="02020603050405020304" pitchFamily="18" charset="0"/>
              </a:rPr>
              <a:t> II </a:t>
            </a:r>
            <a:r>
              <a:rPr lang="en-US" sz="6600" dirty="0" err="1" smtClean="0">
                <a:solidFill>
                  <a:srgbClr val="FFFF00"/>
                </a:solidFill>
                <a:latin typeface="+mj-lt"/>
                <a:cs typeface="Times New Roman" panose="02020603050405020304" pitchFamily="18" charset="0"/>
              </a:rPr>
              <a:t>Mùa</a:t>
            </a:r>
            <a:r>
              <a:rPr lang="en-US" sz="6600" dirty="0" smtClean="0">
                <a:solidFill>
                  <a:srgbClr val="FFFF00"/>
                </a:solidFill>
                <a:latin typeface="+mj-lt"/>
                <a:cs typeface="Times New Roman" panose="02020603050405020304" pitchFamily="18" charset="0"/>
              </a:rPr>
              <a:t> </a:t>
            </a:r>
            <a:r>
              <a:rPr lang="en-US" sz="6600" dirty="0" err="1" smtClean="0">
                <a:solidFill>
                  <a:srgbClr val="FFFF00"/>
                </a:solidFill>
                <a:latin typeface="+mj-lt"/>
                <a:cs typeface="Times New Roman" panose="02020603050405020304" pitchFamily="18" charset="0"/>
              </a:rPr>
              <a:t>Vọng</a:t>
            </a:r>
            <a:endParaRPr lang="en-US" sz="6600" dirty="0" smtClean="0">
              <a:solidFill>
                <a:srgbClr val="FFFF00"/>
              </a:solidFill>
              <a:latin typeface="+mj-lt"/>
              <a:cs typeface="Times New Roman" panose="02020603050405020304" pitchFamily="18" charset="0"/>
            </a:endParaRPr>
          </a:p>
          <a:p>
            <a:pPr eaLnBrk="1" hangingPunct="1">
              <a:lnSpc>
                <a:spcPct val="110000"/>
              </a:lnSpc>
            </a:pPr>
            <a:r>
              <a:rPr lang="en-US" sz="8000" b="0" dirty="0" err="1" smtClean="0">
                <a:solidFill>
                  <a:srgbClr val="FFFF00"/>
                </a:solidFill>
                <a:latin typeface="+mj-lt"/>
                <a:cs typeface="Times New Roman" panose="02020603050405020304" pitchFamily="18" charset="0"/>
              </a:rPr>
              <a:t>Năm</a:t>
            </a:r>
            <a:r>
              <a:rPr lang="en-US" sz="8000" b="0" dirty="0" smtClean="0">
                <a:solidFill>
                  <a:srgbClr val="FFFF00"/>
                </a:solidFill>
                <a:latin typeface="+mj-lt"/>
                <a:cs typeface="Times New Roman" panose="02020603050405020304" pitchFamily="18" charset="0"/>
              </a:rPr>
              <a:t> C</a:t>
            </a:r>
          </a:p>
          <a:p>
            <a:pPr eaLnBrk="1" hangingPunct="1">
              <a:lnSpc>
                <a:spcPct val="110000"/>
              </a:lnSpc>
            </a:pPr>
            <a:r>
              <a:rPr lang="en-US" sz="8000" i="1" dirty="0" smtClean="0">
                <a:solidFill>
                  <a:schemeClr val="bg1"/>
                </a:solidFill>
                <a:latin typeface="+mj-lt"/>
                <a:cs typeface="Times New Roman" panose="02020603050405020304" pitchFamily="18" charset="0"/>
              </a:rPr>
              <a:t>Lm. Kim Long</a:t>
            </a:r>
          </a:p>
          <a:p>
            <a:pPr eaLnBrk="1" hangingPunct="1">
              <a:lnSpc>
                <a:spcPct val="110000"/>
              </a:lnSpc>
            </a:pPr>
            <a:r>
              <a:rPr lang="en-US" sz="8000" b="0" i="1" dirty="0" smtClean="0">
                <a:solidFill>
                  <a:schemeClr val="bg1"/>
                </a:solidFill>
                <a:latin typeface="+mj-lt"/>
                <a:cs typeface="Times New Roman" panose="02020603050405020304" pitchFamily="18" charset="0"/>
              </a:rPr>
              <a:t>04 </a:t>
            </a:r>
            <a:r>
              <a:rPr lang="en-US" sz="8000" b="0" i="1" dirty="0" err="1" smtClean="0">
                <a:solidFill>
                  <a:schemeClr val="bg1"/>
                </a:solidFill>
                <a:latin typeface="+mj-lt"/>
                <a:cs typeface="Times New Roman" panose="02020603050405020304" pitchFamily="18" charset="0"/>
              </a:rPr>
              <a:t>Câu</a:t>
            </a:r>
            <a:endParaRPr lang="en-US" sz="8000" b="0" i="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341454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598412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3963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Autofit/>
          </a:bodyPr>
          <a:lstStyle/>
          <a:p>
            <a:pPr algn="just"/>
            <a:r>
              <a:rPr lang="en-US" sz="6000" b="0" u="sng" dirty="0" smtClean="0">
                <a:solidFill>
                  <a:srgbClr val="FFFF00"/>
                </a:solidFill>
                <a:latin typeface="+mj-lt"/>
                <a:cs typeface="Times New Roman" panose="02020603050405020304" pitchFamily="18" charset="0"/>
              </a:rPr>
              <a:t>Tk1:</a:t>
            </a:r>
            <a:r>
              <a:rPr lang="en-US" sz="6000" b="0" dirty="0" smtClean="0">
                <a:solidFill>
                  <a:srgbClr val="FF0000"/>
                </a:solidFill>
                <a:latin typeface="+mj-lt"/>
                <a:cs typeface="Times New Roman" panose="02020603050405020304" pitchFamily="18" charset="0"/>
              </a:rPr>
              <a:t> </a:t>
            </a:r>
            <a:r>
              <a:rPr lang="vi-VN" sz="6000" dirty="0">
                <a:solidFill>
                  <a:schemeClr val="bg1"/>
                </a:solidFill>
                <a:latin typeface="+mj-lt"/>
                <a:cs typeface="Times New Roman" panose="02020603050405020304" pitchFamily="18" charset="0"/>
              </a:rPr>
              <a:t>Từ Si-on khi được Chúa dẫn về, ta ngỡ ngàng tựa trong giấc mơ. Tiếng cười rộn rã đôi môi, lời hoan ca vang rền cửa miệng.</a:t>
            </a:r>
            <a:endParaRPr lang="en-US"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79523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508067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6000" b="0" u="sng" dirty="0" smtClean="0">
                <a:solidFill>
                  <a:srgbClr val="FFFF00"/>
                </a:solidFill>
                <a:latin typeface="+mj-lt"/>
                <a:cs typeface="Times New Roman" panose="02020603050405020304" pitchFamily="18" charset="0"/>
              </a:rPr>
              <a:t>Tk2:</a:t>
            </a:r>
            <a:r>
              <a:rPr lang="en-US" sz="6000" b="0" dirty="0" smtClean="0">
                <a:solidFill>
                  <a:srgbClr val="FF0000"/>
                </a:solidFill>
                <a:latin typeface="+mj-lt"/>
                <a:cs typeface="Times New Roman" panose="02020603050405020304" pitchFamily="18" charset="0"/>
              </a:rPr>
              <a:t> </a:t>
            </a:r>
            <a:r>
              <a:rPr lang="vi-VN" sz="6000" dirty="0">
                <a:solidFill>
                  <a:schemeClr val="bg1"/>
                </a:solidFill>
                <a:latin typeface="+mj-lt"/>
                <a:cs typeface="Times New Roman" panose="02020603050405020304" pitchFamily="18" charset="0"/>
              </a:rPr>
              <a:t>Này chư dân to nhỏ với nhau rằng: Ôi Chúa làm việc bao lớn lao. Chúa làm việc lớn lao thay, và ta nay vui mừng dẫy tràn.</a:t>
            </a:r>
            <a:endParaRPr lang="en-US"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114276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68770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r>
              <a:rPr lang="en-US" sz="6000" b="0" u="sng" dirty="0" smtClean="0">
                <a:solidFill>
                  <a:srgbClr val="FFFF00"/>
                </a:solidFill>
                <a:latin typeface="+mj-lt"/>
                <a:cs typeface="Times New Roman" panose="02020603050405020304" pitchFamily="18" charset="0"/>
              </a:rPr>
              <a:t>Tk3:</a:t>
            </a:r>
            <a:r>
              <a:rPr lang="en-US" sz="6000" b="0" dirty="0" smtClean="0">
                <a:solidFill>
                  <a:srgbClr val="FF0000"/>
                </a:solidFill>
                <a:latin typeface="+mj-lt"/>
                <a:cs typeface="Times New Roman" panose="02020603050405020304" pitchFamily="18" charset="0"/>
              </a:rPr>
              <a:t> </a:t>
            </a:r>
            <a:r>
              <a:rPr lang="vi-VN" sz="6000" dirty="0">
                <a:solidFill>
                  <a:schemeClr val="bg1"/>
                </a:solidFill>
                <a:latin typeface="+mj-lt"/>
                <a:cs typeface="Times New Roman" panose="02020603050405020304" pitchFamily="18" charset="0"/>
              </a:rPr>
              <a:t>Nguyện anh em lao tù Chúa đưa về, như suối cạn miền Nam đón mưa. Lúc này buồn bã đi gieo, mùa mai sau vui mừng hái gặt.</a:t>
            </a:r>
            <a:endParaRPr lang="en-US"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13127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08351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r>
              <a:rPr lang="en-US" sz="6000" b="0" u="sng" dirty="0" smtClean="0">
                <a:solidFill>
                  <a:srgbClr val="FFFF00"/>
                </a:solidFill>
                <a:latin typeface="+mj-lt"/>
                <a:cs typeface="Times New Roman" panose="02020603050405020304" pitchFamily="18" charset="0"/>
              </a:rPr>
              <a:t>Tk4:</a:t>
            </a:r>
            <a:r>
              <a:rPr lang="en-US" sz="6000" b="0" dirty="0" smtClean="0">
                <a:solidFill>
                  <a:srgbClr val="FF0000"/>
                </a:solidFill>
                <a:latin typeface="+mj-lt"/>
                <a:cs typeface="Times New Roman" panose="02020603050405020304" pitchFamily="18" charset="0"/>
              </a:rPr>
              <a:t> </a:t>
            </a:r>
            <a:r>
              <a:rPr lang="vi-VN" sz="6000" dirty="0">
                <a:solidFill>
                  <a:schemeClr val="bg1"/>
                </a:solidFill>
                <a:latin typeface="+mj-lt"/>
                <a:cs typeface="Times New Roman" panose="02020603050405020304" pitchFamily="18" charset="0"/>
              </a:rPr>
              <a:t> Họ ra đi, đi mà đẫm châu lệ, gieo vãi từng hạt ươm giống đây. Lúc về, về sẽ reo vui, và trên vai mang nặng lúa vàng.</a:t>
            </a:r>
            <a:endParaRPr lang="en-US"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061668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047586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743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9729" y="57150"/>
            <a:ext cx="8881871" cy="2246769"/>
          </a:xfrm>
          <a:prstGeom prst="rect">
            <a:avLst/>
          </a:prstGeom>
        </p:spPr>
        <p:txBody>
          <a:bodyPr wrap="square">
            <a:spAutoFit/>
          </a:bodyPr>
          <a:lstStyle/>
          <a:p>
            <a:pPr eaLnBrk="1" fontAlgn="auto" hangingPunct="1">
              <a:spcBef>
                <a:spcPts val="0"/>
              </a:spcBef>
              <a:spcAft>
                <a:spcPts val="0"/>
              </a:spcAft>
            </a:pPr>
            <a:r>
              <a:rPr lang="en-US" sz="3600" b="0" u="sng" dirty="0" err="1" smtClean="0">
                <a:solidFill>
                  <a:srgbClr val="FFFF00"/>
                </a:solidFill>
                <a:latin typeface="UTM American Sans"/>
                <a:cs typeface="Times New Roman" pitchFamily="18" charset="0"/>
              </a:rPr>
              <a:t>Bài</a:t>
            </a:r>
            <a:r>
              <a:rPr lang="en-US" sz="3600" b="0" u="sng" dirty="0" smtClean="0">
                <a:solidFill>
                  <a:srgbClr val="FFFF00"/>
                </a:solidFill>
                <a:latin typeface="UTM American Sans"/>
                <a:cs typeface="Times New Roman" pitchFamily="18" charset="0"/>
              </a:rPr>
              <a:t> </a:t>
            </a:r>
            <a:r>
              <a:rPr lang="en-US" sz="3600" b="0" u="sng" dirty="0" err="1" smtClean="0">
                <a:solidFill>
                  <a:srgbClr val="FFFF00"/>
                </a:solidFill>
                <a:latin typeface="UTM American Sans"/>
                <a:cs typeface="Times New Roman" pitchFamily="18" charset="0"/>
              </a:rPr>
              <a:t>Đọc</a:t>
            </a:r>
            <a:r>
              <a:rPr lang="en-US" sz="3600" b="0" u="sng" dirty="0" smtClean="0">
                <a:solidFill>
                  <a:srgbClr val="FFFF00"/>
                </a:solidFill>
                <a:latin typeface="UTM American Sans"/>
                <a:cs typeface="Times New Roman" pitchFamily="18" charset="0"/>
              </a:rPr>
              <a:t> 2:</a:t>
            </a:r>
          </a:p>
          <a:p>
            <a:pPr eaLnBrk="1" fontAlgn="auto" hangingPunct="1">
              <a:spcBef>
                <a:spcPts val="0"/>
              </a:spcBef>
              <a:spcAft>
                <a:spcPts val="0"/>
              </a:spcAft>
            </a:pPr>
            <a:r>
              <a:rPr lang="vi-VN" sz="3200" dirty="0">
                <a:solidFill>
                  <a:schemeClr val="bg1"/>
                </a:solidFill>
                <a:cs typeface="+mn-cs"/>
              </a:rPr>
              <a:t>Bài trích thư của thánh Phao-lô tông đồ gửi tín hữu Phi-líp-phê</a:t>
            </a:r>
            <a:r>
              <a:rPr lang="vi-VN" sz="3200" dirty="0" smtClean="0">
                <a:solidFill>
                  <a:schemeClr val="bg1"/>
                </a:solidFill>
                <a:cs typeface="+mn-cs"/>
              </a:rPr>
              <a:t>.</a:t>
            </a:r>
            <a:endParaRPr lang="en-US" sz="3200" dirty="0" smtClean="0">
              <a:solidFill>
                <a:schemeClr val="bg1"/>
              </a:solidFill>
              <a:cs typeface="+mn-cs"/>
            </a:endParaRPr>
          </a:p>
          <a:p>
            <a:pPr eaLnBrk="1" fontAlgn="auto" hangingPunct="1">
              <a:spcBef>
                <a:spcPts val="0"/>
              </a:spcBef>
              <a:spcAft>
                <a:spcPts val="0"/>
              </a:spcAft>
            </a:pPr>
            <a:r>
              <a:rPr lang="vi-VN" sz="2000" b="0" i="1" dirty="0" smtClean="0">
                <a:solidFill>
                  <a:schemeClr val="bg1"/>
                </a:solidFill>
                <a:latin typeface="+mj-lt"/>
                <a:cs typeface="+mn-cs"/>
              </a:rPr>
              <a:t>Anh </a:t>
            </a:r>
            <a:r>
              <a:rPr lang="vi-VN" sz="2000" b="0" i="1" dirty="0">
                <a:solidFill>
                  <a:schemeClr val="bg1"/>
                </a:solidFill>
                <a:latin typeface="+mj-lt"/>
                <a:cs typeface="+mn-cs"/>
              </a:rPr>
              <a:t>em hãy nên tinh tuyền, đừng làm gì đáng trách, trong khi chờ đợi ngày Đức Ki-tô quang lâm.</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516791"/>
            <a:ext cx="5105400" cy="2626709"/>
          </a:xfrm>
          <a:prstGeom prst="rect">
            <a:avLst/>
          </a:prstGeom>
        </p:spPr>
      </p:pic>
    </p:spTree>
    <p:extLst>
      <p:ext uri="{BB962C8B-B14F-4D97-AF65-F5344CB8AC3E}">
        <p14:creationId xmlns:p14="http://schemas.microsoft.com/office/powerpoint/2010/main" val="613539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00150"/>
            <a:ext cx="9144000" cy="2057400"/>
          </a:xfrm>
        </p:spPr>
        <p:txBody>
          <a:bodyPr rtlCol="0">
            <a:normAutofit/>
          </a:bodyPr>
          <a:lstStyle/>
          <a:p>
            <a:pPr eaLnBrk="1" fontAlgn="auto" hangingPunct="1">
              <a:lnSpc>
                <a:spcPct val="120000"/>
              </a:lnSpc>
              <a:spcAft>
                <a:spcPts val="0"/>
              </a:spcAft>
              <a:defRPr/>
            </a:pPr>
            <a:r>
              <a:rPr lang="en-US" sz="5400" b="0" dirty="0" err="1" smtClean="0">
                <a:solidFill>
                  <a:srgbClr val="FFFF00"/>
                </a:solidFill>
                <a:latin typeface="+mj-lt"/>
                <a:ea typeface="Tahoma" pitchFamily="34" charset="0"/>
                <a:cs typeface="Times New Roman" pitchFamily="18" charset="0"/>
              </a:rPr>
              <a:t>Tập</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Hát</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Cộng</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Đoàn</a:t>
            </a:r>
            <a:endParaRPr lang="en-US" sz="8800" b="0" dirty="0" smtClean="0">
              <a:solidFill>
                <a:srgbClr val="FFFF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3410696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5580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fontScale="85000" lnSpcReduction="20000"/>
          </a:bodyPr>
          <a:lstStyle/>
          <a:p>
            <a:pPr marL="0" indent="0" algn="just">
              <a:lnSpc>
                <a:spcPct val="120000"/>
              </a:lnSpc>
              <a:buNone/>
            </a:pPr>
            <a:r>
              <a:rPr lang="en-US" sz="5200" u="sng" dirty="0" smtClean="0">
                <a:solidFill>
                  <a:srgbClr val="FFFF00"/>
                </a:solidFill>
                <a:latin typeface="+mj-lt"/>
                <a:cs typeface="Times New Roman" panose="02020603050405020304" pitchFamily="18" charset="0"/>
              </a:rPr>
              <a:t>Alleluia… Alleluia</a:t>
            </a:r>
            <a:endParaRPr lang="en-US" sz="5200" b="0" dirty="0" smtClean="0">
              <a:solidFill>
                <a:srgbClr val="FFFF00"/>
              </a:solidFill>
              <a:latin typeface="+mj-lt"/>
              <a:cs typeface="Times New Roman" panose="02020603050405020304" pitchFamily="18" charset="0"/>
            </a:endParaRPr>
          </a:p>
          <a:p>
            <a:pPr marL="0" indent="0" algn="just">
              <a:lnSpc>
                <a:spcPct val="110000"/>
              </a:lnSpc>
              <a:buNone/>
            </a:pPr>
            <a:r>
              <a:rPr lang="vi-VN" sz="7100" dirty="0">
                <a:solidFill>
                  <a:schemeClr val="bg1"/>
                </a:solidFill>
                <a:latin typeface="+mj-lt"/>
                <a:cs typeface="Times New Roman" panose="02020603050405020304" pitchFamily="18" charset="0"/>
              </a:rPr>
              <a:t>Hãy dọn đường cho Chúa, hãy sửa đường Chúa cho thẳng ngay, và mọi người sẽ thấy ơn Thiên Chúa cứu độ. </a:t>
            </a:r>
            <a:r>
              <a:rPr lang="vi-VN" sz="6400" u="sng" dirty="0">
                <a:solidFill>
                  <a:srgbClr val="FFFF00"/>
                </a:solidFill>
                <a:latin typeface="+mj-lt"/>
                <a:cs typeface="Times New Roman" panose="02020603050405020304" pitchFamily="18" charset="0"/>
              </a:rPr>
              <a:t>Alleluia</a:t>
            </a:r>
            <a:r>
              <a:rPr lang="vi-VN" sz="6400" u="sng" dirty="0" smtClean="0">
                <a:solidFill>
                  <a:srgbClr val="FFFF00"/>
                </a:solidFill>
                <a:latin typeface="+mj-lt"/>
                <a:cs typeface="Times New Roman" panose="02020603050405020304" pitchFamily="18" charset="0"/>
              </a:rPr>
              <a:t>…</a:t>
            </a:r>
            <a:endParaRPr lang="vi-VN" sz="6500" b="0" u="sng" dirty="0" smtClean="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9290364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5580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77843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latin typeface="+mj-lt"/>
                <a:cs typeface="Times New Roman" pitchFamily="18" charset="0"/>
              </a:rPr>
              <a:t>KINH TIN KÍNH</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1120903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FFFF00"/>
                </a:solidFill>
                <a:latin typeface="+mj-lt"/>
                <a:cs typeface="Times New Roman" pitchFamily="18" charset="0"/>
              </a:rPr>
              <a:t>Tôi tin kính một Thiên Chúa là Cha toàn năng, </a:t>
            </a:r>
            <a:r>
              <a:rPr lang="vi-VN" sz="5400" b="0" dirty="0">
                <a:solidFill>
                  <a:schemeClr val="bg1"/>
                </a:solidFill>
                <a:latin typeface="+mj-lt"/>
                <a:cs typeface="Times New Roman" pitchFamily="18" charset="0"/>
              </a:rPr>
              <a:t>Đấng tạo thành trời đất, muôn vật hữu hình và vô hình. </a:t>
            </a:r>
            <a:r>
              <a:rPr lang="en-US" sz="5400" b="0" dirty="0" err="1">
                <a:solidFill>
                  <a:schemeClr val="bg1"/>
                </a:solidFill>
                <a:latin typeface="+mj-lt"/>
                <a:cs typeface="Times New Roman" pitchFamily="18" charset="0"/>
              </a:rPr>
              <a:t>Tôi</a:t>
            </a:r>
            <a:r>
              <a:rPr lang="en-US" sz="5400" b="0" dirty="0">
                <a:solidFill>
                  <a:schemeClr val="bg1"/>
                </a:solidFill>
                <a:latin typeface="+mj-lt"/>
                <a:cs typeface="Times New Roman" pitchFamily="18" charset="0"/>
              </a:rPr>
              <a:t> tin </a:t>
            </a:r>
            <a:r>
              <a:rPr lang="en-US" sz="5400" b="0" dirty="0" err="1">
                <a:solidFill>
                  <a:schemeClr val="bg1"/>
                </a:solidFill>
                <a:latin typeface="+mj-lt"/>
                <a:cs typeface="Times New Roman" pitchFamily="18" charset="0"/>
              </a:rPr>
              <a:t>kính</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Giêsu</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Kitô</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Thiên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31468076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chemeClr val="bg1"/>
                </a:solidFill>
                <a:latin typeface="+mj-lt"/>
                <a:cs typeface="Times New Roman" pitchFamily="18" charset="0"/>
              </a:rPr>
              <a:t>Sinh bởi Đức Chúa Cha từ trước muôn đời. Người là Thiên Chúa bởi Thiên Chúa, Ánh Sáng bởi Ánh Sáng</a:t>
            </a:r>
            <a:r>
              <a:rPr lang="vi-VN" sz="5500" b="0" dirty="0" smtClean="0">
                <a:solidFill>
                  <a:schemeClr val="bg1"/>
                </a:solidFill>
                <a:latin typeface="+mj-lt"/>
                <a:cs typeface="Times New Roman" pitchFamily="18" charset="0"/>
              </a:rPr>
              <a: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bởi</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8656438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được sinh ra mà không phải được tạo thành, đồng bản thể với Đức Chúa Cha: nhờ Người mà muôn vật được tạo thành. Vì loài người chúng ta và để cứu độ chúng ta,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1676954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Người đã từ trời xuống thế. </a:t>
            </a:r>
            <a:r>
              <a:rPr lang="vi-VN" sz="6000" b="0" dirty="0">
                <a:solidFill>
                  <a:srgbClr val="FFFF00"/>
                </a:solidFill>
                <a:latin typeface="+mj-lt"/>
                <a:cs typeface="Times New Roman" pitchFamily="18" charset="0"/>
              </a:rPr>
              <a:t>Bởi phép Đức Chúa Thánh Thần, Người đã nhập thể trong lòng Trinh Nữ Maria, và đã làm người.</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34376456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916175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61950"/>
            <a:ext cx="9144000" cy="4781550"/>
          </a:xfrm>
        </p:spPr>
        <p:txBody>
          <a:bodyPr>
            <a:normAutofit fontScale="92500" lnSpcReduction="10000"/>
          </a:bodyPr>
          <a:lstStyle/>
          <a:p>
            <a:pPr algn="just">
              <a:lnSpc>
                <a:spcPct val="110000"/>
              </a:lnSpc>
            </a:pPr>
            <a:r>
              <a:rPr lang="en-US" sz="8000" b="0" u="sng" dirty="0" err="1" smtClean="0">
                <a:solidFill>
                  <a:srgbClr val="FFFF00"/>
                </a:solidFill>
                <a:latin typeface="+mj-lt"/>
                <a:cs typeface="Times New Roman" panose="02020603050405020304" pitchFamily="18" charset="0"/>
              </a:rPr>
              <a:t>Đk</a:t>
            </a:r>
            <a:r>
              <a:rPr lang="en-US" sz="8000" b="0" u="sng" dirty="0" smtClean="0">
                <a:solidFill>
                  <a:srgbClr val="FFFF00"/>
                </a:solidFill>
                <a:latin typeface="+mj-lt"/>
                <a:cs typeface="Times New Roman" panose="02020603050405020304" pitchFamily="18" charset="0"/>
              </a:rPr>
              <a:t>:</a:t>
            </a:r>
            <a:r>
              <a:rPr lang="en-US" sz="8000" b="0" dirty="0" smtClean="0">
                <a:solidFill>
                  <a:srgbClr val="FF0000"/>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Việc Chúa làm cho ta, ôi thực vĩ đại. Ta thấy mình chứa chan niềm vui.</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9536272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chemeClr val="bg1"/>
                </a:solidFill>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2181384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3612619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chemeClr val="bg1"/>
                </a:solidFill>
                <a:latin typeface="+mj-lt"/>
                <a:cs typeface="Times New Roman" pitchFamily="18" charset="0"/>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7674504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latin typeface="+mj-lt"/>
                <a:cs typeface="Times New Roman" pitchFamily="18" charset="0"/>
              </a:rPr>
              <a:t>Tôi tuyên xưng có một Phép Rửa để tha tội. Tôi trông đợi kẻ chết sống lại và sựsống đời sau. </a:t>
            </a:r>
            <a:r>
              <a:rPr lang="vi-VN" sz="6600" b="0" dirty="0">
                <a:solidFill>
                  <a:srgbClr val="FFFF00"/>
                </a:solidFill>
                <a:latin typeface="+mj-lt"/>
                <a:cs typeface="Times New Roman" pitchFamily="18" charset="0"/>
              </a:rPr>
              <a:t>Amen.</a:t>
            </a:r>
            <a:endParaRPr lang="en-US" sz="66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16963474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181350"/>
            <a:ext cx="2895600" cy="1912620"/>
          </a:xfrm>
          <a:prstGeom prst="rect">
            <a:avLst/>
          </a:prstGeom>
        </p:spPr>
      </p:pic>
      <p:sp>
        <p:nvSpPr>
          <p:cNvPr id="4" name="Rectangle 3"/>
          <p:cNvSpPr/>
          <p:nvPr/>
        </p:nvSpPr>
        <p:spPr>
          <a:xfrm>
            <a:off x="76200" y="133350"/>
            <a:ext cx="8991600" cy="4148828"/>
          </a:xfrm>
          <a:prstGeom prst="rect">
            <a:avLst/>
          </a:prstGeom>
        </p:spPr>
        <p:txBody>
          <a:bodyPr wrap="square">
            <a:spAutoFit/>
          </a:bodyPr>
          <a:lstStyle/>
          <a:p>
            <a:pPr algn="ctr" eaLnBrk="1" fontAlgn="auto" hangingPunct="1">
              <a:lnSpc>
                <a:spcPct val="115000"/>
              </a:lnSpc>
              <a:spcBef>
                <a:spcPct val="20000"/>
              </a:spcBef>
              <a:spcAft>
                <a:spcPts val="0"/>
              </a:spcAft>
              <a:defRPr/>
            </a:pPr>
            <a:r>
              <a:rPr lang="en-US" altLang="vi-VN" sz="4400" b="0" u="sng" dirty="0" smtClean="0">
                <a:solidFill>
                  <a:srgbClr val="FFFF00"/>
                </a:solidFill>
                <a:latin typeface="UTM American Sans"/>
                <a:cs typeface="Times New Roman" panose="02020603050405020304" pitchFamily="18" charset="0"/>
              </a:rPr>
              <a:t>LỜI NGUYỆN TÍN HỮU</a:t>
            </a:r>
          </a:p>
          <a:p>
            <a:pPr algn="just" eaLnBrk="1" fontAlgn="auto" hangingPunct="1">
              <a:lnSpc>
                <a:spcPct val="115000"/>
              </a:lnSpc>
              <a:spcBef>
                <a:spcPct val="20000"/>
              </a:spcBef>
              <a:spcAft>
                <a:spcPts val="0"/>
              </a:spcAft>
              <a:defRPr/>
            </a:pPr>
            <a:r>
              <a:rPr lang="en-US" altLang="vi-VN" sz="3000" b="0" dirty="0" err="1" smtClean="0">
                <a:solidFill>
                  <a:prstClr val="white"/>
                </a:solidFill>
                <a:latin typeface="UTM American Sans"/>
                <a:cs typeface="Times New Roman" panose="02020603050405020304" pitchFamily="18" charset="0"/>
              </a:rPr>
              <a:t>Anh</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chị</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em</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thân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mến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Thiên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Chúa</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mời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gọi</a:t>
            </a:r>
            <a:r>
              <a:rPr lang="en-US" altLang="vi-VN" sz="3000" b="0" dirty="0" smtClean="0">
                <a:solidFill>
                  <a:prstClr val="white"/>
                </a:solidFill>
                <a:latin typeface="UTM American Sans"/>
                <a:cs typeface="Times New Roman" panose="02020603050405020304" pitchFamily="18" charset="0"/>
              </a:rPr>
              <a:t> con </a:t>
            </a:r>
            <a:r>
              <a:rPr lang="en-US" altLang="vi-VN" sz="3000" b="0" dirty="0" err="1" smtClean="0">
                <a:solidFill>
                  <a:prstClr val="white"/>
                </a:solidFill>
                <a:latin typeface="UTM American Sans"/>
                <a:cs typeface="Times New Roman" panose="02020603050405020304" pitchFamily="18" charset="0"/>
              </a:rPr>
              <a:t>người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hiệp</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thông</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với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Chúa</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và</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với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nhau</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Để</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đáp</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lại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lời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mời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gọi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đó</a:t>
            </a:r>
            <a:r>
              <a:rPr lang="en-US" altLang="vi-VN" sz="3000" b="0" dirty="0" smtClean="0">
                <a:solidFill>
                  <a:prstClr val="white"/>
                </a:solidFill>
                <a:latin typeface="UTM American Sans"/>
                <a:cs typeface="Times New Roman" panose="02020603050405020304" pitchFamily="18" charset="0"/>
              </a:rPr>
              <a:t>, con </a:t>
            </a:r>
            <a:r>
              <a:rPr lang="en-US" altLang="vi-VN" sz="3000" b="0" dirty="0" err="1" smtClean="0">
                <a:solidFill>
                  <a:prstClr val="white"/>
                </a:solidFill>
                <a:latin typeface="UTM American Sans"/>
                <a:cs typeface="Times New Roman" panose="02020603050405020304" pitchFamily="18" charset="0"/>
              </a:rPr>
              <a:t>người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phải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hoán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cải</a:t>
            </a:r>
            <a:r>
              <a:rPr lang="en-US" altLang="vi-VN" sz="3000" b="0" dirty="0" smtClean="0">
                <a:solidFill>
                  <a:prstClr val="white"/>
                </a:solidFill>
                <a:latin typeface="UTM American Sans"/>
                <a:cs typeface="Times New Roman" panose="02020603050405020304" pitchFamily="18" charset="0"/>
              </a:rPr>
              <a:t> con </a:t>
            </a:r>
            <a:r>
              <a:rPr lang="en-US" altLang="vi-VN" sz="3000" b="0" dirty="0" err="1" smtClean="0">
                <a:solidFill>
                  <a:prstClr val="white"/>
                </a:solidFill>
                <a:latin typeface="UTM American Sans"/>
                <a:cs typeface="Times New Roman" panose="02020603050405020304" pitchFamily="18" charset="0"/>
              </a:rPr>
              <a:t>tim</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rồi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suốt</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cuộc</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đời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phải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ăn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năn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sám</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hối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Với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lòng</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thống</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hối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chân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thành</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vì</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những</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lỗi</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lầm</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đã</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phạm</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chúng</a:t>
            </a:r>
            <a:r>
              <a:rPr lang="en-US" altLang="vi-VN" sz="3000" b="0" dirty="0" smtClean="0">
                <a:solidFill>
                  <a:prstClr val="white"/>
                </a:solidFill>
                <a:latin typeface="UTM American Sans"/>
                <a:cs typeface="Times New Roman" panose="02020603050405020304" pitchFamily="18" charset="0"/>
              </a:rPr>
              <a:t> ta </a:t>
            </a:r>
            <a:r>
              <a:rPr lang="en-US" altLang="vi-VN" sz="3000" b="0" dirty="0" err="1" smtClean="0">
                <a:solidFill>
                  <a:prstClr val="white"/>
                </a:solidFill>
                <a:latin typeface="UTM American Sans"/>
                <a:cs typeface="Times New Roman" panose="02020603050405020304" pitchFamily="18" charset="0"/>
              </a:rPr>
              <a:t>cùng</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khiêm</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tốn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nguyện</a:t>
            </a:r>
            <a:r>
              <a:rPr lang="en-US" altLang="vi-VN" sz="3000" b="0" dirty="0" smtClean="0">
                <a:solidFill>
                  <a:prstClr val="white"/>
                </a:solidFill>
                <a:latin typeface="UTM American Sans"/>
                <a:cs typeface="Times New Roman" panose="02020603050405020304" pitchFamily="18" charset="0"/>
              </a:rPr>
              <a:t> </a:t>
            </a:r>
            <a:r>
              <a:rPr lang="en-US" altLang="vi-VN" sz="3000" b="0" dirty="0" err="1" smtClean="0">
                <a:solidFill>
                  <a:prstClr val="white"/>
                </a:solidFill>
                <a:latin typeface="UTM American Sans"/>
                <a:cs typeface="Times New Roman" panose="02020603050405020304" pitchFamily="18" charset="0"/>
              </a:rPr>
              <a:t>xin</a:t>
            </a:r>
            <a:r>
              <a:rPr lang="en-US" altLang="vi-VN" sz="3000" b="0" dirty="0" smtClean="0">
                <a:solidFill>
                  <a:prstClr val="white"/>
                </a:solidFill>
                <a:latin typeface="UTM American Sans"/>
                <a:cs typeface="Times New Roman" panose="02020603050405020304" pitchFamily="18" charset="0"/>
              </a:rPr>
              <a:t>.</a:t>
            </a:r>
            <a:endParaRPr lang="en-US" altLang="vi-VN" sz="3000" b="0" dirty="0">
              <a:solidFill>
                <a:prstClr val="white"/>
              </a:solidFill>
              <a:latin typeface="UTM American Sans"/>
              <a:cs typeface="Times New Roman" panose="02020603050405020304" pitchFamily="18" charset="0"/>
            </a:endParaRPr>
          </a:p>
        </p:txBody>
      </p:sp>
    </p:spTree>
    <p:extLst>
      <p:ext uri="{BB962C8B-B14F-4D97-AF65-F5344CB8AC3E}">
        <p14:creationId xmlns:p14="http://schemas.microsoft.com/office/powerpoint/2010/main" val="40452049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4038600" y="2571750"/>
            <a:ext cx="4572000" cy="2123658"/>
          </a:xfrm>
          <a:prstGeom prst="rect">
            <a:avLst/>
          </a:prstGeom>
        </p:spPr>
        <p:txBody>
          <a:bodyPr>
            <a:spAutoFit/>
          </a:bodyPr>
          <a:lstStyle/>
          <a:p>
            <a:pPr lvl="0" algn="ctr"/>
            <a:r>
              <a:rPr lang="en-US" sz="6600" dirty="0" err="1">
                <a:ln w="1905"/>
                <a:solidFill>
                  <a:srgbClr val="FFFF00"/>
                </a:solidFill>
                <a:latin typeface="UTM American Sans"/>
              </a:rPr>
              <a:t>Đây</a:t>
            </a:r>
            <a:r>
              <a:rPr lang="en-US" sz="6600" dirty="0">
                <a:ln w="1905"/>
                <a:solidFill>
                  <a:srgbClr val="FFFF00"/>
                </a:solidFill>
                <a:latin typeface="UTM American Sans"/>
              </a:rPr>
              <a:t> </a:t>
            </a:r>
            <a:r>
              <a:rPr lang="en-US" sz="6600" dirty="0" err="1">
                <a:ln w="1905"/>
                <a:solidFill>
                  <a:srgbClr val="FFFF00"/>
                </a:solidFill>
                <a:latin typeface="UTM American Sans"/>
              </a:rPr>
              <a:t>Lời</a:t>
            </a:r>
            <a:r>
              <a:rPr lang="en-US" sz="6600" dirty="0">
                <a:ln w="1905"/>
                <a:solidFill>
                  <a:srgbClr val="FFFF00"/>
                </a:solidFill>
                <a:latin typeface="UTM American Sans"/>
              </a:rPr>
              <a:t> Con</a:t>
            </a:r>
          </a:p>
          <a:p>
            <a:pPr lvl="0" algn="ctr"/>
            <a:r>
              <a:rPr lang="en-US" sz="6600" i="1" dirty="0">
                <a:ln w="1905"/>
                <a:solidFill>
                  <a:srgbClr val="FFFFFF"/>
                </a:solidFill>
                <a:latin typeface="UTM American Sans"/>
              </a:rPr>
              <a:t>Kim Long</a:t>
            </a:r>
          </a:p>
        </p:txBody>
      </p:sp>
    </p:spTree>
    <p:extLst>
      <p:ext uri="{BB962C8B-B14F-4D97-AF65-F5344CB8AC3E}">
        <p14:creationId xmlns:p14="http://schemas.microsoft.com/office/powerpoint/2010/main" val="2513103965"/>
      </p:ext>
    </p:extLst>
  </p:cSld>
  <p:clrMapOvr>
    <a:masterClrMapping/>
  </p:clrMapOvr>
  <p:transition advClick="0" advTm="3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lstStyle/>
          <a:p>
            <a:pPr algn="just">
              <a:lnSpc>
                <a:spcPct val="140000"/>
              </a:lnSpc>
            </a:pPr>
            <a:r>
              <a:rPr lang="en-US" sz="4800" b="0" u="sng" dirty="0" err="1" smtClean="0">
                <a:solidFill>
                  <a:srgbClr val="FFFF00"/>
                </a:solidFill>
                <a:latin typeface="+mj-lt"/>
                <a:cs typeface="Times New Roman" pitchFamily="18" charset="0"/>
              </a:rPr>
              <a:t>Đk</a:t>
            </a:r>
            <a:r>
              <a:rPr lang="en-US" sz="4800" b="0" dirty="0" smtClean="0">
                <a:solidFill>
                  <a:srgbClr val="FFFF00"/>
                </a:solidFill>
                <a:latin typeface="+mj-lt"/>
                <a:cs typeface="Times New Roman" pitchFamily="18" charset="0"/>
              </a:rPr>
              <a:t>:</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Đây</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lời</a:t>
            </a:r>
            <a:r>
              <a:rPr lang="en-US" sz="4800" b="0" dirty="0" smtClean="0">
                <a:solidFill>
                  <a:schemeClr val="bg1"/>
                </a:solidFill>
                <a:latin typeface="+mj-lt"/>
                <a:cs typeface="Times New Roman" pitchFamily="18" charset="0"/>
              </a:rPr>
              <a:t> con </a:t>
            </a:r>
            <a:r>
              <a:rPr lang="en-US" sz="4800" b="0" dirty="0" err="1" smtClean="0">
                <a:solidFill>
                  <a:schemeClr val="bg1"/>
                </a:solidFill>
                <a:latin typeface="+mj-lt"/>
                <a:cs typeface="Times New Roman" pitchFamily="18" charset="0"/>
              </a:rPr>
              <a:t>thiết</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tha</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nguyện</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cầu</a:t>
            </a:r>
            <a:r>
              <a:rPr lang="en-US" sz="4800" b="0" dirty="0" smtClean="0">
                <a:solidFill>
                  <a:schemeClr val="bg1"/>
                </a:solidFill>
                <a:latin typeface="+mj-lt"/>
                <a:cs typeface="Times New Roman" pitchFamily="18" charset="0"/>
              </a:rPr>
              <a:t>, </a:t>
            </a:r>
            <a:r>
              <a:rPr lang="vi-VN" sz="4800" b="0" dirty="0">
                <a:solidFill>
                  <a:schemeClr val="bg1"/>
                </a:solidFill>
                <a:latin typeface="+mj-lt"/>
                <a:cs typeface="Times New Roman" pitchFamily="18" charset="0"/>
              </a:rPr>
              <a:t>tựa trầm hương bay về nhan </a:t>
            </a:r>
            <a:r>
              <a:rPr lang="vi-VN" sz="4800" b="0" dirty="0" smtClean="0">
                <a:solidFill>
                  <a:schemeClr val="bg1"/>
                </a:solidFill>
                <a:latin typeface="+mj-lt"/>
                <a:cs typeface="Times New Roman" pitchFamily="18" charset="0"/>
              </a:rPr>
              <a:t>Chúa</a:t>
            </a:r>
            <a:r>
              <a:rPr lang="en-US" sz="4800" b="0" dirty="0" smtClean="0">
                <a:solidFill>
                  <a:schemeClr val="bg1"/>
                </a:solidFill>
                <a:latin typeface="+mj-lt"/>
                <a:cs typeface="Times New Roman" pitchFamily="18" charset="0"/>
              </a:rPr>
              <a:t>. Cho </a:t>
            </a:r>
            <a:r>
              <a:rPr lang="en-US" sz="4800" b="0" dirty="0" err="1" smtClean="0">
                <a:solidFill>
                  <a:schemeClr val="bg1"/>
                </a:solidFill>
                <a:latin typeface="+mj-lt"/>
                <a:cs typeface="Times New Roman" pitchFamily="18" charset="0"/>
              </a:rPr>
              <a:t>tay</a:t>
            </a:r>
            <a:r>
              <a:rPr lang="en-US" sz="4800" b="0" dirty="0" smtClean="0">
                <a:solidFill>
                  <a:schemeClr val="bg1"/>
                </a:solidFill>
                <a:latin typeface="+mj-lt"/>
                <a:cs typeface="Times New Roman" pitchFamily="18" charset="0"/>
              </a:rPr>
              <a:t> </a:t>
            </a:r>
            <a:r>
              <a:rPr lang="en-US" sz="4800" b="0" dirty="0">
                <a:solidFill>
                  <a:schemeClr val="bg1"/>
                </a:solidFill>
                <a:latin typeface="+mj-lt"/>
                <a:cs typeface="Times New Roman" pitchFamily="18" charset="0"/>
              </a:rPr>
              <a:t>con </a:t>
            </a:r>
            <a:r>
              <a:rPr lang="en-US" sz="4800" b="0" dirty="0" err="1">
                <a:solidFill>
                  <a:schemeClr val="bg1"/>
                </a:solidFill>
                <a:latin typeface="+mj-lt"/>
                <a:cs typeface="Times New Roman" pitchFamily="18" charset="0"/>
              </a:rPr>
              <a:t>vươn</a:t>
            </a:r>
            <a:r>
              <a:rPr lang="en-US" sz="4800" b="0" dirty="0">
                <a:solidFill>
                  <a:schemeClr val="bg1"/>
                </a:solidFill>
                <a:latin typeface="+mj-lt"/>
                <a:cs typeface="Times New Roman" pitchFamily="18" charset="0"/>
              </a:rPr>
              <a:t> </a:t>
            </a:r>
            <a:r>
              <a:rPr lang="en-US" sz="4800" b="0" dirty="0" err="1">
                <a:solidFill>
                  <a:schemeClr val="bg1"/>
                </a:solidFill>
                <a:latin typeface="+mj-lt"/>
                <a:cs typeface="Times New Roman" pitchFamily="18" charset="0"/>
              </a:rPr>
              <a:t>tới</a:t>
            </a:r>
            <a:r>
              <a:rPr lang="en-US" sz="4800" b="0" dirty="0" smtClean="0">
                <a:solidFill>
                  <a:schemeClr val="bg1"/>
                </a:solidFill>
                <a:latin typeface="+mj-lt"/>
                <a:cs typeface="Times New Roman" pitchFamily="18" charset="0"/>
              </a:rPr>
              <a:t>,</a:t>
            </a:r>
            <a:r>
              <a:rPr lang="vi-VN" sz="4800" dirty="0">
                <a:solidFill>
                  <a:schemeClr val="bg1"/>
                </a:solidFill>
                <a:latin typeface="+mj-lt"/>
                <a:cs typeface="Times New Roman" pitchFamily="18" charset="0"/>
              </a:rPr>
              <a:t> nguyện cho tay con vươn tới được như lễ vật dâng tiến khi chiều rơi.</a:t>
            </a:r>
            <a:endParaRPr lang="vi-VN"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526139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285750"/>
            <a:ext cx="9144000" cy="4857750"/>
          </a:xfrm>
        </p:spPr>
        <p:txBody>
          <a:bodyPr/>
          <a:lstStyle/>
          <a:p>
            <a:pPr algn="just">
              <a:lnSpc>
                <a:spcPct val="140000"/>
              </a:lnSpc>
            </a:pPr>
            <a:r>
              <a:rPr lang="en-US" sz="4900" b="0" u="sng" dirty="0" smtClean="0">
                <a:solidFill>
                  <a:srgbClr val="FFFF00"/>
                </a:solidFill>
                <a:latin typeface="+mj-lt"/>
                <a:cs typeface="Times New Roman" pitchFamily="18" charset="0"/>
              </a:rPr>
              <a:t>Pk1</a:t>
            </a:r>
            <a:r>
              <a:rPr lang="en-US" sz="4900" b="0" dirty="0" smtClean="0">
                <a:solidFill>
                  <a:srgbClr val="FFFF00"/>
                </a:solidFill>
                <a:latin typeface="+mj-lt"/>
                <a:cs typeface="Times New Roman" pitchFamily="18" charset="0"/>
              </a:rPr>
              <a:t>: </a:t>
            </a:r>
            <a:r>
              <a:rPr lang="en-US" sz="4900" b="0" dirty="0" smtClean="0">
                <a:solidFill>
                  <a:schemeClr val="bg1"/>
                </a:solidFill>
                <a:latin typeface="+mj-lt"/>
                <a:cs typeface="Times New Roman" pitchFamily="18" charset="0"/>
              </a:rPr>
              <a:t> </a:t>
            </a:r>
            <a:r>
              <a:rPr lang="en-US" sz="4900" b="0" dirty="0" err="1" smtClean="0">
                <a:solidFill>
                  <a:schemeClr val="bg1"/>
                </a:solidFill>
                <a:latin typeface="+mj-lt"/>
                <a:cs typeface="Times New Roman" pitchFamily="18" charset="0"/>
              </a:rPr>
              <a:t>Xin</a:t>
            </a:r>
            <a:r>
              <a:rPr lang="en-US" sz="4900" b="0" dirty="0" smtClean="0">
                <a:solidFill>
                  <a:schemeClr val="bg1"/>
                </a:solidFill>
                <a:latin typeface="+mj-lt"/>
                <a:cs typeface="Times New Roman" pitchFamily="18" charset="0"/>
              </a:rPr>
              <a:t> </a:t>
            </a:r>
            <a:r>
              <a:rPr lang="en-US" sz="4900" b="0" dirty="0" err="1" smtClean="0">
                <a:solidFill>
                  <a:schemeClr val="bg1"/>
                </a:solidFill>
                <a:latin typeface="+mj-lt"/>
                <a:cs typeface="Times New Roman" pitchFamily="18" charset="0"/>
              </a:rPr>
              <a:t>giữ</a:t>
            </a:r>
            <a:r>
              <a:rPr lang="en-US" sz="4900" b="0" dirty="0" smtClean="0">
                <a:solidFill>
                  <a:schemeClr val="bg1"/>
                </a:solidFill>
                <a:latin typeface="+mj-lt"/>
                <a:cs typeface="Times New Roman" pitchFamily="18" charset="0"/>
              </a:rPr>
              <a:t> </a:t>
            </a:r>
            <a:r>
              <a:rPr lang="en-US" sz="4900" b="0" dirty="0" err="1" smtClean="0">
                <a:solidFill>
                  <a:schemeClr val="bg1"/>
                </a:solidFill>
                <a:latin typeface="+mj-lt"/>
                <a:cs typeface="Times New Roman" pitchFamily="18" charset="0"/>
              </a:rPr>
              <a:t>gìn</a:t>
            </a:r>
            <a:r>
              <a:rPr lang="en-US" sz="4900" b="0" dirty="0" smtClean="0">
                <a:solidFill>
                  <a:schemeClr val="bg1"/>
                </a:solidFill>
                <a:latin typeface="+mj-lt"/>
                <a:cs typeface="Times New Roman" pitchFamily="18" charset="0"/>
              </a:rPr>
              <a:t> </a:t>
            </a:r>
            <a:r>
              <a:rPr lang="en-US" sz="4900" b="0" dirty="0" err="1" smtClean="0">
                <a:solidFill>
                  <a:schemeClr val="bg1"/>
                </a:solidFill>
                <a:latin typeface="+mj-lt"/>
                <a:cs typeface="Times New Roman" pitchFamily="18" charset="0"/>
              </a:rPr>
              <a:t>miệng</a:t>
            </a:r>
            <a:r>
              <a:rPr lang="en-US" sz="4900" b="0" dirty="0" smtClean="0">
                <a:solidFill>
                  <a:schemeClr val="bg1"/>
                </a:solidFill>
                <a:latin typeface="+mj-lt"/>
                <a:cs typeface="Times New Roman" pitchFamily="18" charset="0"/>
              </a:rPr>
              <a:t> con </a:t>
            </a:r>
            <a:r>
              <a:rPr lang="en-US" sz="4900" b="0" dirty="0" err="1" smtClean="0">
                <a:solidFill>
                  <a:schemeClr val="bg1"/>
                </a:solidFill>
                <a:latin typeface="+mj-lt"/>
                <a:cs typeface="Times New Roman" pitchFamily="18" charset="0"/>
              </a:rPr>
              <a:t>và</a:t>
            </a:r>
            <a:r>
              <a:rPr lang="en-US" sz="4900" b="0" dirty="0" smtClean="0">
                <a:solidFill>
                  <a:schemeClr val="bg1"/>
                </a:solidFill>
                <a:latin typeface="+mj-lt"/>
                <a:cs typeface="Times New Roman" pitchFamily="18" charset="0"/>
              </a:rPr>
              <a:t> </a:t>
            </a:r>
            <a:r>
              <a:rPr lang="en-US" sz="4900" b="0" dirty="0" err="1" smtClean="0">
                <a:solidFill>
                  <a:schemeClr val="bg1"/>
                </a:solidFill>
                <a:latin typeface="+mj-lt"/>
                <a:cs typeface="Times New Roman" pitchFamily="18" charset="0"/>
              </a:rPr>
              <a:t>xin</a:t>
            </a:r>
            <a:r>
              <a:rPr lang="en-US" sz="4900" b="0" dirty="0" smtClean="0">
                <a:solidFill>
                  <a:schemeClr val="bg1"/>
                </a:solidFill>
                <a:latin typeface="+mj-lt"/>
                <a:cs typeface="Times New Roman" pitchFamily="18" charset="0"/>
              </a:rPr>
              <a:t> </a:t>
            </a:r>
            <a:r>
              <a:rPr lang="en-US" sz="4900" b="0" dirty="0" err="1" smtClean="0">
                <a:solidFill>
                  <a:schemeClr val="bg1"/>
                </a:solidFill>
                <a:latin typeface="+mj-lt"/>
                <a:cs typeface="Times New Roman" pitchFamily="18" charset="0"/>
              </a:rPr>
              <a:t>canh</a:t>
            </a:r>
            <a:r>
              <a:rPr lang="en-US" sz="4900" b="0" dirty="0" smtClean="0">
                <a:solidFill>
                  <a:schemeClr val="bg1"/>
                </a:solidFill>
                <a:latin typeface="+mj-lt"/>
                <a:cs typeface="Times New Roman" pitchFamily="18" charset="0"/>
              </a:rPr>
              <a:t> </a:t>
            </a:r>
            <a:r>
              <a:rPr lang="en-US" sz="4900" b="0" dirty="0" err="1" smtClean="0">
                <a:solidFill>
                  <a:schemeClr val="bg1"/>
                </a:solidFill>
                <a:latin typeface="+mj-lt"/>
                <a:cs typeface="Times New Roman" pitchFamily="18" charset="0"/>
              </a:rPr>
              <a:t>chừng</a:t>
            </a:r>
            <a:r>
              <a:rPr lang="en-US" sz="4900" b="0" dirty="0" smtClean="0">
                <a:solidFill>
                  <a:schemeClr val="bg1"/>
                </a:solidFill>
                <a:latin typeface="+mj-lt"/>
                <a:cs typeface="Times New Roman" pitchFamily="18" charset="0"/>
              </a:rPr>
              <a:t> </a:t>
            </a:r>
            <a:r>
              <a:rPr lang="en-US" sz="4900" b="0" dirty="0" err="1" smtClean="0">
                <a:solidFill>
                  <a:schemeClr val="bg1"/>
                </a:solidFill>
                <a:latin typeface="+mj-lt"/>
                <a:cs typeface="Times New Roman" pitchFamily="18" charset="0"/>
              </a:rPr>
              <a:t>lưỡi</a:t>
            </a:r>
            <a:r>
              <a:rPr lang="en-US" sz="4900" b="0" dirty="0" smtClean="0">
                <a:solidFill>
                  <a:schemeClr val="bg1"/>
                </a:solidFill>
                <a:latin typeface="+mj-lt"/>
                <a:cs typeface="Times New Roman" pitchFamily="18" charset="0"/>
              </a:rPr>
              <a:t> con </a:t>
            </a:r>
            <a:r>
              <a:rPr lang="vi-VN" sz="4900" b="0" dirty="0" smtClean="0">
                <a:solidFill>
                  <a:schemeClr val="bg1"/>
                </a:solidFill>
                <a:latin typeface="+mj-lt"/>
                <a:cs typeface="Times New Roman" pitchFamily="18" charset="0"/>
              </a:rPr>
              <a:t>đừng </a:t>
            </a:r>
            <a:r>
              <a:rPr lang="vi-VN" sz="4900" b="0" dirty="0">
                <a:solidFill>
                  <a:schemeClr val="bg1"/>
                </a:solidFill>
                <a:latin typeface="+mj-lt"/>
                <a:cs typeface="Times New Roman" pitchFamily="18" charset="0"/>
              </a:rPr>
              <a:t>để lòng con vương vấn theo tội</a:t>
            </a:r>
            <a:r>
              <a:rPr lang="vi-VN" sz="4900" b="0" dirty="0" smtClean="0">
                <a:solidFill>
                  <a:schemeClr val="bg1"/>
                </a:solidFill>
                <a:latin typeface="+mj-lt"/>
                <a:cs typeface="Times New Roman" pitchFamily="18" charset="0"/>
              </a:rPr>
              <a:t>.</a:t>
            </a:r>
            <a:r>
              <a:rPr lang="en-US" sz="4900" b="0" dirty="0" smtClean="0">
                <a:solidFill>
                  <a:schemeClr val="bg1"/>
                </a:solidFill>
                <a:latin typeface="+mj-lt"/>
                <a:cs typeface="Times New Roman" pitchFamily="18" charset="0"/>
              </a:rPr>
              <a:t> </a:t>
            </a:r>
            <a:r>
              <a:rPr lang="vi-VN" sz="4900" dirty="0">
                <a:solidFill>
                  <a:schemeClr val="bg1"/>
                </a:solidFill>
                <a:latin typeface="+mj-lt"/>
                <a:cs typeface="Times New Roman" pitchFamily="18" charset="0"/>
              </a:rPr>
              <a:t>Đường bọn tàn ác quyết không theo đòi</a:t>
            </a:r>
            <a:r>
              <a:rPr lang="vi-VN" sz="4900" dirty="0" smtClean="0">
                <a:solidFill>
                  <a:schemeClr val="bg1"/>
                </a:solidFill>
                <a:latin typeface="+mj-lt"/>
                <a:cs typeface="Times New Roman" pitchFamily="18" charset="0"/>
              </a:rPr>
              <a:t>.</a:t>
            </a:r>
            <a:endParaRPr lang="vi-VN" sz="4900" dirty="0">
              <a:solidFill>
                <a:schemeClr val="bg1"/>
              </a:solidFill>
              <a:latin typeface="+mj-lt"/>
              <a:cs typeface="Times New Roman" pitchFamily="18" charset="0"/>
            </a:endParaRPr>
          </a:p>
        </p:txBody>
      </p:sp>
    </p:spTree>
    <p:extLst>
      <p:ext uri="{BB962C8B-B14F-4D97-AF65-F5344CB8AC3E}">
        <p14:creationId xmlns:p14="http://schemas.microsoft.com/office/powerpoint/2010/main" val="2813187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lstStyle/>
          <a:p>
            <a:pPr algn="just">
              <a:lnSpc>
                <a:spcPct val="140000"/>
              </a:lnSpc>
            </a:pPr>
            <a:r>
              <a:rPr lang="en-US" sz="4800" b="0" u="sng" dirty="0" err="1" smtClean="0">
                <a:solidFill>
                  <a:srgbClr val="FFFF00"/>
                </a:solidFill>
                <a:latin typeface="+mj-lt"/>
                <a:cs typeface="Times New Roman" pitchFamily="18" charset="0"/>
              </a:rPr>
              <a:t>Đk</a:t>
            </a:r>
            <a:r>
              <a:rPr lang="en-US" sz="4800" b="0" dirty="0" smtClean="0">
                <a:solidFill>
                  <a:srgbClr val="FFFF00"/>
                </a:solidFill>
                <a:latin typeface="+mj-lt"/>
                <a:cs typeface="Times New Roman" pitchFamily="18" charset="0"/>
              </a:rPr>
              <a:t>:</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Đây</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lời</a:t>
            </a:r>
            <a:r>
              <a:rPr lang="en-US" sz="4800" b="0" dirty="0" smtClean="0">
                <a:solidFill>
                  <a:schemeClr val="bg1"/>
                </a:solidFill>
                <a:latin typeface="+mj-lt"/>
                <a:cs typeface="Times New Roman" pitchFamily="18" charset="0"/>
              </a:rPr>
              <a:t> con </a:t>
            </a:r>
            <a:r>
              <a:rPr lang="en-US" sz="4800" b="0" dirty="0" err="1" smtClean="0">
                <a:solidFill>
                  <a:schemeClr val="bg1"/>
                </a:solidFill>
                <a:latin typeface="+mj-lt"/>
                <a:cs typeface="Times New Roman" pitchFamily="18" charset="0"/>
              </a:rPr>
              <a:t>thiết</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tha</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nguyện</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cầu</a:t>
            </a:r>
            <a:r>
              <a:rPr lang="en-US" sz="4800" b="0" dirty="0" smtClean="0">
                <a:solidFill>
                  <a:schemeClr val="bg1"/>
                </a:solidFill>
                <a:latin typeface="+mj-lt"/>
                <a:cs typeface="Times New Roman" pitchFamily="18" charset="0"/>
              </a:rPr>
              <a:t>, </a:t>
            </a:r>
            <a:r>
              <a:rPr lang="vi-VN" sz="4800" b="0" dirty="0">
                <a:solidFill>
                  <a:schemeClr val="bg1"/>
                </a:solidFill>
                <a:latin typeface="+mj-lt"/>
                <a:cs typeface="Times New Roman" pitchFamily="18" charset="0"/>
              </a:rPr>
              <a:t>tựa trầm hương bay về nhan </a:t>
            </a:r>
            <a:r>
              <a:rPr lang="vi-VN" sz="4800" b="0" dirty="0" smtClean="0">
                <a:solidFill>
                  <a:schemeClr val="bg1"/>
                </a:solidFill>
                <a:latin typeface="+mj-lt"/>
                <a:cs typeface="Times New Roman" pitchFamily="18" charset="0"/>
              </a:rPr>
              <a:t>Chúa</a:t>
            </a:r>
            <a:r>
              <a:rPr lang="en-US" sz="4800" b="0" dirty="0" smtClean="0">
                <a:solidFill>
                  <a:schemeClr val="bg1"/>
                </a:solidFill>
                <a:latin typeface="+mj-lt"/>
                <a:cs typeface="Times New Roman" pitchFamily="18" charset="0"/>
              </a:rPr>
              <a:t>. Cho </a:t>
            </a:r>
            <a:r>
              <a:rPr lang="en-US" sz="4800" b="0" dirty="0" err="1" smtClean="0">
                <a:solidFill>
                  <a:schemeClr val="bg1"/>
                </a:solidFill>
                <a:latin typeface="+mj-lt"/>
                <a:cs typeface="Times New Roman" pitchFamily="18" charset="0"/>
              </a:rPr>
              <a:t>tay</a:t>
            </a:r>
            <a:r>
              <a:rPr lang="en-US" sz="4800" b="0" dirty="0" smtClean="0">
                <a:solidFill>
                  <a:schemeClr val="bg1"/>
                </a:solidFill>
                <a:latin typeface="+mj-lt"/>
                <a:cs typeface="Times New Roman" pitchFamily="18" charset="0"/>
              </a:rPr>
              <a:t> </a:t>
            </a:r>
            <a:r>
              <a:rPr lang="en-US" sz="4800" b="0" dirty="0">
                <a:solidFill>
                  <a:schemeClr val="bg1"/>
                </a:solidFill>
                <a:latin typeface="+mj-lt"/>
                <a:cs typeface="Times New Roman" pitchFamily="18" charset="0"/>
              </a:rPr>
              <a:t>con </a:t>
            </a:r>
            <a:r>
              <a:rPr lang="en-US" sz="4800" b="0" dirty="0" err="1">
                <a:solidFill>
                  <a:schemeClr val="bg1"/>
                </a:solidFill>
                <a:latin typeface="+mj-lt"/>
                <a:cs typeface="Times New Roman" pitchFamily="18" charset="0"/>
              </a:rPr>
              <a:t>vươn</a:t>
            </a:r>
            <a:r>
              <a:rPr lang="en-US" sz="4800" b="0" dirty="0">
                <a:solidFill>
                  <a:schemeClr val="bg1"/>
                </a:solidFill>
                <a:latin typeface="+mj-lt"/>
                <a:cs typeface="Times New Roman" pitchFamily="18" charset="0"/>
              </a:rPr>
              <a:t> </a:t>
            </a:r>
            <a:r>
              <a:rPr lang="en-US" sz="4800" b="0" dirty="0" err="1">
                <a:solidFill>
                  <a:schemeClr val="bg1"/>
                </a:solidFill>
                <a:latin typeface="+mj-lt"/>
                <a:cs typeface="Times New Roman" pitchFamily="18" charset="0"/>
              </a:rPr>
              <a:t>tới</a:t>
            </a:r>
            <a:r>
              <a:rPr lang="en-US" sz="4800" b="0" dirty="0" smtClean="0">
                <a:solidFill>
                  <a:schemeClr val="bg1"/>
                </a:solidFill>
                <a:latin typeface="+mj-lt"/>
                <a:cs typeface="Times New Roman" pitchFamily="18" charset="0"/>
              </a:rPr>
              <a:t>,</a:t>
            </a:r>
            <a:r>
              <a:rPr lang="vi-VN" sz="4800" dirty="0">
                <a:solidFill>
                  <a:schemeClr val="bg1"/>
                </a:solidFill>
                <a:latin typeface="+mj-lt"/>
                <a:cs typeface="Times New Roman" pitchFamily="18" charset="0"/>
              </a:rPr>
              <a:t> nguyện cho tay con vươn tới được như lễ vật dâng tiến khi chiều rơi.</a:t>
            </a:r>
            <a:endParaRPr lang="vi-VN"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599462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smtClean="0">
                <a:solidFill>
                  <a:srgbClr val="FFFF00"/>
                </a:solidFill>
                <a:latin typeface="+mj-lt"/>
                <a:cs typeface="Times New Roman" pitchFamily="18" charset="0"/>
              </a:rPr>
              <a:t>Pk2:</a:t>
            </a:r>
            <a:r>
              <a:rPr lang="en-US" sz="4800" dirty="0">
                <a:solidFill>
                  <a:srgbClr val="FFFF00"/>
                </a:solidFill>
                <a:latin typeface="+mj-lt"/>
                <a:cs typeface="Times New Roman" pitchFamily="18" charset="0"/>
              </a:rPr>
              <a:t> </a:t>
            </a:r>
            <a:r>
              <a:rPr lang="en-US" sz="4800" b="0" dirty="0" err="1" smtClean="0">
                <a:solidFill>
                  <a:schemeClr val="bg1"/>
                </a:solidFill>
                <a:latin typeface="+mj-lt"/>
                <a:cs typeface="Times New Roman" pitchFamily="18" charset="0"/>
              </a:rPr>
              <a:t>Đôi</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mắt</a:t>
            </a:r>
            <a:r>
              <a:rPr lang="en-US" sz="4800" b="0" dirty="0" smtClean="0">
                <a:solidFill>
                  <a:schemeClr val="bg1"/>
                </a:solidFill>
                <a:latin typeface="+mj-lt"/>
                <a:cs typeface="Times New Roman" pitchFamily="18" charset="0"/>
              </a:rPr>
              <a:t> con </a:t>
            </a:r>
            <a:r>
              <a:rPr lang="en-US" sz="4800" b="0" dirty="0" err="1" smtClean="0">
                <a:solidFill>
                  <a:schemeClr val="bg1"/>
                </a:solidFill>
                <a:latin typeface="+mj-lt"/>
                <a:cs typeface="Times New Roman" pitchFamily="18" charset="0"/>
              </a:rPr>
              <a:t>ngày</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đêm</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hằng</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trông</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lên</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Ngài</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Chúa</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ơi</a:t>
            </a:r>
            <a:r>
              <a:rPr lang="en-US" sz="4800" b="0" dirty="0" smtClean="0">
                <a:solidFill>
                  <a:schemeClr val="bg1"/>
                </a:solidFill>
                <a:latin typeface="+mj-lt"/>
                <a:cs typeface="Times New Roman" pitchFamily="18" charset="0"/>
              </a:rPr>
              <a:t> </a:t>
            </a:r>
            <a:r>
              <a:rPr lang="it-IT" sz="4800" b="0" dirty="0">
                <a:solidFill>
                  <a:schemeClr val="bg1"/>
                </a:solidFill>
                <a:latin typeface="+mj-lt"/>
                <a:cs typeface="Times New Roman" pitchFamily="18" charset="0"/>
              </a:rPr>
              <a:t>đừng hủy mạng con, con vẫn trông </a:t>
            </a:r>
            <a:r>
              <a:rPr lang="it-IT" sz="4800" b="0" dirty="0" smtClean="0">
                <a:solidFill>
                  <a:schemeClr val="bg1"/>
                </a:solidFill>
                <a:latin typeface="+mj-lt"/>
                <a:cs typeface="Times New Roman" pitchFamily="18" charset="0"/>
              </a:rPr>
              <a:t>cậy</a:t>
            </a:r>
            <a:r>
              <a:rPr lang="en-US" sz="4800" b="0" dirty="0" smtClean="0">
                <a:solidFill>
                  <a:schemeClr val="bg1"/>
                </a:solidFill>
                <a:latin typeface="+mj-lt"/>
                <a:cs typeface="Times New Roman" pitchFamily="18" charset="0"/>
              </a:rPr>
              <a:t>. </a:t>
            </a:r>
            <a:r>
              <a:rPr lang="vi-VN" sz="4800" dirty="0">
                <a:solidFill>
                  <a:schemeClr val="bg1"/>
                </a:solidFill>
                <a:latin typeface="+mj-lt"/>
                <a:cs typeface="Times New Roman" pitchFamily="18" charset="0"/>
              </a:rPr>
              <a:t>nguyện bảo vệ con thoát mưu quân </a:t>
            </a:r>
            <a:r>
              <a:rPr lang="vi-VN" sz="4800" dirty="0" smtClean="0">
                <a:solidFill>
                  <a:schemeClr val="bg1"/>
                </a:solidFill>
                <a:latin typeface="+mj-lt"/>
                <a:cs typeface="Times New Roman" pitchFamily="18" charset="0"/>
              </a:rPr>
              <a:t>thù</a:t>
            </a:r>
            <a:r>
              <a:rPr lang="en-US" sz="4800" dirty="0">
                <a:solidFill>
                  <a:schemeClr val="bg1"/>
                </a:solidFill>
                <a:latin typeface="+mj-lt"/>
                <a:cs typeface="Times New Roman" pitchFamily="18" charset="0"/>
              </a:rPr>
              <a:t>.</a:t>
            </a:r>
            <a:endParaRPr lang="vi-VN" sz="4800" dirty="0">
              <a:solidFill>
                <a:schemeClr val="bg1"/>
              </a:solidFill>
              <a:latin typeface="+mj-lt"/>
              <a:cs typeface="Times New Roman" pitchFamily="18" charset="0"/>
            </a:endParaRPr>
          </a:p>
        </p:txBody>
      </p:sp>
    </p:spTree>
    <p:extLst>
      <p:ext uri="{BB962C8B-B14F-4D97-AF65-F5344CB8AC3E}">
        <p14:creationId xmlns:p14="http://schemas.microsoft.com/office/powerpoint/2010/main" val="3265306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rmAutofit fontScale="85000" lnSpcReduction="20000"/>
          </a:bodyPr>
          <a:lstStyle/>
          <a:p>
            <a:pPr marL="0" indent="0" algn="just">
              <a:lnSpc>
                <a:spcPct val="120000"/>
              </a:lnSpc>
              <a:buNone/>
            </a:pPr>
            <a:r>
              <a:rPr lang="en-US" sz="5200" u="sng" dirty="0" smtClean="0">
                <a:solidFill>
                  <a:srgbClr val="FFFF00"/>
                </a:solidFill>
                <a:latin typeface="+mj-lt"/>
                <a:cs typeface="Times New Roman" panose="02020603050405020304" pitchFamily="18" charset="0"/>
              </a:rPr>
              <a:t>Alleluia… Alleluia</a:t>
            </a:r>
            <a:endParaRPr lang="en-US" sz="5200" b="0" dirty="0" smtClean="0">
              <a:solidFill>
                <a:srgbClr val="FFFF00"/>
              </a:solidFill>
              <a:latin typeface="+mj-lt"/>
              <a:cs typeface="Times New Roman" panose="02020603050405020304" pitchFamily="18" charset="0"/>
            </a:endParaRPr>
          </a:p>
          <a:p>
            <a:pPr marL="0" indent="0" algn="just">
              <a:lnSpc>
                <a:spcPct val="110000"/>
              </a:lnSpc>
              <a:buNone/>
            </a:pPr>
            <a:r>
              <a:rPr lang="vi-VN" sz="7100" dirty="0">
                <a:solidFill>
                  <a:schemeClr val="bg1"/>
                </a:solidFill>
                <a:latin typeface="+mj-lt"/>
                <a:cs typeface="Times New Roman" panose="02020603050405020304" pitchFamily="18" charset="0"/>
              </a:rPr>
              <a:t>Hãy dọn đường cho Chúa, hãy sửa đường Chúa cho thẳng ngay, và mọi người sẽ thấy ơn Thiên Chúa cứu độ. </a:t>
            </a:r>
            <a:r>
              <a:rPr lang="vi-VN" sz="6400" u="sng" dirty="0">
                <a:solidFill>
                  <a:srgbClr val="FFFF00"/>
                </a:solidFill>
                <a:latin typeface="+mj-lt"/>
                <a:cs typeface="Times New Roman" panose="02020603050405020304" pitchFamily="18" charset="0"/>
              </a:rPr>
              <a:t>Alleluia</a:t>
            </a:r>
            <a:r>
              <a:rPr lang="vi-VN" sz="6400" u="sng" dirty="0" smtClean="0">
                <a:solidFill>
                  <a:srgbClr val="FFFF00"/>
                </a:solidFill>
                <a:latin typeface="+mj-lt"/>
                <a:cs typeface="Times New Roman" panose="02020603050405020304" pitchFamily="18" charset="0"/>
              </a:rPr>
              <a:t>…</a:t>
            </a:r>
            <a:endParaRPr lang="vi-VN" sz="6500" b="0" u="sng" dirty="0" smtClean="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6232220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0"/>
            <a:ext cx="9144000" cy="5143500"/>
          </a:xfrm>
        </p:spPr>
        <p:txBody>
          <a:bodyPr/>
          <a:lstStyle/>
          <a:p>
            <a:pPr algn="just">
              <a:lnSpc>
                <a:spcPct val="140000"/>
              </a:lnSpc>
            </a:pPr>
            <a:r>
              <a:rPr lang="en-US" sz="4800" b="0" u="sng" dirty="0" err="1" smtClean="0">
                <a:solidFill>
                  <a:srgbClr val="FFFF00"/>
                </a:solidFill>
                <a:latin typeface="+mj-lt"/>
                <a:cs typeface="Times New Roman" pitchFamily="18" charset="0"/>
              </a:rPr>
              <a:t>Đk</a:t>
            </a:r>
            <a:r>
              <a:rPr lang="en-US" sz="4800" b="0" dirty="0" smtClean="0">
                <a:solidFill>
                  <a:srgbClr val="FFFF00"/>
                </a:solidFill>
                <a:latin typeface="+mj-lt"/>
                <a:cs typeface="Times New Roman" pitchFamily="18" charset="0"/>
              </a:rPr>
              <a:t>:</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Đây</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lời</a:t>
            </a:r>
            <a:r>
              <a:rPr lang="en-US" sz="4800" b="0" dirty="0" smtClean="0">
                <a:solidFill>
                  <a:schemeClr val="bg1"/>
                </a:solidFill>
                <a:latin typeface="+mj-lt"/>
                <a:cs typeface="Times New Roman" pitchFamily="18" charset="0"/>
              </a:rPr>
              <a:t> con </a:t>
            </a:r>
            <a:r>
              <a:rPr lang="en-US" sz="4800" b="0" dirty="0" err="1" smtClean="0">
                <a:solidFill>
                  <a:schemeClr val="bg1"/>
                </a:solidFill>
                <a:latin typeface="+mj-lt"/>
                <a:cs typeface="Times New Roman" pitchFamily="18" charset="0"/>
              </a:rPr>
              <a:t>thiết</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tha</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nguyện</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cầu</a:t>
            </a:r>
            <a:r>
              <a:rPr lang="en-US" sz="4800" b="0" dirty="0" smtClean="0">
                <a:solidFill>
                  <a:schemeClr val="bg1"/>
                </a:solidFill>
                <a:latin typeface="+mj-lt"/>
                <a:cs typeface="Times New Roman" pitchFamily="18" charset="0"/>
              </a:rPr>
              <a:t>, </a:t>
            </a:r>
            <a:r>
              <a:rPr lang="vi-VN" sz="4800" b="0" dirty="0">
                <a:solidFill>
                  <a:schemeClr val="bg1"/>
                </a:solidFill>
                <a:latin typeface="+mj-lt"/>
                <a:cs typeface="Times New Roman" pitchFamily="18" charset="0"/>
              </a:rPr>
              <a:t>tựa trầm hương bay về nhan </a:t>
            </a:r>
            <a:r>
              <a:rPr lang="vi-VN" sz="4800" b="0" dirty="0" smtClean="0">
                <a:solidFill>
                  <a:schemeClr val="bg1"/>
                </a:solidFill>
                <a:latin typeface="+mj-lt"/>
                <a:cs typeface="Times New Roman" pitchFamily="18" charset="0"/>
              </a:rPr>
              <a:t>Chúa</a:t>
            </a:r>
            <a:r>
              <a:rPr lang="en-US" sz="4800" b="0" dirty="0" smtClean="0">
                <a:solidFill>
                  <a:schemeClr val="bg1"/>
                </a:solidFill>
                <a:latin typeface="+mj-lt"/>
                <a:cs typeface="Times New Roman" pitchFamily="18" charset="0"/>
              </a:rPr>
              <a:t>. Cho </a:t>
            </a:r>
            <a:r>
              <a:rPr lang="en-US" sz="4800" b="0" dirty="0" err="1" smtClean="0">
                <a:solidFill>
                  <a:schemeClr val="bg1"/>
                </a:solidFill>
                <a:latin typeface="+mj-lt"/>
                <a:cs typeface="Times New Roman" pitchFamily="18" charset="0"/>
              </a:rPr>
              <a:t>tay</a:t>
            </a:r>
            <a:r>
              <a:rPr lang="en-US" sz="4800" b="0" dirty="0" smtClean="0">
                <a:solidFill>
                  <a:schemeClr val="bg1"/>
                </a:solidFill>
                <a:latin typeface="+mj-lt"/>
                <a:cs typeface="Times New Roman" pitchFamily="18" charset="0"/>
              </a:rPr>
              <a:t> </a:t>
            </a:r>
            <a:r>
              <a:rPr lang="en-US" sz="4800" b="0" dirty="0">
                <a:solidFill>
                  <a:schemeClr val="bg1"/>
                </a:solidFill>
                <a:latin typeface="+mj-lt"/>
                <a:cs typeface="Times New Roman" pitchFamily="18" charset="0"/>
              </a:rPr>
              <a:t>con </a:t>
            </a:r>
            <a:r>
              <a:rPr lang="en-US" sz="4800" b="0" dirty="0" err="1">
                <a:solidFill>
                  <a:schemeClr val="bg1"/>
                </a:solidFill>
                <a:latin typeface="+mj-lt"/>
                <a:cs typeface="Times New Roman" pitchFamily="18" charset="0"/>
              </a:rPr>
              <a:t>vươn</a:t>
            </a:r>
            <a:r>
              <a:rPr lang="en-US" sz="4800" b="0" dirty="0">
                <a:solidFill>
                  <a:schemeClr val="bg1"/>
                </a:solidFill>
                <a:latin typeface="+mj-lt"/>
                <a:cs typeface="Times New Roman" pitchFamily="18" charset="0"/>
              </a:rPr>
              <a:t> </a:t>
            </a:r>
            <a:r>
              <a:rPr lang="en-US" sz="4800" b="0" dirty="0" err="1">
                <a:solidFill>
                  <a:schemeClr val="bg1"/>
                </a:solidFill>
                <a:latin typeface="+mj-lt"/>
                <a:cs typeface="Times New Roman" pitchFamily="18" charset="0"/>
              </a:rPr>
              <a:t>tới</a:t>
            </a:r>
            <a:r>
              <a:rPr lang="en-US" sz="4800" b="0" dirty="0" smtClean="0">
                <a:solidFill>
                  <a:schemeClr val="bg1"/>
                </a:solidFill>
                <a:latin typeface="+mj-lt"/>
                <a:cs typeface="Times New Roman" pitchFamily="18" charset="0"/>
              </a:rPr>
              <a:t>,</a:t>
            </a:r>
            <a:r>
              <a:rPr lang="vi-VN" sz="4800" dirty="0">
                <a:solidFill>
                  <a:schemeClr val="bg1"/>
                </a:solidFill>
                <a:latin typeface="+mj-lt"/>
                <a:cs typeface="Times New Roman" pitchFamily="18" charset="0"/>
              </a:rPr>
              <a:t> nguyện cho tay con vươn tới được như lễ vật dâng tiến khi chiều rơi.</a:t>
            </a:r>
            <a:endParaRPr lang="vi-VN"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599462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669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611772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55808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nSpc>
                <a:spcPct val="140000"/>
              </a:lnSpc>
            </a:pPr>
            <a:r>
              <a:rPr lang="en-US" sz="7000" b="0" dirty="0" err="1" smtClean="0">
                <a:solidFill>
                  <a:srgbClr val="FFFF00"/>
                </a:solidFill>
                <a:latin typeface="+mj-lt"/>
                <a:cs typeface="Times New Roman" pitchFamily="18" charset="0"/>
              </a:rPr>
              <a:t>Ca</a:t>
            </a:r>
            <a:r>
              <a:rPr lang="en-US" sz="7000" b="0" dirty="0" smtClean="0">
                <a:solidFill>
                  <a:srgbClr val="FFFF00"/>
                </a:solidFill>
                <a:latin typeface="+mj-lt"/>
                <a:cs typeface="Times New Roman" pitchFamily="18" charset="0"/>
              </a:rPr>
              <a:t> </a:t>
            </a:r>
            <a:r>
              <a:rPr lang="en-US" sz="7000" b="0" dirty="0" err="1" smtClean="0">
                <a:solidFill>
                  <a:srgbClr val="FFFF00"/>
                </a:solidFill>
                <a:latin typeface="+mj-lt"/>
                <a:cs typeface="Times New Roman" pitchFamily="18" charset="0"/>
              </a:rPr>
              <a:t>Nguyện</a:t>
            </a:r>
            <a:r>
              <a:rPr lang="en-US" sz="7000" b="0" dirty="0" smtClean="0">
                <a:solidFill>
                  <a:srgbClr val="FFFF00"/>
                </a:solidFill>
                <a:latin typeface="+mj-lt"/>
                <a:cs typeface="Times New Roman" pitchFamily="18" charset="0"/>
              </a:rPr>
              <a:t> </a:t>
            </a:r>
            <a:r>
              <a:rPr lang="en-US" sz="7000" b="0" dirty="0" err="1" smtClean="0">
                <a:solidFill>
                  <a:srgbClr val="FFFF00"/>
                </a:solidFill>
                <a:latin typeface="+mj-lt"/>
                <a:cs typeface="Times New Roman" pitchFamily="18" charset="0"/>
              </a:rPr>
              <a:t>Hiệp</a:t>
            </a:r>
            <a:r>
              <a:rPr lang="en-US" sz="7000" b="0" dirty="0" smtClean="0">
                <a:solidFill>
                  <a:srgbClr val="FFFF00"/>
                </a:solidFill>
                <a:latin typeface="+mj-lt"/>
                <a:cs typeface="Times New Roman" pitchFamily="18" charset="0"/>
              </a:rPr>
              <a:t> </a:t>
            </a:r>
            <a:r>
              <a:rPr lang="en-US" sz="7000" b="0" dirty="0" err="1" smtClean="0">
                <a:solidFill>
                  <a:srgbClr val="FFFF00"/>
                </a:solidFill>
                <a:latin typeface="+mj-lt"/>
                <a:cs typeface="Times New Roman" pitchFamily="18" charset="0"/>
              </a:rPr>
              <a:t>Lễ</a:t>
            </a:r>
            <a:r>
              <a:rPr lang="en-US" sz="7000" b="0" dirty="0" smtClean="0">
                <a:solidFill>
                  <a:srgbClr val="FFFF00"/>
                </a:solidFill>
                <a:latin typeface="+mj-lt"/>
                <a:cs typeface="Times New Roman" pitchFamily="18" charset="0"/>
              </a:rPr>
              <a:t/>
            </a:r>
            <a:br>
              <a:rPr lang="en-US" sz="7000" b="0" dirty="0" smtClean="0">
                <a:solidFill>
                  <a:srgbClr val="FFFF00"/>
                </a:solidFill>
                <a:latin typeface="+mj-lt"/>
                <a:cs typeface="Times New Roman" pitchFamily="18" charset="0"/>
              </a:rPr>
            </a:br>
            <a:r>
              <a:rPr lang="en-US" sz="6000" b="0" dirty="0" err="1" smtClean="0">
                <a:solidFill>
                  <a:srgbClr val="FFFF00"/>
                </a:solidFill>
                <a:latin typeface="+mj-lt"/>
                <a:cs typeface="Times New Roman" pitchFamily="18" charset="0"/>
              </a:rPr>
              <a:t>Tiếng</a:t>
            </a:r>
            <a:r>
              <a:rPr lang="en-US" sz="6000" b="0" dirty="0" smtClean="0">
                <a:solidFill>
                  <a:srgbClr val="FFFF00"/>
                </a:solidFill>
                <a:latin typeface="+mj-lt"/>
                <a:cs typeface="Times New Roman" pitchFamily="18" charset="0"/>
              </a:rPr>
              <a:t> </a:t>
            </a:r>
            <a:r>
              <a:rPr lang="en-US" sz="6000" b="0" dirty="0" err="1" smtClean="0">
                <a:solidFill>
                  <a:srgbClr val="FFFF00"/>
                </a:solidFill>
                <a:latin typeface="+mj-lt"/>
                <a:cs typeface="Times New Roman" pitchFamily="18" charset="0"/>
              </a:rPr>
              <a:t>Gọi</a:t>
            </a:r>
            <a:r>
              <a:rPr lang="en-US" sz="6000" b="0" dirty="0" smtClean="0">
                <a:solidFill>
                  <a:srgbClr val="FFFF00"/>
                </a:solidFill>
                <a:latin typeface="+mj-lt"/>
                <a:cs typeface="Times New Roman" pitchFamily="18" charset="0"/>
              </a:rPr>
              <a:t> </a:t>
            </a:r>
            <a:r>
              <a:rPr lang="en-US" sz="6000" b="0" dirty="0" err="1" smtClean="0">
                <a:solidFill>
                  <a:srgbClr val="FFFF00"/>
                </a:solidFill>
                <a:latin typeface="+mj-lt"/>
                <a:cs typeface="Times New Roman" pitchFamily="18" charset="0"/>
              </a:rPr>
              <a:t>Trong</a:t>
            </a:r>
            <a:r>
              <a:rPr lang="en-US" sz="6000" b="0" dirty="0" smtClean="0">
                <a:solidFill>
                  <a:srgbClr val="FFFF00"/>
                </a:solidFill>
                <a:latin typeface="+mj-lt"/>
                <a:cs typeface="Times New Roman" pitchFamily="18" charset="0"/>
              </a:rPr>
              <a:t> Sa </a:t>
            </a:r>
            <a:r>
              <a:rPr lang="en-US" sz="6000" b="0" dirty="0" err="1" smtClean="0">
                <a:solidFill>
                  <a:srgbClr val="FFFF00"/>
                </a:solidFill>
                <a:latin typeface="+mj-lt"/>
                <a:cs typeface="Times New Roman" pitchFamily="18" charset="0"/>
              </a:rPr>
              <a:t>Mạc</a:t>
            </a:r>
            <a:endParaRPr lang="en-US" sz="6000" b="0" dirty="0" smtClean="0">
              <a:solidFill>
                <a:srgbClr val="FFFF00"/>
              </a:solidFill>
              <a:latin typeface="+mj-lt"/>
              <a:cs typeface="Times New Roman" pitchFamily="18" charset="0"/>
            </a:endParaRPr>
          </a:p>
          <a:p>
            <a:pPr>
              <a:lnSpc>
                <a:spcPct val="140000"/>
              </a:lnSpc>
            </a:pPr>
            <a:r>
              <a:rPr lang="en-US" sz="7000" i="1" dirty="0" err="1" smtClean="0">
                <a:solidFill>
                  <a:schemeClr val="bg1"/>
                </a:solidFill>
                <a:latin typeface="+mj-lt"/>
                <a:cs typeface="Times New Roman" pitchFamily="18" charset="0"/>
              </a:rPr>
              <a:t>Xuân</a:t>
            </a:r>
            <a:r>
              <a:rPr lang="en-US" sz="7000" i="1" dirty="0" smtClean="0">
                <a:solidFill>
                  <a:schemeClr val="bg1"/>
                </a:solidFill>
                <a:latin typeface="+mj-lt"/>
                <a:cs typeface="Times New Roman" pitchFamily="18" charset="0"/>
              </a:rPr>
              <a:t> </a:t>
            </a:r>
            <a:r>
              <a:rPr lang="en-US" sz="7000" i="1" dirty="0" err="1" smtClean="0">
                <a:solidFill>
                  <a:schemeClr val="bg1"/>
                </a:solidFill>
                <a:latin typeface="+mj-lt"/>
                <a:cs typeface="Times New Roman" pitchFamily="18" charset="0"/>
              </a:rPr>
              <a:t>Thảo</a:t>
            </a:r>
            <a:endParaRPr lang="en-US" sz="6000" b="0" i="1"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3573844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9050"/>
            <a:ext cx="9144000" cy="5162550"/>
          </a:xfrm>
        </p:spPr>
        <p:txBody>
          <a:bodyPr/>
          <a:lstStyle/>
          <a:p>
            <a:pPr algn="just">
              <a:lnSpc>
                <a:spcPct val="140000"/>
              </a:lnSpc>
            </a:pPr>
            <a:r>
              <a:rPr lang="en-US" sz="3600" u="sng" dirty="0">
                <a:solidFill>
                  <a:srgbClr val="FFFF00"/>
                </a:solidFill>
                <a:latin typeface="+mj-lt"/>
                <a:cs typeface="Times New Roman" pitchFamily="18" charset="0"/>
              </a:rPr>
              <a:t>T</a:t>
            </a:r>
            <a:r>
              <a:rPr lang="en-US" sz="3600" b="0" u="sng" dirty="0" smtClean="0">
                <a:solidFill>
                  <a:srgbClr val="FFFF00"/>
                </a:solidFill>
                <a:latin typeface="+mj-lt"/>
                <a:cs typeface="Times New Roman" pitchFamily="18" charset="0"/>
              </a:rPr>
              <a:t>k1:</a:t>
            </a:r>
            <a:r>
              <a:rPr lang="en-US" sz="3600" b="0" dirty="0" smtClean="0">
                <a:solidFill>
                  <a:srgbClr val="FFFF00"/>
                </a:solidFill>
                <a:latin typeface="+mj-lt"/>
                <a:cs typeface="Times New Roman" pitchFamily="18" charset="0"/>
              </a:rPr>
              <a:t>  </a:t>
            </a:r>
            <a:r>
              <a:rPr lang="vi-VN" sz="3600" dirty="0">
                <a:solidFill>
                  <a:schemeClr val="bg1"/>
                </a:solidFill>
                <a:latin typeface="+mj-lt"/>
                <a:cs typeface="Times New Roman" pitchFamily="18" charset="0"/>
              </a:rPr>
              <a:t>Trong sa mạc hoang vu. Trên rừng vắng âm u. Có tiếng gọi trong sa mạc, có tiếng gọi nơi hoang địa, có tiếng gọi trong lòng. Trong sa mạc hoang vu. Trong cuộc sống âu lo. Có tiếng gọi trong sa mạc, có tiếng gọi nơi hoang địa, có tiếng gọi lòng ta.</a:t>
            </a:r>
          </a:p>
        </p:txBody>
      </p:sp>
    </p:spTree>
    <p:extLst>
      <p:ext uri="{BB962C8B-B14F-4D97-AF65-F5344CB8AC3E}">
        <p14:creationId xmlns:p14="http://schemas.microsoft.com/office/powerpoint/2010/main" val="1117217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000" b="0" u="sng" dirty="0" err="1" smtClean="0">
                <a:solidFill>
                  <a:srgbClr val="FFFF00"/>
                </a:solidFill>
                <a:latin typeface="+mj-lt"/>
                <a:cs typeface="Times New Roman" pitchFamily="18" charset="0"/>
              </a:rPr>
              <a:t>Đk</a:t>
            </a:r>
            <a:r>
              <a:rPr lang="en-US" sz="4000" b="0" u="sng" dirty="0" smtClean="0">
                <a:solidFill>
                  <a:srgbClr val="FFFF00"/>
                </a:solidFill>
                <a:latin typeface="+mj-lt"/>
                <a:cs typeface="Times New Roman" pitchFamily="18" charset="0"/>
              </a:rPr>
              <a:t>:</a:t>
            </a:r>
            <a:r>
              <a:rPr lang="en-US" sz="4000" b="0" dirty="0">
                <a:solidFill>
                  <a:schemeClr val="bg1"/>
                </a:solidFill>
                <a:latin typeface="+mj-lt"/>
                <a:cs typeface="Times New Roman" pitchFamily="18" charset="0"/>
              </a:rPr>
              <a:t> </a:t>
            </a:r>
            <a:r>
              <a:rPr lang="vi-VN" sz="4000" dirty="0">
                <a:solidFill>
                  <a:schemeClr val="bg1"/>
                </a:solidFill>
                <a:latin typeface="+mj-lt"/>
                <a:cs typeface="Times New Roman" pitchFamily="18" charset="0"/>
              </a:rPr>
              <a:t>Dọn đường cho Chúa đi, hãy san bằng những con đường gập ghềnh. Đồi cao hay hố sâu, hãy biến thành những con đường thẳng tắp. Dọn đường cho Chúa đi, trở về với Chúa đi. Nước Chúa đang gần kề. Nước Chúa đang gần bên.</a:t>
            </a:r>
          </a:p>
        </p:txBody>
      </p:sp>
    </p:spTree>
    <p:extLst>
      <p:ext uri="{BB962C8B-B14F-4D97-AF65-F5344CB8AC3E}">
        <p14:creationId xmlns:p14="http://schemas.microsoft.com/office/powerpoint/2010/main" val="1546935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57150"/>
            <a:ext cx="9144000" cy="5086350"/>
          </a:xfrm>
        </p:spPr>
        <p:txBody>
          <a:bodyPr/>
          <a:lstStyle/>
          <a:p>
            <a:pPr algn="just">
              <a:lnSpc>
                <a:spcPct val="140000"/>
              </a:lnSpc>
            </a:pPr>
            <a:r>
              <a:rPr lang="en-US" sz="3600" u="sng" dirty="0">
                <a:solidFill>
                  <a:srgbClr val="FFFF00"/>
                </a:solidFill>
                <a:latin typeface="+mj-lt"/>
                <a:cs typeface="Times New Roman" pitchFamily="18" charset="0"/>
              </a:rPr>
              <a:t>T</a:t>
            </a:r>
            <a:r>
              <a:rPr lang="en-US" sz="3600" b="0" u="sng" dirty="0" smtClean="0">
                <a:solidFill>
                  <a:srgbClr val="FFFF00"/>
                </a:solidFill>
                <a:latin typeface="+mj-lt"/>
                <a:cs typeface="Times New Roman" pitchFamily="18" charset="0"/>
              </a:rPr>
              <a:t>k2:</a:t>
            </a:r>
            <a:r>
              <a:rPr lang="en-US" sz="3600" b="0" dirty="0" smtClean="0">
                <a:solidFill>
                  <a:srgbClr val="FFFF00"/>
                </a:solidFill>
                <a:latin typeface="+mj-lt"/>
                <a:cs typeface="Times New Roman" pitchFamily="18" charset="0"/>
              </a:rPr>
              <a:t> </a:t>
            </a:r>
            <a:r>
              <a:rPr lang="vi-VN" sz="3600" dirty="0">
                <a:solidFill>
                  <a:schemeClr val="bg1"/>
                </a:solidFill>
                <a:latin typeface="+mj-lt"/>
                <a:cs typeface="Times New Roman" pitchFamily="18" charset="0"/>
              </a:rPr>
              <a:t> Khi con người xa hoa, đang chìm đắm say sưa. Có tiếng gọi trong sa mạc, có tiếng gọi nơi hoang địa, có tiếng gọi trong lòng. Khi con người hiên ngang, trong cuộc sống gian tham. Có tiếng gọi trong sa mạc, có tiếng gọi nơi hoang địa, có tiếng gọi lòng ta.</a:t>
            </a:r>
          </a:p>
        </p:txBody>
      </p:sp>
    </p:spTree>
    <p:extLst>
      <p:ext uri="{BB962C8B-B14F-4D97-AF65-F5344CB8AC3E}">
        <p14:creationId xmlns:p14="http://schemas.microsoft.com/office/powerpoint/2010/main" val="1808864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000" b="0" u="sng" dirty="0" err="1" smtClean="0">
                <a:solidFill>
                  <a:srgbClr val="FFFF00"/>
                </a:solidFill>
                <a:latin typeface="+mj-lt"/>
                <a:cs typeface="Times New Roman" pitchFamily="18" charset="0"/>
              </a:rPr>
              <a:t>Đk</a:t>
            </a:r>
            <a:r>
              <a:rPr lang="en-US" sz="4000" b="0" u="sng" dirty="0" smtClean="0">
                <a:solidFill>
                  <a:srgbClr val="FFFF00"/>
                </a:solidFill>
                <a:latin typeface="+mj-lt"/>
                <a:cs typeface="Times New Roman" pitchFamily="18" charset="0"/>
              </a:rPr>
              <a:t>:</a:t>
            </a:r>
            <a:r>
              <a:rPr lang="en-US" sz="4000" b="0" dirty="0">
                <a:solidFill>
                  <a:schemeClr val="bg1"/>
                </a:solidFill>
                <a:latin typeface="+mj-lt"/>
                <a:cs typeface="Times New Roman" pitchFamily="18" charset="0"/>
              </a:rPr>
              <a:t> </a:t>
            </a:r>
            <a:r>
              <a:rPr lang="vi-VN" sz="4000" dirty="0">
                <a:solidFill>
                  <a:schemeClr val="bg1"/>
                </a:solidFill>
                <a:latin typeface="+mj-lt"/>
                <a:cs typeface="Times New Roman" pitchFamily="18" charset="0"/>
              </a:rPr>
              <a:t>Dọn đường cho Chúa đi, hãy san bằng những con đường gập ghềnh. Đồi cao hay hố sâu, hãy biến thành những con đường thẳng tắp. Dọn đường cho Chúa đi, trở về với Chúa đi. Nước Chúa đang gần kề. Nước Chúa đang gần bên.</a:t>
            </a:r>
          </a:p>
        </p:txBody>
      </p:sp>
    </p:spTree>
    <p:extLst>
      <p:ext uri="{BB962C8B-B14F-4D97-AF65-F5344CB8AC3E}">
        <p14:creationId xmlns:p14="http://schemas.microsoft.com/office/powerpoint/2010/main" val="2539299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57150"/>
            <a:ext cx="9144000" cy="5086350"/>
          </a:xfrm>
        </p:spPr>
        <p:txBody>
          <a:bodyPr/>
          <a:lstStyle/>
          <a:p>
            <a:pPr algn="just">
              <a:lnSpc>
                <a:spcPct val="140000"/>
              </a:lnSpc>
            </a:pPr>
            <a:r>
              <a:rPr lang="en-US" sz="3600" b="0" u="sng" dirty="0" smtClean="0">
                <a:solidFill>
                  <a:srgbClr val="FFFF00"/>
                </a:solidFill>
                <a:latin typeface="+mj-lt"/>
                <a:cs typeface="Times New Roman" pitchFamily="18" charset="0"/>
              </a:rPr>
              <a:t>Pk3</a:t>
            </a:r>
            <a:r>
              <a:rPr lang="en-US" sz="3600" b="0" dirty="0" smtClean="0">
                <a:solidFill>
                  <a:srgbClr val="FFFF00"/>
                </a:solidFill>
                <a:latin typeface="+mj-lt"/>
                <a:cs typeface="Times New Roman" pitchFamily="18" charset="0"/>
              </a:rPr>
              <a:t>: </a:t>
            </a:r>
            <a:r>
              <a:rPr lang="vi-VN" sz="3600" dirty="0">
                <a:solidFill>
                  <a:schemeClr val="bg1"/>
                </a:solidFill>
                <a:latin typeface="+mj-lt"/>
                <a:cs typeface="Times New Roman" pitchFamily="18" charset="0"/>
              </a:rPr>
              <a:t>Khi tâm hồn băn khoăn, cho cuộc sống mai sau. Có tiếng gọi trong sa mạc, có tiếng gọi nơi hoang địa, có tiếng gọi trong lòng. Khi tâm hồn băn khoăn đang tự hối ăn năn. Có tiếng gọi trong sa mạc, có tiếng gọi nơi hoang địa, có tiếng gọi lòng ta.</a:t>
            </a:r>
          </a:p>
        </p:txBody>
      </p:sp>
    </p:spTree>
    <p:extLst>
      <p:ext uri="{BB962C8B-B14F-4D97-AF65-F5344CB8AC3E}">
        <p14:creationId xmlns:p14="http://schemas.microsoft.com/office/powerpoint/2010/main" val="1244524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93988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000" b="0" u="sng" dirty="0" err="1" smtClean="0">
                <a:solidFill>
                  <a:srgbClr val="FFFF00"/>
                </a:solidFill>
                <a:latin typeface="+mj-lt"/>
                <a:cs typeface="Times New Roman" pitchFamily="18" charset="0"/>
              </a:rPr>
              <a:t>Đk</a:t>
            </a:r>
            <a:r>
              <a:rPr lang="en-US" sz="4000" b="0" u="sng" dirty="0" smtClean="0">
                <a:solidFill>
                  <a:srgbClr val="FFFF00"/>
                </a:solidFill>
                <a:latin typeface="+mj-lt"/>
                <a:cs typeface="Times New Roman" pitchFamily="18" charset="0"/>
              </a:rPr>
              <a:t>:</a:t>
            </a:r>
            <a:r>
              <a:rPr lang="en-US" sz="4000" b="0" dirty="0">
                <a:solidFill>
                  <a:schemeClr val="bg1"/>
                </a:solidFill>
                <a:latin typeface="+mj-lt"/>
                <a:cs typeface="Times New Roman" pitchFamily="18" charset="0"/>
              </a:rPr>
              <a:t> </a:t>
            </a:r>
            <a:r>
              <a:rPr lang="vi-VN" sz="4000" dirty="0">
                <a:solidFill>
                  <a:schemeClr val="bg1"/>
                </a:solidFill>
                <a:latin typeface="+mj-lt"/>
                <a:cs typeface="Times New Roman" pitchFamily="18" charset="0"/>
              </a:rPr>
              <a:t>Dọn đường cho Chúa đi, hãy san bằng những con đường gập ghềnh. Đồi cao hay hố sâu, hãy biến thành những con đường thẳng tắp. Dọn đường cho Chúa đi, trở về với Chúa đi. Nước Chúa đang gần kề. Nước Chúa đang gần bên.</a:t>
            </a:r>
          </a:p>
        </p:txBody>
      </p:sp>
    </p:spTree>
    <p:extLst>
      <p:ext uri="{BB962C8B-B14F-4D97-AF65-F5344CB8AC3E}">
        <p14:creationId xmlns:p14="http://schemas.microsoft.com/office/powerpoint/2010/main" val="2539299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09196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55808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nSpc>
                <a:spcPct val="140000"/>
              </a:lnSpc>
            </a:pPr>
            <a:r>
              <a:rPr lang="en-US" sz="7200" b="0" dirty="0" err="1" smtClean="0">
                <a:solidFill>
                  <a:srgbClr val="FFFF00"/>
                </a:solidFill>
                <a:latin typeface="+mj-lt"/>
                <a:cs typeface="Times New Roman" pitchFamily="18" charset="0"/>
              </a:rPr>
              <a:t>Ca</a:t>
            </a:r>
            <a:r>
              <a:rPr lang="en-US" sz="7200" b="0" dirty="0" smtClean="0">
                <a:solidFill>
                  <a:srgbClr val="FFFF00"/>
                </a:solidFill>
                <a:latin typeface="+mj-lt"/>
                <a:cs typeface="Times New Roman" pitchFamily="18" charset="0"/>
              </a:rPr>
              <a:t> </a:t>
            </a:r>
            <a:r>
              <a:rPr lang="en-US" sz="7200" b="0" dirty="0" err="1" smtClean="0">
                <a:solidFill>
                  <a:srgbClr val="FFFF00"/>
                </a:solidFill>
                <a:latin typeface="+mj-lt"/>
                <a:cs typeface="Times New Roman" pitchFamily="18" charset="0"/>
              </a:rPr>
              <a:t>kết</a:t>
            </a:r>
            <a:r>
              <a:rPr lang="en-US" sz="7200" b="0" dirty="0" smtClean="0">
                <a:solidFill>
                  <a:srgbClr val="FFFF00"/>
                </a:solidFill>
                <a:latin typeface="+mj-lt"/>
                <a:cs typeface="Times New Roman" pitchFamily="18" charset="0"/>
              </a:rPr>
              <a:t> </a:t>
            </a:r>
            <a:r>
              <a:rPr lang="en-US" sz="7200" b="0" dirty="0" err="1" smtClean="0">
                <a:solidFill>
                  <a:srgbClr val="FFFF00"/>
                </a:solidFill>
                <a:latin typeface="+mj-lt"/>
                <a:cs typeface="Times New Roman" pitchFamily="18" charset="0"/>
              </a:rPr>
              <a:t>Lễ</a:t>
            </a:r>
            <a:r>
              <a:rPr lang="en-US" sz="7200" b="0" dirty="0">
                <a:solidFill>
                  <a:srgbClr val="FFFF00"/>
                </a:solidFill>
                <a:latin typeface="+mj-lt"/>
                <a:cs typeface="Times New Roman" pitchFamily="18" charset="0"/>
              </a:rPr>
              <a:t/>
            </a:r>
            <a:br>
              <a:rPr lang="en-US" sz="7200" b="0" dirty="0">
                <a:solidFill>
                  <a:srgbClr val="FFFF00"/>
                </a:solidFill>
                <a:latin typeface="+mj-lt"/>
                <a:cs typeface="Times New Roman" pitchFamily="18" charset="0"/>
              </a:rPr>
            </a:br>
            <a:r>
              <a:rPr lang="en-US" sz="7200" b="0" dirty="0" err="1" smtClean="0">
                <a:solidFill>
                  <a:srgbClr val="FFFF00"/>
                </a:solidFill>
                <a:latin typeface="+mj-lt"/>
                <a:cs typeface="Times New Roman" pitchFamily="18" charset="0"/>
              </a:rPr>
              <a:t>Nguyện</a:t>
            </a:r>
            <a:r>
              <a:rPr lang="en-US" sz="7200" b="0" dirty="0" smtClean="0">
                <a:solidFill>
                  <a:srgbClr val="FFFF00"/>
                </a:solidFill>
                <a:latin typeface="+mj-lt"/>
                <a:cs typeface="Times New Roman" pitchFamily="18" charset="0"/>
              </a:rPr>
              <a:t> </a:t>
            </a:r>
            <a:r>
              <a:rPr lang="en-US" sz="7200" b="0" dirty="0" err="1" smtClean="0">
                <a:solidFill>
                  <a:srgbClr val="FFFF00"/>
                </a:solidFill>
                <a:latin typeface="+mj-lt"/>
                <a:cs typeface="Times New Roman" pitchFamily="18" charset="0"/>
              </a:rPr>
              <a:t>Mùa</a:t>
            </a:r>
            <a:r>
              <a:rPr lang="en-US" sz="7200" b="0" dirty="0" smtClean="0">
                <a:solidFill>
                  <a:srgbClr val="FFFF00"/>
                </a:solidFill>
                <a:latin typeface="+mj-lt"/>
                <a:cs typeface="Times New Roman" pitchFamily="18" charset="0"/>
              </a:rPr>
              <a:t> </a:t>
            </a:r>
            <a:r>
              <a:rPr lang="en-US" sz="7200" b="0" dirty="0" err="1" smtClean="0">
                <a:solidFill>
                  <a:srgbClr val="FFFF00"/>
                </a:solidFill>
                <a:latin typeface="+mj-lt"/>
                <a:cs typeface="Times New Roman" pitchFamily="18" charset="0"/>
              </a:rPr>
              <a:t>Vọng</a:t>
            </a:r>
            <a:endParaRPr lang="en-US" sz="7200" b="0" dirty="0" smtClean="0">
              <a:solidFill>
                <a:srgbClr val="FFFF00"/>
              </a:solidFill>
              <a:latin typeface="+mj-lt"/>
              <a:cs typeface="Times New Roman" pitchFamily="18" charset="0"/>
            </a:endParaRPr>
          </a:p>
        </p:txBody>
      </p:sp>
    </p:spTree>
    <p:extLst>
      <p:ext uri="{BB962C8B-B14F-4D97-AF65-F5344CB8AC3E}">
        <p14:creationId xmlns:p14="http://schemas.microsoft.com/office/powerpoint/2010/main" val="4210125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71450"/>
            <a:ext cx="9144000" cy="5314950"/>
          </a:xfrm>
        </p:spPr>
        <p:txBody>
          <a:bodyPr/>
          <a:lstStyle/>
          <a:p>
            <a:pPr algn="just">
              <a:lnSpc>
                <a:spcPct val="140000"/>
              </a:lnSpc>
            </a:pPr>
            <a:r>
              <a:rPr lang="en-US" sz="4000" b="0" u="sng" dirty="0" err="1" smtClean="0">
                <a:solidFill>
                  <a:srgbClr val="FFFF00"/>
                </a:solidFill>
                <a:latin typeface="+mj-lt"/>
                <a:cs typeface="Times New Roman" pitchFamily="18" charset="0"/>
              </a:rPr>
              <a:t>Đk</a:t>
            </a:r>
            <a:r>
              <a:rPr lang="en-US" sz="4000" b="0" dirty="0" smtClean="0">
                <a:solidFill>
                  <a:srgbClr val="FFFF00"/>
                </a:solidFill>
                <a:latin typeface="+mj-lt"/>
                <a:cs typeface="Times New Roman" pitchFamily="18" charset="0"/>
              </a:rPr>
              <a: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Từ</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trần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gian</a:t>
            </a:r>
            <a:r>
              <a:rPr lang="en-US" sz="4000" b="0" dirty="0" smtClean="0">
                <a:solidFill>
                  <a:schemeClr val="bg1"/>
                </a:solidFill>
                <a:latin typeface="+mj-lt"/>
                <a:cs typeface="Times New Roman" pitchFamily="18" charset="0"/>
              </a:rPr>
              <a:t> con </a:t>
            </a:r>
            <a:r>
              <a:rPr lang="en-US" sz="4000" b="0" dirty="0" err="1" smtClean="0">
                <a:solidFill>
                  <a:schemeClr val="bg1"/>
                </a:solidFill>
                <a:latin typeface="+mj-lt"/>
                <a:cs typeface="Times New Roman" pitchFamily="18" charset="0"/>
              </a:rPr>
              <a:t>ngước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trông</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lên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ơi</a:t>
            </a:r>
            <a:r>
              <a:rPr lang="en-US" sz="4000" b="0" dirty="0" smtClean="0">
                <a:solidFill>
                  <a:schemeClr val="bg1"/>
                </a:solidFill>
                <a:latin typeface="+mj-lt"/>
                <a:cs typeface="Times New Roman" pitchFamily="18" charset="0"/>
              </a:rPr>
              <a:t>! </a:t>
            </a:r>
            <a:r>
              <a:rPr lang="vi-VN" sz="4000" b="0" dirty="0">
                <a:solidFill>
                  <a:schemeClr val="bg1"/>
                </a:solidFill>
                <a:latin typeface="+mj-lt"/>
                <a:cs typeface="Times New Roman" pitchFamily="18" charset="0"/>
              </a:rPr>
              <a:t>cầu xin hãy mưa đấng thiên sai chúa ơi, nghe lời van thiết </a:t>
            </a:r>
            <a:r>
              <a:rPr lang="vi-VN" sz="4000" b="0" dirty="0" smtClean="0">
                <a:solidFill>
                  <a:schemeClr val="bg1"/>
                </a:solidFill>
                <a:latin typeface="+mj-lt"/>
                <a:cs typeface="Times New Roman" pitchFamily="18" charset="0"/>
              </a:rPr>
              <a:t>tha</a:t>
            </a:r>
            <a:r>
              <a:rPr lang="en-US" sz="4000" b="0" dirty="0" smtClean="0">
                <a:solidFill>
                  <a:schemeClr val="bg1"/>
                </a:solidFill>
                <a:latin typeface="+mj-lt"/>
                <a:cs typeface="Times New Roman" pitchFamily="18" charset="0"/>
              </a:rPr>
              <a:t>, </a:t>
            </a:r>
            <a:r>
              <a:rPr lang="vi-VN" sz="4000" b="0" dirty="0">
                <a:solidFill>
                  <a:schemeClr val="bg1"/>
                </a:solidFill>
                <a:latin typeface="+mj-lt"/>
                <a:cs typeface="Times New Roman" pitchFamily="18" charset="0"/>
              </a:rPr>
              <a:t>ngày và đêm con vẫn van xin chúa </a:t>
            </a:r>
            <a:r>
              <a:rPr lang="vi-VN" sz="4000" b="0" dirty="0" smtClean="0">
                <a:solidFill>
                  <a:schemeClr val="bg1"/>
                </a:solidFill>
                <a:latin typeface="+mj-lt"/>
                <a:cs typeface="Times New Roman" pitchFamily="18" charset="0"/>
              </a:rPr>
              <a:t>thương</a:t>
            </a:r>
            <a:r>
              <a:rPr lang="en-US" sz="4000" b="0" dirty="0" smtClean="0">
                <a:solidFill>
                  <a:schemeClr val="bg1"/>
                </a:solidFill>
                <a:latin typeface="+mj-lt"/>
                <a:cs typeface="Times New Roman" pitchFamily="18" charset="0"/>
              </a:rPr>
              <a:t>, </a:t>
            </a:r>
            <a:r>
              <a:rPr lang="vi-VN" sz="4000" dirty="0">
                <a:solidFill>
                  <a:schemeClr val="bg1"/>
                </a:solidFill>
                <a:latin typeface="+mj-lt"/>
                <a:cs typeface="Times New Roman" pitchFamily="18" charset="0"/>
              </a:rPr>
              <a:t>Ngài ban ơn cứu rỗi yêu đương. Bốn phương cho đoàn con ngóng chờ</a:t>
            </a:r>
            <a:r>
              <a:rPr lang="vi-VN" sz="4000" dirty="0" smtClean="0">
                <a:solidFill>
                  <a:schemeClr val="bg1"/>
                </a:solidFill>
                <a:latin typeface="+mj-lt"/>
                <a:cs typeface="Times New Roman" pitchFamily="18" charset="0"/>
              </a:rPr>
              <a:t>.</a:t>
            </a:r>
            <a:endParaRPr lang="vi-VN" sz="4000" dirty="0">
              <a:solidFill>
                <a:schemeClr val="bg1"/>
              </a:solidFill>
              <a:latin typeface="+mj-lt"/>
              <a:cs typeface="Times New Roman" pitchFamily="18" charset="0"/>
            </a:endParaRPr>
          </a:p>
        </p:txBody>
      </p:sp>
    </p:spTree>
    <p:extLst>
      <p:ext uri="{BB962C8B-B14F-4D97-AF65-F5344CB8AC3E}">
        <p14:creationId xmlns:p14="http://schemas.microsoft.com/office/powerpoint/2010/main" val="1780306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7620" y="-171450"/>
            <a:ext cx="9144000" cy="5314950"/>
          </a:xfrm>
        </p:spPr>
        <p:txBody>
          <a:bodyPr/>
          <a:lstStyle/>
          <a:p>
            <a:pPr algn="just">
              <a:lnSpc>
                <a:spcPct val="140000"/>
              </a:lnSpc>
            </a:pPr>
            <a:r>
              <a:rPr lang="en-US" sz="4800" b="0" u="sng" dirty="0" smtClean="0">
                <a:solidFill>
                  <a:srgbClr val="FFFF00"/>
                </a:solidFill>
                <a:latin typeface="+mj-lt"/>
                <a:cs typeface="Times New Roman" pitchFamily="18" charset="0"/>
              </a:rPr>
              <a:t>Pk1:</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Xa</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xôi</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cõi</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trần</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mong</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Chúa</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viếng</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thăm</a:t>
            </a:r>
            <a:r>
              <a:rPr lang="en-US" sz="4800" b="0" dirty="0" smtClean="0">
                <a:solidFill>
                  <a:schemeClr val="bg1"/>
                </a:solidFill>
                <a:latin typeface="+mj-lt"/>
                <a:cs typeface="Times New Roman" pitchFamily="18" charset="0"/>
              </a:rPr>
              <a:t>, </a:t>
            </a:r>
            <a:r>
              <a:rPr lang="vi-VN" sz="4800" b="0" dirty="0">
                <a:solidFill>
                  <a:schemeClr val="bg1"/>
                </a:solidFill>
                <a:latin typeface="+mj-lt"/>
                <a:cs typeface="Times New Roman" pitchFamily="18" charset="0"/>
              </a:rPr>
              <a:t>Chúa là hừng đông phá tan mờ tối</a:t>
            </a:r>
            <a:r>
              <a:rPr lang="vi-VN" sz="4800" dirty="0">
                <a:solidFill>
                  <a:schemeClr val="bg1"/>
                </a:solidFill>
                <a:latin typeface="+mj-lt"/>
                <a:cs typeface="Times New Roman" pitchFamily="18" charset="0"/>
              </a:rPr>
              <a:t>. qua bao tháng ngày xin Chúa đoái thương, xóa tội trần gian, xóa bao lỗi lầm.</a:t>
            </a:r>
            <a:r>
              <a:rPr lang="en-US" sz="4800" b="0" dirty="0" smtClean="0">
                <a:solidFill>
                  <a:schemeClr val="bg1"/>
                </a:solidFill>
                <a:latin typeface="+mj-lt"/>
                <a:cs typeface="Times New Roman" pitchFamily="18" charset="0"/>
              </a:rPr>
              <a:t> </a:t>
            </a:r>
            <a:endParaRPr lang="vi-VN"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936367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71450"/>
            <a:ext cx="9144000" cy="5314950"/>
          </a:xfrm>
        </p:spPr>
        <p:txBody>
          <a:bodyPr/>
          <a:lstStyle/>
          <a:p>
            <a:pPr algn="just">
              <a:lnSpc>
                <a:spcPct val="140000"/>
              </a:lnSpc>
            </a:pPr>
            <a:r>
              <a:rPr lang="en-US" sz="4000" b="0" u="sng" dirty="0" err="1" smtClean="0">
                <a:solidFill>
                  <a:srgbClr val="FFFF00"/>
                </a:solidFill>
                <a:latin typeface="+mj-lt"/>
                <a:cs typeface="Times New Roman" pitchFamily="18" charset="0"/>
              </a:rPr>
              <a:t>Đk</a:t>
            </a:r>
            <a:r>
              <a:rPr lang="en-US" sz="4000" b="0" dirty="0" smtClean="0">
                <a:solidFill>
                  <a:srgbClr val="FFFF00"/>
                </a:solidFill>
                <a:latin typeface="+mj-lt"/>
                <a:cs typeface="Times New Roman" pitchFamily="18" charset="0"/>
              </a:rPr>
              <a: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Từ</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trần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gian</a:t>
            </a:r>
            <a:r>
              <a:rPr lang="en-US" sz="4000" b="0" dirty="0" smtClean="0">
                <a:solidFill>
                  <a:schemeClr val="bg1"/>
                </a:solidFill>
                <a:latin typeface="+mj-lt"/>
                <a:cs typeface="Times New Roman" pitchFamily="18" charset="0"/>
              </a:rPr>
              <a:t> con </a:t>
            </a:r>
            <a:r>
              <a:rPr lang="en-US" sz="4000" b="0" dirty="0" err="1" smtClean="0">
                <a:solidFill>
                  <a:schemeClr val="bg1"/>
                </a:solidFill>
                <a:latin typeface="+mj-lt"/>
                <a:cs typeface="Times New Roman" pitchFamily="18" charset="0"/>
              </a:rPr>
              <a:t>ngước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trông</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lên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ơi</a:t>
            </a:r>
            <a:r>
              <a:rPr lang="en-US" sz="4000" b="0" dirty="0" smtClean="0">
                <a:solidFill>
                  <a:schemeClr val="bg1"/>
                </a:solidFill>
                <a:latin typeface="+mj-lt"/>
                <a:cs typeface="Times New Roman" pitchFamily="18" charset="0"/>
              </a:rPr>
              <a:t>! </a:t>
            </a:r>
            <a:r>
              <a:rPr lang="vi-VN" sz="4000" b="0" dirty="0">
                <a:solidFill>
                  <a:schemeClr val="bg1"/>
                </a:solidFill>
                <a:latin typeface="+mj-lt"/>
                <a:cs typeface="Times New Roman" pitchFamily="18" charset="0"/>
              </a:rPr>
              <a:t>cầu xin hãy mưa đấng thiên sai chúa ơi, nghe lời van thiết </a:t>
            </a:r>
            <a:r>
              <a:rPr lang="vi-VN" sz="4000" b="0" dirty="0" smtClean="0">
                <a:solidFill>
                  <a:schemeClr val="bg1"/>
                </a:solidFill>
                <a:latin typeface="+mj-lt"/>
                <a:cs typeface="Times New Roman" pitchFamily="18" charset="0"/>
              </a:rPr>
              <a:t>tha</a:t>
            </a:r>
            <a:r>
              <a:rPr lang="en-US" sz="4000" b="0" dirty="0" smtClean="0">
                <a:solidFill>
                  <a:schemeClr val="bg1"/>
                </a:solidFill>
                <a:latin typeface="+mj-lt"/>
                <a:cs typeface="Times New Roman" pitchFamily="18" charset="0"/>
              </a:rPr>
              <a:t>, </a:t>
            </a:r>
            <a:r>
              <a:rPr lang="vi-VN" sz="4000" b="0" dirty="0">
                <a:solidFill>
                  <a:schemeClr val="bg1"/>
                </a:solidFill>
                <a:latin typeface="+mj-lt"/>
                <a:cs typeface="Times New Roman" pitchFamily="18" charset="0"/>
              </a:rPr>
              <a:t>ngày và đêm con vẫn van xin chúa </a:t>
            </a:r>
            <a:r>
              <a:rPr lang="vi-VN" sz="4000" b="0" dirty="0" smtClean="0">
                <a:solidFill>
                  <a:schemeClr val="bg1"/>
                </a:solidFill>
                <a:latin typeface="+mj-lt"/>
                <a:cs typeface="Times New Roman" pitchFamily="18" charset="0"/>
              </a:rPr>
              <a:t>thương</a:t>
            </a:r>
            <a:r>
              <a:rPr lang="en-US" sz="4000" b="0" dirty="0" smtClean="0">
                <a:solidFill>
                  <a:schemeClr val="bg1"/>
                </a:solidFill>
                <a:latin typeface="+mj-lt"/>
                <a:cs typeface="Times New Roman" pitchFamily="18" charset="0"/>
              </a:rPr>
              <a:t>, </a:t>
            </a:r>
            <a:r>
              <a:rPr lang="vi-VN" sz="4000" dirty="0">
                <a:solidFill>
                  <a:schemeClr val="bg1"/>
                </a:solidFill>
                <a:latin typeface="+mj-lt"/>
                <a:cs typeface="Times New Roman" pitchFamily="18" charset="0"/>
              </a:rPr>
              <a:t>Ngài ban ơn cứu rỗi yêu đương. Bốn phương cho đoàn con ngóng chờ</a:t>
            </a:r>
            <a:r>
              <a:rPr lang="vi-VN" sz="4000" dirty="0" smtClean="0">
                <a:solidFill>
                  <a:schemeClr val="bg1"/>
                </a:solidFill>
                <a:latin typeface="+mj-lt"/>
                <a:cs typeface="Times New Roman" pitchFamily="18" charset="0"/>
              </a:rPr>
              <a:t>.</a:t>
            </a:r>
            <a:endParaRPr lang="vi-VN" sz="4000" dirty="0">
              <a:solidFill>
                <a:schemeClr val="bg1"/>
              </a:solidFill>
              <a:latin typeface="+mj-lt"/>
              <a:cs typeface="Times New Roman" pitchFamily="18" charset="0"/>
            </a:endParaRPr>
          </a:p>
        </p:txBody>
      </p:sp>
    </p:spTree>
    <p:extLst>
      <p:ext uri="{BB962C8B-B14F-4D97-AF65-F5344CB8AC3E}">
        <p14:creationId xmlns:p14="http://schemas.microsoft.com/office/powerpoint/2010/main" val="3729083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555808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863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257800"/>
          </a:xfrm>
        </p:spPr>
        <p:txBody>
          <a:bodyPr rtlCol="0">
            <a:normAutofit/>
          </a:bodyPr>
          <a:lstStyle/>
          <a:p>
            <a:pPr eaLnBrk="1" fontAlgn="auto" hangingPunct="1">
              <a:lnSpc>
                <a:spcPct val="120000"/>
              </a:lnSpc>
              <a:spcAft>
                <a:spcPts val="0"/>
              </a:spcAft>
              <a:defRPr/>
            </a:pPr>
            <a:endParaRPr lang="en-US" b="0" u="sng" dirty="0" smtClean="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5400" b="0" dirty="0" smtClean="0">
                <a:solidFill>
                  <a:srgbClr val="FFFF00"/>
                </a:solidFill>
                <a:latin typeface="+mj-lt"/>
                <a:ea typeface="Tahoma" pitchFamily="34" charset="0"/>
                <a:cs typeface="Times New Roman" pitchFamily="18" charset="0"/>
              </a:rPr>
              <a:t>NHẬP LỄ  </a:t>
            </a:r>
            <a:endParaRPr lang="en-US" sz="5400" b="0"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5400" b="0" dirty="0" err="1" smtClean="0">
                <a:solidFill>
                  <a:srgbClr val="FFFF00"/>
                </a:solidFill>
                <a:latin typeface="+mj-lt"/>
                <a:ea typeface="Tahoma" pitchFamily="34" charset="0"/>
                <a:cs typeface="Times New Roman" pitchFamily="18" charset="0"/>
              </a:rPr>
              <a:t>Chúa</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Sẽ</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Đến</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Cứu</a:t>
            </a:r>
            <a:r>
              <a:rPr lang="en-US" sz="5400" b="0" dirty="0" smtClean="0">
                <a:solidFill>
                  <a:srgbClr val="FFFF00"/>
                </a:solidFill>
                <a:latin typeface="+mj-lt"/>
                <a:ea typeface="Tahoma" pitchFamily="34" charset="0"/>
                <a:cs typeface="Times New Roman" pitchFamily="18" charset="0"/>
              </a:rPr>
              <a:t> </a:t>
            </a:r>
            <a:r>
              <a:rPr lang="en-US" sz="5400" b="0" dirty="0" err="1" smtClean="0">
                <a:solidFill>
                  <a:srgbClr val="FFFF00"/>
                </a:solidFill>
                <a:latin typeface="+mj-lt"/>
                <a:ea typeface="Tahoma" pitchFamily="34" charset="0"/>
                <a:cs typeface="Times New Roman" pitchFamily="18" charset="0"/>
              </a:rPr>
              <a:t>Độ</a:t>
            </a:r>
            <a:endParaRPr lang="en-US" sz="5400"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5400" b="0" i="1" dirty="0" smtClean="0">
                <a:solidFill>
                  <a:schemeClr val="bg1"/>
                </a:solidFill>
                <a:latin typeface="+mj-lt"/>
                <a:ea typeface="Tahoma" pitchFamily="34" charset="0"/>
                <a:cs typeface="Times New Roman" pitchFamily="18" charset="0"/>
              </a:rPr>
              <a:t>Sr. </a:t>
            </a:r>
            <a:r>
              <a:rPr lang="en-US" sz="5400" b="0" i="1" dirty="0" err="1" smtClean="0">
                <a:solidFill>
                  <a:schemeClr val="bg1"/>
                </a:solidFill>
                <a:latin typeface="+mj-lt"/>
                <a:ea typeface="Tahoma" pitchFamily="34" charset="0"/>
                <a:cs typeface="Times New Roman" pitchFamily="18" charset="0"/>
              </a:rPr>
              <a:t>Trầm</a:t>
            </a:r>
            <a:r>
              <a:rPr lang="en-US" sz="5400" b="0" i="1" dirty="0" smtClean="0">
                <a:solidFill>
                  <a:schemeClr val="bg1"/>
                </a:solidFill>
                <a:latin typeface="+mj-lt"/>
                <a:ea typeface="Tahoma" pitchFamily="34" charset="0"/>
                <a:cs typeface="Times New Roman" pitchFamily="18" charset="0"/>
              </a:rPr>
              <a:t> </a:t>
            </a:r>
            <a:r>
              <a:rPr lang="en-US" sz="5400" b="0" i="1" dirty="0" err="1" smtClean="0">
                <a:solidFill>
                  <a:schemeClr val="bg1"/>
                </a:solidFill>
                <a:latin typeface="+mj-lt"/>
                <a:ea typeface="Tahoma" pitchFamily="34" charset="0"/>
                <a:cs typeface="Times New Roman" pitchFamily="18" charset="0"/>
              </a:rPr>
              <a:t>Hương</a:t>
            </a:r>
            <a:r>
              <a:rPr lang="en-US" sz="5400" b="0" i="1" dirty="0" smtClean="0">
                <a:solidFill>
                  <a:schemeClr val="bg1"/>
                </a:solidFill>
                <a:latin typeface="+mj-lt"/>
                <a:ea typeface="Tahoma" pitchFamily="34" charset="0"/>
                <a:cs typeface="Times New Roman" pitchFamily="18" charset="0"/>
              </a:rPr>
              <a:t>   </a:t>
            </a:r>
          </a:p>
        </p:txBody>
      </p:sp>
    </p:spTree>
    <p:extLst>
      <p:ext uri="{BB962C8B-B14F-4D97-AF65-F5344CB8AC3E}">
        <p14:creationId xmlns:p14="http://schemas.microsoft.com/office/powerpoint/2010/main" val="3442664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257800"/>
          </a:xfrm>
        </p:spPr>
        <p:txBody>
          <a:bodyPr rtlCol="0">
            <a:normAutofit/>
          </a:bodyPr>
          <a:lstStyle/>
          <a:p>
            <a:pPr algn="just" eaLnBrk="1" fontAlgn="auto" hangingPunct="1">
              <a:lnSpc>
                <a:spcPct val="120000"/>
              </a:lnSpc>
              <a:spcAft>
                <a:spcPts val="0"/>
              </a:spcAft>
              <a:defRPr/>
            </a:pPr>
            <a:r>
              <a:rPr lang="en-US" sz="6600" b="0" u="sng" dirty="0" err="1" smtClean="0">
                <a:solidFill>
                  <a:srgbClr val="FFFF00"/>
                </a:solidFill>
                <a:latin typeface="+mj-lt"/>
                <a:ea typeface="Tahoma" pitchFamily="34" charset="0"/>
                <a:cs typeface="Times New Roman" pitchFamily="18" charset="0"/>
              </a:rPr>
              <a:t>Đk</a:t>
            </a:r>
            <a:r>
              <a:rPr lang="en-US" sz="6600" b="0" dirty="0">
                <a:solidFill>
                  <a:srgbClr val="FFFF00"/>
                </a:solidFill>
                <a:latin typeface="+mj-lt"/>
                <a:ea typeface="Tahoma" pitchFamily="34" charset="0"/>
                <a:cs typeface="Times New Roman" pitchFamily="18" charset="0"/>
              </a:rPr>
              <a:t>:</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Đây</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Chúa</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sẽ</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đến</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cứu</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độ</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muôn</a:t>
            </a:r>
            <a:r>
              <a:rPr lang="en-US" sz="6600" b="0" dirty="0" smtClean="0">
                <a:solidFill>
                  <a:schemeClr val="bg1"/>
                </a:solidFill>
                <a:latin typeface="+mj-lt"/>
                <a:ea typeface="Tahoma" pitchFamily="34" charset="0"/>
                <a:cs typeface="Times New Roman" pitchFamily="18" charset="0"/>
              </a:rPr>
              <a:t> </a:t>
            </a:r>
            <a:r>
              <a:rPr lang="en-US" sz="6600" b="0" dirty="0" err="1" smtClean="0">
                <a:solidFill>
                  <a:schemeClr val="bg1"/>
                </a:solidFill>
                <a:latin typeface="+mj-lt"/>
                <a:ea typeface="Tahoma" pitchFamily="34" charset="0"/>
                <a:cs typeface="Times New Roman" pitchFamily="18" charset="0"/>
              </a:rPr>
              <a:t>dân</a:t>
            </a:r>
            <a:r>
              <a:rPr lang="en-US" sz="6600" b="0" dirty="0" smtClean="0">
                <a:solidFill>
                  <a:schemeClr val="bg1"/>
                </a:solidFill>
                <a:latin typeface="+mj-lt"/>
                <a:ea typeface="Tahoma" pitchFamily="34" charset="0"/>
                <a:cs typeface="Times New Roman" pitchFamily="18" charset="0"/>
              </a:rPr>
              <a:t>. </a:t>
            </a:r>
            <a:r>
              <a:rPr lang="vi-VN" sz="6600" b="0" dirty="0">
                <a:solidFill>
                  <a:schemeClr val="bg1"/>
                </a:solidFill>
                <a:latin typeface="+mj-lt"/>
                <a:ea typeface="Tahoma" pitchFamily="34" charset="0"/>
                <a:cs typeface="Times New Roman" pitchFamily="18" charset="0"/>
              </a:rPr>
              <a:t>Này dân </a:t>
            </a:r>
            <a:r>
              <a:rPr lang="en-US" sz="6600" b="0" dirty="0">
                <a:solidFill>
                  <a:schemeClr val="bg1"/>
                </a:solidFill>
                <a:latin typeface="+mj-lt"/>
                <a:ea typeface="Tahoma" pitchFamily="34" charset="0"/>
                <a:cs typeface="Times New Roman" pitchFamily="18" charset="0"/>
              </a:rPr>
              <a:t>X</a:t>
            </a:r>
            <a:r>
              <a:rPr lang="vi-VN" sz="6600" b="0" dirty="0" smtClean="0">
                <a:solidFill>
                  <a:schemeClr val="bg1"/>
                </a:solidFill>
                <a:latin typeface="+mj-lt"/>
                <a:ea typeface="Tahoma" pitchFamily="34" charset="0"/>
                <a:cs typeface="Times New Roman" pitchFamily="18" charset="0"/>
              </a:rPr>
              <a:t>i-on</a:t>
            </a:r>
            <a:r>
              <a:rPr lang="vi-VN" sz="6600" b="0" dirty="0">
                <a:solidFill>
                  <a:schemeClr val="bg1"/>
                </a:solidFill>
                <a:latin typeface="+mj-lt"/>
                <a:ea typeface="Tahoma" pitchFamily="34" charset="0"/>
                <a:cs typeface="Times New Roman" pitchFamily="18" charset="0"/>
              </a:rPr>
              <a:t>, </a:t>
            </a:r>
            <a:r>
              <a:rPr lang="vi-VN" sz="6600" b="0" dirty="0" smtClean="0">
                <a:solidFill>
                  <a:schemeClr val="bg1"/>
                </a:solidFill>
                <a:latin typeface="+mj-lt"/>
                <a:ea typeface="Tahoma" pitchFamily="34" charset="0"/>
                <a:cs typeface="Times New Roman" pitchFamily="18" charset="0"/>
              </a:rPr>
              <a:t>Đức Chúa đến </a:t>
            </a:r>
            <a:r>
              <a:rPr lang="vi-VN" sz="6600" b="0" dirty="0">
                <a:solidFill>
                  <a:schemeClr val="bg1"/>
                </a:solidFill>
                <a:latin typeface="+mj-lt"/>
                <a:ea typeface="Tahoma" pitchFamily="34" charset="0"/>
                <a:cs typeface="Times New Roman" pitchFamily="18" charset="0"/>
              </a:rPr>
              <a:t>với dân </a:t>
            </a:r>
            <a:r>
              <a:rPr lang="vi-VN" sz="6600" b="0" dirty="0" smtClean="0">
                <a:solidFill>
                  <a:schemeClr val="bg1"/>
                </a:solidFill>
                <a:latin typeface="+mj-lt"/>
                <a:ea typeface="Tahoma" pitchFamily="34" charset="0"/>
                <a:cs typeface="Times New Roman" pitchFamily="18" charset="0"/>
              </a:rPr>
              <a:t>Người.</a:t>
            </a:r>
            <a:endParaRPr lang="vi-VN" sz="6600" b="0" dirty="0">
              <a:solidFill>
                <a:schemeClr val="bg1"/>
              </a:solidFill>
              <a:latin typeface="+mj-lt"/>
              <a:ea typeface="Tahoma" pitchFamily="34" charset="0"/>
              <a:cs typeface="Times New Roman" pitchFamily="18" charset="0"/>
            </a:endParaRPr>
          </a:p>
          <a:p>
            <a:pPr algn="just" eaLnBrk="1" fontAlgn="auto" hangingPunct="1">
              <a:lnSpc>
                <a:spcPct val="120000"/>
              </a:lnSpc>
              <a:spcAft>
                <a:spcPts val="0"/>
              </a:spcAft>
              <a:defRPr/>
            </a:pPr>
            <a:endParaRPr lang="en-US" sz="66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158267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699" name="Subtitle 2"/>
          <p:cNvSpPr>
            <a:spLocks noGrp="1"/>
          </p:cNvSpPr>
          <p:nvPr>
            <p:ph type="subTitle" idx="1"/>
          </p:nvPr>
        </p:nvSpPr>
        <p:spPr>
          <a:xfrm>
            <a:off x="0" y="0"/>
            <a:ext cx="9144000" cy="5143500"/>
          </a:xfrm>
        </p:spPr>
        <p:txBody>
          <a:bodyPr/>
          <a:lstStyle/>
          <a:p>
            <a:pPr algn="just" eaLnBrk="1" hangingPunct="1">
              <a:lnSpc>
                <a:spcPct val="140000"/>
              </a:lnSpc>
            </a:pPr>
            <a:r>
              <a:rPr lang="en-US" sz="6000" b="0" u="sng" dirty="0" smtClean="0">
                <a:solidFill>
                  <a:srgbClr val="FFFF00"/>
                </a:solidFill>
                <a:latin typeface="+mj-lt"/>
                <a:ea typeface="Tahoma" pitchFamily="34" charset="0"/>
                <a:cs typeface="Times New Roman" pitchFamily="18" charset="0"/>
              </a:rPr>
              <a:t>Pk1:</a:t>
            </a:r>
            <a:r>
              <a:rPr lang="en-US" sz="6000" b="0" dirty="0" smtClean="0">
                <a:solidFill>
                  <a:srgbClr val="FFFF00"/>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Khi</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ngươi</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kêu</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cầu</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Người</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sẽ</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giáng</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phúc</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thi</a:t>
            </a:r>
            <a:r>
              <a:rPr lang="en-US" sz="6000" b="0" dirty="0" smtClean="0">
                <a:solidFill>
                  <a:schemeClr val="bg1"/>
                </a:solidFill>
                <a:latin typeface="+mj-lt"/>
                <a:ea typeface="Tahoma" pitchFamily="34" charset="0"/>
                <a:cs typeface="Times New Roman" pitchFamily="18" charset="0"/>
              </a:rPr>
              <a:t> </a:t>
            </a:r>
            <a:r>
              <a:rPr lang="en-US" sz="6000" b="0" dirty="0" err="1" smtClean="0">
                <a:solidFill>
                  <a:schemeClr val="bg1"/>
                </a:solidFill>
                <a:latin typeface="+mj-lt"/>
                <a:ea typeface="Tahoma" pitchFamily="34" charset="0"/>
                <a:cs typeface="Times New Roman" pitchFamily="18" charset="0"/>
              </a:rPr>
              <a:t>ân</a:t>
            </a:r>
            <a:r>
              <a:rPr lang="en-US" sz="6000" b="0" dirty="0" smtClean="0">
                <a:solidFill>
                  <a:schemeClr val="bg1"/>
                </a:solidFill>
                <a:latin typeface="+mj-lt"/>
                <a:ea typeface="Tahoma" pitchFamily="34" charset="0"/>
                <a:cs typeface="Times New Roman" pitchFamily="18" charset="0"/>
              </a:rPr>
              <a:t>.</a:t>
            </a:r>
            <a:r>
              <a:rPr lang="vi-VN" sz="6000" b="0" dirty="0">
                <a:solidFill>
                  <a:schemeClr val="bg1"/>
                </a:solidFill>
                <a:latin typeface="+mj-lt"/>
                <a:ea typeface="Tahoma" pitchFamily="34" charset="0"/>
                <a:cs typeface="Times New Roman" pitchFamily="18" charset="0"/>
              </a:rPr>
              <a:t> Khi ngươi lưỡng lự, </a:t>
            </a:r>
            <a:r>
              <a:rPr lang="vi-VN" sz="6000" b="0" dirty="0" smtClean="0">
                <a:solidFill>
                  <a:schemeClr val="bg1"/>
                </a:solidFill>
                <a:latin typeface="+mj-lt"/>
                <a:ea typeface="Tahoma" pitchFamily="34" charset="0"/>
                <a:cs typeface="Times New Roman" pitchFamily="18" charset="0"/>
              </a:rPr>
              <a:t>Người sẽ </a:t>
            </a:r>
            <a:r>
              <a:rPr lang="vi-VN" sz="6000" b="0" dirty="0">
                <a:solidFill>
                  <a:schemeClr val="bg1"/>
                </a:solidFill>
                <a:latin typeface="+mj-lt"/>
                <a:ea typeface="Tahoma" pitchFamily="34" charset="0"/>
                <a:cs typeface="Times New Roman" pitchFamily="18" charset="0"/>
              </a:rPr>
              <a:t>soi đường chỉ </a:t>
            </a:r>
            <a:r>
              <a:rPr lang="vi-VN" sz="6000" b="0" dirty="0" smtClean="0">
                <a:solidFill>
                  <a:schemeClr val="bg1"/>
                </a:solidFill>
                <a:latin typeface="+mj-lt"/>
                <a:ea typeface="Tahoma" pitchFamily="34" charset="0"/>
                <a:cs typeface="Times New Roman" pitchFamily="18" charset="0"/>
              </a:rPr>
              <a:t>lối</a:t>
            </a:r>
            <a:r>
              <a:rPr lang="en-US" sz="6000" b="0" dirty="0" smtClean="0">
                <a:solidFill>
                  <a:schemeClr val="bg1"/>
                </a:solidFill>
                <a:latin typeface="+mj-lt"/>
                <a:ea typeface="Tahoma" pitchFamily="34" charset="0"/>
                <a:cs typeface="Times New Roman" pitchFamily="18" charset="0"/>
              </a:rPr>
              <a:t>, </a:t>
            </a:r>
          </a:p>
        </p:txBody>
      </p:sp>
    </p:spTree>
    <p:extLst>
      <p:ext uri="{BB962C8B-B14F-4D97-AF65-F5344CB8AC3E}">
        <p14:creationId xmlns:p14="http://schemas.microsoft.com/office/powerpoint/2010/main" val="20583343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1">
      <a:majorFont>
        <a:latin typeface="UTM American Sans"/>
        <a:ea typeface=""/>
        <a:cs typeface=""/>
      </a:majorFont>
      <a:minorFont>
        <a:latin typeface="UTM American Sans"/>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UTM American Sans"/>
        <a:ea typeface=""/>
        <a:cs typeface=""/>
      </a:majorFont>
      <a:minorFont>
        <a:latin typeface="UTM American Sans"/>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ustom 1">
      <a:majorFont>
        <a:latin typeface="UTM American Sans"/>
        <a:ea typeface=""/>
        <a:cs typeface=""/>
      </a:majorFont>
      <a:minorFont>
        <a:latin typeface="UTM American Sans"/>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Custom 1">
      <a:majorFont>
        <a:latin typeface="UTM American Sans"/>
        <a:ea typeface=""/>
        <a:cs typeface=""/>
      </a:majorFont>
      <a:minorFont>
        <a:latin typeface="UTM American Sans"/>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5.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Hardcover</Template>
  <TotalTime>38925333</TotalTime>
  <Words>1675</Words>
  <Application>Microsoft Office PowerPoint</Application>
  <PresentationFormat>On-screen Show (16:9)</PresentationFormat>
  <Paragraphs>81</Paragraphs>
  <Slides>68</Slides>
  <Notes>10</Notes>
  <HiddenSlides>0</HiddenSlides>
  <MMClips>0</MMClips>
  <ScaleCrop>false</ScaleCrop>
  <HeadingPairs>
    <vt:vector size="4" baseType="variant">
      <vt:variant>
        <vt:lpstr>Theme</vt:lpstr>
      </vt:variant>
      <vt:variant>
        <vt:i4>14</vt:i4>
      </vt:variant>
      <vt:variant>
        <vt:lpstr>Slide Titles</vt:lpstr>
      </vt:variant>
      <vt:variant>
        <vt:i4>68</vt:i4>
      </vt:variant>
    </vt:vector>
  </HeadingPairs>
  <TitlesOfParts>
    <vt:vector size="82" baseType="lpstr">
      <vt:lpstr>Trek</vt:lpstr>
      <vt:lpstr>Flow</vt:lpstr>
      <vt:lpstr>Technic</vt:lpstr>
      <vt:lpstr>Thatch</vt:lpstr>
      <vt:lpstr>14_Default Design</vt:lpstr>
      <vt:lpstr>36_Default Design</vt:lpstr>
      <vt:lpstr>1_Office Theme</vt:lpstr>
      <vt:lpstr>Office Theme</vt:lpstr>
      <vt:lpstr>2_Office Theme</vt:lpstr>
      <vt:lpstr>3_Office Theme</vt:lpstr>
      <vt:lpstr>4_Office Theme</vt:lpstr>
      <vt:lpstr>6_Office Theme</vt:lpstr>
      <vt:lpstr>5_Office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TuanHoang</dc:creator>
  <cp:lastModifiedBy>Hùng Nam</cp:lastModifiedBy>
  <cp:revision>1675</cp:revision>
  <dcterms:created xsi:type="dcterms:W3CDTF">2013-07-30T12:23:13Z</dcterms:created>
  <dcterms:modified xsi:type="dcterms:W3CDTF">2024-11-29T09:17:08Z</dcterms:modified>
</cp:coreProperties>
</file>