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833" r:id="rId5"/>
    <p:sldMasterId id="2147483894" r:id="rId6"/>
    <p:sldMasterId id="2147484411" r:id="rId7"/>
    <p:sldMasterId id="2147484423" r:id="rId8"/>
    <p:sldMasterId id="2147484435" r:id="rId9"/>
    <p:sldMasterId id="2147484447" r:id="rId10"/>
    <p:sldMasterId id="2147484459" r:id="rId11"/>
    <p:sldMasterId id="2147484483" r:id="rId12"/>
    <p:sldMasterId id="2147484495" r:id="rId13"/>
    <p:sldMasterId id="2147484507" r:id="rId14"/>
  </p:sldMasterIdLst>
  <p:notesMasterIdLst>
    <p:notesMasterId r:id="rId82"/>
  </p:notesMasterIdLst>
  <p:sldIdLst>
    <p:sldId id="8772" r:id="rId15"/>
    <p:sldId id="8771" r:id="rId16"/>
    <p:sldId id="8737" r:id="rId17"/>
    <p:sldId id="8769" r:id="rId18"/>
    <p:sldId id="8770" r:id="rId19"/>
    <p:sldId id="8758" r:id="rId20"/>
    <p:sldId id="8671" r:id="rId21"/>
    <p:sldId id="8318" r:id="rId22"/>
    <p:sldId id="8319" r:id="rId23"/>
    <p:sldId id="8776" r:id="rId24"/>
    <p:sldId id="8617" r:id="rId25"/>
    <p:sldId id="8777" r:id="rId26"/>
    <p:sldId id="8757" r:id="rId27"/>
    <p:sldId id="8773" r:id="rId28"/>
    <p:sldId id="8768" r:id="rId29"/>
    <p:sldId id="8738" r:id="rId30"/>
    <p:sldId id="8739" r:id="rId31"/>
    <p:sldId id="8740" r:id="rId32"/>
    <p:sldId id="8741" r:id="rId33"/>
    <p:sldId id="8742" r:id="rId34"/>
    <p:sldId id="8743" r:id="rId35"/>
    <p:sldId id="8744" r:id="rId36"/>
    <p:sldId id="8745" r:id="rId37"/>
    <p:sldId id="8746" r:id="rId38"/>
    <p:sldId id="8747" r:id="rId39"/>
    <p:sldId id="8748" r:id="rId40"/>
    <p:sldId id="8767" r:id="rId41"/>
    <p:sldId id="8759" r:id="rId42"/>
    <p:sldId id="8749" r:id="rId43"/>
    <p:sldId id="8760" r:id="rId44"/>
    <p:sldId id="8750" r:id="rId45"/>
    <p:sldId id="8679" r:id="rId46"/>
    <p:sldId id="8680" r:id="rId47"/>
    <p:sldId id="8681" r:id="rId48"/>
    <p:sldId id="8682" r:id="rId49"/>
    <p:sldId id="8683" r:id="rId50"/>
    <p:sldId id="8684" r:id="rId51"/>
    <p:sldId id="8685" r:id="rId52"/>
    <p:sldId id="8686" r:id="rId53"/>
    <p:sldId id="8687" r:id="rId54"/>
    <p:sldId id="8688" r:id="rId55"/>
    <p:sldId id="8765" r:id="rId56"/>
    <p:sldId id="8764" r:id="rId57"/>
    <p:sldId id="8422" r:id="rId58"/>
    <p:sldId id="8779" r:id="rId59"/>
    <p:sldId id="8778" r:id="rId60"/>
    <p:sldId id="8780" r:id="rId61"/>
    <p:sldId id="8781" r:id="rId62"/>
    <p:sldId id="8782" r:id="rId63"/>
    <p:sldId id="8359" r:id="rId64"/>
    <p:sldId id="8775" r:id="rId65"/>
    <p:sldId id="8761" r:id="rId66"/>
    <p:sldId id="8655" r:id="rId67"/>
    <p:sldId id="8360" r:id="rId68"/>
    <p:sldId id="8364" r:id="rId69"/>
    <p:sldId id="8455" r:id="rId70"/>
    <p:sldId id="8783" r:id="rId71"/>
    <p:sldId id="8753" r:id="rId72"/>
    <p:sldId id="8784" r:id="rId73"/>
    <p:sldId id="8774" r:id="rId74"/>
    <p:sldId id="8762" r:id="rId75"/>
    <p:sldId id="8662" r:id="rId76"/>
    <p:sldId id="8385" r:id="rId77"/>
    <p:sldId id="8430" r:id="rId78"/>
    <p:sldId id="8785" r:id="rId79"/>
    <p:sldId id="8763" r:id="rId80"/>
    <p:sldId id="8756" r:id="rId81"/>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3682" autoAdjust="0"/>
  </p:normalViewPr>
  <p:slideViewPr>
    <p:cSldViewPr>
      <p:cViewPr varScale="1">
        <p:scale>
          <a:sx n="86" d="100"/>
          <a:sy n="86" d="100"/>
        </p:scale>
        <p:origin x="270" y="60"/>
      </p:cViewPr>
      <p:guideLst>
        <p:guide orient="horz" pos="2160"/>
        <p:guide pos="2880"/>
        <p:guide orient="horz" pos="1620"/>
      </p:guideLst>
    </p:cSldViewPr>
  </p:slideViewPr>
  <p:outlineViewPr>
    <p:cViewPr>
      <p:scale>
        <a:sx n="33" d="100"/>
        <a:sy n="33" d="100"/>
      </p:scale>
      <p:origin x="0" y="15744"/>
    </p:cViewPr>
  </p:outlineViewPr>
  <p:notesTextViewPr>
    <p:cViewPr>
      <p:scale>
        <a:sx n="1" d="1"/>
        <a:sy n="1" d="1"/>
      </p:scale>
      <p:origin x="0" y="0"/>
    </p:cViewPr>
  </p:notesTextViewPr>
  <p:sorterViewPr>
    <p:cViewPr>
      <p:scale>
        <a:sx n="100" d="100"/>
        <a:sy n="100" d="100"/>
      </p:scale>
      <p:origin x="0" y="116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viewProps" Target="viewProp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61" Type="http://schemas.openxmlformats.org/officeDocument/2006/relationships/slide" Target="slides/slide47.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44</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62</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63</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65</a:t>
            </a:fld>
            <a:endParaRPr lang="en-US"/>
          </a:p>
        </p:txBody>
      </p:sp>
    </p:spTree>
    <p:extLst>
      <p:ext uri="{BB962C8B-B14F-4D97-AF65-F5344CB8AC3E}">
        <p14:creationId xmlns:p14="http://schemas.microsoft.com/office/powerpoint/2010/main" val="187510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45</a:t>
            </a:fld>
            <a:endParaRPr lang="en-US">
              <a:solidFill>
                <a:srgbClr val="44546A"/>
              </a:solidFill>
            </a:endParaRPr>
          </a:p>
        </p:txBody>
      </p:sp>
    </p:spTree>
    <p:extLst>
      <p:ext uri="{BB962C8B-B14F-4D97-AF65-F5344CB8AC3E}">
        <p14:creationId xmlns:p14="http://schemas.microsoft.com/office/powerpoint/2010/main" val="289268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46</a:t>
            </a:fld>
            <a:endParaRPr lang="en-US">
              <a:solidFill>
                <a:srgbClr val="44546A"/>
              </a:solidFill>
            </a:endParaRPr>
          </a:p>
        </p:txBody>
      </p:sp>
    </p:spTree>
    <p:extLst>
      <p:ext uri="{BB962C8B-B14F-4D97-AF65-F5344CB8AC3E}">
        <p14:creationId xmlns:p14="http://schemas.microsoft.com/office/powerpoint/2010/main" val="73671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47</a:t>
            </a:fld>
            <a:endParaRPr lang="en-US">
              <a:solidFill>
                <a:srgbClr val="44546A"/>
              </a:solidFill>
            </a:endParaRPr>
          </a:p>
        </p:txBody>
      </p:sp>
    </p:spTree>
    <p:extLst>
      <p:ext uri="{BB962C8B-B14F-4D97-AF65-F5344CB8AC3E}">
        <p14:creationId xmlns:p14="http://schemas.microsoft.com/office/powerpoint/2010/main" val="257430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48</a:t>
            </a:fld>
            <a:endParaRPr lang="en-US">
              <a:solidFill>
                <a:srgbClr val="44546A"/>
              </a:solidFill>
            </a:endParaRPr>
          </a:p>
        </p:txBody>
      </p:sp>
    </p:spTree>
    <p:extLst>
      <p:ext uri="{BB962C8B-B14F-4D97-AF65-F5344CB8AC3E}">
        <p14:creationId xmlns:p14="http://schemas.microsoft.com/office/powerpoint/2010/main" val="215836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49</a:t>
            </a:fld>
            <a:endParaRPr lang="en-US">
              <a:solidFill>
                <a:srgbClr val="44546A"/>
              </a:solidFill>
            </a:endParaRPr>
          </a:p>
        </p:txBody>
      </p:sp>
    </p:spTree>
    <p:extLst>
      <p:ext uri="{BB962C8B-B14F-4D97-AF65-F5344CB8AC3E}">
        <p14:creationId xmlns:p14="http://schemas.microsoft.com/office/powerpoint/2010/main" val="339641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53</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54</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56</a:t>
            </a:fld>
            <a:endParaRPr lang="en-US"/>
          </a:p>
        </p:txBody>
      </p:sp>
    </p:spTree>
    <p:extLst>
      <p:ext uri="{BB962C8B-B14F-4D97-AF65-F5344CB8AC3E}">
        <p14:creationId xmlns:p14="http://schemas.microsoft.com/office/powerpoint/2010/main" val="81969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ctrTitle"/>
          </p:nvPr>
        </p:nvSpPr>
        <p:spPr>
          <a:xfrm>
            <a:off x="381000" y="3640059"/>
            <a:ext cx="8458200" cy="916781"/>
          </a:xfrm>
        </p:spPr>
        <p:txBody>
          <a:bodyPr anchor="t"/>
          <a:lstStyle/>
          <a:p>
            <a:r>
              <a:rPr lang="en-US"/>
              <a:t>Click to edit Master title style</a:t>
            </a:r>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14"/>
          <p:cNvSpPr>
            <a:spLocks noGrp="1"/>
          </p:cNvSpPr>
          <p:nvPr>
            <p:ph type="sldNum" sz="quarter" idx="12"/>
          </p:nvPr>
        </p:nvSpPr>
        <p:spPr>
          <a:xfrm>
            <a:off x="8229601" y="4855369"/>
            <a:ext cx="758825" cy="185738"/>
          </a:xfrm>
        </p:spPr>
        <p:txBody>
          <a:bodyPr/>
          <a:lstStyle>
            <a:lvl1pPr>
              <a:defRPr/>
            </a:lvl1pPr>
          </a:lstStyle>
          <a:p>
            <a:pPr>
              <a:defRPr/>
            </a:pPr>
            <a:fld id="{B77B1E96-DE9C-45D7-8CA5-EACB389EE046}" type="slidenum">
              <a:rPr lang="en-US"/>
              <a:pPr>
                <a:defRPr/>
              </a:pPr>
              <a:t>‹#›</a:t>
            </a:fld>
            <a:endParaRPr lang="en-US"/>
          </a:p>
        </p:txBody>
      </p:sp>
    </p:spTree>
    <p:extLst>
      <p:ext uri="{BB962C8B-B14F-4D97-AF65-F5344CB8AC3E}">
        <p14:creationId xmlns:p14="http://schemas.microsoft.com/office/powerpoint/2010/main" val="342078572"/>
      </p:ext>
    </p:extLst>
  </p:cSld>
  <p:clrMapOvr>
    <a:masterClrMapping/>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957"/>
            <a:ext cx="62484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745CD-422A-4F68-8489-FE23FBA724AB}" type="slidenum">
              <a:rPr lang="en-US"/>
              <a:pPr>
                <a:defRPr/>
              </a:pPr>
              <a:t>‹#›</a:t>
            </a:fld>
            <a:endParaRPr lang="en-US"/>
          </a:p>
        </p:txBody>
      </p:sp>
    </p:spTree>
    <p:extLst>
      <p:ext uri="{BB962C8B-B14F-4D97-AF65-F5344CB8AC3E}">
        <p14:creationId xmlns:p14="http://schemas.microsoft.com/office/powerpoint/2010/main" val="2501358596"/>
      </p:ext>
    </p:extLst>
  </p:cSld>
  <p:clrMapOvr>
    <a:masterClrMapping/>
  </p:clrMapOvr>
  <p:transition advClick="0" advTm="3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091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97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8105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630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693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825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547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5409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6757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39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7124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1771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319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0513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9599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0416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2088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539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5126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350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4912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0398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67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7450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4806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5399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9424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917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987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20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8906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9630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3033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8046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3568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2232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987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426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6292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06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6341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2909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6152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57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EA817D3-75F4-4915-A26E-AD9136616058}" type="slidenum">
              <a:rPr lang="en-US"/>
              <a:pPr>
                <a:defRPr/>
              </a:pPr>
              <a:t>‹#›</a:t>
            </a:fld>
            <a:endParaRPr lang="en-US"/>
          </a:p>
        </p:txBody>
      </p:sp>
    </p:spTree>
    <p:extLst>
      <p:ext uri="{BB962C8B-B14F-4D97-AF65-F5344CB8AC3E}">
        <p14:creationId xmlns:p14="http://schemas.microsoft.com/office/powerpoint/2010/main" val="59738379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lang="en-US"/>
              <a:t>Click to edit Master title style</a:t>
            </a:r>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0"/>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4C05B6C7-AB2B-4E5A-8B96-B6FB8E95FA10}" type="slidenum">
              <a:rPr lang="en-US"/>
              <a:pPr>
                <a:defRPr/>
              </a:pPr>
              <a:t>‹#›</a:t>
            </a:fld>
            <a:endParaRPr lang="en-US"/>
          </a:p>
        </p:txBody>
      </p:sp>
    </p:spTree>
    <p:extLst>
      <p:ext uri="{BB962C8B-B14F-4D97-AF65-F5344CB8AC3E}">
        <p14:creationId xmlns:p14="http://schemas.microsoft.com/office/powerpoint/2010/main" val="3721157749"/>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3347676"/>
            <a:ext cx="8305800" cy="857250"/>
          </a:xfrm>
        </p:spPr>
        <p:txBody>
          <a:bodyPr/>
          <a:lstStyle/>
          <a:p>
            <a:r>
              <a:rPr lang="en-US"/>
              <a:t>Click to edit Master title style</a:t>
            </a:r>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title"/>
          </p:nvPr>
        </p:nvSpPr>
        <p:spPr>
          <a:xfrm>
            <a:off x="304800" y="4057650"/>
            <a:ext cx="8610600" cy="661988"/>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0" name="Slide Number Placeholder 6"/>
          <p:cNvSpPr>
            <a:spLocks noGrp="1"/>
          </p:cNvSpPr>
          <p:nvPr>
            <p:ph type="sldNum" sz="quarter" idx="12"/>
          </p:nvPr>
        </p:nvSpPr>
        <p:spPr>
          <a:xfrm>
            <a:off x="8229600" y="4857750"/>
            <a:ext cx="762000" cy="185738"/>
          </a:xfrm>
        </p:spPr>
        <p:txBody>
          <a:bodyPr/>
          <a:lstStyle>
            <a:lvl1pPr>
              <a:defRPr/>
            </a:lvl1pPr>
          </a:lstStyle>
          <a:p>
            <a:pPr>
              <a:defRPr/>
            </a:pPr>
            <a:fld id="{1EA6FFC5-2E7D-47E9-98B5-1B0C26CFD018}" type="slidenum">
              <a:rPr lang="en-US"/>
              <a:pPr>
                <a:defRPr/>
              </a:pPr>
              <a:t>‹#›</a:t>
            </a:fld>
            <a:endParaRPr lang="en-US"/>
          </a:p>
        </p:txBody>
      </p:sp>
    </p:spTree>
    <p:extLst>
      <p:ext uri="{BB962C8B-B14F-4D97-AF65-F5344CB8AC3E}">
        <p14:creationId xmlns:p14="http://schemas.microsoft.com/office/powerpoint/2010/main" val="3486833608"/>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lang="en-US"/>
              <a:t>Click to edit Master title style</a:t>
            </a:r>
          </a:p>
        </p:txBody>
      </p:sp>
      <p:sp>
        <p:nvSpPr>
          <p:cNvPr id="3" name="Date Placeholder 1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2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C2C182-9B84-485A-A0DA-4D2CA1BA2D9E}" type="slidenum">
              <a:rPr lang="en-US"/>
              <a:pPr>
                <a:defRPr/>
              </a:pPr>
              <a:t>‹#›</a:t>
            </a:fld>
            <a:endParaRPr lang="en-US"/>
          </a:p>
        </p:txBody>
      </p:sp>
    </p:spTree>
    <p:extLst>
      <p:ext uri="{BB962C8B-B14F-4D97-AF65-F5344CB8AC3E}">
        <p14:creationId xmlns:p14="http://schemas.microsoft.com/office/powerpoint/2010/main" val="3290456635"/>
      </p:ext>
    </p:extLst>
  </p:cSld>
  <p:clrMapOvr>
    <a:masterClrMapping/>
  </p:clrMapOvr>
  <p:transition advClick="0" advTm="3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358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51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861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69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F7E4DD1-8957-4C47-96D5-397B652628A8}" type="slidenum">
              <a:rPr lang="en-US"/>
              <a:pPr>
                <a:defRPr/>
              </a:pPr>
              <a:t>‹#›</a:t>
            </a:fld>
            <a:endParaRPr lang="en-US"/>
          </a:p>
        </p:txBody>
      </p:sp>
    </p:spTree>
    <p:extLst>
      <p:ext uri="{BB962C8B-B14F-4D97-AF65-F5344CB8AC3E}">
        <p14:creationId xmlns:p14="http://schemas.microsoft.com/office/powerpoint/2010/main" val="3156362695"/>
      </p:ext>
    </p:extLst>
  </p:cSld>
  <p:clrMapOvr>
    <a:masterClrMapping/>
  </p:clrMapOvr>
  <p:transition advClick="0" advTm="3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762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911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368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402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667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96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242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855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920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21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Title 11"/>
          <p:cNvSpPr>
            <a:spLocks noGrp="1"/>
          </p:cNvSpPr>
          <p:nvPr>
            <p:ph type="title"/>
          </p:nvPr>
        </p:nvSpPr>
        <p:spPr>
          <a:xfrm>
            <a:off x="457200" y="4114800"/>
            <a:ext cx="8458200" cy="390525"/>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2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3D22FE8-919D-4210-8349-004CE500DAA7}" type="slidenum">
              <a:rPr lang="en-US"/>
              <a:pPr>
                <a:defRPr/>
              </a:pPr>
              <a:t>‹#›</a:t>
            </a:fld>
            <a:endParaRPr lang="en-US"/>
          </a:p>
        </p:txBody>
      </p:sp>
    </p:spTree>
    <p:extLst>
      <p:ext uri="{BB962C8B-B14F-4D97-AF65-F5344CB8AC3E}">
        <p14:creationId xmlns:p14="http://schemas.microsoft.com/office/powerpoint/2010/main" val="201368836"/>
      </p:ext>
    </p:extLst>
  </p:cSld>
  <p:clrMapOvr>
    <a:masterClrMapping/>
  </p:clrMapOvr>
  <p:transition advClick="0" advTm="3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3123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784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2785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864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764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753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372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287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57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54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3745320"/>
            <a:ext cx="5867400" cy="391716"/>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37923A2C-4489-410B-8E96-60BC557227D8}" type="slidenum">
              <a:rPr lang="en-US"/>
              <a:pPr>
                <a:defRPr/>
              </a:pPr>
              <a:t>‹#›</a:t>
            </a:fld>
            <a:endParaRPr lang="en-US"/>
          </a:p>
        </p:txBody>
      </p:sp>
    </p:spTree>
    <p:extLst>
      <p:ext uri="{BB962C8B-B14F-4D97-AF65-F5344CB8AC3E}">
        <p14:creationId xmlns:p14="http://schemas.microsoft.com/office/powerpoint/2010/main" val="1352046593"/>
      </p:ext>
    </p:extLst>
  </p:cSld>
  <p:clrMapOvr>
    <a:masterClrMapping/>
  </p:clrMapOvr>
  <p:transition advClick="0" advTm="3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202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66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07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777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015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9384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1568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9710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9831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36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F1A706-0217-4EA8-89EA-7E448F31558B}" type="slidenum">
              <a:rPr lang="en-US"/>
              <a:pPr>
                <a:defRPr/>
              </a:pPr>
              <a:t>‹#›</a:t>
            </a:fld>
            <a:endParaRPr lang="en-US"/>
          </a:p>
        </p:txBody>
      </p:sp>
    </p:spTree>
    <p:extLst>
      <p:ext uri="{BB962C8B-B14F-4D97-AF65-F5344CB8AC3E}">
        <p14:creationId xmlns:p14="http://schemas.microsoft.com/office/powerpoint/2010/main" val="2615838438"/>
      </p:ext>
    </p:extLst>
  </p:cSld>
  <p:clrMapOvr>
    <a:masterClrMapping/>
  </p:clrMapOvr>
  <p:transition advClick="0" advTm="3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315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56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09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55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440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3276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7184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3484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9384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15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029" name="Text Placeholder 7"/>
          <p:cNvSpPr>
            <a:spLocks noGrp="1"/>
          </p:cNvSpPr>
          <p:nvPr>
            <p:ph type="body" idx="1"/>
          </p:nvPr>
        </p:nvSpPr>
        <p:spPr bwMode="auto">
          <a:xfrm>
            <a:off x="304800" y="1165622"/>
            <a:ext cx="86868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lnSpc>
                <a:spcPct val="100000"/>
              </a:lnSpc>
              <a:defRPr kumimoji="0" sz="1200" b="0">
                <a:solidFill>
                  <a:srgbClr val="000000"/>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rgbClr val="000000"/>
                </a:solidFill>
                <a:latin typeface="Franklin Gothic Book" panose="020B0503020102020204" pitchFamily="34" charset="0"/>
              </a:defRPr>
            </a:lvl1pPr>
          </a:lstStyle>
          <a:p>
            <a:pPr>
              <a:defRPr/>
            </a:pPr>
            <a:fld id="{3C8EA5F6-CC81-4EFB-BA8A-82E3AC88D2BB}" type="slidenum">
              <a:rPr lang="en-US"/>
              <a:pPr>
                <a:defRPr/>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Lst>
  <p:transition advClick="0" advTm="3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12/3/2024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3459953618"/>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rPr>
              <a:pPr eaLnBrk="1" fontAlgn="auto" hangingPunct="1">
                <a:spcBef>
                  <a:spcPts val="0"/>
                </a:spcBef>
                <a:spcAft>
                  <a:spcPts val="0"/>
                </a:spcAft>
              </a:pPr>
              <a:t>12/3/2024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3906573025"/>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cs typeface="+mn-cs"/>
              </a:rPr>
              <a:pPr eaLnBrk="1" fontAlgn="auto" hangingPunct="1">
                <a:spcBef>
                  <a:spcPts val="0"/>
                </a:spcBef>
                <a:spcAft>
                  <a:spcPts val="0"/>
                </a:spcAft>
              </a:pPr>
              <a:t>12/3/2024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3184186052"/>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rPr>
              <a:pPr eaLnBrk="1" fontAlgn="auto" hangingPunct="1">
                <a:spcBef>
                  <a:spcPts val="0"/>
                </a:spcBef>
                <a:spcAft>
                  <a:spcPts val="0"/>
                </a:spcAft>
              </a:pPr>
              <a:t>12/3/2024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4238699273"/>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12/3/2024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2778605891"/>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cs typeface="+mn-cs"/>
              </a:rPr>
              <a:pPr eaLnBrk="1" fontAlgn="auto" hangingPunct="1">
                <a:spcBef>
                  <a:spcPts val="0"/>
                </a:spcBef>
                <a:spcAft>
                  <a:spcPts val="0"/>
                </a:spcAft>
              </a:pPr>
              <a:t>12/3/2024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4237521100"/>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cs typeface="+mn-cs"/>
              </a:rPr>
              <a:pPr eaLnBrk="1" fontAlgn="auto" hangingPunct="1">
                <a:spcBef>
                  <a:spcPts val="0"/>
                </a:spcBef>
                <a:spcAft>
                  <a:spcPts val="0"/>
                </a:spcAft>
              </a:pPr>
              <a:t>12/3/2024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3812361810"/>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12/3/2024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90370293"/>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00150"/>
            <a:ext cx="9144000" cy="2057400"/>
          </a:xfrm>
        </p:spPr>
        <p:txBody>
          <a:bodyPr rtlCol="0">
            <a:normAutofit fontScale="62500" lnSpcReduction="20000"/>
          </a:bodyPr>
          <a:lstStyle/>
          <a:p>
            <a:pPr eaLnBrk="1" fontAlgn="auto" hangingPunct="1">
              <a:lnSpc>
                <a:spcPct val="120000"/>
              </a:lnSpc>
              <a:spcAft>
                <a:spcPts val="0"/>
              </a:spcAft>
              <a:defRPr/>
            </a:pPr>
            <a:r>
              <a:rPr lang="en-US" sz="5400" b="0" dirty="0" err="1">
                <a:solidFill>
                  <a:srgbClr val="FFFF00"/>
                </a:solidFill>
                <a:latin typeface="+mj-lt"/>
                <a:ea typeface="Tahoma" pitchFamily="34" charset="0"/>
                <a:cs typeface="Times New Roman" pitchFamily="18" charset="0"/>
              </a:rPr>
              <a:t>Ca</a:t>
            </a:r>
            <a:r>
              <a:rPr lang="en-US" sz="5400" b="0" dirty="0">
                <a:solidFill>
                  <a:srgbClr val="FFFF00"/>
                </a:solidFill>
                <a:latin typeface="+mj-lt"/>
                <a:ea typeface="Tahoma" pitchFamily="34" charset="0"/>
                <a:cs typeface="Times New Roman" pitchFamily="18" charset="0"/>
              </a:rPr>
              <a:t> </a:t>
            </a:r>
            <a:r>
              <a:rPr lang="en-US" sz="5400" b="0" dirty="0" err="1">
                <a:solidFill>
                  <a:srgbClr val="FFFF00"/>
                </a:solidFill>
                <a:latin typeface="+mj-lt"/>
                <a:ea typeface="Tahoma" pitchFamily="34" charset="0"/>
                <a:cs typeface="Times New Roman" pitchFamily="18" charset="0"/>
              </a:rPr>
              <a:t>Đoàn</a:t>
            </a:r>
            <a:r>
              <a:rPr lang="en-US" sz="5400" b="0" dirty="0">
                <a:solidFill>
                  <a:srgbClr val="FFFF00"/>
                </a:solidFill>
                <a:latin typeface="+mj-lt"/>
                <a:ea typeface="Tahoma" pitchFamily="34" charset="0"/>
                <a:cs typeface="Times New Roman" pitchFamily="18" charset="0"/>
              </a:rPr>
              <a:t> </a:t>
            </a:r>
            <a:r>
              <a:rPr lang="en-US" sz="5400" b="0" dirty="0" err="1">
                <a:solidFill>
                  <a:srgbClr val="FFFF00"/>
                </a:solidFill>
                <a:latin typeface="+mj-lt"/>
                <a:ea typeface="Tahoma" pitchFamily="34" charset="0"/>
                <a:cs typeface="Times New Roman" pitchFamily="18" charset="0"/>
              </a:rPr>
              <a:t>Thánh</a:t>
            </a:r>
            <a:r>
              <a:rPr lang="en-US" sz="5400" b="0" dirty="0">
                <a:solidFill>
                  <a:srgbClr val="FFFF00"/>
                </a:solidFill>
                <a:latin typeface="+mj-lt"/>
                <a:ea typeface="Tahoma" pitchFamily="34" charset="0"/>
                <a:cs typeface="Times New Roman" pitchFamily="18" charset="0"/>
              </a:rPr>
              <a:t> </a:t>
            </a:r>
            <a:r>
              <a:rPr lang="en-US" sz="5400" b="0" dirty="0" err="1">
                <a:solidFill>
                  <a:srgbClr val="FFFF00"/>
                </a:solidFill>
                <a:latin typeface="+mj-lt"/>
                <a:ea typeface="Tahoma" pitchFamily="34" charset="0"/>
                <a:cs typeface="Times New Roman" pitchFamily="18" charset="0"/>
              </a:rPr>
              <a:t>Giuse</a:t>
            </a:r>
            <a:endParaRPr lang="en-US" sz="54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dirty="0" err="1">
                <a:solidFill>
                  <a:srgbClr val="FFFF00"/>
                </a:solidFill>
                <a:latin typeface="+mj-lt"/>
                <a:ea typeface="Tahoma" pitchFamily="34" charset="0"/>
                <a:cs typeface="Times New Roman" pitchFamily="18" charset="0"/>
              </a:rPr>
              <a:t>Chúa</a:t>
            </a:r>
            <a:r>
              <a:rPr lang="en-US" sz="5400" dirty="0">
                <a:solidFill>
                  <a:srgbClr val="FFFF00"/>
                </a:solidFill>
                <a:latin typeface="+mj-lt"/>
                <a:ea typeface="Tahoma" pitchFamily="34" charset="0"/>
                <a:cs typeface="Times New Roman" pitchFamily="18" charset="0"/>
              </a:rPr>
              <a:t> </a:t>
            </a:r>
            <a:r>
              <a:rPr lang="en-US" sz="5400" dirty="0" err="1">
                <a:solidFill>
                  <a:srgbClr val="FFFF00"/>
                </a:solidFill>
                <a:latin typeface="+mj-lt"/>
                <a:ea typeface="Tahoma" pitchFamily="34" charset="0"/>
                <a:cs typeface="Times New Roman" pitchFamily="18" charset="0"/>
              </a:rPr>
              <a:t>Nhật</a:t>
            </a:r>
            <a:r>
              <a:rPr lang="en-US" sz="5400" dirty="0">
                <a:solidFill>
                  <a:srgbClr val="FFFF00"/>
                </a:solidFill>
                <a:latin typeface="+mj-lt"/>
                <a:ea typeface="Tahoma" pitchFamily="34" charset="0"/>
                <a:cs typeface="Times New Roman" pitchFamily="18" charset="0"/>
              </a:rPr>
              <a:t> II </a:t>
            </a:r>
            <a:r>
              <a:rPr lang="en-US" sz="5400" dirty="0" err="1">
                <a:solidFill>
                  <a:srgbClr val="FFFF00"/>
                </a:solidFill>
                <a:latin typeface="+mj-lt"/>
                <a:ea typeface="Tahoma" pitchFamily="34" charset="0"/>
                <a:cs typeface="Times New Roman" pitchFamily="18" charset="0"/>
              </a:rPr>
              <a:t>Mùa</a:t>
            </a:r>
            <a:r>
              <a:rPr lang="en-US" sz="5400" dirty="0">
                <a:solidFill>
                  <a:srgbClr val="FFFF00"/>
                </a:solidFill>
                <a:latin typeface="+mj-lt"/>
                <a:ea typeface="Tahoma" pitchFamily="34" charset="0"/>
                <a:cs typeface="Times New Roman" pitchFamily="18" charset="0"/>
              </a:rPr>
              <a:t> </a:t>
            </a:r>
            <a:r>
              <a:rPr lang="en-US" sz="5400" dirty="0" err="1">
                <a:solidFill>
                  <a:srgbClr val="FFFF00"/>
                </a:solidFill>
                <a:latin typeface="+mj-lt"/>
                <a:ea typeface="Tahoma" pitchFamily="34" charset="0"/>
                <a:cs typeface="Times New Roman" pitchFamily="18" charset="0"/>
              </a:rPr>
              <a:t>Vọng</a:t>
            </a:r>
            <a:endParaRPr lang="en-US" sz="540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dirty="0" err="1">
                <a:solidFill>
                  <a:srgbClr val="FFFF00"/>
                </a:solidFill>
                <a:latin typeface="+mj-lt"/>
                <a:ea typeface="Tahoma" pitchFamily="34" charset="0"/>
                <a:cs typeface="Times New Roman" pitchFamily="18" charset="0"/>
              </a:rPr>
              <a:t>Năm</a:t>
            </a:r>
            <a:r>
              <a:rPr lang="en-US" sz="5400" b="0">
                <a:solidFill>
                  <a:srgbClr val="FFFF00"/>
                </a:solidFill>
                <a:latin typeface="+mj-lt"/>
                <a:ea typeface="Tahoma" pitchFamily="34" charset="0"/>
                <a:cs typeface="Times New Roman" pitchFamily="18" charset="0"/>
              </a:rPr>
              <a:t> C</a:t>
            </a:r>
            <a:endParaRPr lang="en-US" sz="8800" b="0" dirty="0">
              <a:solidFill>
                <a:srgbClr val="FFFF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580786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algn="just" eaLnBrk="1" fontAlgn="auto" hangingPunct="1">
              <a:lnSpc>
                <a:spcPct val="120000"/>
              </a:lnSpc>
              <a:spcAft>
                <a:spcPts val="0"/>
              </a:spcAft>
              <a:defRPr/>
            </a:pPr>
            <a:r>
              <a:rPr lang="en-US" sz="4600" b="0" u="sng" dirty="0" err="1">
                <a:solidFill>
                  <a:srgbClr val="FFFF00"/>
                </a:solidFill>
                <a:latin typeface="+mj-lt"/>
                <a:ea typeface="Tahoma" pitchFamily="34" charset="0"/>
                <a:cs typeface="Times New Roman" pitchFamily="18" charset="0"/>
              </a:rPr>
              <a:t>Đk</a:t>
            </a:r>
            <a:r>
              <a:rPr lang="en-US" sz="4600" b="0" dirty="0">
                <a:solidFill>
                  <a:srgbClr val="FFFF00"/>
                </a:solidFill>
                <a:latin typeface="+mj-lt"/>
                <a:ea typeface="Tahoma" pitchFamily="34" charset="0"/>
                <a:cs typeface="Times New Roman" pitchFamily="18" charset="0"/>
              </a:rPr>
              <a:t>:</a:t>
            </a:r>
            <a:r>
              <a:rPr lang="en-US" sz="4600" b="0" dirty="0">
                <a:solidFill>
                  <a:schemeClr val="bg1"/>
                </a:solidFill>
                <a:latin typeface="+mj-lt"/>
                <a:ea typeface="Tahoma" pitchFamily="34" charset="0"/>
                <a:cs typeface="Times New Roman" pitchFamily="18" charset="0"/>
              </a:rPr>
              <a:t> </a:t>
            </a:r>
            <a:r>
              <a:rPr lang="vi-VN" sz="4600" dirty="0">
                <a:solidFill>
                  <a:schemeClr val="bg1"/>
                </a:solidFill>
                <a:latin typeface="+mj-lt"/>
              </a:rPr>
              <a:t>Này hỡi dân Xi-on! Kìa Đấng cứu độ muôn dân Người sắp ngự đến, khiến lòng anh em hỷ hoan. Này hỡi dân Xi-on! Kìa Đấng cứu độ muôn dân Người sắp ngự đến khiến lòng anh em hỷ hoan.</a:t>
            </a:r>
            <a:endParaRPr lang="en-US" sz="46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5701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 y="-95250"/>
            <a:ext cx="9144000" cy="5238750"/>
          </a:xfrm>
        </p:spPr>
        <p:txBody>
          <a:bodyPr rtlCol="0">
            <a:noAutofit/>
          </a:bodyPr>
          <a:lstStyle/>
          <a:p>
            <a:pPr algn="just" eaLnBrk="1" fontAlgn="auto" hangingPunct="1">
              <a:lnSpc>
                <a:spcPct val="120000"/>
              </a:lnSpc>
              <a:spcAft>
                <a:spcPts val="0"/>
              </a:spcAft>
              <a:defRPr/>
            </a:pPr>
            <a:r>
              <a:rPr lang="en-US" sz="5000" u="sng" dirty="0">
                <a:solidFill>
                  <a:srgbClr val="FFFF00"/>
                </a:solidFill>
                <a:latin typeface="+mj-lt"/>
                <a:ea typeface="Tahoma" pitchFamily="34" charset="0"/>
                <a:cs typeface="Times New Roman" pitchFamily="18" charset="0"/>
              </a:rPr>
              <a:t>T</a:t>
            </a:r>
            <a:r>
              <a:rPr lang="en-US" sz="5000" b="0" u="sng" dirty="0">
                <a:solidFill>
                  <a:srgbClr val="FFFF00"/>
                </a:solidFill>
                <a:latin typeface="+mj-lt"/>
                <a:ea typeface="Tahoma" pitchFamily="34" charset="0"/>
                <a:cs typeface="Times New Roman" pitchFamily="18" charset="0"/>
              </a:rPr>
              <a:t>k2</a:t>
            </a:r>
            <a:r>
              <a:rPr lang="en-US" sz="5000" b="0" dirty="0">
                <a:solidFill>
                  <a:srgbClr val="FFFF00"/>
                </a:solidFill>
                <a:latin typeface="+mj-lt"/>
                <a:ea typeface="Tahoma" pitchFamily="34" charset="0"/>
                <a:cs typeface="Times New Roman" pitchFamily="18" charset="0"/>
              </a:rPr>
              <a:t>:</a:t>
            </a:r>
            <a:r>
              <a:rPr lang="en-US" sz="5000" b="0" dirty="0">
                <a:solidFill>
                  <a:schemeClr val="bg1"/>
                </a:solidFill>
                <a:latin typeface="+mj-lt"/>
                <a:ea typeface="Tahoma" pitchFamily="34" charset="0"/>
                <a:cs typeface="Times New Roman" pitchFamily="18" charset="0"/>
              </a:rPr>
              <a:t> </a:t>
            </a:r>
            <a:r>
              <a:rPr lang="vi-VN" sz="5000" dirty="0">
                <a:solidFill>
                  <a:schemeClr val="bg1"/>
                </a:solidFill>
                <a:latin typeface="+mj-lt"/>
              </a:rPr>
              <a:t>Người luôn nghe thấu những lời than van và đã đoái thương dân Người ban bánh lúc gặp cơ hàn, ban nguồn nước sống mọi nơi.</a:t>
            </a:r>
            <a:endParaRPr lang="vi-VN" sz="50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617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algn="just" eaLnBrk="1" fontAlgn="auto" hangingPunct="1">
              <a:lnSpc>
                <a:spcPct val="120000"/>
              </a:lnSpc>
              <a:spcAft>
                <a:spcPts val="0"/>
              </a:spcAft>
              <a:defRPr/>
            </a:pPr>
            <a:r>
              <a:rPr lang="en-US" sz="4600" b="0" u="sng" dirty="0" err="1">
                <a:solidFill>
                  <a:srgbClr val="FFFF00"/>
                </a:solidFill>
                <a:latin typeface="+mj-lt"/>
                <a:ea typeface="Tahoma" pitchFamily="34" charset="0"/>
                <a:cs typeface="Times New Roman" pitchFamily="18" charset="0"/>
              </a:rPr>
              <a:t>Đk</a:t>
            </a:r>
            <a:r>
              <a:rPr lang="en-US" sz="4600" b="0" dirty="0">
                <a:solidFill>
                  <a:srgbClr val="FFFF00"/>
                </a:solidFill>
                <a:latin typeface="+mj-lt"/>
                <a:ea typeface="Tahoma" pitchFamily="34" charset="0"/>
                <a:cs typeface="Times New Roman" pitchFamily="18" charset="0"/>
              </a:rPr>
              <a:t>:</a:t>
            </a:r>
            <a:r>
              <a:rPr lang="en-US" sz="4600" b="0" dirty="0">
                <a:solidFill>
                  <a:schemeClr val="bg1"/>
                </a:solidFill>
                <a:latin typeface="+mj-lt"/>
                <a:ea typeface="Tahoma" pitchFamily="34" charset="0"/>
                <a:cs typeface="Times New Roman" pitchFamily="18" charset="0"/>
              </a:rPr>
              <a:t> </a:t>
            </a:r>
            <a:r>
              <a:rPr lang="vi-VN" sz="4600" dirty="0">
                <a:solidFill>
                  <a:schemeClr val="bg1"/>
                </a:solidFill>
                <a:latin typeface="+mj-lt"/>
              </a:rPr>
              <a:t>Này hỡi dân Xi-on! Kìa Đấng cứu độ muôn dân Người sắp ngự đến, khiến lòng anh em hỷ hoan. Này hỡi dân Xi-on! Kìa Đấng cứu độ muôn dân Người sắp ngự đến khiến lòng anh em hỷ hoan.</a:t>
            </a:r>
            <a:endParaRPr lang="en-US" sz="46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88702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47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795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9729" y="57150"/>
            <a:ext cx="8881871" cy="1446550"/>
          </a:xfrm>
          <a:prstGeom prst="rect">
            <a:avLst/>
          </a:prstGeom>
        </p:spPr>
        <p:txBody>
          <a:bodyPr wrap="square">
            <a:spAutoFit/>
          </a:bodyPr>
          <a:lstStyle/>
          <a:p>
            <a:pPr eaLnBrk="1" fontAlgn="auto" hangingPunct="1">
              <a:spcBef>
                <a:spcPts val="0"/>
              </a:spcBef>
              <a:spcAft>
                <a:spcPts val="0"/>
              </a:spcAft>
            </a:pPr>
            <a:r>
              <a:rPr lang="en-US" sz="3600" b="0" u="sng" dirty="0" err="1">
                <a:solidFill>
                  <a:srgbClr val="FFFF00"/>
                </a:solidFill>
                <a:latin typeface="UTM American Sans"/>
                <a:cs typeface="Times New Roman" pitchFamily="18" charset="0"/>
              </a:rPr>
              <a:t>Bài</a:t>
            </a:r>
            <a:r>
              <a:rPr lang="en-US" sz="3600" b="0" u="sng" dirty="0">
                <a:solidFill>
                  <a:srgbClr val="FFFF00"/>
                </a:solidFill>
                <a:latin typeface="UTM American Sans"/>
                <a:cs typeface="Times New Roman" pitchFamily="18" charset="0"/>
              </a:rPr>
              <a:t> </a:t>
            </a:r>
            <a:r>
              <a:rPr lang="en-US" sz="3600" b="0" u="sng" dirty="0" err="1">
                <a:solidFill>
                  <a:srgbClr val="FFFF00"/>
                </a:solidFill>
                <a:latin typeface="UTM American Sans"/>
                <a:cs typeface="Times New Roman" pitchFamily="18" charset="0"/>
              </a:rPr>
              <a:t>Đọc</a:t>
            </a:r>
            <a:r>
              <a:rPr lang="en-US" sz="3600" b="0" u="sng" dirty="0">
                <a:solidFill>
                  <a:srgbClr val="FFFF00"/>
                </a:solidFill>
                <a:latin typeface="UTM American Sans"/>
                <a:cs typeface="Times New Roman" pitchFamily="18" charset="0"/>
              </a:rPr>
              <a:t> 1:</a:t>
            </a:r>
          </a:p>
          <a:p>
            <a:pPr eaLnBrk="1" fontAlgn="auto" hangingPunct="1">
              <a:spcBef>
                <a:spcPts val="0"/>
              </a:spcBef>
              <a:spcAft>
                <a:spcPts val="0"/>
              </a:spcAft>
            </a:pPr>
            <a:r>
              <a:rPr lang="en-US" sz="3200" dirty="0" err="1">
                <a:solidFill>
                  <a:schemeClr val="bg1"/>
                </a:solidFill>
                <a:latin typeface="UTM American Sans"/>
              </a:rPr>
              <a:t>Bài</a:t>
            </a:r>
            <a:r>
              <a:rPr lang="en-US" sz="3200" dirty="0">
                <a:solidFill>
                  <a:schemeClr val="bg1"/>
                </a:solidFill>
                <a:latin typeface="UTM American Sans"/>
              </a:rPr>
              <a:t> </a:t>
            </a:r>
            <a:r>
              <a:rPr lang="en-US" sz="3200" dirty="0" err="1">
                <a:solidFill>
                  <a:schemeClr val="bg1"/>
                </a:solidFill>
                <a:latin typeface="UTM American Sans"/>
              </a:rPr>
              <a:t>trích</a:t>
            </a:r>
            <a:r>
              <a:rPr lang="en-US" sz="3200" dirty="0">
                <a:solidFill>
                  <a:schemeClr val="bg1"/>
                </a:solidFill>
                <a:latin typeface="UTM American Sans"/>
              </a:rPr>
              <a:t> </a:t>
            </a:r>
            <a:r>
              <a:rPr lang="en-US" sz="3200" dirty="0" err="1">
                <a:solidFill>
                  <a:schemeClr val="bg1"/>
                </a:solidFill>
                <a:latin typeface="UTM American Sans"/>
              </a:rPr>
              <a:t>sách</a:t>
            </a:r>
            <a:r>
              <a:rPr lang="en-US" sz="3200" dirty="0">
                <a:solidFill>
                  <a:schemeClr val="bg1"/>
                </a:solidFill>
                <a:latin typeface="UTM American Sans"/>
              </a:rPr>
              <a:t> Ba-</a:t>
            </a:r>
            <a:r>
              <a:rPr lang="en-US" sz="3200" dirty="0" err="1">
                <a:solidFill>
                  <a:schemeClr val="bg1"/>
                </a:solidFill>
                <a:latin typeface="UTM American Sans"/>
              </a:rPr>
              <a:t>rúc</a:t>
            </a:r>
            <a:r>
              <a:rPr lang="en-US" sz="3200" dirty="0">
                <a:solidFill>
                  <a:schemeClr val="bg1"/>
                </a:solidFill>
                <a:latin typeface="UTM American Sans"/>
              </a:rPr>
              <a:t>.</a:t>
            </a:r>
          </a:p>
          <a:p>
            <a:pPr eaLnBrk="1" fontAlgn="auto" hangingPunct="1">
              <a:spcBef>
                <a:spcPts val="0"/>
              </a:spcBef>
              <a:spcAft>
                <a:spcPts val="0"/>
              </a:spcAft>
            </a:pPr>
            <a:r>
              <a:rPr lang="vi-VN" sz="2000" b="0" i="1" dirty="0">
                <a:solidFill>
                  <a:schemeClr val="bg1"/>
                </a:solidFill>
                <a:latin typeface="+mj-lt"/>
              </a:rPr>
              <a:t>Thiên Chúa sẽ cho thấy hào quang rực rỡ của ngươi.</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522125"/>
            <a:ext cx="5105400" cy="2626709"/>
          </a:xfrm>
          <a:prstGeom prst="rect">
            <a:avLst/>
          </a:prstGeom>
        </p:spPr>
      </p:pic>
    </p:spTree>
    <p:extLst>
      <p:ext uri="{BB962C8B-B14F-4D97-AF65-F5344CB8AC3E}">
        <p14:creationId xmlns:p14="http://schemas.microsoft.com/office/powerpoint/2010/main" val="92007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70000" lnSpcReduction="20000"/>
          </a:bodyPr>
          <a:lstStyle/>
          <a:p>
            <a:pPr eaLnBrk="1" hangingPunct="1">
              <a:lnSpc>
                <a:spcPct val="110000"/>
              </a:lnSpc>
            </a:pPr>
            <a:r>
              <a:rPr lang="en-US" sz="8000" b="0" dirty="0" err="1">
                <a:solidFill>
                  <a:srgbClr val="FFFF00"/>
                </a:solidFill>
                <a:latin typeface="+mj-lt"/>
                <a:cs typeface="Times New Roman" panose="02020603050405020304" pitchFamily="18" charset="0"/>
              </a:rPr>
              <a:t>Thánh</a:t>
            </a:r>
            <a:r>
              <a:rPr lang="en-US" sz="8000" b="0" dirty="0">
                <a:solidFill>
                  <a:srgbClr val="FFFF00"/>
                </a:solidFill>
                <a:latin typeface="+mj-lt"/>
                <a:cs typeface="Times New Roman" panose="02020603050405020304" pitchFamily="18" charset="0"/>
              </a:rPr>
              <a:t> </a:t>
            </a:r>
            <a:r>
              <a:rPr lang="en-US" sz="8000" b="0" dirty="0" err="1">
                <a:solidFill>
                  <a:srgbClr val="FFFF00"/>
                </a:solidFill>
                <a:latin typeface="+mj-lt"/>
                <a:cs typeface="Times New Roman" panose="02020603050405020304" pitchFamily="18" charset="0"/>
              </a:rPr>
              <a:t>Vinh</a:t>
            </a:r>
            <a:r>
              <a:rPr lang="en-US" sz="8000" b="0" dirty="0">
                <a:solidFill>
                  <a:srgbClr val="FFFF00"/>
                </a:solidFill>
                <a:latin typeface="+mj-lt"/>
                <a:cs typeface="Times New Roman" panose="02020603050405020304" pitchFamily="18" charset="0"/>
              </a:rPr>
              <a:t> 125</a:t>
            </a:r>
          </a:p>
          <a:p>
            <a:pPr eaLnBrk="1" hangingPunct="1">
              <a:lnSpc>
                <a:spcPct val="110000"/>
              </a:lnSpc>
            </a:pPr>
            <a:r>
              <a:rPr lang="en-US" sz="6600" dirty="0" err="1">
                <a:solidFill>
                  <a:srgbClr val="FFFF00"/>
                </a:solidFill>
                <a:latin typeface="+mj-lt"/>
                <a:cs typeface="Times New Roman" panose="02020603050405020304" pitchFamily="18" charset="0"/>
              </a:rPr>
              <a:t>Chúa</a:t>
            </a:r>
            <a:r>
              <a:rPr lang="en-US" sz="6600" dirty="0">
                <a:solidFill>
                  <a:srgbClr val="FFFF00"/>
                </a:solidFill>
                <a:latin typeface="+mj-lt"/>
                <a:cs typeface="Times New Roman" panose="02020603050405020304" pitchFamily="18" charset="0"/>
              </a:rPr>
              <a:t> </a:t>
            </a:r>
            <a:r>
              <a:rPr lang="en-US" sz="6600" dirty="0" err="1">
                <a:solidFill>
                  <a:srgbClr val="FFFF00"/>
                </a:solidFill>
                <a:latin typeface="+mj-lt"/>
                <a:cs typeface="Times New Roman" panose="02020603050405020304" pitchFamily="18" charset="0"/>
              </a:rPr>
              <a:t>Nhật</a:t>
            </a:r>
            <a:r>
              <a:rPr lang="en-US" sz="6600" dirty="0">
                <a:solidFill>
                  <a:srgbClr val="FFFF00"/>
                </a:solidFill>
                <a:latin typeface="+mj-lt"/>
                <a:cs typeface="Times New Roman" panose="02020603050405020304" pitchFamily="18" charset="0"/>
              </a:rPr>
              <a:t> II </a:t>
            </a:r>
            <a:r>
              <a:rPr lang="en-US" sz="6600" dirty="0" err="1">
                <a:solidFill>
                  <a:srgbClr val="FFFF00"/>
                </a:solidFill>
                <a:latin typeface="+mj-lt"/>
                <a:cs typeface="Times New Roman" panose="02020603050405020304" pitchFamily="18" charset="0"/>
              </a:rPr>
              <a:t>Mùa</a:t>
            </a:r>
            <a:r>
              <a:rPr lang="en-US" sz="6600" dirty="0">
                <a:solidFill>
                  <a:srgbClr val="FFFF00"/>
                </a:solidFill>
                <a:latin typeface="+mj-lt"/>
                <a:cs typeface="Times New Roman" panose="02020603050405020304" pitchFamily="18" charset="0"/>
              </a:rPr>
              <a:t> </a:t>
            </a:r>
            <a:r>
              <a:rPr lang="en-US" sz="6600" dirty="0" err="1">
                <a:solidFill>
                  <a:srgbClr val="FFFF00"/>
                </a:solidFill>
                <a:latin typeface="+mj-lt"/>
                <a:cs typeface="Times New Roman" panose="02020603050405020304" pitchFamily="18" charset="0"/>
              </a:rPr>
              <a:t>Vọng</a:t>
            </a:r>
            <a:endParaRPr lang="en-US" sz="6600" dirty="0">
              <a:solidFill>
                <a:srgbClr val="FFFF00"/>
              </a:solidFill>
              <a:latin typeface="+mj-lt"/>
              <a:cs typeface="Times New Roman" panose="02020603050405020304" pitchFamily="18" charset="0"/>
            </a:endParaRPr>
          </a:p>
          <a:p>
            <a:pPr eaLnBrk="1" hangingPunct="1">
              <a:lnSpc>
                <a:spcPct val="110000"/>
              </a:lnSpc>
            </a:pPr>
            <a:r>
              <a:rPr lang="en-US" sz="8000" b="0" dirty="0" err="1">
                <a:solidFill>
                  <a:srgbClr val="FFFF00"/>
                </a:solidFill>
                <a:latin typeface="+mj-lt"/>
                <a:cs typeface="Times New Roman" panose="02020603050405020304" pitchFamily="18" charset="0"/>
              </a:rPr>
              <a:t>Năm</a:t>
            </a:r>
            <a:r>
              <a:rPr lang="en-US" sz="8000" b="0" dirty="0">
                <a:solidFill>
                  <a:srgbClr val="FFFF00"/>
                </a:solidFill>
                <a:latin typeface="+mj-lt"/>
                <a:cs typeface="Times New Roman" panose="02020603050405020304" pitchFamily="18" charset="0"/>
              </a:rPr>
              <a:t> C</a:t>
            </a:r>
          </a:p>
          <a:p>
            <a:pPr eaLnBrk="1" hangingPunct="1">
              <a:lnSpc>
                <a:spcPct val="110000"/>
              </a:lnSpc>
            </a:pPr>
            <a:r>
              <a:rPr lang="en-US" sz="8000" i="1" dirty="0">
                <a:solidFill>
                  <a:schemeClr val="bg1"/>
                </a:solidFill>
                <a:latin typeface="+mj-lt"/>
                <a:cs typeface="Times New Roman" panose="02020603050405020304" pitchFamily="18" charset="0"/>
              </a:rPr>
              <a:t>Lm. Kim Long</a:t>
            </a:r>
          </a:p>
          <a:p>
            <a:pPr eaLnBrk="1" hangingPunct="1">
              <a:lnSpc>
                <a:spcPct val="110000"/>
              </a:lnSpc>
            </a:pPr>
            <a:r>
              <a:rPr lang="en-US" sz="8000" b="0" i="1" dirty="0">
                <a:solidFill>
                  <a:schemeClr val="bg1"/>
                </a:solidFill>
                <a:latin typeface="+mj-lt"/>
                <a:cs typeface="Times New Roman" panose="02020603050405020304" pitchFamily="18" charset="0"/>
              </a:rPr>
              <a:t>04 </a:t>
            </a:r>
            <a:r>
              <a:rPr lang="en-US" sz="8000" b="0" i="1" dirty="0" err="1">
                <a:solidFill>
                  <a:schemeClr val="bg1"/>
                </a:solidFill>
                <a:latin typeface="+mj-lt"/>
                <a:cs typeface="Times New Roman" panose="02020603050405020304" pitchFamily="18" charset="0"/>
              </a:rPr>
              <a:t>Câu</a:t>
            </a:r>
            <a:endParaRPr lang="en-US" sz="8000" b="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4145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a:solidFill>
                  <a:srgbClr val="FFFF00"/>
                </a:solidFill>
                <a:latin typeface="+mj-lt"/>
                <a:cs typeface="Times New Roman" panose="02020603050405020304" pitchFamily="18" charset="0"/>
              </a:rPr>
              <a:t>Đk</a:t>
            </a:r>
            <a:r>
              <a:rPr lang="en-US" sz="8000" b="0" u="sng" dirty="0">
                <a:solidFill>
                  <a:srgbClr val="FFFF00"/>
                </a:solidFill>
                <a:latin typeface="+mj-lt"/>
                <a:cs typeface="Times New Roman" panose="02020603050405020304" pitchFamily="18" charset="0"/>
              </a:rPr>
              <a:t>:</a:t>
            </a:r>
            <a:r>
              <a:rPr lang="en-US" sz="8000" b="0" dirty="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98412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Autofit/>
          </a:bodyPr>
          <a:lstStyle/>
          <a:p>
            <a:pPr algn="just"/>
            <a:r>
              <a:rPr lang="en-US" sz="6000" b="0" u="sng" dirty="0">
                <a:solidFill>
                  <a:srgbClr val="FFFF00"/>
                </a:solidFill>
                <a:latin typeface="+mj-lt"/>
                <a:cs typeface="Times New Roman" panose="02020603050405020304" pitchFamily="18" charset="0"/>
              </a:rPr>
              <a:t>Tk1:</a:t>
            </a:r>
            <a:r>
              <a:rPr lang="en-US" sz="6000" b="0" dirty="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Từ Si-on khi được Chúa dẫn về, ta ngỡ ngàng tựa trong giấc mơ. Tiếng cười rộn rã đôi môi, lời hoan ca vang rền cửa miệng.</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7952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a:solidFill>
                  <a:srgbClr val="FFFF00"/>
                </a:solidFill>
                <a:latin typeface="+mj-lt"/>
                <a:cs typeface="Times New Roman" panose="02020603050405020304" pitchFamily="18" charset="0"/>
              </a:rPr>
              <a:t>Đk</a:t>
            </a:r>
            <a:r>
              <a:rPr lang="en-US" sz="8000" b="0" u="sng" dirty="0">
                <a:solidFill>
                  <a:srgbClr val="FFFF00"/>
                </a:solidFill>
                <a:latin typeface="+mj-lt"/>
                <a:cs typeface="Times New Roman" panose="02020603050405020304" pitchFamily="18" charset="0"/>
              </a:rPr>
              <a:t>:</a:t>
            </a:r>
            <a:r>
              <a:rPr lang="en-US" sz="8000" b="0" dirty="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806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396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6000" b="0" u="sng" dirty="0">
                <a:solidFill>
                  <a:srgbClr val="FFFF00"/>
                </a:solidFill>
                <a:latin typeface="+mj-lt"/>
                <a:cs typeface="Times New Roman" panose="02020603050405020304" pitchFamily="18" charset="0"/>
              </a:rPr>
              <a:t>Tk2:</a:t>
            </a:r>
            <a:r>
              <a:rPr lang="en-US" sz="6000" b="0" dirty="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Này chư dân to nhỏ với nhau rằng: Ôi Chúa làm việc bao lớn lao. Chúa làm việc lớn lao thay, và ta nay vui mừng dẫy tràn.</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14276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a:solidFill>
                  <a:srgbClr val="FFFF00"/>
                </a:solidFill>
                <a:latin typeface="+mj-lt"/>
                <a:cs typeface="Times New Roman" panose="02020603050405020304" pitchFamily="18" charset="0"/>
              </a:rPr>
              <a:t>Đk</a:t>
            </a:r>
            <a:r>
              <a:rPr lang="en-US" sz="8000" b="0" u="sng" dirty="0">
                <a:solidFill>
                  <a:srgbClr val="FFFF00"/>
                </a:solidFill>
                <a:latin typeface="+mj-lt"/>
                <a:cs typeface="Times New Roman" panose="02020603050405020304" pitchFamily="18" charset="0"/>
              </a:rPr>
              <a:t>:</a:t>
            </a:r>
            <a:r>
              <a:rPr lang="en-US" sz="8000" b="0" dirty="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6877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6000" b="0" u="sng" dirty="0">
                <a:solidFill>
                  <a:srgbClr val="FFFF00"/>
                </a:solidFill>
                <a:latin typeface="+mj-lt"/>
                <a:cs typeface="Times New Roman" panose="02020603050405020304" pitchFamily="18" charset="0"/>
              </a:rPr>
              <a:t>Tk3:</a:t>
            </a:r>
            <a:r>
              <a:rPr lang="en-US" sz="6000" b="0" dirty="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Nguyện anh em lao tù Chúa đưa về, như suối cạn miền Nam đón mưa. Lúc này buồn bã đi gieo, mùa mai sau vui mừng hái gặt.</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13127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a:solidFill>
                  <a:srgbClr val="FFFF00"/>
                </a:solidFill>
                <a:latin typeface="+mj-lt"/>
                <a:cs typeface="Times New Roman" panose="02020603050405020304" pitchFamily="18" charset="0"/>
              </a:rPr>
              <a:t>Đk</a:t>
            </a:r>
            <a:r>
              <a:rPr lang="en-US" sz="8000" b="0" u="sng" dirty="0">
                <a:solidFill>
                  <a:srgbClr val="FFFF00"/>
                </a:solidFill>
                <a:latin typeface="+mj-lt"/>
                <a:cs typeface="Times New Roman" panose="02020603050405020304" pitchFamily="18" charset="0"/>
              </a:rPr>
              <a:t>:</a:t>
            </a:r>
            <a:r>
              <a:rPr lang="en-US" sz="8000" b="0" dirty="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08351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6000" b="0" u="sng" dirty="0">
                <a:solidFill>
                  <a:srgbClr val="FFFF00"/>
                </a:solidFill>
                <a:latin typeface="+mj-lt"/>
                <a:cs typeface="Times New Roman" panose="02020603050405020304" pitchFamily="18" charset="0"/>
              </a:rPr>
              <a:t>Tk4:</a:t>
            </a:r>
            <a:r>
              <a:rPr lang="en-US" sz="6000" b="0" dirty="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 Họ ra đi, đi mà đẫm châu lệ, gieo vãi từng hạt ươm giống đây. Lúc về, về sẽ reo vui, và trên vai mang nặng lúa vàng.</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61668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a:solidFill>
                  <a:srgbClr val="FFFF00"/>
                </a:solidFill>
                <a:latin typeface="+mj-lt"/>
                <a:cs typeface="Times New Roman" panose="02020603050405020304" pitchFamily="18" charset="0"/>
              </a:rPr>
              <a:t>Đk</a:t>
            </a:r>
            <a:r>
              <a:rPr lang="en-US" sz="8000" b="0" u="sng" dirty="0">
                <a:solidFill>
                  <a:srgbClr val="FFFF00"/>
                </a:solidFill>
                <a:latin typeface="+mj-lt"/>
                <a:cs typeface="Times New Roman" panose="02020603050405020304" pitchFamily="18" charset="0"/>
              </a:rPr>
              <a:t>:</a:t>
            </a:r>
            <a:r>
              <a:rPr lang="en-US" sz="8000" b="0" dirty="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4758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743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9729" y="57150"/>
            <a:ext cx="8881871" cy="2246769"/>
          </a:xfrm>
          <a:prstGeom prst="rect">
            <a:avLst/>
          </a:prstGeom>
        </p:spPr>
        <p:txBody>
          <a:bodyPr wrap="square">
            <a:spAutoFit/>
          </a:bodyPr>
          <a:lstStyle/>
          <a:p>
            <a:pPr eaLnBrk="1" fontAlgn="auto" hangingPunct="1">
              <a:spcBef>
                <a:spcPts val="0"/>
              </a:spcBef>
              <a:spcAft>
                <a:spcPts val="0"/>
              </a:spcAft>
            </a:pPr>
            <a:r>
              <a:rPr lang="en-US" sz="3600" b="0" u="sng" dirty="0" err="1">
                <a:solidFill>
                  <a:srgbClr val="FFFF00"/>
                </a:solidFill>
                <a:latin typeface="UTM American Sans"/>
                <a:cs typeface="Times New Roman" pitchFamily="18" charset="0"/>
              </a:rPr>
              <a:t>Bài</a:t>
            </a:r>
            <a:r>
              <a:rPr lang="en-US" sz="3600" b="0" u="sng" dirty="0">
                <a:solidFill>
                  <a:srgbClr val="FFFF00"/>
                </a:solidFill>
                <a:latin typeface="UTM American Sans"/>
                <a:cs typeface="Times New Roman" pitchFamily="18" charset="0"/>
              </a:rPr>
              <a:t> </a:t>
            </a:r>
            <a:r>
              <a:rPr lang="en-US" sz="3600" b="0" u="sng" dirty="0" err="1">
                <a:solidFill>
                  <a:srgbClr val="FFFF00"/>
                </a:solidFill>
                <a:latin typeface="UTM American Sans"/>
                <a:cs typeface="Times New Roman" pitchFamily="18" charset="0"/>
              </a:rPr>
              <a:t>Đọc</a:t>
            </a:r>
            <a:r>
              <a:rPr lang="en-US" sz="3600" b="0" u="sng" dirty="0">
                <a:solidFill>
                  <a:srgbClr val="FFFF00"/>
                </a:solidFill>
                <a:latin typeface="UTM American Sans"/>
                <a:cs typeface="Times New Roman" pitchFamily="18" charset="0"/>
              </a:rPr>
              <a:t> 2:</a:t>
            </a:r>
          </a:p>
          <a:p>
            <a:pPr eaLnBrk="1" fontAlgn="auto" hangingPunct="1">
              <a:spcBef>
                <a:spcPts val="0"/>
              </a:spcBef>
              <a:spcAft>
                <a:spcPts val="0"/>
              </a:spcAft>
            </a:pPr>
            <a:r>
              <a:rPr lang="vi-VN" sz="3200" dirty="0">
                <a:solidFill>
                  <a:schemeClr val="bg1"/>
                </a:solidFill>
                <a:cs typeface="+mn-cs"/>
              </a:rPr>
              <a:t>Bài trích thư của thánh Phao-lô tông đồ gửi tín hữu Phi-líp-phê.</a:t>
            </a:r>
            <a:endParaRPr lang="en-US" sz="3200" dirty="0">
              <a:solidFill>
                <a:schemeClr val="bg1"/>
              </a:solidFill>
              <a:cs typeface="+mn-cs"/>
            </a:endParaRPr>
          </a:p>
          <a:p>
            <a:pPr eaLnBrk="1" fontAlgn="auto" hangingPunct="1">
              <a:spcBef>
                <a:spcPts val="0"/>
              </a:spcBef>
              <a:spcAft>
                <a:spcPts val="0"/>
              </a:spcAft>
            </a:pPr>
            <a:r>
              <a:rPr lang="vi-VN" sz="2000" b="0" i="1" dirty="0">
                <a:solidFill>
                  <a:schemeClr val="bg1"/>
                </a:solidFill>
                <a:latin typeface="+mj-lt"/>
                <a:cs typeface="+mn-cs"/>
              </a:rPr>
              <a:t>Anh em hãy nên tinh tuyền, đừng làm gì đáng trách, trong khi chờ đợi ngày Đức Ki-tô quang lâm.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16791"/>
            <a:ext cx="5105400" cy="2626709"/>
          </a:xfrm>
          <a:prstGeom prst="rect">
            <a:avLst/>
          </a:prstGeom>
        </p:spPr>
      </p:pic>
    </p:spTree>
    <p:extLst>
      <p:ext uri="{BB962C8B-B14F-4D97-AF65-F5344CB8AC3E}">
        <p14:creationId xmlns:p14="http://schemas.microsoft.com/office/powerpoint/2010/main" val="613539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85000" lnSpcReduction="20000"/>
          </a:bodyPr>
          <a:lstStyle/>
          <a:p>
            <a:pPr marL="0" indent="0" algn="just">
              <a:lnSpc>
                <a:spcPct val="120000"/>
              </a:lnSpc>
              <a:buNone/>
            </a:pPr>
            <a:r>
              <a:rPr lang="en-US" sz="5200" u="sng" dirty="0">
                <a:solidFill>
                  <a:srgbClr val="FFFF00"/>
                </a:solidFill>
                <a:latin typeface="+mj-lt"/>
                <a:cs typeface="Times New Roman" panose="02020603050405020304" pitchFamily="18" charset="0"/>
              </a:rPr>
              <a:t>Alleluia… Alleluia</a:t>
            </a:r>
            <a:endParaRPr lang="en-US" sz="5200" b="0" dirty="0">
              <a:solidFill>
                <a:srgbClr val="FFFF00"/>
              </a:solidFill>
              <a:latin typeface="+mj-lt"/>
              <a:cs typeface="Times New Roman" panose="02020603050405020304" pitchFamily="18" charset="0"/>
            </a:endParaRPr>
          </a:p>
          <a:p>
            <a:pPr marL="0" indent="0" algn="just">
              <a:lnSpc>
                <a:spcPct val="110000"/>
              </a:lnSpc>
              <a:buNone/>
            </a:pPr>
            <a:r>
              <a:rPr lang="vi-VN" sz="7100" dirty="0">
                <a:solidFill>
                  <a:schemeClr val="bg1"/>
                </a:solidFill>
                <a:latin typeface="+mj-lt"/>
                <a:cs typeface="Times New Roman" panose="02020603050405020304" pitchFamily="18" charset="0"/>
              </a:rPr>
              <a:t>Hãy dọn đường cho Chúa, hãy sửa đường Chúa cho thẳng ngay, và mọi người sẽ thấy ơn Thiên Chúa cứu độ. </a:t>
            </a:r>
            <a:r>
              <a:rPr lang="vi-VN" sz="6400" u="sng" dirty="0">
                <a:solidFill>
                  <a:srgbClr val="FFFF00"/>
                </a:solidFill>
                <a:latin typeface="+mj-lt"/>
                <a:cs typeface="Times New Roman" panose="02020603050405020304" pitchFamily="18" charset="0"/>
              </a:rPr>
              <a:t>Alleluia…</a:t>
            </a:r>
            <a:endParaRPr lang="vi-VN" sz="6500" b="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92903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00150"/>
            <a:ext cx="9144000" cy="2057400"/>
          </a:xfrm>
        </p:spPr>
        <p:txBody>
          <a:bodyPr rtlCol="0">
            <a:normAutofit/>
          </a:bodyPr>
          <a:lstStyle/>
          <a:p>
            <a:pPr eaLnBrk="1" fontAlgn="auto" hangingPunct="1">
              <a:lnSpc>
                <a:spcPct val="120000"/>
              </a:lnSpc>
              <a:spcAft>
                <a:spcPts val="0"/>
              </a:spcAft>
              <a:defRPr/>
            </a:pPr>
            <a:r>
              <a:rPr lang="en-US" sz="5400" b="0" dirty="0" err="1">
                <a:solidFill>
                  <a:srgbClr val="FFFF00"/>
                </a:solidFill>
                <a:latin typeface="+mj-lt"/>
                <a:ea typeface="Tahoma" pitchFamily="34" charset="0"/>
                <a:cs typeface="Times New Roman" pitchFamily="18" charset="0"/>
              </a:rPr>
              <a:t>Tập</a:t>
            </a:r>
            <a:r>
              <a:rPr lang="en-US" sz="5400" b="0" dirty="0">
                <a:solidFill>
                  <a:srgbClr val="FFFF00"/>
                </a:solidFill>
                <a:latin typeface="+mj-lt"/>
                <a:ea typeface="Tahoma" pitchFamily="34" charset="0"/>
                <a:cs typeface="Times New Roman" pitchFamily="18" charset="0"/>
              </a:rPr>
              <a:t> </a:t>
            </a:r>
            <a:r>
              <a:rPr lang="en-US" sz="5400" b="0" dirty="0" err="1">
                <a:solidFill>
                  <a:srgbClr val="FFFF00"/>
                </a:solidFill>
                <a:latin typeface="+mj-lt"/>
                <a:ea typeface="Tahoma" pitchFamily="34" charset="0"/>
                <a:cs typeface="Times New Roman" pitchFamily="18" charset="0"/>
              </a:rPr>
              <a:t>Hát</a:t>
            </a:r>
            <a:r>
              <a:rPr lang="en-US" sz="5400" b="0" dirty="0">
                <a:solidFill>
                  <a:srgbClr val="FFFF00"/>
                </a:solidFill>
                <a:latin typeface="+mj-lt"/>
                <a:ea typeface="Tahoma" pitchFamily="34" charset="0"/>
                <a:cs typeface="Times New Roman" pitchFamily="18" charset="0"/>
              </a:rPr>
              <a:t> </a:t>
            </a:r>
            <a:r>
              <a:rPr lang="en-US" sz="5400" b="0" dirty="0" err="1">
                <a:solidFill>
                  <a:srgbClr val="FFFF00"/>
                </a:solidFill>
                <a:latin typeface="+mj-lt"/>
                <a:ea typeface="Tahoma" pitchFamily="34" charset="0"/>
                <a:cs typeface="Times New Roman" pitchFamily="18" charset="0"/>
              </a:rPr>
              <a:t>Cộng</a:t>
            </a:r>
            <a:r>
              <a:rPr lang="en-US" sz="5400" b="0" dirty="0">
                <a:solidFill>
                  <a:srgbClr val="FFFF00"/>
                </a:solidFill>
                <a:latin typeface="+mj-lt"/>
                <a:ea typeface="Tahoma" pitchFamily="34" charset="0"/>
                <a:cs typeface="Times New Roman" pitchFamily="18" charset="0"/>
              </a:rPr>
              <a:t> </a:t>
            </a:r>
            <a:r>
              <a:rPr lang="en-US" sz="5400" b="0" dirty="0" err="1">
                <a:solidFill>
                  <a:srgbClr val="FFFF00"/>
                </a:solidFill>
                <a:latin typeface="+mj-lt"/>
                <a:ea typeface="Tahoma" pitchFamily="34" charset="0"/>
                <a:cs typeface="Times New Roman" pitchFamily="18" charset="0"/>
              </a:rPr>
              <a:t>Đoàn</a:t>
            </a:r>
            <a:endParaRPr lang="en-US" sz="8800" b="0" dirty="0">
              <a:solidFill>
                <a:srgbClr val="FFFF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410696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7843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latin typeface="+mj-lt"/>
                <a:cs typeface="Times New Roman" pitchFamily="18" charset="0"/>
              </a:rPr>
              <a:t>KINH TIN KÍNH</a:t>
            </a:r>
          </a:p>
        </p:txBody>
      </p:sp>
    </p:spTree>
    <p:extLst>
      <p:ext uri="{BB962C8B-B14F-4D97-AF65-F5344CB8AC3E}">
        <p14:creationId xmlns:p14="http://schemas.microsoft.com/office/powerpoint/2010/main" val="1120903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146807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865643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167695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437645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916175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18138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6126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a:solidFill>
                  <a:srgbClr val="FFFF00"/>
                </a:solidFill>
                <a:latin typeface="+mj-lt"/>
                <a:cs typeface="Times New Roman" panose="02020603050405020304" pitchFamily="18" charset="0"/>
              </a:rPr>
              <a:t>Đk</a:t>
            </a:r>
            <a:r>
              <a:rPr lang="en-US" sz="8000" b="0" u="sng" dirty="0">
                <a:solidFill>
                  <a:srgbClr val="FFFF00"/>
                </a:solidFill>
                <a:latin typeface="+mj-lt"/>
                <a:cs typeface="Times New Roman" panose="02020603050405020304" pitchFamily="18" charset="0"/>
              </a:rPr>
              <a:t>:</a:t>
            </a:r>
            <a:r>
              <a:rPr lang="en-US" sz="8000" b="0" dirty="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53627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67450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96347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181350"/>
            <a:ext cx="2895600" cy="1912620"/>
          </a:xfrm>
          <a:prstGeom prst="rect">
            <a:avLst/>
          </a:prstGeom>
        </p:spPr>
      </p:pic>
      <p:sp>
        <p:nvSpPr>
          <p:cNvPr id="4" name="Rectangle 3"/>
          <p:cNvSpPr/>
          <p:nvPr/>
        </p:nvSpPr>
        <p:spPr>
          <a:xfrm>
            <a:off x="76200" y="133350"/>
            <a:ext cx="8991600" cy="4334135"/>
          </a:xfrm>
          <a:prstGeom prst="rect">
            <a:avLst/>
          </a:prstGeom>
        </p:spPr>
        <p:txBody>
          <a:bodyPr wrap="square">
            <a:spAutoFit/>
          </a:bodyPr>
          <a:lstStyle/>
          <a:p>
            <a:pPr algn="ctr" eaLnBrk="1" fontAlgn="auto" hangingPunct="1">
              <a:lnSpc>
                <a:spcPct val="115000"/>
              </a:lnSpc>
              <a:spcBef>
                <a:spcPct val="20000"/>
              </a:spcBef>
              <a:spcAft>
                <a:spcPts val="0"/>
              </a:spcAft>
              <a:defRPr/>
            </a:pPr>
            <a:r>
              <a:rPr lang="en-US" altLang="vi-VN" sz="4400" b="0" u="sng" dirty="0">
                <a:solidFill>
                  <a:srgbClr val="FFFF00"/>
                </a:solidFill>
                <a:latin typeface="UTM American Sans"/>
                <a:cs typeface="Times New Roman" panose="02020603050405020304" pitchFamily="18" charset="0"/>
              </a:rPr>
              <a:t>LỜI NGUYỆN TÍN HỮU</a:t>
            </a:r>
          </a:p>
          <a:p>
            <a:pPr algn="just" eaLnBrk="1" fontAlgn="auto" hangingPunct="1">
              <a:lnSpc>
                <a:spcPct val="115000"/>
              </a:lnSpc>
              <a:spcBef>
                <a:spcPct val="20000"/>
              </a:spcBef>
              <a:spcAft>
                <a:spcPts val="0"/>
              </a:spcAft>
              <a:defRPr/>
            </a:pPr>
            <a:r>
              <a:rPr lang="en-US" altLang="vi-VN" sz="3200" b="0" dirty="0" err="1">
                <a:solidFill>
                  <a:prstClr val="white"/>
                </a:solidFill>
                <a:latin typeface="UTM American Sans"/>
                <a:cs typeface="Times New Roman" panose="02020603050405020304" pitchFamily="18" charset="0"/>
              </a:rPr>
              <a:t>Anh</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chị</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em</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thân</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mến</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Thiên</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Chúa</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mời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gọi</a:t>
            </a:r>
            <a:r>
              <a:rPr lang="en-US" altLang="vi-VN" sz="3200" b="0" dirty="0">
                <a:solidFill>
                  <a:prstClr val="white"/>
                </a:solidFill>
                <a:latin typeface="UTM American Sans"/>
                <a:cs typeface="Times New Roman" panose="02020603050405020304" pitchFamily="18" charset="0"/>
              </a:rPr>
              <a:t> con </a:t>
            </a:r>
            <a:r>
              <a:rPr lang="en-US" altLang="vi-VN" sz="3200" b="0" dirty="0" err="1">
                <a:solidFill>
                  <a:prstClr val="white"/>
                </a:solidFill>
                <a:latin typeface="UTM American Sans"/>
                <a:cs typeface="Times New Roman" panose="02020603050405020304" pitchFamily="18" charset="0"/>
              </a:rPr>
              <a:t>người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hiệp</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thông</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với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Chúa</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và</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với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nhau</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Để</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đáp</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lại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lời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mời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gọi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đó</a:t>
            </a:r>
            <a:r>
              <a:rPr lang="en-US" altLang="vi-VN" sz="3200" b="0" dirty="0">
                <a:solidFill>
                  <a:prstClr val="white"/>
                </a:solidFill>
                <a:latin typeface="UTM American Sans"/>
                <a:cs typeface="Times New Roman" panose="02020603050405020304" pitchFamily="18" charset="0"/>
              </a:rPr>
              <a:t>, con </a:t>
            </a:r>
            <a:r>
              <a:rPr lang="en-US" altLang="vi-VN" sz="3200" b="0" dirty="0" err="1">
                <a:solidFill>
                  <a:prstClr val="white"/>
                </a:solidFill>
                <a:latin typeface="UTM American Sans"/>
                <a:cs typeface="Times New Roman" panose="02020603050405020304" pitchFamily="18" charset="0"/>
              </a:rPr>
              <a:t>người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phải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hoán</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cải</a:t>
            </a:r>
            <a:r>
              <a:rPr lang="en-US" altLang="vi-VN" sz="3200" b="0" dirty="0">
                <a:solidFill>
                  <a:prstClr val="white"/>
                </a:solidFill>
                <a:latin typeface="UTM American Sans"/>
                <a:cs typeface="Times New Roman" panose="02020603050405020304" pitchFamily="18" charset="0"/>
              </a:rPr>
              <a:t> con </a:t>
            </a:r>
            <a:r>
              <a:rPr lang="en-US" altLang="vi-VN" sz="3200" b="0" dirty="0" err="1">
                <a:solidFill>
                  <a:prstClr val="white"/>
                </a:solidFill>
                <a:latin typeface="UTM American Sans"/>
                <a:cs typeface="Times New Roman" panose="02020603050405020304" pitchFamily="18" charset="0"/>
              </a:rPr>
              <a:t>tim</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rồi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suốt</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cuộc</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đời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phải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ăn</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năn</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sám</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hối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Với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lòng</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thống</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hối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chân</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thành</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vì</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những</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lỗi</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lầm</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đã</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phạm</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chúng</a:t>
            </a:r>
            <a:r>
              <a:rPr lang="en-US" altLang="vi-VN" sz="3200" b="0" dirty="0">
                <a:solidFill>
                  <a:prstClr val="white"/>
                </a:solidFill>
                <a:latin typeface="UTM American Sans"/>
                <a:cs typeface="Times New Roman" panose="02020603050405020304" pitchFamily="18" charset="0"/>
              </a:rPr>
              <a:t> ta </a:t>
            </a:r>
            <a:r>
              <a:rPr lang="en-US" altLang="vi-VN" sz="3200" b="0" dirty="0" err="1">
                <a:solidFill>
                  <a:prstClr val="white"/>
                </a:solidFill>
                <a:latin typeface="UTM American Sans"/>
                <a:cs typeface="Times New Roman" panose="02020603050405020304" pitchFamily="18" charset="0"/>
              </a:rPr>
              <a:t>cùng</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khiêm</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tốn</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nguyện</a:t>
            </a:r>
            <a:r>
              <a:rPr lang="en-US" altLang="vi-VN" sz="3200" b="0" dirty="0">
                <a:solidFill>
                  <a:prstClr val="white"/>
                </a:solidFill>
                <a:latin typeface="UTM American Sans"/>
                <a:cs typeface="Times New Roman" panose="02020603050405020304" pitchFamily="18" charset="0"/>
              </a:rPr>
              <a:t> </a:t>
            </a:r>
            <a:r>
              <a:rPr lang="en-US" altLang="vi-VN" sz="3200" b="0" dirty="0" err="1">
                <a:solidFill>
                  <a:prstClr val="white"/>
                </a:solidFill>
                <a:latin typeface="UTM American Sans"/>
                <a:cs typeface="Times New Roman" panose="02020603050405020304" pitchFamily="18" charset="0"/>
              </a:rPr>
              <a:t>xin</a:t>
            </a:r>
            <a:r>
              <a:rPr lang="en-US" altLang="vi-VN" sz="3200" b="0" dirty="0">
                <a:solidFill>
                  <a:prstClr val="white"/>
                </a:solidFill>
                <a:latin typeface="UTM American Sans"/>
                <a:cs typeface="Times New Roman" panose="02020603050405020304" pitchFamily="18" charset="0"/>
              </a:rPr>
              <a:t>.</a:t>
            </a:r>
          </a:p>
        </p:txBody>
      </p:sp>
    </p:spTree>
    <p:extLst>
      <p:ext uri="{BB962C8B-B14F-4D97-AF65-F5344CB8AC3E}">
        <p14:creationId xmlns:p14="http://schemas.microsoft.com/office/powerpoint/2010/main" val="4045204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86200" y="2571750"/>
            <a:ext cx="4953000" cy="1077218"/>
          </a:xfrm>
          <a:prstGeom prst="rect">
            <a:avLst/>
          </a:prstGeom>
        </p:spPr>
        <p:txBody>
          <a:bodyPr wrap="square">
            <a:spAutoFit/>
          </a:bodyPr>
          <a:lstStyle/>
          <a:p>
            <a:pPr lvl="0" algn="ctr"/>
            <a:r>
              <a:rPr lang="en-US" sz="4000" dirty="0" err="1">
                <a:ln w="1905"/>
                <a:solidFill>
                  <a:srgbClr val="FFFF00"/>
                </a:solidFill>
                <a:latin typeface="UTM American Sans"/>
              </a:rPr>
              <a:t>Lễ</a:t>
            </a:r>
            <a:r>
              <a:rPr lang="en-US" sz="4000" dirty="0">
                <a:ln w="1905"/>
                <a:solidFill>
                  <a:srgbClr val="FFFF00"/>
                </a:solidFill>
                <a:latin typeface="UTM American Sans"/>
              </a:rPr>
              <a:t> </a:t>
            </a:r>
            <a:r>
              <a:rPr lang="en-US" sz="4000" dirty="0" err="1">
                <a:ln w="1905"/>
                <a:solidFill>
                  <a:srgbClr val="FFFF00"/>
                </a:solidFill>
                <a:latin typeface="UTM American Sans"/>
              </a:rPr>
              <a:t>Dâng</a:t>
            </a:r>
            <a:r>
              <a:rPr lang="en-US" sz="4000" dirty="0">
                <a:ln w="1905"/>
                <a:solidFill>
                  <a:srgbClr val="FFFF00"/>
                </a:solidFill>
                <a:latin typeface="UTM American Sans"/>
              </a:rPr>
              <a:t> </a:t>
            </a:r>
            <a:r>
              <a:rPr lang="en-US" sz="4000" dirty="0" err="1">
                <a:ln w="1905"/>
                <a:solidFill>
                  <a:srgbClr val="FFFF00"/>
                </a:solidFill>
                <a:latin typeface="UTM American Sans"/>
              </a:rPr>
              <a:t>Mùa</a:t>
            </a:r>
            <a:r>
              <a:rPr lang="en-US" sz="4000" dirty="0">
                <a:ln w="1905"/>
                <a:solidFill>
                  <a:srgbClr val="FFFF00"/>
                </a:solidFill>
                <a:latin typeface="UTM American Sans"/>
              </a:rPr>
              <a:t> </a:t>
            </a:r>
            <a:r>
              <a:rPr lang="en-US" sz="4000" dirty="0" err="1">
                <a:ln w="1905"/>
                <a:solidFill>
                  <a:srgbClr val="FFFF00"/>
                </a:solidFill>
                <a:latin typeface="UTM American Sans"/>
              </a:rPr>
              <a:t>Vọng</a:t>
            </a:r>
            <a:endParaRPr lang="en-US" sz="4000" dirty="0">
              <a:ln w="1905"/>
              <a:solidFill>
                <a:srgbClr val="FFFF00"/>
              </a:solidFill>
              <a:latin typeface="UTM American Sans"/>
            </a:endParaRPr>
          </a:p>
          <a:p>
            <a:pPr lvl="0" algn="ctr"/>
            <a:r>
              <a:rPr lang="en-US" sz="2400" i="1" dirty="0">
                <a:ln w="1905"/>
                <a:solidFill>
                  <a:srgbClr val="FFFFFF"/>
                </a:solidFill>
                <a:latin typeface="UTM American Sans"/>
              </a:rPr>
              <a:t>Linh </a:t>
            </a:r>
            <a:r>
              <a:rPr lang="en-US" sz="2400" i="1" dirty="0" err="1">
                <a:ln w="1905"/>
                <a:solidFill>
                  <a:srgbClr val="FFFFFF"/>
                </a:solidFill>
                <a:latin typeface="UTM American Sans"/>
              </a:rPr>
              <a:t>Huyền</a:t>
            </a:r>
            <a:r>
              <a:rPr lang="en-US" sz="2400" i="1" dirty="0">
                <a:ln w="1905"/>
                <a:solidFill>
                  <a:srgbClr val="FFFFFF"/>
                </a:solidFill>
                <a:latin typeface="UTM American Sans"/>
              </a:rPr>
              <a:t> Dung</a:t>
            </a:r>
          </a:p>
        </p:txBody>
      </p:sp>
    </p:spTree>
    <p:extLst>
      <p:ext uri="{BB962C8B-B14F-4D97-AF65-F5344CB8AC3E}">
        <p14:creationId xmlns:p14="http://schemas.microsoft.com/office/powerpoint/2010/main" val="2513103965"/>
      </p:ext>
    </p:extLst>
  </p:cSld>
  <p:clrMapOvr>
    <a:masterClrMapping/>
  </p:clrMapOvr>
  <p:transition advClick="0" advTm="30"/>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1400" u="sng" dirty="0">
              <a:solidFill>
                <a:srgbClr val="FFFF00"/>
              </a:solidFill>
              <a:latin typeface="+mj-lt"/>
              <a:cs typeface="Times New Roman" pitchFamily="18" charset="0"/>
            </a:endParaRPr>
          </a:p>
          <a:p>
            <a:pPr algn="just"/>
            <a:r>
              <a:rPr lang="en-US" sz="5000" u="sng" dirty="0">
                <a:solidFill>
                  <a:srgbClr val="FFFF00"/>
                </a:solidFill>
                <a:latin typeface="+mj-lt"/>
                <a:cs typeface="Times New Roman" pitchFamily="18" charset="0"/>
              </a:rPr>
              <a:t>T</a:t>
            </a:r>
            <a:r>
              <a:rPr lang="en-US" sz="5000" b="0" u="sng" dirty="0">
                <a:solidFill>
                  <a:srgbClr val="FFFF00"/>
                </a:solidFill>
                <a:latin typeface="+mj-lt"/>
                <a:cs typeface="Times New Roman" pitchFamily="18" charset="0"/>
              </a:rPr>
              <a:t>k1</a:t>
            </a:r>
            <a:r>
              <a:rPr lang="en-US" sz="5000" b="0" dirty="0">
                <a:solidFill>
                  <a:srgbClr val="FFFF00"/>
                </a:solidFill>
                <a:latin typeface="+mj-lt"/>
                <a:cs typeface="Times New Roman" pitchFamily="18" charset="0"/>
              </a:rPr>
              <a:t>:</a:t>
            </a:r>
            <a:r>
              <a:rPr lang="en-US" sz="5000" b="0" dirty="0">
                <a:solidFill>
                  <a:schemeClr val="bg1"/>
                </a:solidFill>
                <a:latin typeface="+mj-lt"/>
                <a:cs typeface="Times New Roman" pitchFamily="18" charset="0"/>
              </a:rPr>
              <a:t> </a:t>
            </a:r>
            <a:r>
              <a:rPr lang="vi-VN" sz="5000" dirty="0">
                <a:solidFill>
                  <a:schemeClr val="bg1"/>
                </a:solidFill>
                <a:latin typeface="+mj-lt"/>
              </a:rPr>
              <a:t>Trong tâm tình chờ mong Chúa đến con xin dâng lên lễ dâng mọn hèn, là lòng thành thống hối ăn năn. Xin Chúa xót thương ban xuống muôn ơn để đổi mới tâm hồn con đây.</a:t>
            </a:r>
          </a:p>
        </p:txBody>
      </p:sp>
    </p:spTree>
    <p:extLst>
      <p:ext uri="{BB962C8B-B14F-4D97-AF65-F5344CB8AC3E}">
        <p14:creationId xmlns:p14="http://schemas.microsoft.com/office/powerpoint/2010/main" val="3526139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5200" u="sng" dirty="0">
              <a:solidFill>
                <a:srgbClr val="FFFF00"/>
              </a:solidFill>
              <a:latin typeface="+mj-lt"/>
              <a:cs typeface="Times New Roman" pitchFamily="18" charset="0"/>
            </a:endParaRPr>
          </a:p>
          <a:p>
            <a:pPr algn="just"/>
            <a:r>
              <a:rPr lang="en-US" sz="6000" u="sng" dirty="0" err="1">
                <a:solidFill>
                  <a:srgbClr val="FFFF00"/>
                </a:solidFill>
                <a:latin typeface="+mj-lt"/>
                <a:cs typeface="Times New Roman" pitchFamily="18" charset="0"/>
              </a:rPr>
              <a:t>Đ</a:t>
            </a:r>
            <a:r>
              <a:rPr lang="en-US" sz="6000" b="0" u="sng" dirty="0" err="1">
                <a:solidFill>
                  <a:srgbClr val="FFFF00"/>
                </a:solidFill>
                <a:latin typeface="+mj-lt"/>
                <a:cs typeface="Times New Roman" pitchFamily="18" charset="0"/>
              </a:rPr>
              <a:t>k</a:t>
            </a:r>
            <a:r>
              <a:rPr lang="en-US" sz="6000" b="0" dirty="0">
                <a:solidFill>
                  <a:srgbClr val="FFFF00"/>
                </a:solidFill>
                <a:latin typeface="+mj-lt"/>
                <a:cs typeface="Times New Roman" pitchFamily="18" charset="0"/>
              </a:rPr>
              <a:t>:</a:t>
            </a:r>
            <a:r>
              <a:rPr lang="en-US" sz="6000" b="0" dirty="0">
                <a:solidFill>
                  <a:schemeClr val="bg1"/>
                </a:solidFill>
                <a:latin typeface="+mj-lt"/>
                <a:cs typeface="Times New Roman" pitchFamily="18" charset="0"/>
              </a:rPr>
              <a:t> </a:t>
            </a:r>
            <a:r>
              <a:rPr lang="vi-VN" sz="6000" dirty="0">
                <a:solidFill>
                  <a:schemeClr val="bg1"/>
                </a:solidFill>
                <a:latin typeface="+mj-lt"/>
              </a:rPr>
              <a:t>Bánh với rượu đoàn con tiến dâng xin Chúa thương đổ tràn thánh ân.</a:t>
            </a:r>
          </a:p>
        </p:txBody>
      </p:sp>
    </p:spTree>
    <p:extLst>
      <p:ext uri="{BB962C8B-B14F-4D97-AF65-F5344CB8AC3E}">
        <p14:creationId xmlns:p14="http://schemas.microsoft.com/office/powerpoint/2010/main" val="2731237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1400" u="sng" dirty="0">
              <a:solidFill>
                <a:srgbClr val="FFFF00"/>
              </a:solidFill>
              <a:latin typeface="+mj-lt"/>
              <a:cs typeface="Times New Roman" pitchFamily="18" charset="0"/>
            </a:endParaRPr>
          </a:p>
          <a:p>
            <a:pPr algn="just"/>
            <a:r>
              <a:rPr lang="en-US" sz="5000" u="sng" dirty="0">
                <a:solidFill>
                  <a:srgbClr val="FFFF00"/>
                </a:solidFill>
                <a:latin typeface="+mj-lt"/>
                <a:cs typeface="Times New Roman" pitchFamily="18" charset="0"/>
              </a:rPr>
              <a:t>T</a:t>
            </a:r>
            <a:r>
              <a:rPr lang="en-US" sz="5000" b="0" u="sng" dirty="0">
                <a:solidFill>
                  <a:srgbClr val="FFFF00"/>
                </a:solidFill>
                <a:latin typeface="+mj-lt"/>
                <a:cs typeface="Times New Roman" pitchFamily="18" charset="0"/>
              </a:rPr>
              <a:t>k2</a:t>
            </a:r>
            <a:r>
              <a:rPr lang="en-US" sz="5000" b="0" dirty="0">
                <a:solidFill>
                  <a:srgbClr val="FFFF00"/>
                </a:solidFill>
                <a:latin typeface="+mj-lt"/>
                <a:cs typeface="Times New Roman" pitchFamily="18" charset="0"/>
              </a:rPr>
              <a:t>:</a:t>
            </a:r>
            <a:r>
              <a:rPr lang="en-US" sz="5000" b="0" dirty="0">
                <a:solidFill>
                  <a:schemeClr val="bg1"/>
                </a:solidFill>
                <a:latin typeface="+mj-lt"/>
                <a:cs typeface="Times New Roman" pitchFamily="18" charset="0"/>
              </a:rPr>
              <a:t> </a:t>
            </a:r>
            <a:r>
              <a:rPr lang="vi-VN" sz="5000" dirty="0">
                <a:solidFill>
                  <a:schemeClr val="bg1"/>
                </a:solidFill>
                <a:latin typeface="+mj-lt"/>
              </a:rPr>
              <a:t>Con van nài Ngài ơi mau đến tâm tư con mong Chúa bao tháng ngày, nguyện trời cao đổ xuống sương mai. Mưa Đấng Cứu Tinh, mưa Đấng Công Bình để giải thoát cứu độ  nhân gian.</a:t>
            </a:r>
          </a:p>
        </p:txBody>
      </p:sp>
    </p:spTree>
    <p:extLst>
      <p:ext uri="{BB962C8B-B14F-4D97-AF65-F5344CB8AC3E}">
        <p14:creationId xmlns:p14="http://schemas.microsoft.com/office/powerpoint/2010/main" val="3143119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5200" u="sng" dirty="0">
              <a:solidFill>
                <a:srgbClr val="FFFF00"/>
              </a:solidFill>
              <a:latin typeface="+mj-lt"/>
              <a:cs typeface="Times New Roman" pitchFamily="18" charset="0"/>
            </a:endParaRPr>
          </a:p>
          <a:p>
            <a:pPr algn="just"/>
            <a:r>
              <a:rPr lang="en-US" sz="6000" u="sng" dirty="0" err="1">
                <a:solidFill>
                  <a:srgbClr val="FFFF00"/>
                </a:solidFill>
                <a:latin typeface="+mj-lt"/>
                <a:cs typeface="Times New Roman" pitchFamily="18" charset="0"/>
              </a:rPr>
              <a:t>Đ</a:t>
            </a:r>
            <a:r>
              <a:rPr lang="en-US" sz="6000" b="0" u="sng" dirty="0" err="1">
                <a:solidFill>
                  <a:srgbClr val="FFFF00"/>
                </a:solidFill>
                <a:latin typeface="+mj-lt"/>
                <a:cs typeface="Times New Roman" pitchFamily="18" charset="0"/>
              </a:rPr>
              <a:t>k</a:t>
            </a:r>
            <a:r>
              <a:rPr lang="en-US" sz="6000" b="0" dirty="0">
                <a:solidFill>
                  <a:srgbClr val="FFFF00"/>
                </a:solidFill>
                <a:latin typeface="+mj-lt"/>
                <a:cs typeface="Times New Roman" pitchFamily="18" charset="0"/>
              </a:rPr>
              <a:t>:</a:t>
            </a:r>
            <a:r>
              <a:rPr lang="en-US" sz="6000" b="0" dirty="0">
                <a:solidFill>
                  <a:schemeClr val="bg1"/>
                </a:solidFill>
                <a:latin typeface="+mj-lt"/>
                <a:cs typeface="Times New Roman" pitchFamily="18" charset="0"/>
              </a:rPr>
              <a:t> </a:t>
            </a:r>
            <a:r>
              <a:rPr lang="vi-VN" sz="6000" dirty="0">
                <a:solidFill>
                  <a:schemeClr val="bg1"/>
                </a:solidFill>
                <a:latin typeface="+mj-lt"/>
              </a:rPr>
              <a:t>Bánh với rượu đoàn con tiến dâng xin Chúa thương đổ tràn thánh ân.</a:t>
            </a:r>
          </a:p>
        </p:txBody>
      </p:sp>
    </p:spTree>
    <p:extLst>
      <p:ext uri="{BB962C8B-B14F-4D97-AF65-F5344CB8AC3E}">
        <p14:creationId xmlns:p14="http://schemas.microsoft.com/office/powerpoint/2010/main" val="3159101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1400" u="sng" dirty="0">
              <a:solidFill>
                <a:srgbClr val="FFFF00"/>
              </a:solidFill>
              <a:latin typeface="+mj-lt"/>
              <a:cs typeface="Times New Roman" pitchFamily="18" charset="0"/>
            </a:endParaRPr>
          </a:p>
          <a:p>
            <a:pPr algn="just"/>
            <a:r>
              <a:rPr lang="en-US" sz="5000" u="sng" dirty="0">
                <a:solidFill>
                  <a:srgbClr val="FFFF00"/>
                </a:solidFill>
                <a:latin typeface="+mj-lt"/>
                <a:cs typeface="Times New Roman" pitchFamily="18" charset="0"/>
              </a:rPr>
              <a:t>T</a:t>
            </a:r>
            <a:r>
              <a:rPr lang="en-US" sz="5000" b="0" u="sng" dirty="0">
                <a:solidFill>
                  <a:srgbClr val="FFFF00"/>
                </a:solidFill>
                <a:latin typeface="+mj-lt"/>
                <a:cs typeface="Times New Roman" pitchFamily="18" charset="0"/>
              </a:rPr>
              <a:t>k3</a:t>
            </a:r>
            <a:r>
              <a:rPr lang="en-US" sz="5000" b="0" dirty="0">
                <a:solidFill>
                  <a:srgbClr val="FFFF00"/>
                </a:solidFill>
                <a:latin typeface="+mj-lt"/>
                <a:cs typeface="Times New Roman" pitchFamily="18" charset="0"/>
              </a:rPr>
              <a:t>:</a:t>
            </a:r>
            <a:r>
              <a:rPr lang="en-US" sz="5000" b="0" dirty="0">
                <a:solidFill>
                  <a:schemeClr val="bg1"/>
                </a:solidFill>
                <a:latin typeface="+mj-lt"/>
                <a:cs typeface="Times New Roman" pitchFamily="18" charset="0"/>
              </a:rPr>
              <a:t> </a:t>
            </a:r>
            <a:r>
              <a:rPr lang="vi-VN" dirty="0"/>
              <a:t> </a:t>
            </a:r>
            <a:r>
              <a:rPr lang="vi-VN" sz="5200" dirty="0">
                <a:solidFill>
                  <a:schemeClr val="bg1"/>
                </a:solidFill>
                <a:latin typeface="+mj-lt"/>
              </a:rPr>
              <a:t>Cho con lòng quảng đại tha thứ xua tan đi bao rẽ chia oán thù, nguyện từng ngày luôn sống khiêm nhu. Nên máng rơm hèn xưa chốn Bê-lem làm lễ dâng lên Ngài hôm nay.</a:t>
            </a:r>
          </a:p>
        </p:txBody>
      </p:sp>
    </p:spTree>
    <p:extLst>
      <p:ext uri="{BB962C8B-B14F-4D97-AF65-F5344CB8AC3E}">
        <p14:creationId xmlns:p14="http://schemas.microsoft.com/office/powerpoint/2010/main" val="3899367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endParaRPr lang="en-US" sz="5200" u="sng" dirty="0">
              <a:solidFill>
                <a:srgbClr val="FFFF00"/>
              </a:solidFill>
              <a:latin typeface="+mj-lt"/>
              <a:cs typeface="Times New Roman" pitchFamily="18" charset="0"/>
            </a:endParaRPr>
          </a:p>
          <a:p>
            <a:pPr algn="just"/>
            <a:r>
              <a:rPr lang="en-US" sz="6000" u="sng" dirty="0" err="1">
                <a:solidFill>
                  <a:srgbClr val="FFFF00"/>
                </a:solidFill>
                <a:latin typeface="+mj-lt"/>
                <a:cs typeface="Times New Roman" pitchFamily="18" charset="0"/>
              </a:rPr>
              <a:t>Đ</a:t>
            </a:r>
            <a:r>
              <a:rPr lang="en-US" sz="6000" b="0" u="sng" dirty="0" err="1">
                <a:solidFill>
                  <a:srgbClr val="FFFF00"/>
                </a:solidFill>
                <a:latin typeface="+mj-lt"/>
                <a:cs typeface="Times New Roman" pitchFamily="18" charset="0"/>
              </a:rPr>
              <a:t>k</a:t>
            </a:r>
            <a:r>
              <a:rPr lang="en-US" sz="6000" b="0" dirty="0">
                <a:solidFill>
                  <a:srgbClr val="FFFF00"/>
                </a:solidFill>
                <a:latin typeface="+mj-lt"/>
                <a:cs typeface="Times New Roman" pitchFamily="18" charset="0"/>
              </a:rPr>
              <a:t>:</a:t>
            </a:r>
            <a:r>
              <a:rPr lang="en-US" sz="6000" b="0" dirty="0">
                <a:solidFill>
                  <a:schemeClr val="bg1"/>
                </a:solidFill>
                <a:latin typeface="+mj-lt"/>
                <a:cs typeface="Times New Roman" pitchFamily="18" charset="0"/>
              </a:rPr>
              <a:t> </a:t>
            </a:r>
            <a:r>
              <a:rPr lang="vi-VN" sz="6000" dirty="0">
                <a:solidFill>
                  <a:schemeClr val="bg1"/>
                </a:solidFill>
                <a:latin typeface="+mj-lt"/>
              </a:rPr>
              <a:t>Bánh với rượu đoàn con tiến dâng xin Chúa thương đổ tràn thánh ân.</a:t>
            </a:r>
          </a:p>
        </p:txBody>
      </p:sp>
    </p:spTree>
    <p:extLst>
      <p:ext uri="{BB962C8B-B14F-4D97-AF65-F5344CB8AC3E}">
        <p14:creationId xmlns:p14="http://schemas.microsoft.com/office/powerpoint/2010/main" val="12996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85000" lnSpcReduction="20000"/>
          </a:bodyPr>
          <a:lstStyle/>
          <a:p>
            <a:pPr marL="0" indent="0" algn="just">
              <a:lnSpc>
                <a:spcPct val="120000"/>
              </a:lnSpc>
              <a:buNone/>
            </a:pPr>
            <a:r>
              <a:rPr lang="en-US" sz="5200" u="sng" dirty="0">
                <a:solidFill>
                  <a:srgbClr val="FFFF00"/>
                </a:solidFill>
                <a:latin typeface="+mj-lt"/>
                <a:cs typeface="Times New Roman" panose="02020603050405020304" pitchFamily="18" charset="0"/>
              </a:rPr>
              <a:t>Alleluia… Alleluia</a:t>
            </a:r>
            <a:endParaRPr lang="en-US" sz="5200" b="0" dirty="0">
              <a:solidFill>
                <a:srgbClr val="FFFF00"/>
              </a:solidFill>
              <a:latin typeface="+mj-lt"/>
              <a:cs typeface="Times New Roman" panose="02020603050405020304" pitchFamily="18" charset="0"/>
            </a:endParaRPr>
          </a:p>
          <a:p>
            <a:pPr marL="0" indent="0" algn="just">
              <a:lnSpc>
                <a:spcPct val="110000"/>
              </a:lnSpc>
              <a:buNone/>
            </a:pPr>
            <a:r>
              <a:rPr lang="vi-VN" sz="7100" dirty="0">
                <a:solidFill>
                  <a:schemeClr val="bg1"/>
                </a:solidFill>
                <a:latin typeface="+mj-lt"/>
                <a:cs typeface="Times New Roman" panose="02020603050405020304" pitchFamily="18" charset="0"/>
              </a:rPr>
              <a:t>Hãy dọn đường cho Chúa, hãy sửa đường Chúa cho thẳng ngay, và mọi người sẽ thấy ơn Thiên Chúa cứu độ. </a:t>
            </a:r>
            <a:r>
              <a:rPr lang="vi-VN" sz="6400" u="sng" dirty="0">
                <a:solidFill>
                  <a:srgbClr val="FFFF00"/>
                </a:solidFill>
                <a:latin typeface="+mj-lt"/>
                <a:cs typeface="Times New Roman" panose="02020603050405020304" pitchFamily="18" charset="0"/>
              </a:rPr>
              <a:t>Alleluia…</a:t>
            </a:r>
            <a:endParaRPr lang="vi-VN" sz="6500" b="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623222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1177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nSpc>
                <a:spcPct val="140000"/>
              </a:lnSpc>
            </a:pPr>
            <a:r>
              <a:rPr lang="en-US" sz="6000" b="0" dirty="0">
                <a:solidFill>
                  <a:srgbClr val="FFFF00"/>
                </a:solidFill>
                <a:latin typeface="+mj-lt"/>
                <a:cs typeface="Times New Roman" pitchFamily="18" charset="0"/>
              </a:rPr>
              <a:t>Ca </a:t>
            </a:r>
            <a:r>
              <a:rPr lang="en-US" sz="6000" b="0" dirty="0" err="1">
                <a:solidFill>
                  <a:srgbClr val="FFFF00"/>
                </a:solidFill>
                <a:latin typeface="+mj-lt"/>
                <a:cs typeface="Times New Roman" pitchFamily="18" charset="0"/>
              </a:rPr>
              <a:t>Nguyện</a:t>
            </a:r>
            <a:r>
              <a:rPr lang="en-US" sz="6000" b="0" dirty="0">
                <a:solidFill>
                  <a:srgbClr val="FFFF00"/>
                </a:solidFill>
                <a:latin typeface="+mj-lt"/>
                <a:cs typeface="Times New Roman" pitchFamily="18" charset="0"/>
              </a:rPr>
              <a:t> </a:t>
            </a:r>
            <a:r>
              <a:rPr lang="en-US" sz="6000" b="0" dirty="0" err="1">
                <a:solidFill>
                  <a:srgbClr val="FFFF00"/>
                </a:solidFill>
                <a:latin typeface="+mj-lt"/>
                <a:cs typeface="Times New Roman" pitchFamily="18" charset="0"/>
              </a:rPr>
              <a:t>Hiệp</a:t>
            </a:r>
            <a:r>
              <a:rPr lang="en-US" sz="6000" b="0" dirty="0">
                <a:solidFill>
                  <a:srgbClr val="FFFF00"/>
                </a:solidFill>
                <a:latin typeface="+mj-lt"/>
                <a:cs typeface="Times New Roman" pitchFamily="18" charset="0"/>
              </a:rPr>
              <a:t> </a:t>
            </a:r>
            <a:r>
              <a:rPr lang="en-US" sz="6000" b="0" dirty="0" err="1">
                <a:solidFill>
                  <a:srgbClr val="FFFF00"/>
                </a:solidFill>
                <a:latin typeface="+mj-lt"/>
                <a:cs typeface="Times New Roman" pitchFamily="18" charset="0"/>
              </a:rPr>
              <a:t>Lễ</a:t>
            </a:r>
            <a:br>
              <a:rPr lang="en-US" sz="7000" b="0" dirty="0">
                <a:solidFill>
                  <a:srgbClr val="FFFF00"/>
                </a:solidFill>
                <a:latin typeface="+mj-lt"/>
                <a:cs typeface="Times New Roman" pitchFamily="18" charset="0"/>
              </a:rPr>
            </a:br>
            <a:r>
              <a:rPr lang="en-US" sz="7200" b="1" dirty="0" err="1">
                <a:solidFill>
                  <a:srgbClr val="FFFF00"/>
                </a:solidFill>
                <a:latin typeface="+mj-lt"/>
                <a:cs typeface="Times New Roman" pitchFamily="18" charset="0"/>
              </a:rPr>
              <a:t>Chúa</a:t>
            </a:r>
            <a:r>
              <a:rPr lang="en-US" sz="7200" b="1" dirty="0">
                <a:solidFill>
                  <a:srgbClr val="FFFF00"/>
                </a:solidFill>
                <a:latin typeface="+mj-lt"/>
                <a:cs typeface="Times New Roman" pitchFamily="18" charset="0"/>
              </a:rPr>
              <a:t> </a:t>
            </a:r>
            <a:r>
              <a:rPr lang="en-US" sz="7200" b="1" dirty="0" err="1">
                <a:solidFill>
                  <a:srgbClr val="FFFF00"/>
                </a:solidFill>
                <a:latin typeface="+mj-lt"/>
                <a:cs typeface="Times New Roman" pitchFamily="18" charset="0"/>
              </a:rPr>
              <a:t>Đến</a:t>
            </a:r>
            <a:r>
              <a:rPr lang="en-US" sz="7200" b="1" dirty="0">
                <a:solidFill>
                  <a:srgbClr val="FFFF00"/>
                </a:solidFill>
                <a:latin typeface="+mj-lt"/>
                <a:cs typeface="Times New Roman" pitchFamily="18" charset="0"/>
              </a:rPr>
              <a:t> Gian </a:t>
            </a:r>
            <a:r>
              <a:rPr lang="en-US" sz="7200" b="1" dirty="0" err="1">
                <a:solidFill>
                  <a:srgbClr val="FFFF00"/>
                </a:solidFill>
                <a:latin typeface="+mj-lt"/>
                <a:cs typeface="Times New Roman" pitchFamily="18" charset="0"/>
              </a:rPr>
              <a:t>Trần</a:t>
            </a:r>
            <a:endParaRPr lang="en-US" sz="7200" b="1" dirty="0">
              <a:solidFill>
                <a:srgbClr val="FFFF00"/>
              </a:solidFill>
              <a:latin typeface="+mj-lt"/>
              <a:cs typeface="Times New Roman" pitchFamily="18" charset="0"/>
            </a:endParaRPr>
          </a:p>
          <a:p>
            <a:pPr>
              <a:lnSpc>
                <a:spcPct val="140000"/>
              </a:lnSpc>
            </a:pPr>
            <a:r>
              <a:rPr lang="en-US" sz="4400" b="1" dirty="0" err="1">
                <a:solidFill>
                  <a:schemeClr val="bg1"/>
                </a:solidFill>
                <a:latin typeface="+mj-lt"/>
                <a:cs typeface="Times New Roman" pitchFamily="18" charset="0"/>
              </a:rPr>
              <a:t>Vị</a:t>
            </a:r>
            <a:r>
              <a:rPr lang="en-US" sz="4400" b="1" dirty="0">
                <a:solidFill>
                  <a:schemeClr val="bg1"/>
                </a:solidFill>
                <a:latin typeface="+mj-lt"/>
                <a:cs typeface="Times New Roman" pitchFamily="18" charset="0"/>
              </a:rPr>
              <a:t> </a:t>
            </a:r>
            <a:r>
              <a:rPr lang="en-US" sz="4400" b="1" dirty="0" err="1">
                <a:solidFill>
                  <a:schemeClr val="bg1"/>
                </a:solidFill>
                <a:latin typeface="+mj-lt"/>
                <a:cs typeface="Times New Roman" pitchFamily="18" charset="0"/>
              </a:rPr>
              <a:t>Thiên</a:t>
            </a:r>
            <a:endParaRPr lang="en-US" sz="36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3573844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9050"/>
            <a:ext cx="9144000" cy="5162550"/>
          </a:xfrm>
        </p:spPr>
        <p:txBody>
          <a:bodyPr/>
          <a:lstStyle/>
          <a:p>
            <a:pPr algn="just">
              <a:lnSpc>
                <a:spcPct val="140000"/>
              </a:lnSpc>
            </a:pPr>
            <a:r>
              <a:rPr lang="en-US" sz="4000" u="sng" dirty="0">
                <a:solidFill>
                  <a:srgbClr val="FFFF00"/>
                </a:solidFill>
                <a:latin typeface="+mj-lt"/>
                <a:cs typeface="Times New Roman" pitchFamily="18" charset="0"/>
              </a:rPr>
              <a:t>T</a:t>
            </a:r>
            <a:r>
              <a:rPr lang="en-US" sz="4000" b="0" u="sng" dirty="0">
                <a:solidFill>
                  <a:srgbClr val="FFFF00"/>
                </a:solidFill>
                <a:latin typeface="+mj-lt"/>
                <a:cs typeface="Times New Roman" pitchFamily="18" charset="0"/>
              </a:rPr>
              <a:t>k1:</a:t>
            </a:r>
            <a:r>
              <a:rPr lang="en-US" sz="4000" b="0" dirty="0">
                <a:solidFill>
                  <a:srgbClr val="FFFF00"/>
                </a:solidFill>
                <a:latin typeface="+mj-lt"/>
                <a:cs typeface="Times New Roman" pitchFamily="18" charset="0"/>
              </a:rPr>
              <a:t>  </a:t>
            </a:r>
            <a:r>
              <a:rPr lang="vi-VN" sz="4000" dirty="0">
                <a:solidFill>
                  <a:schemeClr val="bg1"/>
                </a:solidFill>
                <a:latin typeface="+mj-lt"/>
                <a:cs typeface="Times New Roman" pitchFamily="18" charset="0"/>
              </a:rPr>
              <a:t>Trong </a:t>
            </a:r>
            <a:r>
              <a:rPr lang="en-US" sz="4000" dirty="0" err="1">
                <a:solidFill>
                  <a:schemeClr val="bg1"/>
                </a:solidFill>
                <a:latin typeface="+mj-lt"/>
                <a:cs typeface="Times New Roman" pitchFamily="18" charset="0"/>
              </a:rPr>
              <a:t>đêm</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âm</a:t>
            </a:r>
            <a:r>
              <a:rPr lang="en-US" sz="4000" dirty="0">
                <a:solidFill>
                  <a:schemeClr val="bg1"/>
                </a:solidFill>
                <a:latin typeface="+mj-lt"/>
                <a:cs typeface="Times New Roman" pitchFamily="18" charset="0"/>
              </a:rPr>
              <a:t> u </a:t>
            </a:r>
            <a:r>
              <a:rPr lang="en-US" sz="4000" dirty="0" err="1">
                <a:solidFill>
                  <a:schemeClr val="bg1"/>
                </a:solidFill>
                <a:latin typeface="+mj-lt"/>
                <a:cs typeface="Times New Roman" pitchFamily="18" charset="0"/>
              </a:rPr>
              <a:t>mong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ánh</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sáng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soi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mong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Trời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mở</a:t>
            </a:r>
            <a:r>
              <a:rPr lang="en-US" sz="400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ơ</a:t>
            </a:r>
            <a:r>
              <a:rPr lang="en-US" sz="4000" dirty="0">
                <a:solidFill>
                  <a:schemeClr val="bg1"/>
                </a:solidFill>
                <a:latin typeface="+mj-lt"/>
                <a:cs typeface="Times New Roman" pitchFamily="18" charset="0"/>
              </a:rPr>
              <a:t>n </a:t>
            </a:r>
            <a:r>
              <a:rPr lang="en-US" sz="4000" dirty="0" err="1">
                <a:solidFill>
                  <a:schemeClr val="bg1"/>
                </a:solidFill>
                <a:latin typeface="+mj-lt"/>
                <a:cs typeface="Times New Roman" pitchFamily="18" charset="0"/>
              </a:rPr>
              <a:t>cứu</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độ</a:t>
            </a:r>
            <a:r>
              <a:rPr lang="en-US" sz="4000" dirty="0">
                <a:solidFill>
                  <a:schemeClr val="bg1"/>
                </a:solidFill>
                <a:latin typeface="+mj-lt"/>
                <a:cs typeface="Times New Roman" pitchFamily="18" charset="0"/>
              </a:rPr>
              <a:t>. Bao </a:t>
            </a:r>
            <a:r>
              <a:rPr lang="en-US" sz="4000" dirty="0" err="1">
                <a:solidFill>
                  <a:schemeClr val="bg1"/>
                </a:solidFill>
                <a:latin typeface="+mj-lt"/>
                <a:cs typeface="Times New Roman" pitchFamily="18" charset="0"/>
              </a:rPr>
              <a:t>nhiêu</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năm</a:t>
            </a:r>
            <a:r>
              <a:rPr lang="en-US" sz="4000" dirty="0">
                <a:solidFill>
                  <a:schemeClr val="bg1"/>
                </a:solidFill>
                <a:latin typeface="+mj-lt"/>
                <a:cs typeface="Times New Roman" pitchFamily="18" charset="0"/>
              </a:rPr>
              <a:t> qua khao </a:t>
            </a:r>
            <a:r>
              <a:rPr lang="en-US" sz="4000" dirty="0" err="1">
                <a:solidFill>
                  <a:schemeClr val="bg1"/>
                </a:solidFill>
                <a:latin typeface="+mj-lt"/>
                <a:cs typeface="Times New Roman" pitchFamily="18" charset="0"/>
              </a:rPr>
              <a:t>khát</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suối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trong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xin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Ngài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đổ</a:t>
            </a:r>
            <a:r>
              <a:rPr lang="en-US" sz="4000" dirty="0">
                <a:solidFill>
                  <a:schemeClr val="bg1"/>
                </a:solidFill>
                <a:latin typeface="+mj-lt"/>
                <a:cs typeface="Times New Roman" pitchFamily="18" charset="0"/>
              </a:rPr>
              <a:t> m</a:t>
            </a:r>
            <a:r>
              <a:rPr lang="vi-VN" sz="4000" dirty="0">
                <a:solidFill>
                  <a:schemeClr val="bg1"/>
                </a:solidFill>
                <a:latin typeface="+mj-lt"/>
                <a:cs typeface="Times New Roman" pitchFamily="18" charset="0"/>
              </a:rPr>
              <a:t>ư</a:t>
            </a:r>
            <a:r>
              <a:rPr lang="en-US" sz="4000" dirty="0">
                <a:solidFill>
                  <a:schemeClr val="bg1"/>
                </a:solidFill>
                <a:latin typeface="+mj-lt"/>
                <a:cs typeface="Times New Roman" pitchFamily="18" charset="0"/>
              </a:rPr>
              <a:t>a </a:t>
            </a:r>
            <a:r>
              <a:rPr lang="en-US" sz="4000" dirty="0" err="1">
                <a:solidFill>
                  <a:schemeClr val="bg1"/>
                </a:solidFill>
                <a:latin typeface="+mj-lt"/>
                <a:cs typeface="Times New Roman" pitchFamily="18" charset="0"/>
              </a:rPr>
              <a:t>thánh</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ân</a:t>
            </a:r>
            <a:r>
              <a:rPr lang="en-US" sz="4000" dirty="0">
                <a:solidFill>
                  <a:schemeClr val="bg1"/>
                </a:solidFill>
                <a:latin typeface="+mj-lt"/>
                <a:cs typeface="Times New Roman" pitchFamily="18" charset="0"/>
              </a:rPr>
              <a:t>. Maranatha! </a:t>
            </a:r>
            <a:r>
              <a:rPr lang="en-US" sz="4000" dirty="0" err="1">
                <a:solidFill>
                  <a:schemeClr val="bg1"/>
                </a:solidFill>
                <a:latin typeface="+mj-lt"/>
                <a:cs typeface="Times New Roman" pitchFamily="18" charset="0"/>
              </a:rPr>
              <a:t>Đấng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cứu</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tinh</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lạy</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Ngài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viếng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thăm</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thế</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nhân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đang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lầm</a:t>
            </a:r>
            <a:r>
              <a:rPr lang="en-US" sz="4000" dirty="0">
                <a:solidFill>
                  <a:schemeClr val="bg1"/>
                </a:solidFill>
                <a:latin typeface="+mj-lt"/>
                <a:cs typeface="Times New Roman" pitchFamily="18" charset="0"/>
              </a:rPr>
              <a:t> than </a:t>
            </a:r>
            <a:r>
              <a:rPr lang="en-US" sz="4000" dirty="0" err="1">
                <a:solidFill>
                  <a:schemeClr val="bg1"/>
                </a:solidFill>
                <a:latin typeface="+mj-lt"/>
                <a:cs typeface="Times New Roman" pitchFamily="18" charset="0"/>
              </a:rPr>
              <a:t>xót</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xa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chờ</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ánh</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hy</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vọng</a:t>
            </a:r>
            <a:r>
              <a:rPr lang="en-US" sz="4000" dirty="0">
                <a:solidFill>
                  <a:schemeClr val="bg1"/>
                </a:solidFill>
                <a:latin typeface="+mj-lt"/>
                <a:cs typeface="Times New Roman" pitchFamily="18" charset="0"/>
              </a:rPr>
              <a:t>. </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nh</a:t>
            </a:r>
            <a:r>
              <a:rPr lang="vi-VN" sz="4800" dirty="0">
                <a:solidFill>
                  <a:schemeClr val="bg1"/>
                </a:solidFill>
                <a:latin typeface="+mj-lt"/>
                <a:cs typeface="Times New Roman" pitchFamily="18" charset="0"/>
              </a:rPr>
              <a:t>ư</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Hừng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Chính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trong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Ánh</a:t>
            </a:r>
            <a:r>
              <a:rPr lang="en-US" sz="4800" dirty="0">
                <a:solidFill>
                  <a:schemeClr val="bg1"/>
                </a:solidFill>
                <a:latin typeface="+mj-lt"/>
                <a:cs typeface="Times New Roman" pitchFamily="18" charset="0"/>
              </a:rPr>
              <a:t> D</a:t>
            </a:r>
            <a:r>
              <a:rPr lang="vi-VN" sz="4800" dirty="0">
                <a:solidFill>
                  <a:schemeClr val="bg1"/>
                </a:solidFill>
                <a:latin typeface="+mj-lt"/>
                <a:cs typeface="Times New Roman" pitchFamily="18" charset="0"/>
              </a:rPr>
              <a:t>ư</a:t>
            </a:r>
            <a:r>
              <a:rPr lang="en-US" sz="4800" dirty="0" err="1">
                <a:solidFill>
                  <a:schemeClr val="bg1"/>
                </a:solidFill>
                <a:latin typeface="+mj-lt"/>
                <a:cs typeface="Times New Roman" pitchFamily="18" charset="0"/>
              </a:rPr>
              <a:t>ơng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Bình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đếb</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tặng</a:t>
            </a:r>
            <a:r>
              <a:rPr lang="en-US" sz="4800" dirty="0">
                <a:solidFill>
                  <a:schemeClr val="bg1"/>
                </a:solidFill>
                <a:latin typeface="+mj-lt"/>
                <a:cs typeface="Times New Roman" pitchFamily="18" charset="0"/>
              </a:rPr>
              <a:t> ban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ơ</a:t>
            </a:r>
            <a:r>
              <a:rPr lang="en-US" sz="4800" dirty="0">
                <a:solidFill>
                  <a:schemeClr val="bg1"/>
                </a:solidFill>
                <a:latin typeface="+mj-lt"/>
                <a:cs typeface="Times New Roman" pitchFamily="18" charset="0"/>
              </a:rPr>
              <a:t>n </a:t>
            </a:r>
            <a:r>
              <a:rPr lang="en-US" sz="4800" dirty="0" err="1">
                <a:solidFill>
                  <a:schemeClr val="bg1"/>
                </a:solidFill>
                <a:latin typeface="+mj-lt"/>
                <a:cs typeface="Times New Roman" pitchFamily="18" charset="0"/>
              </a:rPr>
              <a:t>thánh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dẫn</a:t>
            </a:r>
            <a:r>
              <a:rPr lang="en-US" sz="4800" dirty="0">
                <a:solidFill>
                  <a:schemeClr val="bg1"/>
                </a:solidFill>
                <a:latin typeface="+mj-lt"/>
                <a:cs typeface="Times New Roman" pitchFamily="18" charset="0"/>
              </a:rPr>
              <a:t> ta </a:t>
            </a:r>
            <a:r>
              <a:rPr lang="en-US" sz="4800" dirty="0" err="1">
                <a:solidFill>
                  <a:schemeClr val="bg1"/>
                </a:solidFill>
                <a:latin typeface="+mj-lt"/>
                <a:cs typeface="Times New Roman" pitchFamily="18" charset="0"/>
              </a:rPr>
              <a:t>vào</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vui</a:t>
            </a:r>
            <a:r>
              <a:rPr lang="en-US" sz="4800" dirty="0">
                <a:solidFill>
                  <a:schemeClr val="bg1"/>
                </a:solidFill>
                <a:latin typeface="+mj-lt"/>
                <a:cs typeface="Times New Roman" pitchFamily="18" charset="0"/>
              </a:rPr>
              <a:t>. </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1546935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57150"/>
            <a:ext cx="9144000" cy="5086350"/>
          </a:xfrm>
        </p:spPr>
        <p:txBody>
          <a:bodyPr/>
          <a:lstStyle/>
          <a:p>
            <a:pPr algn="just">
              <a:lnSpc>
                <a:spcPct val="140000"/>
              </a:lnSpc>
            </a:pPr>
            <a:r>
              <a:rPr lang="en-US" sz="4000" u="sng" dirty="0">
                <a:solidFill>
                  <a:srgbClr val="FFFF00"/>
                </a:solidFill>
                <a:latin typeface="+mj-lt"/>
                <a:cs typeface="Times New Roman" pitchFamily="18" charset="0"/>
              </a:rPr>
              <a:t>T</a:t>
            </a:r>
            <a:r>
              <a:rPr lang="en-US" sz="4000" b="0" u="sng" dirty="0">
                <a:solidFill>
                  <a:srgbClr val="FFFF00"/>
                </a:solidFill>
                <a:latin typeface="+mj-lt"/>
                <a:cs typeface="Times New Roman" pitchFamily="18" charset="0"/>
              </a:rPr>
              <a:t>k2:</a:t>
            </a:r>
            <a:r>
              <a:rPr lang="en-US" sz="4000" b="0" dirty="0">
                <a:solidFill>
                  <a:srgbClr val="FFFF00"/>
                </a:solidFill>
                <a:latin typeface="+mj-lt"/>
                <a:cs typeface="Times New Roman" pitchFamily="18" charset="0"/>
              </a:rPr>
              <a:t> </a:t>
            </a:r>
            <a:r>
              <a:rPr lang="vi-VN"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Khi</a:t>
            </a:r>
            <a:r>
              <a:rPr lang="en-US" sz="4000" dirty="0">
                <a:solidFill>
                  <a:schemeClr val="bg1"/>
                </a:solidFill>
                <a:latin typeface="+mj-lt"/>
                <a:cs typeface="Times New Roman" pitchFamily="18" charset="0"/>
              </a:rPr>
              <a:t> x</a:t>
            </a:r>
            <a:r>
              <a:rPr lang="vi-VN" sz="4000" dirty="0">
                <a:solidFill>
                  <a:schemeClr val="bg1"/>
                </a:solidFill>
                <a:latin typeface="+mj-lt"/>
                <a:cs typeface="Times New Roman" pitchFamily="18" charset="0"/>
              </a:rPr>
              <a:t>ư</a:t>
            </a:r>
            <a:r>
              <a:rPr lang="en-US" sz="4000" dirty="0">
                <a:solidFill>
                  <a:schemeClr val="bg1"/>
                </a:solidFill>
                <a:latin typeface="+mj-lt"/>
                <a:cs typeface="Times New Roman" pitchFamily="18" charset="0"/>
              </a:rPr>
              <a:t>a </a:t>
            </a:r>
            <a:r>
              <a:rPr lang="en-US" sz="4000" dirty="0" err="1">
                <a:solidFill>
                  <a:schemeClr val="bg1"/>
                </a:solidFill>
                <a:latin typeface="+mj-lt"/>
                <a:cs typeface="Times New Roman" pitchFamily="18" charset="0"/>
              </a:rPr>
              <a:t>Gio</a:t>
            </a:r>
            <a:r>
              <a:rPr lang="en-US" sz="4000" dirty="0">
                <a:solidFill>
                  <a:schemeClr val="bg1"/>
                </a:solidFill>
                <a:latin typeface="+mj-lt"/>
                <a:cs typeface="Times New Roman" pitchFamily="18" charset="0"/>
              </a:rPr>
              <a:t>-an </a:t>
            </a:r>
            <a:r>
              <a:rPr lang="en-US" sz="4000" dirty="0" err="1">
                <a:solidFill>
                  <a:schemeClr val="bg1"/>
                </a:solidFill>
                <a:latin typeface="+mj-lt"/>
                <a:cs typeface="Times New Roman" pitchFamily="18" charset="0"/>
              </a:rPr>
              <a:t>đã</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cất</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tiếng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hô</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mở</a:t>
            </a:r>
            <a:r>
              <a:rPr lang="en-US" sz="4000" dirty="0">
                <a:solidFill>
                  <a:schemeClr val="bg1"/>
                </a:solidFill>
                <a:latin typeface="+mj-lt"/>
                <a:cs typeface="Times New Roman" pitchFamily="18" charset="0"/>
              </a:rPr>
              <a:t> đ</a:t>
            </a:r>
            <a:r>
              <a:rPr lang="vi-VN" sz="4000" dirty="0">
                <a:solidFill>
                  <a:schemeClr val="bg1"/>
                </a:solidFill>
                <a:latin typeface="+mj-lt"/>
                <a:cs typeface="Times New Roman" pitchFamily="18" charset="0"/>
              </a:rPr>
              <a:t>ư</a:t>
            </a:r>
            <a:r>
              <a:rPr lang="en-US" sz="4000" dirty="0" err="1">
                <a:solidFill>
                  <a:schemeClr val="bg1"/>
                </a:solidFill>
                <a:latin typeface="+mj-lt"/>
                <a:cs typeface="Times New Roman" pitchFamily="18" charset="0"/>
              </a:rPr>
              <a:t>ờng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lối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cho</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Chúa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Trời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Tâm</a:t>
            </a:r>
            <a:r>
              <a:rPr lang="en-US" sz="4000" dirty="0">
                <a:solidFill>
                  <a:schemeClr val="bg1"/>
                </a:solidFill>
                <a:latin typeface="+mj-lt"/>
                <a:cs typeface="Times New Roman" pitchFamily="18" charset="0"/>
              </a:rPr>
              <a:t> can </a:t>
            </a:r>
            <a:r>
              <a:rPr lang="en-US" sz="4000" dirty="0" err="1">
                <a:solidFill>
                  <a:schemeClr val="bg1"/>
                </a:solidFill>
                <a:latin typeface="+mj-lt"/>
                <a:cs typeface="Times New Roman" pitchFamily="18" charset="0"/>
              </a:rPr>
              <a:t>ăn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năn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hãy</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sám</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hối</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luôn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để</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nhận</a:t>
            </a:r>
            <a:r>
              <a:rPr lang="en-US" sz="4000" dirty="0">
                <a:solidFill>
                  <a:schemeClr val="bg1"/>
                </a:solidFill>
                <a:latin typeface="+mj-lt"/>
                <a:cs typeface="Times New Roman" pitchFamily="18" charset="0"/>
              </a:rPr>
              <a:t> đ</a:t>
            </a:r>
            <a:r>
              <a:rPr lang="vi-VN" sz="4000" dirty="0">
                <a:solidFill>
                  <a:schemeClr val="bg1"/>
                </a:solidFill>
                <a:latin typeface="+mj-lt"/>
                <a:cs typeface="Times New Roman" pitchFamily="18" charset="0"/>
              </a:rPr>
              <a:t>ư</a:t>
            </a:r>
            <a:r>
              <a:rPr lang="en-US" sz="4000" dirty="0" err="1">
                <a:solidFill>
                  <a:schemeClr val="bg1"/>
                </a:solidFill>
                <a:latin typeface="+mj-lt"/>
                <a:cs typeface="Times New Roman" pitchFamily="18" charset="0"/>
              </a:rPr>
              <a:t>ợc</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ơn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thứ</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Và</a:t>
            </a:r>
            <a:r>
              <a:rPr lang="en-US" sz="4000" dirty="0">
                <a:solidFill>
                  <a:schemeClr val="bg1"/>
                </a:solidFill>
                <a:latin typeface="+mj-lt"/>
                <a:cs typeface="Times New Roman" pitchFamily="18" charset="0"/>
              </a:rPr>
              <a:t> ta </a:t>
            </a:r>
            <a:r>
              <a:rPr lang="en-US" sz="4000" dirty="0" err="1">
                <a:solidFill>
                  <a:schemeClr val="bg1"/>
                </a:solidFill>
                <a:latin typeface="+mj-lt"/>
                <a:cs typeface="Times New Roman" pitchFamily="18" charset="0"/>
              </a:rPr>
              <a:t>sẽ</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thấy</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Đấng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cứu</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tinh</a:t>
            </a:r>
            <a:r>
              <a:rPr lang="en-US" sz="4000" dirty="0">
                <a:solidFill>
                  <a:schemeClr val="bg1"/>
                </a:solidFill>
                <a:latin typeface="+mj-lt"/>
                <a:cs typeface="Times New Roman" pitchFamily="18" charset="0"/>
              </a:rPr>
              <a:t> ở </a:t>
            </a:r>
            <a:r>
              <a:rPr lang="en-US" sz="4000" dirty="0" err="1">
                <a:solidFill>
                  <a:schemeClr val="bg1"/>
                </a:solidFill>
                <a:latin typeface="+mj-lt"/>
                <a:cs typeface="Times New Roman" pitchFamily="18" charset="0"/>
              </a:rPr>
              <a:t>giữa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chúng</a:t>
            </a:r>
            <a:r>
              <a:rPr lang="en-US" sz="4000" dirty="0">
                <a:solidFill>
                  <a:schemeClr val="bg1"/>
                </a:solidFill>
                <a:latin typeface="+mj-lt"/>
                <a:cs typeface="Times New Roman" pitchFamily="18" charset="0"/>
              </a:rPr>
              <a:t> ta, </a:t>
            </a:r>
            <a:r>
              <a:rPr lang="en-US" sz="4000" dirty="0" err="1">
                <a:solidFill>
                  <a:schemeClr val="bg1"/>
                </a:solidFill>
                <a:latin typeface="+mj-lt"/>
                <a:cs typeface="Times New Roman" pitchFamily="18" charset="0"/>
              </a:rPr>
              <a:t>cứu</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những</a:t>
            </a:r>
            <a:r>
              <a:rPr lang="en-US" sz="4000" dirty="0">
                <a:solidFill>
                  <a:schemeClr val="bg1"/>
                </a:solidFill>
                <a:latin typeface="+mj-lt"/>
                <a:cs typeface="Times New Roman" pitchFamily="18" charset="0"/>
              </a:rPr>
              <a:t> ai </a:t>
            </a:r>
            <a:r>
              <a:rPr lang="en-US" sz="4000" dirty="0" err="1">
                <a:solidFill>
                  <a:schemeClr val="bg1"/>
                </a:solidFill>
                <a:latin typeface="+mj-lt"/>
                <a:cs typeface="Times New Roman" pitchFamily="18" charset="0"/>
              </a:rPr>
              <a:t>cậy</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trông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thiết</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tha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vào</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Chúa</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nhân</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lành</a:t>
            </a:r>
            <a:r>
              <a:rPr lang="en-US" sz="4000" dirty="0">
                <a:solidFill>
                  <a:schemeClr val="bg1"/>
                </a:solidFill>
                <a:latin typeface="+mj-lt"/>
                <a:cs typeface="Times New Roman" pitchFamily="18" charset="0"/>
              </a:rPr>
              <a:t>. </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808864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nh</a:t>
            </a:r>
            <a:r>
              <a:rPr lang="vi-VN" sz="4800" dirty="0">
                <a:solidFill>
                  <a:schemeClr val="bg1"/>
                </a:solidFill>
                <a:latin typeface="+mj-lt"/>
                <a:cs typeface="Times New Roman" pitchFamily="18" charset="0"/>
              </a:rPr>
              <a:t>ư</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Hừng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Chính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trong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Ánh</a:t>
            </a:r>
            <a:r>
              <a:rPr lang="en-US" sz="4800" dirty="0">
                <a:solidFill>
                  <a:schemeClr val="bg1"/>
                </a:solidFill>
                <a:latin typeface="+mj-lt"/>
                <a:cs typeface="Times New Roman" pitchFamily="18" charset="0"/>
              </a:rPr>
              <a:t> D</a:t>
            </a:r>
            <a:r>
              <a:rPr lang="vi-VN" sz="4800" dirty="0">
                <a:solidFill>
                  <a:schemeClr val="bg1"/>
                </a:solidFill>
                <a:latin typeface="+mj-lt"/>
                <a:cs typeface="Times New Roman" pitchFamily="18" charset="0"/>
              </a:rPr>
              <a:t>ư</a:t>
            </a:r>
            <a:r>
              <a:rPr lang="en-US" sz="4800" dirty="0" err="1">
                <a:solidFill>
                  <a:schemeClr val="bg1"/>
                </a:solidFill>
                <a:latin typeface="+mj-lt"/>
                <a:cs typeface="Times New Roman" pitchFamily="18" charset="0"/>
              </a:rPr>
              <a:t>ơng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Bình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đếb</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tặng</a:t>
            </a:r>
            <a:r>
              <a:rPr lang="en-US" sz="4800" dirty="0">
                <a:solidFill>
                  <a:schemeClr val="bg1"/>
                </a:solidFill>
                <a:latin typeface="+mj-lt"/>
                <a:cs typeface="Times New Roman" pitchFamily="18" charset="0"/>
              </a:rPr>
              <a:t> ban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ơ</a:t>
            </a:r>
            <a:r>
              <a:rPr lang="en-US" sz="4800" dirty="0">
                <a:solidFill>
                  <a:schemeClr val="bg1"/>
                </a:solidFill>
                <a:latin typeface="+mj-lt"/>
                <a:cs typeface="Times New Roman" pitchFamily="18" charset="0"/>
              </a:rPr>
              <a:t>n </a:t>
            </a:r>
            <a:r>
              <a:rPr lang="en-US" sz="4800" dirty="0" err="1">
                <a:solidFill>
                  <a:schemeClr val="bg1"/>
                </a:solidFill>
                <a:latin typeface="+mj-lt"/>
                <a:cs typeface="Times New Roman" pitchFamily="18" charset="0"/>
              </a:rPr>
              <a:t>thánh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dẫn</a:t>
            </a:r>
            <a:r>
              <a:rPr lang="en-US" sz="4800" dirty="0">
                <a:solidFill>
                  <a:schemeClr val="bg1"/>
                </a:solidFill>
                <a:latin typeface="+mj-lt"/>
                <a:cs typeface="Times New Roman" pitchFamily="18" charset="0"/>
              </a:rPr>
              <a:t> ta </a:t>
            </a:r>
            <a:r>
              <a:rPr lang="en-US" sz="4800" dirty="0" err="1">
                <a:solidFill>
                  <a:schemeClr val="bg1"/>
                </a:solidFill>
                <a:latin typeface="+mj-lt"/>
                <a:cs typeface="Times New Roman" pitchFamily="18" charset="0"/>
              </a:rPr>
              <a:t>vào</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vui</a:t>
            </a:r>
            <a:r>
              <a:rPr lang="en-US" sz="4800" dirty="0">
                <a:solidFill>
                  <a:schemeClr val="bg1"/>
                </a:solidFill>
                <a:latin typeface="+mj-lt"/>
                <a:cs typeface="Times New Roman" pitchFamily="18" charset="0"/>
              </a:rPr>
              <a:t>. </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3352588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3900" u="sng" dirty="0">
                <a:solidFill>
                  <a:srgbClr val="FFFF00"/>
                </a:solidFill>
                <a:latin typeface="+mj-lt"/>
                <a:cs typeface="Times New Roman" pitchFamily="18" charset="0"/>
              </a:rPr>
              <a:t>T</a:t>
            </a:r>
            <a:r>
              <a:rPr lang="en-US" sz="3900" b="0" u="sng" dirty="0">
                <a:solidFill>
                  <a:srgbClr val="FFFF00"/>
                </a:solidFill>
                <a:latin typeface="+mj-lt"/>
                <a:cs typeface="Times New Roman" pitchFamily="18" charset="0"/>
              </a:rPr>
              <a:t>k3:</a:t>
            </a:r>
            <a:r>
              <a:rPr lang="en-US" sz="3900" b="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Vui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lên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anh</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em</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khi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Đấng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cứu</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tinh</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chính</a:t>
            </a:r>
            <a:r>
              <a:rPr lang="en-US" sz="3900" dirty="0">
                <a:solidFill>
                  <a:schemeClr val="bg1"/>
                </a:solidFill>
                <a:latin typeface="+mj-lt"/>
                <a:cs typeface="Times New Roman" pitchFamily="18" charset="0"/>
              </a:rPr>
              <a:t> Ng</a:t>
            </a:r>
            <a:r>
              <a:rPr lang="vi-VN" sz="3900" dirty="0">
                <a:solidFill>
                  <a:schemeClr val="bg1"/>
                </a:solidFill>
                <a:latin typeface="+mj-lt"/>
                <a:cs typeface="Times New Roman" pitchFamily="18" charset="0"/>
              </a:rPr>
              <a:t>ư</a:t>
            </a:r>
            <a:r>
              <a:rPr lang="en-US" sz="3900" dirty="0" err="1">
                <a:solidFill>
                  <a:schemeClr val="bg1"/>
                </a:solidFill>
                <a:latin typeface="+mj-lt"/>
                <a:cs typeface="Times New Roman" pitchFamily="18" charset="0"/>
              </a:rPr>
              <a:t>ời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giáng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lâm</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huy</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hoàng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Nâng</a:t>
            </a:r>
            <a:r>
              <a:rPr lang="en-US" sz="3900" dirty="0">
                <a:solidFill>
                  <a:schemeClr val="bg1"/>
                </a:solidFill>
                <a:latin typeface="+mj-lt"/>
                <a:cs typeface="Times New Roman" pitchFamily="18" charset="0"/>
              </a:rPr>
              <a:t> ta </a:t>
            </a:r>
            <a:r>
              <a:rPr lang="en-US" sz="3900" dirty="0" err="1">
                <a:solidFill>
                  <a:schemeClr val="bg1"/>
                </a:solidFill>
                <a:latin typeface="+mj-lt"/>
                <a:cs typeface="Times New Roman" pitchFamily="18" charset="0"/>
              </a:rPr>
              <a:t>lên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cao</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xa</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lánh</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ch</a:t>
            </a:r>
            <a:r>
              <a:rPr lang="vi-VN" sz="3900" dirty="0">
                <a:solidFill>
                  <a:schemeClr val="bg1"/>
                </a:solidFill>
                <a:latin typeface="+mj-lt"/>
                <a:cs typeface="Times New Roman" pitchFamily="18" charset="0"/>
              </a:rPr>
              <a:t>ư</a:t>
            </a:r>
            <a:r>
              <a:rPr lang="en-US" sz="3900" dirty="0" err="1">
                <a:solidFill>
                  <a:schemeClr val="bg1"/>
                </a:solidFill>
                <a:latin typeface="+mj-lt"/>
                <a:cs typeface="Times New Roman" pitchFamily="18" charset="0"/>
              </a:rPr>
              <a:t>ớc</a:t>
            </a:r>
            <a:r>
              <a:rPr lang="en-US" sz="3900" dirty="0">
                <a:solidFill>
                  <a:schemeClr val="bg1"/>
                </a:solidFill>
                <a:latin typeface="+mj-lt"/>
                <a:cs typeface="Times New Roman" pitchFamily="18" charset="0"/>
              </a:rPr>
              <a:t> ma, </a:t>
            </a:r>
            <a:r>
              <a:rPr lang="en-US" sz="3900" dirty="0" err="1">
                <a:solidFill>
                  <a:schemeClr val="bg1"/>
                </a:solidFill>
                <a:latin typeface="+mj-lt"/>
                <a:cs typeface="Times New Roman" pitchFamily="18" charset="0"/>
              </a:rPr>
              <a:t>kết</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liên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phàn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nhân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với</a:t>
            </a:r>
            <a:r>
              <a:rPr lang="en-US" sz="3900" dirty="0">
                <a:solidFill>
                  <a:schemeClr val="bg1"/>
                </a:solidFill>
                <a:latin typeface="+mj-lt"/>
                <a:cs typeface="Times New Roman" pitchFamily="18" charset="0"/>
              </a:rPr>
              <a:t> Cha. </a:t>
            </a:r>
            <a:r>
              <a:rPr lang="en-US" sz="3900" dirty="0" err="1">
                <a:solidFill>
                  <a:schemeClr val="bg1"/>
                </a:solidFill>
                <a:latin typeface="+mj-lt"/>
                <a:cs typeface="Times New Roman" pitchFamily="18" charset="0"/>
              </a:rPr>
              <a:t>Đồng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thanh</a:t>
            </a:r>
            <a:r>
              <a:rPr lang="en-US" sz="3900" dirty="0">
                <a:solidFill>
                  <a:schemeClr val="bg1"/>
                </a:solidFill>
                <a:latin typeface="+mj-lt"/>
                <a:cs typeface="Times New Roman" pitchFamily="18" charset="0"/>
              </a:rPr>
              <a:t> ta </a:t>
            </a:r>
            <a:r>
              <a:rPr lang="en-US" sz="3900" dirty="0" err="1">
                <a:solidFill>
                  <a:schemeClr val="bg1"/>
                </a:solidFill>
                <a:latin typeface="+mj-lt"/>
                <a:cs typeface="Times New Roman" pitchFamily="18" charset="0"/>
              </a:rPr>
              <a:t>hãy</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chúc</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khen</a:t>
            </a:r>
            <a:r>
              <a:rPr lang="en-US" sz="3900" dirty="0">
                <a:solidFill>
                  <a:schemeClr val="bg1"/>
                </a:solidFill>
                <a:latin typeface="+mj-lt"/>
                <a:cs typeface="Times New Roman" pitchFamily="18" charset="0"/>
              </a:rPr>
              <a:t> Cha </a:t>
            </a:r>
            <a:r>
              <a:rPr lang="en-US" sz="3900" dirty="0" err="1">
                <a:solidFill>
                  <a:schemeClr val="bg1"/>
                </a:solidFill>
                <a:latin typeface="+mj-lt"/>
                <a:cs typeface="Times New Roman" pitchFamily="18" charset="0"/>
              </a:rPr>
              <a:t>cùng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với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Chúa</a:t>
            </a:r>
            <a:r>
              <a:rPr lang="en-US" sz="3900" dirty="0">
                <a:solidFill>
                  <a:schemeClr val="bg1"/>
                </a:solidFill>
                <a:latin typeface="+mj-lt"/>
                <a:cs typeface="Times New Roman" pitchFamily="18" charset="0"/>
              </a:rPr>
              <a:t> Con </a:t>
            </a:r>
            <a:r>
              <a:rPr lang="en-US" sz="3900" dirty="0" err="1">
                <a:solidFill>
                  <a:schemeClr val="bg1"/>
                </a:solidFill>
                <a:latin typeface="+mj-lt"/>
                <a:cs typeface="Times New Roman" pitchFamily="18" charset="0"/>
              </a:rPr>
              <a:t>với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Thánh</a:t>
            </a:r>
            <a:r>
              <a:rPr lang="en-US" sz="3900" dirty="0">
                <a:solidFill>
                  <a:schemeClr val="bg1"/>
                </a:solidFill>
                <a:latin typeface="+mj-lt"/>
                <a:cs typeface="Times New Roman" pitchFamily="18" charset="0"/>
              </a:rPr>
              <a:t> Linh </a:t>
            </a:r>
            <a:r>
              <a:rPr lang="en-US" sz="3900" dirty="0" err="1">
                <a:solidFill>
                  <a:schemeClr val="bg1"/>
                </a:solidFill>
                <a:latin typeface="+mj-lt"/>
                <a:cs typeface="Times New Roman" pitchFamily="18" charset="0"/>
              </a:rPr>
              <a:t>ngàn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muôn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phúc</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vinh</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ngời</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sáng</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Thiên</a:t>
            </a:r>
            <a:r>
              <a:rPr lang="en-US" sz="3900" dirty="0">
                <a:solidFill>
                  <a:schemeClr val="bg1"/>
                </a:solidFill>
                <a:latin typeface="+mj-lt"/>
                <a:cs typeface="Times New Roman" pitchFamily="18" charset="0"/>
              </a:rPr>
              <a:t> </a:t>
            </a:r>
            <a:r>
              <a:rPr lang="en-US" sz="3900" dirty="0" err="1">
                <a:solidFill>
                  <a:schemeClr val="bg1"/>
                </a:solidFill>
                <a:latin typeface="+mj-lt"/>
                <a:cs typeface="Times New Roman" pitchFamily="18" charset="0"/>
              </a:rPr>
              <a:t>Đàng</a:t>
            </a:r>
            <a:r>
              <a:rPr lang="en-US" sz="3900" dirty="0">
                <a:solidFill>
                  <a:schemeClr val="bg1"/>
                </a:solidFill>
                <a:latin typeface="+mj-lt"/>
                <a:cs typeface="Times New Roman" pitchFamily="18" charset="0"/>
              </a:rPr>
              <a:t>.</a:t>
            </a:r>
            <a:endParaRPr lang="vi-VN" sz="3900" dirty="0">
              <a:solidFill>
                <a:schemeClr val="bg1"/>
              </a:solidFill>
              <a:latin typeface="+mj-lt"/>
              <a:cs typeface="Times New Roman" pitchFamily="18" charset="0"/>
            </a:endParaRPr>
          </a:p>
        </p:txBody>
      </p:sp>
    </p:spTree>
    <p:extLst>
      <p:ext uri="{BB962C8B-B14F-4D97-AF65-F5344CB8AC3E}">
        <p14:creationId xmlns:p14="http://schemas.microsoft.com/office/powerpoint/2010/main" val="2539299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u="sng"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nh</a:t>
            </a:r>
            <a:r>
              <a:rPr lang="vi-VN" sz="4800" dirty="0">
                <a:solidFill>
                  <a:schemeClr val="bg1"/>
                </a:solidFill>
                <a:latin typeface="+mj-lt"/>
                <a:cs typeface="Times New Roman" pitchFamily="18" charset="0"/>
              </a:rPr>
              <a:t>ư</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Hừng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Chính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trong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Ánh</a:t>
            </a:r>
            <a:r>
              <a:rPr lang="en-US" sz="4800" dirty="0">
                <a:solidFill>
                  <a:schemeClr val="bg1"/>
                </a:solidFill>
                <a:latin typeface="+mj-lt"/>
                <a:cs typeface="Times New Roman" pitchFamily="18" charset="0"/>
              </a:rPr>
              <a:t> D</a:t>
            </a:r>
            <a:r>
              <a:rPr lang="vi-VN" sz="4800" dirty="0">
                <a:solidFill>
                  <a:schemeClr val="bg1"/>
                </a:solidFill>
                <a:latin typeface="+mj-lt"/>
                <a:cs typeface="Times New Roman" pitchFamily="18" charset="0"/>
              </a:rPr>
              <a:t>ư</a:t>
            </a:r>
            <a:r>
              <a:rPr lang="en-US" sz="4800" dirty="0" err="1">
                <a:solidFill>
                  <a:schemeClr val="bg1"/>
                </a:solidFill>
                <a:latin typeface="+mj-lt"/>
                <a:cs typeface="Times New Roman" pitchFamily="18" charset="0"/>
              </a:rPr>
              <a:t>ơng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Công</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Bình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đã</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đếb</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tặng</a:t>
            </a:r>
            <a:r>
              <a:rPr lang="en-US" sz="4800" dirty="0">
                <a:solidFill>
                  <a:schemeClr val="bg1"/>
                </a:solidFill>
                <a:latin typeface="+mj-lt"/>
                <a:cs typeface="Times New Roman" pitchFamily="18" charset="0"/>
              </a:rPr>
              <a:t> ban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vi-VN" sz="4800" dirty="0">
                <a:solidFill>
                  <a:schemeClr val="bg1"/>
                </a:solidFill>
                <a:latin typeface="+mj-lt"/>
                <a:cs typeface="Times New Roman" pitchFamily="18" charset="0"/>
              </a:rPr>
              <a:t>ơ</a:t>
            </a:r>
            <a:r>
              <a:rPr lang="en-US" sz="4800" dirty="0">
                <a:solidFill>
                  <a:schemeClr val="bg1"/>
                </a:solidFill>
                <a:latin typeface="+mj-lt"/>
                <a:cs typeface="Times New Roman" pitchFamily="18" charset="0"/>
              </a:rPr>
              <a:t>n </a:t>
            </a:r>
            <a:r>
              <a:rPr lang="en-US" sz="4800" dirty="0" err="1">
                <a:solidFill>
                  <a:schemeClr val="bg1"/>
                </a:solidFill>
                <a:latin typeface="+mj-lt"/>
                <a:cs typeface="Times New Roman" pitchFamily="18" charset="0"/>
              </a:rPr>
              <a:t>thánh</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Chúa</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sẽ</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đến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dẫn</a:t>
            </a:r>
            <a:r>
              <a:rPr lang="en-US" sz="4800" dirty="0">
                <a:solidFill>
                  <a:schemeClr val="bg1"/>
                </a:solidFill>
                <a:latin typeface="+mj-lt"/>
                <a:cs typeface="Times New Roman" pitchFamily="18" charset="0"/>
              </a:rPr>
              <a:t> ta </a:t>
            </a:r>
            <a:r>
              <a:rPr lang="en-US" sz="4800" dirty="0" err="1">
                <a:solidFill>
                  <a:schemeClr val="bg1"/>
                </a:solidFill>
                <a:latin typeface="+mj-lt"/>
                <a:cs typeface="Times New Roman" pitchFamily="18" charset="0"/>
              </a:rPr>
              <a:t>vào</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nguồn</a:t>
            </a:r>
            <a:r>
              <a:rPr lang="en-US" sz="4800" dirty="0">
                <a:solidFill>
                  <a:schemeClr val="bg1"/>
                </a:solidFill>
                <a:latin typeface="+mj-lt"/>
                <a:cs typeface="Times New Roman" pitchFamily="18" charset="0"/>
              </a:rPr>
              <a:t> </a:t>
            </a:r>
            <a:r>
              <a:rPr lang="en-US" sz="4800" dirty="0" err="1">
                <a:solidFill>
                  <a:schemeClr val="bg1"/>
                </a:solidFill>
                <a:latin typeface="+mj-lt"/>
                <a:cs typeface="Times New Roman" pitchFamily="18" charset="0"/>
              </a:rPr>
              <a:t>vui</a:t>
            </a:r>
            <a:r>
              <a:rPr lang="en-US" sz="4800" dirty="0">
                <a:solidFill>
                  <a:schemeClr val="bg1"/>
                </a:solidFill>
                <a:latin typeface="+mj-lt"/>
                <a:cs typeface="Times New Roman" pitchFamily="18" charset="0"/>
              </a:rPr>
              <a:t>. </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330906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9398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0919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nSpc>
                <a:spcPct val="140000"/>
              </a:lnSpc>
            </a:pPr>
            <a:r>
              <a:rPr lang="en-US" sz="7200" b="0" dirty="0">
                <a:solidFill>
                  <a:srgbClr val="FFFF00"/>
                </a:solidFill>
                <a:latin typeface="+mj-lt"/>
                <a:cs typeface="Times New Roman" pitchFamily="18" charset="0"/>
              </a:rPr>
              <a:t>Ca </a:t>
            </a:r>
            <a:r>
              <a:rPr lang="en-US" sz="7200" b="0" dirty="0" err="1">
                <a:solidFill>
                  <a:srgbClr val="FFFF00"/>
                </a:solidFill>
                <a:latin typeface="+mj-lt"/>
                <a:cs typeface="Times New Roman" pitchFamily="18" charset="0"/>
              </a:rPr>
              <a:t>kết</a:t>
            </a:r>
            <a:r>
              <a:rPr lang="en-US" sz="7200" b="0" dirty="0">
                <a:solidFill>
                  <a:srgbClr val="FFFF00"/>
                </a:solidFill>
                <a:latin typeface="+mj-lt"/>
                <a:cs typeface="Times New Roman" pitchFamily="18" charset="0"/>
              </a:rPr>
              <a:t> </a:t>
            </a:r>
            <a:r>
              <a:rPr lang="en-US" sz="7200" b="0" dirty="0" err="1">
                <a:solidFill>
                  <a:srgbClr val="FFFF00"/>
                </a:solidFill>
                <a:latin typeface="+mj-lt"/>
                <a:cs typeface="Times New Roman" pitchFamily="18" charset="0"/>
              </a:rPr>
              <a:t>Lễ</a:t>
            </a:r>
            <a:br>
              <a:rPr lang="en-US" sz="7200" b="0" dirty="0">
                <a:solidFill>
                  <a:srgbClr val="FFFF00"/>
                </a:solidFill>
                <a:latin typeface="+mj-lt"/>
                <a:cs typeface="Times New Roman" pitchFamily="18" charset="0"/>
              </a:rPr>
            </a:br>
            <a:r>
              <a:rPr lang="en-US" sz="7200" b="0" dirty="0" err="1">
                <a:solidFill>
                  <a:srgbClr val="FFFF00"/>
                </a:solidFill>
                <a:latin typeface="+mj-lt"/>
                <a:cs typeface="Times New Roman" pitchFamily="18" charset="0"/>
              </a:rPr>
              <a:t>H</a:t>
            </a:r>
            <a:r>
              <a:rPr lang="en-US" sz="7200" dirty="0" err="1">
                <a:solidFill>
                  <a:srgbClr val="FFFF00"/>
                </a:solidFill>
                <a:latin typeface="+mj-lt"/>
                <a:cs typeface="Times New Roman" pitchFamily="18" charset="0"/>
              </a:rPr>
              <a:t>ỡi</a:t>
            </a:r>
            <a:r>
              <a:rPr lang="en-US" sz="7200" dirty="0">
                <a:solidFill>
                  <a:srgbClr val="FFFF00"/>
                </a:solidFill>
                <a:latin typeface="+mj-lt"/>
                <a:cs typeface="Times New Roman" pitchFamily="18" charset="0"/>
              </a:rPr>
              <a:t> </a:t>
            </a:r>
            <a:r>
              <a:rPr lang="en-US" sz="7200" dirty="0" err="1">
                <a:solidFill>
                  <a:srgbClr val="FFFF00"/>
                </a:solidFill>
                <a:latin typeface="+mj-lt"/>
                <a:cs typeface="Times New Roman" pitchFamily="18" charset="0"/>
              </a:rPr>
              <a:t>Mây</a:t>
            </a:r>
            <a:r>
              <a:rPr lang="en-US" sz="7200" dirty="0">
                <a:solidFill>
                  <a:srgbClr val="FFFF00"/>
                </a:solidFill>
                <a:latin typeface="+mj-lt"/>
                <a:cs typeface="Times New Roman" pitchFamily="18" charset="0"/>
              </a:rPr>
              <a:t> </a:t>
            </a:r>
            <a:r>
              <a:rPr lang="en-US" sz="7200" dirty="0" err="1">
                <a:solidFill>
                  <a:srgbClr val="FFFF00"/>
                </a:solidFill>
                <a:latin typeface="+mj-lt"/>
                <a:cs typeface="Times New Roman" pitchFamily="18" charset="0"/>
              </a:rPr>
              <a:t>Ngàn</a:t>
            </a:r>
            <a:r>
              <a:rPr lang="en-US" sz="7200" dirty="0">
                <a:solidFill>
                  <a:srgbClr val="FFFF00"/>
                </a:solidFill>
                <a:latin typeface="+mj-lt"/>
                <a:cs typeface="Times New Roman" pitchFamily="18" charset="0"/>
              </a:rPr>
              <a:t> </a:t>
            </a:r>
          </a:p>
          <a:p>
            <a:pPr>
              <a:lnSpc>
                <a:spcPct val="140000"/>
              </a:lnSpc>
            </a:pPr>
            <a:r>
              <a:rPr lang="en-US" sz="4800" b="0" dirty="0" err="1">
                <a:solidFill>
                  <a:schemeClr val="bg1"/>
                </a:solidFill>
                <a:latin typeface="+mj-lt"/>
                <a:cs typeface="Times New Roman" pitchFamily="18" charset="0"/>
              </a:rPr>
              <a:t>Hải</a:t>
            </a:r>
            <a:r>
              <a:rPr lang="en-US" sz="4800" b="0" dirty="0">
                <a:solidFill>
                  <a:schemeClr val="bg1"/>
                </a:solidFill>
                <a:latin typeface="+mj-lt"/>
                <a:cs typeface="Times New Roman" pitchFamily="18" charset="0"/>
              </a:rPr>
              <a:t> </a:t>
            </a:r>
            <a:r>
              <a:rPr lang="en-US" sz="4800" b="0" dirty="0" err="1">
                <a:solidFill>
                  <a:schemeClr val="bg1"/>
                </a:solidFill>
                <a:latin typeface="+mj-lt"/>
                <a:cs typeface="Times New Roman" pitchFamily="18" charset="0"/>
              </a:rPr>
              <a:t>Ánh</a:t>
            </a:r>
            <a:endParaRPr lang="en-US"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210125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rPr>
              <a:t>Trời cao hãy đổ sương xuống. Hỡi mây ngàn hãy mưa Đấng công chính! Trời cao hãy đổ sương xuống. Trái đất hãy sinh Đấng cứu chuộc tôi!</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4800" u="sng" dirty="0">
                <a:solidFill>
                  <a:srgbClr val="FFFF00"/>
                </a:solidFill>
                <a:latin typeface="+mj-lt"/>
                <a:cs typeface="Times New Roman" pitchFamily="18" charset="0"/>
              </a:rPr>
              <a:t>T</a:t>
            </a:r>
            <a:r>
              <a:rPr lang="en-US" sz="4800" b="0" u="sng" dirty="0">
                <a:solidFill>
                  <a:srgbClr val="FFFF00"/>
                </a:solidFill>
                <a:latin typeface="+mj-lt"/>
                <a:cs typeface="Times New Roman" pitchFamily="18" charset="0"/>
              </a:rPr>
              <a:t>k1:</a:t>
            </a:r>
            <a:r>
              <a:rPr lang="en-US" sz="4800" b="0" dirty="0">
                <a:solidFill>
                  <a:schemeClr val="bg1"/>
                </a:solidFill>
                <a:latin typeface="+mj-lt"/>
                <a:cs typeface="Times New Roman" pitchFamily="18" charset="0"/>
              </a:rPr>
              <a:t>  </a:t>
            </a:r>
            <a:r>
              <a:rPr lang="vi-VN" sz="4800" dirty="0">
                <a:solidFill>
                  <a:schemeClr val="bg1"/>
                </a:solidFill>
                <a:latin typeface="+mj-lt"/>
              </a:rPr>
              <a:t>Đêm tối mong ngày mau về, như nai khát mong tìm tới suối. Chúa ơi, hồn con mong Chúa đêm ngày, ăn năn hối tội, lạy Chúa con đây!</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936367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a:solidFill>
                  <a:srgbClr val="FFFF00"/>
                </a:solidFill>
                <a:latin typeface="+mj-lt"/>
                <a:cs typeface="Times New Roman" pitchFamily="18" charset="0"/>
              </a:rPr>
              <a:t>Đk</a:t>
            </a:r>
            <a:r>
              <a:rPr lang="en-US" sz="4800" b="0" dirty="0">
                <a:solidFill>
                  <a:srgbClr val="FFFF00"/>
                </a:solidFill>
                <a:latin typeface="+mj-lt"/>
                <a:cs typeface="Times New Roman" pitchFamily="18" charset="0"/>
              </a:rPr>
              <a:t>:</a:t>
            </a:r>
            <a:r>
              <a:rPr lang="en-US" sz="4800" b="0" dirty="0">
                <a:solidFill>
                  <a:schemeClr val="bg1"/>
                </a:solidFill>
                <a:latin typeface="+mj-lt"/>
                <a:cs typeface="Times New Roman" pitchFamily="18" charset="0"/>
              </a:rPr>
              <a:t> </a:t>
            </a:r>
            <a:r>
              <a:rPr lang="vi-VN" sz="4800" dirty="0">
                <a:solidFill>
                  <a:schemeClr val="bg1"/>
                </a:solidFill>
                <a:latin typeface="+mj-lt"/>
              </a:rPr>
              <a:t>Trời cao hãy đổ sương xuống. Hỡi mây ngàn hãy mưa Đấng công chính! Trời cao hãy đổ sương xuống. Trái đất hãy sinh Đấng cứu chuộc tôi!</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11516633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86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eaLnBrk="1" fontAlgn="auto" hangingPunct="1">
              <a:lnSpc>
                <a:spcPct val="120000"/>
              </a:lnSpc>
              <a:spcAft>
                <a:spcPts val="0"/>
              </a:spcAft>
              <a:defRPr/>
            </a:pPr>
            <a:endParaRPr lang="en-US" b="0" u="sng"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dirty="0">
                <a:solidFill>
                  <a:srgbClr val="FFFF00"/>
                </a:solidFill>
                <a:latin typeface="+mj-lt"/>
                <a:ea typeface="Tahoma" pitchFamily="34" charset="0"/>
                <a:cs typeface="Times New Roman" pitchFamily="18" charset="0"/>
              </a:rPr>
              <a:t>NHẬP LỄ  </a:t>
            </a:r>
          </a:p>
          <a:p>
            <a:pPr eaLnBrk="1" fontAlgn="auto" hangingPunct="1">
              <a:lnSpc>
                <a:spcPct val="120000"/>
              </a:lnSpc>
              <a:spcAft>
                <a:spcPts val="0"/>
              </a:spcAft>
              <a:defRPr/>
            </a:pPr>
            <a:r>
              <a:rPr lang="en-US" sz="8000" b="0" dirty="0" err="1">
                <a:solidFill>
                  <a:srgbClr val="FFFF00"/>
                </a:solidFill>
                <a:latin typeface="+mj-lt"/>
                <a:ea typeface="Tahoma" pitchFamily="34" charset="0"/>
                <a:cs typeface="Times New Roman" pitchFamily="18" charset="0"/>
              </a:rPr>
              <a:t>Chúa</a:t>
            </a:r>
            <a:r>
              <a:rPr lang="en-US" sz="8000" b="0" dirty="0">
                <a:solidFill>
                  <a:srgbClr val="FFFF00"/>
                </a:solidFill>
                <a:latin typeface="+mj-lt"/>
                <a:ea typeface="Tahoma" pitchFamily="34" charset="0"/>
                <a:cs typeface="Times New Roman" pitchFamily="18" charset="0"/>
              </a:rPr>
              <a:t> </a:t>
            </a:r>
            <a:r>
              <a:rPr lang="en-US" sz="8000" b="0" dirty="0" err="1">
                <a:solidFill>
                  <a:srgbClr val="FFFF00"/>
                </a:solidFill>
                <a:latin typeface="+mj-lt"/>
                <a:ea typeface="Tahoma" pitchFamily="34" charset="0"/>
                <a:cs typeface="Times New Roman" pitchFamily="18" charset="0"/>
              </a:rPr>
              <a:t>Ng</a:t>
            </a:r>
            <a:r>
              <a:rPr lang="en-US" sz="8000" dirty="0" err="1">
                <a:solidFill>
                  <a:srgbClr val="FFFF00"/>
                </a:solidFill>
                <a:latin typeface="+mj-lt"/>
                <a:ea typeface="Tahoma" pitchFamily="34" charset="0"/>
                <a:cs typeface="Times New Roman" pitchFamily="18" charset="0"/>
              </a:rPr>
              <a:t>ự</a:t>
            </a:r>
            <a:r>
              <a:rPr lang="en-US" sz="8000" dirty="0">
                <a:solidFill>
                  <a:srgbClr val="FFFF00"/>
                </a:solidFill>
                <a:latin typeface="+mj-lt"/>
                <a:ea typeface="Tahoma" pitchFamily="34" charset="0"/>
                <a:cs typeface="Times New Roman" pitchFamily="18" charset="0"/>
              </a:rPr>
              <a:t> </a:t>
            </a:r>
            <a:r>
              <a:rPr lang="en-US" sz="8000" dirty="0" err="1">
                <a:solidFill>
                  <a:srgbClr val="FFFF00"/>
                </a:solidFill>
                <a:latin typeface="+mj-lt"/>
                <a:ea typeface="Tahoma" pitchFamily="34" charset="0"/>
                <a:cs typeface="Times New Roman" pitchFamily="18" charset="0"/>
              </a:rPr>
              <a:t>Đến</a:t>
            </a:r>
            <a:endParaRPr lang="en-US" sz="800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4000" b="0" i="1" dirty="0" err="1">
                <a:solidFill>
                  <a:schemeClr val="bg1"/>
                </a:solidFill>
                <a:latin typeface="+mj-lt"/>
                <a:ea typeface="Tahoma" pitchFamily="34" charset="0"/>
                <a:cs typeface="Times New Roman" pitchFamily="18" charset="0"/>
              </a:rPr>
              <a:t>Trần</a:t>
            </a:r>
            <a:r>
              <a:rPr lang="en-US" sz="4000" b="0" i="1" dirty="0">
                <a:solidFill>
                  <a:schemeClr val="bg1"/>
                </a:solidFill>
                <a:latin typeface="+mj-lt"/>
                <a:ea typeface="Tahoma" pitchFamily="34" charset="0"/>
                <a:cs typeface="Times New Roman" pitchFamily="18" charset="0"/>
              </a:rPr>
              <a:t> Anh Linh</a:t>
            </a:r>
          </a:p>
        </p:txBody>
      </p:sp>
    </p:spTree>
    <p:extLst>
      <p:ext uri="{BB962C8B-B14F-4D97-AF65-F5344CB8AC3E}">
        <p14:creationId xmlns:p14="http://schemas.microsoft.com/office/powerpoint/2010/main" val="344266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algn="just" eaLnBrk="1" fontAlgn="auto" hangingPunct="1">
              <a:lnSpc>
                <a:spcPct val="120000"/>
              </a:lnSpc>
              <a:spcAft>
                <a:spcPts val="0"/>
              </a:spcAft>
              <a:defRPr/>
            </a:pPr>
            <a:r>
              <a:rPr lang="en-US" sz="4600" b="0" u="sng" dirty="0" err="1">
                <a:solidFill>
                  <a:srgbClr val="FFFF00"/>
                </a:solidFill>
                <a:latin typeface="+mj-lt"/>
                <a:ea typeface="Tahoma" pitchFamily="34" charset="0"/>
                <a:cs typeface="Times New Roman" pitchFamily="18" charset="0"/>
              </a:rPr>
              <a:t>Đk</a:t>
            </a:r>
            <a:r>
              <a:rPr lang="en-US" sz="4600" b="0" dirty="0">
                <a:solidFill>
                  <a:srgbClr val="FFFF00"/>
                </a:solidFill>
                <a:latin typeface="+mj-lt"/>
                <a:ea typeface="Tahoma" pitchFamily="34" charset="0"/>
                <a:cs typeface="Times New Roman" pitchFamily="18" charset="0"/>
              </a:rPr>
              <a:t>:</a:t>
            </a:r>
            <a:r>
              <a:rPr lang="en-US" sz="4600" b="0" dirty="0">
                <a:solidFill>
                  <a:schemeClr val="bg1"/>
                </a:solidFill>
                <a:latin typeface="+mj-lt"/>
                <a:ea typeface="Tahoma" pitchFamily="34" charset="0"/>
                <a:cs typeface="Times New Roman" pitchFamily="18" charset="0"/>
              </a:rPr>
              <a:t> </a:t>
            </a:r>
            <a:r>
              <a:rPr lang="vi-VN" sz="4600" dirty="0">
                <a:solidFill>
                  <a:schemeClr val="bg1"/>
                </a:solidFill>
                <a:latin typeface="+mj-lt"/>
              </a:rPr>
              <a:t>Này hỡi dân Xi-on! Kìa Đấng cứu độ muôn dân Người sắp ngự đến, khiến lòng anh em hỷ hoan. Này hỡi dân Xi-on! Kìa Đấng cứu độ muôn dân Người sắp ngự đến khiến lòng anh em hỷ hoan.</a:t>
            </a:r>
            <a:endParaRPr lang="en-US" sz="46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4800" u="sng" dirty="0">
                <a:solidFill>
                  <a:srgbClr val="FFFF00"/>
                </a:solidFill>
                <a:latin typeface="+mj-lt"/>
                <a:ea typeface="Tahoma" pitchFamily="34" charset="0"/>
                <a:cs typeface="Times New Roman" pitchFamily="18" charset="0"/>
              </a:rPr>
              <a:t>T</a:t>
            </a:r>
            <a:r>
              <a:rPr lang="en-US" sz="4800" b="0" u="sng" dirty="0">
                <a:solidFill>
                  <a:srgbClr val="FFFF00"/>
                </a:solidFill>
                <a:latin typeface="+mj-lt"/>
                <a:ea typeface="Tahoma" pitchFamily="34" charset="0"/>
                <a:cs typeface="Times New Roman" pitchFamily="18" charset="0"/>
              </a:rPr>
              <a:t>k1:</a:t>
            </a:r>
            <a:r>
              <a:rPr lang="en-US" sz="4800" b="0" dirty="0">
                <a:solidFill>
                  <a:srgbClr val="FFFF00"/>
                </a:solidFill>
                <a:latin typeface="+mj-lt"/>
                <a:ea typeface="Tahoma" pitchFamily="34" charset="0"/>
                <a:cs typeface="Times New Roman" pitchFamily="18" charset="0"/>
              </a:rPr>
              <a:t> </a:t>
            </a:r>
            <a:r>
              <a:rPr lang="vi-VN" sz="4800" dirty="0">
                <a:solidFill>
                  <a:schemeClr val="bg1"/>
                </a:solidFill>
                <a:latin typeface="+mj-lt"/>
              </a:rPr>
              <a:t>Người vừa lên tiếng, tiếng Người oai nghiêm, kìa Đấng cứu tinh muôn đời, đang đến cứu độ dân Người, cho lòng anh em ngợp vui.</a:t>
            </a:r>
            <a:endParaRPr lang="en-US" sz="4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583343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UTM American Sans"/>
        <a:ea typeface=""/>
        <a:cs typeface=""/>
      </a:majorFont>
      <a:minorFont>
        <a:latin typeface="UTM American Sans"/>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38925394</TotalTime>
  <Words>1636</Words>
  <Application>Microsoft Office PowerPoint</Application>
  <PresentationFormat>On-screen Show (16:9)</PresentationFormat>
  <Paragraphs>89</Paragraphs>
  <Slides>67</Slides>
  <Notes>12</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67</vt:i4>
      </vt:variant>
    </vt:vector>
  </HeadingPairs>
  <TitlesOfParts>
    <vt:vector size="90" baseType="lpstr">
      <vt:lpstr>Arial</vt:lpstr>
      <vt:lpstr>Calibri</vt:lpstr>
      <vt:lpstr>Constantia</vt:lpstr>
      <vt:lpstr>Franklin Gothic Book</vt:lpstr>
      <vt:lpstr>Franklin Gothic Medium</vt:lpstr>
      <vt:lpstr>Tahoma</vt:lpstr>
      <vt:lpstr>Tw Cen MT</vt:lpstr>
      <vt:lpstr>UTM American Sans</vt:lpstr>
      <vt:lpstr>Wingdings 2</vt:lpstr>
      <vt:lpstr>Trek</vt:lpstr>
      <vt:lpstr>Flow</vt:lpstr>
      <vt:lpstr>Technic</vt:lpstr>
      <vt:lpstr>Thatch</vt:lpstr>
      <vt:lpstr>14_Default Design</vt:lpstr>
      <vt:lpstr>36_Default Design</vt:lpstr>
      <vt:lpstr>1_Office Theme</vt:lpstr>
      <vt:lpstr>Office Theme</vt:lpstr>
      <vt:lpstr>2_Office Theme</vt:lpstr>
      <vt:lpstr>3_Office Theme</vt:lpstr>
      <vt:lpstr>4_Office Theme</vt:lpstr>
      <vt:lpstr>6_Office Theme</vt:lpstr>
      <vt:lpstr>5_Office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tnttvietnam@outlook.com</cp:lastModifiedBy>
  <cp:revision>1688</cp:revision>
  <dcterms:created xsi:type="dcterms:W3CDTF">2013-07-30T12:23:13Z</dcterms:created>
  <dcterms:modified xsi:type="dcterms:W3CDTF">2024-12-03T03:21:38Z</dcterms:modified>
</cp:coreProperties>
</file>