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Override1.xml" ContentType="application/vnd.openxmlformats-officedocument.themeOverrid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Override2.xml" ContentType="application/vnd.openxmlformats-officedocument.themeOverride+xml"/>
  <Override PartName="/ppt/theme/themeOverride3.xml" ContentType="application/vnd.openxmlformats-officedocument.themeOverrid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theme/themeOverride4.xml" ContentType="application/vnd.openxmlformats-officedocument.themeOverrid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9.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6" r:id="rId2"/>
    <p:sldMasterId id="2147483708" r:id="rId3"/>
    <p:sldMasterId id="2147483720" r:id="rId4"/>
    <p:sldMasterId id="2147483833" r:id="rId5"/>
    <p:sldMasterId id="2147483894" r:id="rId6"/>
    <p:sldMasterId id="2147484411" r:id="rId7"/>
    <p:sldMasterId id="2147484423" r:id="rId8"/>
    <p:sldMasterId id="2147484435" r:id="rId9"/>
    <p:sldMasterId id="2147484459" r:id="rId10"/>
  </p:sldMasterIdLst>
  <p:notesMasterIdLst>
    <p:notesMasterId r:id="rId70"/>
  </p:notesMasterIdLst>
  <p:sldIdLst>
    <p:sldId id="8774" r:id="rId11"/>
    <p:sldId id="8855" r:id="rId12"/>
    <p:sldId id="8851" r:id="rId13"/>
    <p:sldId id="8853" r:id="rId14"/>
    <p:sldId id="8854" r:id="rId15"/>
    <p:sldId id="8692" r:id="rId16"/>
    <p:sldId id="263" r:id="rId17"/>
    <p:sldId id="8846" r:id="rId18"/>
    <p:sldId id="8847" r:id="rId19"/>
    <p:sldId id="8848" r:id="rId20"/>
    <p:sldId id="8718" r:id="rId21"/>
    <p:sldId id="8697" r:id="rId22"/>
    <p:sldId id="8856" r:id="rId23"/>
    <p:sldId id="8339" r:id="rId24"/>
    <p:sldId id="8769" r:id="rId25"/>
    <p:sldId id="8620" r:id="rId26"/>
    <p:sldId id="8849" r:id="rId27"/>
    <p:sldId id="8537" r:id="rId28"/>
    <p:sldId id="8850" r:id="rId29"/>
    <p:sldId id="8716" r:id="rId30"/>
    <p:sldId id="8352" r:id="rId31"/>
    <p:sldId id="8773" r:id="rId32"/>
    <p:sldId id="842" r:id="rId33"/>
    <p:sldId id="8750" r:id="rId34"/>
    <p:sldId id="8751" r:id="rId35"/>
    <p:sldId id="8752" r:id="rId36"/>
    <p:sldId id="8753" r:id="rId37"/>
    <p:sldId id="8754" r:id="rId38"/>
    <p:sldId id="8755" r:id="rId39"/>
    <p:sldId id="8756" r:id="rId40"/>
    <p:sldId id="8757" r:id="rId41"/>
    <p:sldId id="8758" r:id="rId42"/>
    <p:sldId id="8759" r:id="rId43"/>
    <p:sldId id="8772" r:id="rId44"/>
    <p:sldId id="552" r:id="rId45"/>
    <p:sldId id="556" r:id="rId46"/>
    <p:sldId id="787" r:id="rId47"/>
    <p:sldId id="667" r:id="rId48"/>
    <p:sldId id="789" r:id="rId49"/>
    <p:sldId id="790" r:id="rId50"/>
    <p:sldId id="889" r:id="rId51"/>
    <p:sldId id="8359" r:id="rId52"/>
    <p:sldId id="8714" r:id="rId53"/>
    <p:sldId id="8704" r:id="rId54"/>
    <p:sldId id="8360" r:id="rId55"/>
    <p:sldId id="8860" r:id="rId56"/>
    <p:sldId id="8364" r:id="rId57"/>
    <p:sldId id="8861" r:id="rId58"/>
    <p:sldId id="8652" r:id="rId59"/>
    <p:sldId id="8862" r:id="rId60"/>
    <p:sldId id="8863" r:id="rId61"/>
    <p:sldId id="8864" r:id="rId62"/>
    <p:sldId id="8857" r:id="rId63"/>
    <p:sldId id="8715" r:id="rId64"/>
    <p:sldId id="8705" r:id="rId65"/>
    <p:sldId id="8385" r:id="rId66"/>
    <p:sldId id="8865" r:id="rId67"/>
    <p:sldId id="8392" r:id="rId68"/>
    <p:sldId id="8691" r:id="rId69"/>
  </p:sldIdLst>
  <p:sldSz cx="9144000" cy="5143500" type="screen16x9"/>
  <p:notesSz cx="6858000" cy="9144000"/>
  <p:defaultTextStyle>
    <a:defPPr>
      <a:defRPr lang="en-US"/>
    </a:defPPr>
    <a:lvl1pPr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1pPr>
    <a:lvl2pPr marL="4572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2pPr>
    <a:lvl3pPr marL="9144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3pPr>
    <a:lvl4pPr marL="13716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4pPr>
    <a:lvl5pPr marL="1828800" algn="l" rtl="0" eaLnBrk="0" fontAlgn="base" hangingPunct="0">
      <a:spcBef>
        <a:spcPct val="0"/>
      </a:spcBef>
      <a:spcAft>
        <a:spcPct val="0"/>
      </a:spcAft>
      <a:defRPr sz="7400" b="1" kern="1200">
        <a:solidFill>
          <a:schemeClr val="tx2"/>
        </a:solidFill>
        <a:latin typeface="Tahoma" panose="020B0604030504040204" pitchFamily="34" charset="0"/>
        <a:ea typeface="+mn-ea"/>
        <a:cs typeface="Arial" panose="020B0604020202020204" pitchFamily="34" charset="0"/>
      </a:defRPr>
    </a:lvl5pPr>
    <a:lvl6pPr marL="22860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6pPr>
    <a:lvl7pPr marL="27432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7pPr>
    <a:lvl8pPr marL="32004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8pPr>
    <a:lvl9pPr marL="3657600" algn="l" defTabSz="914400" rtl="0" eaLnBrk="1" latinLnBrk="0" hangingPunct="1">
      <a:defRPr sz="7400" b="1" kern="1200">
        <a:solidFill>
          <a:schemeClr val="tx2"/>
        </a:solidFill>
        <a:latin typeface="Tahoma" panose="020B060403050404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0042"/>
    <a:srgbClr val="922300"/>
    <a:srgbClr val="660033"/>
    <a:srgbClr val="660066"/>
    <a:srgbClr val="000099"/>
    <a:srgbClr val="006600"/>
    <a:srgbClr val="FFFF00"/>
    <a:srgbClr val="FF66CC"/>
    <a:srgbClr val="CC99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3682" autoAdjust="0"/>
  </p:normalViewPr>
  <p:slideViewPr>
    <p:cSldViewPr>
      <p:cViewPr varScale="1">
        <p:scale>
          <a:sx n="89" d="100"/>
          <a:sy n="89" d="100"/>
        </p:scale>
        <p:origin x="180" y="90"/>
      </p:cViewPr>
      <p:guideLst>
        <p:guide orient="horz" pos="2160"/>
        <p:guide pos="2880"/>
        <p:guide orient="horz" pos="1620"/>
      </p:guideLst>
    </p:cSldViewPr>
  </p:slideViewPr>
  <p:outlineViewPr>
    <p:cViewPr>
      <p:scale>
        <a:sx n="33" d="100"/>
        <a:sy n="33" d="100"/>
      </p:scale>
      <p:origin x="0" y="91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slide" Target="slides/slide58.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74"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slide" Target="slides/slide59.xml"/><Relationship Id="rId8" Type="http://schemas.openxmlformats.org/officeDocument/2006/relationships/slideMaster" Target="slideMasters/slideMaster8.xml"/><Relationship Id="rId51" Type="http://schemas.openxmlformats.org/officeDocument/2006/relationships/slide" Target="slides/slide41.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slide" Target="slides/slide57.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 Id="rId7" Type="http://schemas.openxmlformats.org/officeDocument/2006/relationships/slideMaster" Target="slideMasters/slideMaster7.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6845F6DF-176D-44E4-8805-E38E7059AB7E}" type="datetimeFigureOut">
              <a:rPr lang="en-US"/>
              <a:pPr>
                <a:defRPr/>
              </a:pPr>
              <a:t>12/13/2024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4948C3CB-3830-4556-BDE8-77C661528884}" type="slidenum">
              <a:rPr lang="en-US"/>
              <a:pPr>
                <a:defRPr/>
              </a:pPr>
              <a:t>‹#›</a:t>
            </a:fld>
            <a:endParaRPr lang="en-US"/>
          </a:p>
        </p:txBody>
      </p:sp>
    </p:spTree>
    <p:extLst>
      <p:ext uri="{BB962C8B-B14F-4D97-AF65-F5344CB8AC3E}">
        <p14:creationId xmlns:p14="http://schemas.microsoft.com/office/powerpoint/2010/main" val="40559157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44</a:t>
            </a:fld>
            <a:endParaRPr lang="en-US">
              <a:solidFill>
                <a:srgbClr val="44546A"/>
              </a:solidFill>
            </a:endParaRPr>
          </a:p>
        </p:txBody>
      </p:sp>
    </p:spTree>
    <p:extLst>
      <p:ext uri="{BB962C8B-B14F-4D97-AF65-F5344CB8AC3E}">
        <p14:creationId xmlns:p14="http://schemas.microsoft.com/office/powerpoint/2010/main" val="4199010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45</a:t>
            </a:fld>
            <a:endParaRPr lang="en-US">
              <a:solidFill>
                <a:srgbClr val="44546A"/>
              </a:solidFill>
            </a:endParaRPr>
          </a:p>
        </p:txBody>
      </p:sp>
    </p:spTree>
    <p:extLst>
      <p:ext uri="{BB962C8B-B14F-4D97-AF65-F5344CB8AC3E}">
        <p14:creationId xmlns:p14="http://schemas.microsoft.com/office/powerpoint/2010/main" val="4199010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46</a:t>
            </a:fld>
            <a:endParaRPr lang="en-US">
              <a:solidFill>
                <a:srgbClr val="44546A"/>
              </a:solidFill>
            </a:endParaRPr>
          </a:p>
        </p:txBody>
      </p:sp>
    </p:spTree>
    <p:extLst>
      <p:ext uri="{BB962C8B-B14F-4D97-AF65-F5344CB8AC3E}">
        <p14:creationId xmlns:p14="http://schemas.microsoft.com/office/powerpoint/2010/main" val="1885273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solidFill>
                  <a:srgbClr val="44546A"/>
                </a:solidFill>
              </a:rPr>
              <a:pPr>
                <a:defRPr/>
              </a:pPr>
              <a:t>52</a:t>
            </a:fld>
            <a:endParaRPr lang="en-US">
              <a:solidFill>
                <a:srgbClr val="44546A"/>
              </a:solidFill>
            </a:endParaRPr>
          </a:p>
        </p:txBody>
      </p:sp>
    </p:spTree>
    <p:extLst>
      <p:ext uri="{BB962C8B-B14F-4D97-AF65-F5344CB8AC3E}">
        <p14:creationId xmlns:p14="http://schemas.microsoft.com/office/powerpoint/2010/main" val="26718830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pPr>
                <a:defRPr/>
              </a:pPr>
              <a:t>55</a:t>
            </a:fld>
            <a:endParaRPr lang="en-US"/>
          </a:p>
        </p:txBody>
      </p:sp>
    </p:spTree>
    <p:extLst>
      <p:ext uri="{BB962C8B-B14F-4D97-AF65-F5344CB8AC3E}">
        <p14:creationId xmlns:p14="http://schemas.microsoft.com/office/powerpoint/2010/main" val="7600730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pPr>
                <a:defRPr/>
              </a:pPr>
              <a:t>56</a:t>
            </a:fld>
            <a:endParaRPr lang="en-US"/>
          </a:p>
        </p:txBody>
      </p:sp>
    </p:spTree>
    <p:extLst>
      <p:ext uri="{BB962C8B-B14F-4D97-AF65-F5344CB8AC3E}">
        <p14:creationId xmlns:p14="http://schemas.microsoft.com/office/powerpoint/2010/main" val="7600730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48C3CB-3830-4556-BDE8-77C661528884}" type="slidenum">
              <a:rPr lang="en-US" smtClean="0"/>
              <a:pPr>
                <a:defRPr/>
              </a:pPr>
              <a:t>57</a:t>
            </a:fld>
            <a:endParaRPr lang="en-US"/>
          </a:p>
        </p:txBody>
      </p:sp>
    </p:spTree>
    <p:extLst>
      <p:ext uri="{BB962C8B-B14F-4D97-AF65-F5344CB8AC3E}">
        <p14:creationId xmlns:p14="http://schemas.microsoft.com/office/powerpoint/2010/main" val="4046998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4012427"/>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9" name="Title 28"/>
          <p:cNvSpPr>
            <a:spLocks noGrp="1"/>
          </p:cNvSpPr>
          <p:nvPr>
            <p:ph type="ctrTitle"/>
          </p:nvPr>
        </p:nvSpPr>
        <p:spPr>
          <a:xfrm>
            <a:off x="381000" y="3640059"/>
            <a:ext cx="8458200" cy="916781"/>
          </a:xfrm>
        </p:spPr>
        <p:txBody>
          <a:bodyPr anchor="t"/>
          <a:lstStyle/>
          <a:p>
            <a:r>
              <a:rPr lang="en-US"/>
              <a:t>Click to edit Master title style</a:t>
            </a:r>
          </a:p>
        </p:txBody>
      </p:sp>
      <p:sp>
        <p:nvSpPr>
          <p:cNvPr id="9" name="Subtitle 8"/>
          <p:cNvSpPr>
            <a:spLocks noGrp="1"/>
          </p:cNvSpPr>
          <p:nvPr>
            <p:ph type="subTitle" idx="1"/>
          </p:nvPr>
        </p:nvSpPr>
        <p:spPr>
          <a:xfrm>
            <a:off x="381000" y="2914650"/>
            <a:ext cx="8458200" cy="6858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15"/>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1"/>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14"/>
          <p:cNvSpPr>
            <a:spLocks noGrp="1"/>
          </p:cNvSpPr>
          <p:nvPr>
            <p:ph type="sldNum" sz="quarter" idx="12"/>
          </p:nvPr>
        </p:nvSpPr>
        <p:spPr>
          <a:xfrm>
            <a:off x="8229601" y="4855369"/>
            <a:ext cx="758825" cy="185738"/>
          </a:xfrm>
        </p:spPr>
        <p:txBody>
          <a:bodyPr/>
          <a:lstStyle>
            <a:lvl1pPr>
              <a:defRPr/>
            </a:lvl1pPr>
          </a:lstStyle>
          <a:p>
            <a:pPr>
              <a:defRPr/>
            </a:pPr>
            <a:fld id="{B77B1E96-DE9C-45D7-8CA5-EACB389EE046}" type="slidenum">
              <a:rPr lang="en-US"/>
              <a:pPr>
                <a:defRPr/>
              </a:pPr>
              <a:t>‹#›</a:t>
            </a:fld>
            <a:endParaRPr lang="en-US"/>
          </a:p>
        </p:txBody>
      </p:sp>
    </p:spTree>
    <p:extLst>
      <p:ext uri="{BB962C8B-B14F-4D97-AF65-F5344CB8AC3E}">
        <p14:creationId xmlns:p14="http://schemas.microsoft.com/office/powerpoint/2010/main" val="342078572"/>
      </p:ext>
    </p:extLst>
  </p:cSld>
  <p:clrMapOvr>
    <a:masterClrMapping/>
  </p:clrMapOvr>
  <p:transition advClick="0" advTm="3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411957"/>
            <a:ext cx="18288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411957"/>
            <a:ext cx="62484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33745CD-422A-4F68-8489-FE23FBA724AB}" type="slidenum">
              <a:rPr lang="en-US"/>
              <a:pPr>
                <a:defRPr/>
              </a:pPr>
              <a:t>‹#›</a:t>
            </a:fld>
            <a:endParaRPr lang="en-US"/>
          </a:p>
        </p:txBody>
      </p:sp>
    </p:spTree>
    <p:extLst>
      <p:ext uri="{BB962C8B-B14F-4D97-AF65-F5344CB8AC3E}">
        <p14:creationId xmlns:p14="http://schemas.microsoft.com/office/powerpoint/2010/main" val="2501358596"/>
      </p:ext>
    </p:extLst>
  </p:cSld>
  <p:clrMapOvr>
    <a:masterClrMapping/>
  </p:clrMapOvr>
  <p:transition advClick="0" advTm="3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028700"/>
            <a:ext cx="7851648" cy="13716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18"/>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CB23AA19-C3AE-452A-82BE-7D0EB1A0A684}" type="slidenum">
              <a:rPr lang="en-US"/>
              <a:pPr>
                <a:defRPr/>
              </a:pPr>
              <a:t>‹#›</a:t>
            </a:fld>
            <a:endParaRPr lang="en-US"/>
          </a:p>
        </p:txBody>
      </p:sp>
    </p:spTree>
    <p:extLst>
      <p:ext uri="{BB962C8B-B14F-4D97-AF65-F5344CB8AC3E}">
        <p14:creationId xmlns:p14="http://schemas.microsoft.com/office/powerpoint/2010/main" val="2615937162"/>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987552"/>
            <a:ext cx="7772400" cy="1021842"/>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028498"/>
            <a:ext cx="7772400" cy="1132284"/>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4F6AB36-1A4B-4E2F-9C28-72BB0DE187BF}" type="slidenum">
              <a:rPr lang="en-US"/>
              <a:pPr>
                <a:defRPr/>
              </a:pPr>
              <a:t>‹#›</a:t>
            </a:fld>
            <a:endParaRPr lang="en-US"/>
          </a:p>
        </p:txBody>
      </p:sp>
    </p:spTree>
    <p:extLst>
      <p:ext uri="{BB962C8B-B14F-4D97-AF65-F5344CB8AC3E}">
        <p14:creationId xmlns:p14="http://schemas.microsoft.com/office/powerpoint/2010/main" val="3709688685"/>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p>
            <a:r>
              <a:rPr lang="en-US"/>
              <a:t>Click to edit Master title style</a:t>
            </a:r>
          </a:p>
        </p:txBody>
      </p:sp>
      <p:sp>
        <p:nvSpPr>
          <p:cNvPr id="3" name="Content Placeholder 2"/>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197CC5B1-DCDF-49A8-8570-14E8F5EEC307}" type="slidenum">
              <a:rPr lang="en-US"/>
              <a:pPr>
                <a:defRPr/>
              </a:pPr>
              <a:t>‹#›</a:t>
            </a:fld>
            <a:endParaRPr lang="en-US"/>
          </a:p>
        </p:txBody>
      </p:sp>
    </p:spTree>
    <p:extLst>
      <p:ext uri="{BB962C8B-B14F-4D97-AF65-F5344CB8AC3E}">
        <p14:creationId xmlns:p14="http://schemas.microsoft.com/office/powerpoint/2010/main" val="2869931207"/>
      </p:ext>
    </p:extLst>
  </p:cSld>
  <p:clrMapOvr>
    <a:masterClrMapping/>
  </p:clrMapOvr>
  <p:transition advClick="0" advTm="30"/>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6D17DD4F-82A5-4C3B-941E-62873B71782F}" type="slidenum">
              <a:rPr lang="en-US"/>
              <a:pPr>
                <a:defRPr/>
              </a:pPr>
              <a:t>‹#›</a:t>
            </a:fld>
            <a:endParaRPr lang="en-US"/>
          </a:p>
        </p:txBody>
      </p:sp>
    </p:spTree>
    <p:extLst>
      <p:ext uri="{BB962C8B-B14F-4D97-AF65-F5344CB8AC3E}">
        <p14:creationId xmlns:p14="http://schemas.microsoft.com/office/powerpoint/2010/main" val="3393498535"/>
      </p:ext>
    </p:extLst>
  </p:cSld>
  <p:clrMapOvr>
    <a:masterClrMapping/>
  </p:clrMapOvr>
  <p:transition advClick="0" advTm="3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528066"/>
            <a:ext cx="8305800" cy="85725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77FE2763-D6B5-4A22-A433-78F232A4A5BB}" type="slidenum">
              <a:rPr lang="en-US"/>
              <a:pPr>
                <a:defRPr/>
              </a:pPr>
              <a:t>‹#›</a:t>
            </a:fld>
            <a:endParaRPr lang="en-US"/>
          </a:p>
        </p:txBody>
      </p:sp>
    </p:spTree>
    <p:extLst>
      <p:ext uri="{BB962C8B-B14F-4D97-AF65-F5344CB8AC3E}">
        <p14:creationId xmlns:p14="http://schemas.microsoft.com/office/powerpoint/2010/main" val="1755907988"/>
      </p:ext>
    </p:extLst>
  </p:cSld>
  <p:clrMapOvr>
    <a:masterClrMapping/>
  </p:clrMapOvr>
  <p:transition advClick="0" advTm="3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3B5DEDE9-E1FF-4533-B4ED-44C26BFE58B4}" type="slidenum">
              <a:rPr lang="en-US"/>
              <a:pPr>
                <a:defRPr/>
              </a:pPr>
              <a:t>‹#›</a:t>
            </a:fld>
            <a:endParaRPr lang="en-US"/>
          </a:p>
        </p:txBody>
      </p:sp>
    </p:spTree>
    <p:extLst>
      <p:ext uri="{BB962C8B-B14F-4D97-AF65-F5344CB8AC3E}">
        <p14:creationId xmlns:p14="http://schemas.microsoft.com/office/powerpoint/2010/main" val="2935329194"/>
      </p:ext>
    </p:extLst>
  </p:cSld>
  <p:clrMapOvr>
    <a:masterClrMapping/>
  </p:clrMapOvr>
  <p:transition advClick="0" advTm="30"/>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385764"/>
            <a:ext cx="2743200" cy="871538"/>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E44B598B-6828-40A0-B42B-1DC3060CCD26}" type="slidenum">
              <a:rPr lang="en-US"/>
              <a:pPr>
                <a:defRPr/>
              </a:pPr>
              <a:t>‹#›</a:t>
            </a:fld>
            <a:endParaRPr lang="en-US"/>
          </a:p>
        </p:txBody>
      </p:sp>
    </p:spTree>
    <p:extLst>
      <p:ext uri="{BB962C8B-B14F-4D97-AF65-F5344CB8AC3E}">
        <p14:creationId xmlns:p14="http://schemas.microsoft.com/office/powerpoint/2010/main" val="2691527829"/>
      </p:ext>
    </p:extLst>
  </p:cSld>
  <p:clrMapOvr>
    <a:masterClrMapping/>
  </p:clrMapOvr>
  <p:transition advClick="0" advTm="30"/>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831056"/>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p:nvSpPr>
          <p:cNvPr id="6" name="Right Triangle 5"/>
          <p:cNvSpPr/>
          <p:nvPr/>
        </p:nvSpPr>
        <p:spPr>
          <a:xfrm rot="420000" flipV="1">
            <a:off x="8004176" y="4019551"/>
            <a:ext cx="155575" cy="116681"/>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p:nvSpPr>
          <p:cNvPr id="7" name="Freeform 6"/>
          <p:cNvSpPr>
            <a:spLocks/>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8" name="Freeform 7"/>
          <p:cNvSpPr>
            <a:spLocks/>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 name="Title 1"/>
          <p:cNvSpPr>
            <a:spLocks noGrp="1"/>
          </p:cNvSpPr>
          <p:nvPr>
            <p:ph type="title"/>
          </p:nvPr>
        </p:nvSpPr>
        <p:spPr>
          <a:xfrm>
            <a:off x="609600" y="882747"/>
            <a:ext cx="2212848" cy="1186966"/>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121589"/>
            <a:ext cx="2209800" cy="163449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a:t>Click icon to add picture</a:t>
            </a:r>
            <a:endParaRPr lang="en-US" noProof="0" dirty="0"/>
          </a:p>
        </p:txBody>
      </p:sp>
      <p:sp>
        <p:nvSpPr>
          <p:cNvPr id="9"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10"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1" name="Slide Number Placeholder 6"/>
          <p:cNvSpPr>
            <a:spLocks noGrp="1"/>
          </p:cNvSpPr>
          <p:nvPr>
            <p:ph type="sldNum" sz="quarter" idx="12"/>
          </p:nvPr>
        </p:nvSpPr>
        <p:spPr>
          <a:xfrm>
            <a:off x="8077200" y="4767263"/>
            <a:ext cx="609600" cy="273844"/>
          </a:xfrm>
        </p:spPr>
        <p:txBody>
          <a:bodyPr/>
          <a:lstStyle>
            <a:lvl1pPr>
              <a:defRPr/>
            </a:lvl1pPr>
          </a:lstStyle>
          <a:p>
            <a:pPr>
              <a:defRPr/>
            </a:pPr>
            <a:fld id="{AF5B81DF-FF32-44C9-B173-CF9B90E18E5B}" type="slidenum">
              <a:rPr lang="en-US"/>
              <a:pPr>
                <a:defRPr/>
              </a:pPr>
              <a:t>‹#›</a:t>
            </a:fld>
            <a:endParaRPr lang="en-US"/>
          </a:p>
        </p:txBody>
      </p:sp>
    </p:spTree>
    <p:extLst>
      <p:ext uri="{BB962C8B-B14F-4D97-AF65-F5344CB8AC3E}">
        <p14:creationId xmlns:p14="http://schemas.microsoft.com/office/powerpoint/2010/main" val="3719982458"/>
      </p:ext>
    </p:extLst>
  </p:cSld>
  <p:clrMapOvr>
    <a:masterClrMapping/>
  </p:clrMapOvr>
  <p:transition advClick="0" advTm="3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0414B10-9902-42A5-89D9-4BE92349712E}" type="slidenum">
              <a:rPr lang="en-US"/>
              <a:pPr>
                <a:defRPr/>
              </a:pPr>
              <a:t>‹#›</a:t>
            </a:fld>
            <a:endParaRPr lang="en-US"/>
          </a:p>
        </p:txBody>
      </p:sp>
    </p:spTree>
    <p:extLst>
      <p:ext uri="{BB962C8B-B14F-4D97-AF65-F5344CB8AC3E}">
        <p14:creationId xmlns:p14="http://schemas.microsoft.com/office/powerpoint/2010/main" val="2992402104"/>
      </p:ext>
    </p:extLst>
  </p:cSld>
  <p:clrMapOvr>
    <a:masterClrMapping/>
  </p:clrMapOvr>
  <p:transition advClick="0" advTm="30"/>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2583677"/>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6" name="Text Placeholder 5"/>
          <p:cNvSpPr>
            <a:spLocks noGrp="1"/>
          </p:cNvSpPr>
          <p:nvPr>
            <p:ph type="body" idx="1"/>
          </p:nvPr>
        </p:nvSpPr>
        <p:spPr>
          <a:xfrm>
            <a:off x="381000" y="1257300"/>
            <a:ext cx="8458200" cy="9144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Title 7"/>
          <p:cNvSpPr>
            <a:spLocks noGrp="1"/>
          </p:cNvSpPr>
          <p:nvPr>
            <p:ph type="title"/>
          </p:nvPr>
        </p:nvSpPr>
        <p:spPr>
          <a:xfrm>
            <a:off x="180475" y="2210314"/>
            <a:ext cx="8686800" cy="888619"/>
          </a:xfrm>
        </p:spPr>
        <p:txBody>
          <a:bodyPr rtlCol="0" anchor="t"/>
          <a:lstStyle>
            <a:lvl1pPr algn="r">
              <a:defRPr/>
            </a:lvl1pPr>
          </a:lstStyle>
          <a:p>
            <a:r>
              <a:rPr lang="en-US"/>
              <a:t>Click to edit Master title style</a:t>
            </a:r>
          </a:p>
        </p:txBody>
      </p:sp>
      <p:sp>
        <p:nvSpPr>
          <p:cNvPr id="5" name="Date Placeholder 18"/>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7" name="Footer Placeholder 10"/>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2EA817D3-75F4-4915-A26E-AD9136616058}" type="slidenum">
              <a:rPr lang="en-US"/>
              <a:pPr>
                <a:defRPr/>
              </a:pPr>
              <a:t>‹#›</a:t>
            </a:fld>
            <a:endParaRPr lang="en-US"/>
          </a:p>
        </p:txBody>
      </p:sp>
    </p:spTree>
    <p:extLst>
      <p:ext uri="{BB962C8B-B14F-4D97-AF65-F5344CB8AC3E}">
        <p14:creationId xmlns:p14="http://schemas.microsoft.com/office/powerpoint/2010/main" val="597383794"/>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85801"/>
            <a:ext cx="2057400" cy="3908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85801"/>
            <a:ext cx="6019800" cy="3908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BF1C459-3387-4F08-98C1-50CF2FD178B1}" type="slidenum">
              <a:rPr lang="en-US"/>
              <a:pPr>
                <a:defRPr/>
              </a:pPr>
              <a:t>‹#›</a:t>
            </a:fld>
            <a:endParaRPr lang="en-US"/>
          </a:p>
        </p:txBody>
      </p:sp>
    </p:spTree>
    <p:extLst>
      <p:ext uri="{BB962C8B-B14F-4D97-AF65-F5344CB8AC3E}">
        <p14:creationId xmlns:p14="http://schemas.microsoft.com/office/powerpoint/2010/main" val="3426873844"/>
      </p:ext>
    </p:extLst>
  </p:cSld>
  <p:clrMapOvr>
    <a:masterClrMapping/>
  </p:clrMapOvr>
  <p:transition advClick="0" advTm="3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3"/>
          <p:cNvSpPr>
            <a:spLocks/>
          </p:cNvSpPr>
          <p:nvPr/>
        </p:nvSpPr>
        <p:spPr bwMode="auto">
          <a:xfrm>
            <a:off x="0" y="3563541"/>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5" name="Freeform 4"/>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9" name="Title 8"/>
          <p:cNvSpPr>
            <a:spLocks noGrp="1"/>
          </p:cNvSpPr>
          <p:nvPr>
            <p:ph type="ctrTitle"/>
          </p:nvPr>
        </p:nvSpPr>
        <p:spPr>
          <a:xfrm>
            <a:off x="429064" y="2503170"/>
            <a:ext cx="6480048" cy="172593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17" name="Subtitle 16"/>
          <p:cNvSpPr>
            <a:spLocks noGrp="1"/>
          </p:cNvSpPr>
          <p:nvPr>
            <p:ph type="subTitle" idx="1"/>
          </p:nvPr>
        </p:nvSpPr>
        <p:spPr>
          <a:xfrm>
            <a:off x="433050" y="1158609"/>
            <a:ext cx="6480048" cy="131445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6" name="Date Placeholder 29"/>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7" name="Footer Placeholder 18"/>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8" name="Slide Number Placeholder 26"/>
          <p:cNvSpPr>
            <a:spLocks noGrp="1"/>
          </p:cNvSpPr>
          <p:nvPr>
            <p:ph type="sldNum" sz="quarter" idx="12"/>
          </p:nvPr>
        </p:nvSpPr>
        <p:spPr/>
        <p:txBody>
          <a:bodyPr/>
          <a:lstStyle>
            <a:lvl1pPr>
              <a:defRPr/>
            </a:lvl1pPr>
          </a:lstStyle>
          <a:p>
            <a:pPr>
              <a:defRPr/>
            </a:pPr>
            <a:fld id="{FB8F40E9-2769-4211-A4EA-451CEE434587}" type="slidenum">
              <a:rPr lang="en-US"/>
              <a:pPr>
                <a:defRPr/>
              </a:pPr>
              <a:t>‹#›</a:t>
            </a:fld>
            <a:endParaRPr lang="en-US"/>
          </a:p>
        </p:txBody>
      </p:sp>
    </p:spTree>
    <p:extLst>
      <p:ext uri="{BB962C8B-B14F-4D97-AF65-F5344CB8AC3E}">
        <p14:creationId xmlns:p14="http://schemas.microsoft.com/office/powerpoint/2010/main" val="3094019883"/>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3"/>
          <p:cNvSpPr>
            <a:spLocks/>
          </p:cNvSpPr>
          <p:nvPr/>
        </p:nvSpPr>
        <p:spPr bwMode="auto">
          <a:xfrm>
            <a:off x="0" y="3563541"/>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5" name="Freeform 4"/>
          <p:cNvSpPr>
            <a:spLocks/>
          </p:cNvSpPr>
          <p:nvPr/>
        </p:nvSpPr>
        <p:spPr bwMode="auto">
          <a:xfrm>
            <a:off x="6105526" y="0"/>
            <a:ext cx="3038475"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 name="Title 1"/>
          <p:cNvSpPr>
            <a:spLocks noGrp="1"/>
          </p:cNvSpPr>
          <p:nvPr>
            <p:ph type="title"/>
          </p:nvPr>
        </p:nvSpPr>
        <p:spPr>
          <a:xfrm>
            <a:off x="685800" y="2687878"/>
            <a:ext cx="6629400" cy="1369772"/>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en-US"/>
              <a:t>Click to edit Master title style</a:t>
            </a:r>
          </a:p>
        </p:txBody>
      </p:sp>
      <p:sp>
        <p:nvSpPr>
          <p:cNvPr id="3" name="Text Placeholder 2"/>
          <p:cNvSpPr>
            <a:spLocks noGrp="1"/>
          </p:cNvSpPr>
          <p:nvPr>
            <p:ph type="body" idx="1"/>
          </p:nvPr>
        </p:nvSpPr>
        <p:spPr>
          <a:xfrm>
            <a:off x="685800" y="1864350"/>
            <a:ext cx="6629400" cy="800016"/>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7"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A6948695-B5DC-459E-B5FE-6041026FC5A1}" type="slidenum">
              <a:rPr lang="en-US"/>
              <a:pPr>
                <a:defRPr/>
              </a:pPr>
              <a:t>‹#›</a:t>
            </a:fld>
            <a:endParaRPr lang="en-US"/>
          </a:p>
        </p:txBody>
      </p:sp>
    </p:spTree>
    <p:extLst>
      <p:ext uri="{BB962C8B-B14F-4D97-AF65-F5344CB8AC3E}">
        <p14:creationId xmlns:p14="http://schemas.microsoft.com/office/powerpoint/2010/main" val="3688525624"/>
      </p:ext>
    </p:extLst>
  </p:cSld>
  <p:clrMapOvr>
    <a:overrideClrMapping bg1="dk1" tx1="lt1" bg2="dk2" tx2="lt2" accent1="accent1" accent2="accent2" accent3="accent3" accent4="accent4" accent5="accent5" accent6="accent6" hlink="hlink" folHlink="folHlink"/>
  </p:clrMapOvr>
  <p:transition advClick="0" advTm="30"/>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7467600" cy="857250"/>
          </a:xfrm>
        </p:spPr>
        <p:txBody>
          <a:bodyPr/>
          <a:lstStyle/>
          <a:p>
            <a:r>
              <a:rPr lang="en-US"/>
              <a:t>Click to edit Master title style</a:t>
            </a:r>
          </a:p>
        </p:txBody>
      </p:sp>
      <p:sp>
        <p:nvSpPr>
          <p:cNvPr id="3" name="Content Placeholder 2"/>
          <p:cNvSpPr>
            <a:spLocks noGrp="1"/>
          </p:cNvSpPr>
          <p:nvPr>
            <p:ph sz="half" idx="1"/>
          </p:nvPr>
        </p:nvSpPr>
        <p:spPr>
          <a:xfrm>
            <a:off x="457200" y="1200151"/>
            <a:ext cx="3657600" cy="3394472"/>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267200" y="1200151"/>
            <a:ext cx="3657600" cy="3394472"/>
          </a:xfrm>
        </p:spPr>
        <p:txBody>
          <a:bodyPr/>
          <a:lstStyle>
            <a:lvl1pPr>
              <a:defRPr sz="2600"/>
            </a:lvl1pPr>
            <a:lvl2pPr>
              <a:defRPr sz="22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602C01C6-272B-4F13-87E2-699A16993605}" type="slidenum">
              <a:rPr lang="en-US"/>
              <a:pPr>
                <a:defRPr/>
              </a:pPr>
              <a:t>‹#›</a:t>
            </a:fld>
            <a:endParaRPr lang="en-US"/>
          </a:p>
        </p:txBody>
      </p:sp>
    </p:spTree>
    <p:extLst>
      <p:ext uri="{BB962C8B-B14F-4D97-AF65-F5344CB8AC3E}">
        <p14:creationId xmlns:p14="http://schemas.microsoft.com/office/powerpoint/2010/main" val="4152924578"/>
      </p:ext>
    </p:extLst>
  </p:cSld>
  <p:clrMapOvr>
    <a:masterClrMapping/>
  </p:clrMapOvr>
  <p:transition advClick="0" advTm="30"/>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4114800"/>
            <a:ext cx="4040188" cy="62865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6" y="4114800"/>
            <a:ext cx="4041775" cy="62865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1137685"/>
            <a:ext cx="4040188" cy="2956322"/>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1137685"/>
            <a:ext cx="4041775" cy="2956322"/>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3375C5CC-CF02-4134-B121-DD8B1717E3D5}" type="slidenum">
              <a:rPr lang="en-US"/>
              <a:pPr>
                <a:defRPr/>
              </a:pPr>
              <a:t>‹#›</a:t>
            </a:fld>
            <a:endParaRPr lang="en-US"/>
          </a:p>
        </p:txBody>
      </p:sp>
    </p:spTree>
    <p:extLst>
      <p:ext uri="{BB962C8B-B14F-4D97-AF65-F5344CB8AC3E}">
        <p14:creationId xmlns:p14="http://schemas.microsoft.com/office/powerpoint/2010/main" val="442510400"/>
      </p:ext>
    </p:extLst>
  </p:cSld>
  <p:clrMapOvr>
    <a:masterClrMapping/>
  </p:clrMapOvr>
  <p:transition advClick="0" advTm="30"/>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740"/>
            <a:ext cx="7470648" cy="857250"/>
          </a:xfrm>
        </p:spPr>
        <p:txBody>
          <a:bodyPr/>
          <a:lstStyle>
            <a:lvl1pPr algn="l">
              <a:defRPr sz="4600"/>
            </a:lvl1pPr>
          </a:lstStyle>
          <a:p>
            <a:r>
              <a:rPr lang="en-US"/>
              <a:t>Click to edit Master title style</a:t>
            </a:r>
          </a:p>
        </p:txBody>
      </p:sp>
      <p:sp>
        <p:nvSpPr>
          <p:cNvPr id="3"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Slide Number Placeholder 7"/>
          <p:cNvSpPr>
            <a:spLocks noGrp="1"/>
          </p:cNvSpPr>
          <p:nvPr>
            <p:ph type="sldNum" sz="quarter" idx="11"/>
          </p:nvPr>
        </p:nvSpPr>
        <p:spPr/>
        <p:txBody>
          <a:bodyPr/>
          <a:lstStyle>
            <a:lvl1pPr>
              <a:defRPr/>
            </a:lvl1pPr>
          </a:lstStyle>
          <a:p>
            <a:pPr>
              <a:defRPr/>
            </a:pPr>
            <a:fld id="{3AD55036-1CD5-458F-89CC-78993760FE72}" type="slidenum">
              <a:rPr lang="en-US"/>
              <a:pPr>
                <a:defRPr/>
              </a:pPr>
              <a:t>‹#›</a:t>
            </a:fld>
            <a:endParaRPr lang="en-US"/>
          </a:p>
        </p:txBody>
      </p:sp>
      <p:sp>
        <p:nvSpPr>
          <p:cNvPr id="5" name="Footer Placeholder 8"/>
          <p:cNvSpPr>
            <a:spLocks noGrp="1"/>
          </p:cNvSpPr>
          <p:nvPr>
            <p:ph type="ftr" sz="quarter" idx="12"/>
          </p:nvPr>
        </p:nvSpPr>
        <p:spPr/>
        <p:txBody>
          <a:bodyPr/>
          <a:lstStyle>
            <a:lvl1pPr fontAlgn="auto">
              <a:spcBef>
                <a:spcPts val="0"/>
              </a:spcBef>
              <a:spcAft>
                <a:spcPts val="0"/>
              </a:spcAft>
              <a:defRPr/>
            </a:lvl1pPr>
          </a:lstStyle>
          <a:p>
            <a:pPr>
              <a:defRPr/>
            </a:pPr>
            <a:endParaRPr lang="en-US"/>
          </a:p>
        </p:txBody>
      </p:sp>
    </p:spTree>
    <p:extLst>
      <p:ext uri="{BB962C8B-B14F-4D97-AF65-F5344CB8AC3E}">
        <p14:creationId xmlns:p14="http://schemas.microsoft.com/office/powerpoint/2010/main" val="625074074"/>
      </p:ext>
    </p:extLst>
  </p:cSld>
  <p:clrMapOvr>
    <a:masterClrMapping/>
  </p:clrMapOvr>
  <p:transition advClick="0" advTm="30"/>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02F4DA42-F8B5-4A0A-A7D0-5D0AEEA6F565}" type="slidenum">
              <a:rPr lang="en-US"/>
              <a:pPr>
                <a:defRPr/>
              </a:pPr>
              <a:t>‹#›</a:t>
            </a:fld>
            <a:endParaRPr lang="en-US"/>
          </a:p>
        </p:txBody>
      </p:sp>
    </p:spTree>
    <p:extLst>
      <p:ext uri="{BB962C8B-B14F-4D97-AF65-F5344CB8AC3E}">
        <p14:creationId xmlns:p14="http://schemas.microsoft.com/office/powerpoint/2010/main" val="3605431751"/>
      </p:ext>
    </p:extLst>
  </p:cSld>
  <p:clrMapOvr>
    <a:masterClrMapping/>
  </p:clrMapOvr>
  <p:transition advClick="0" advTm="30"/>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89146"/>
            <a:ext cx="3200400" cy="547688"/>
          </a:xfrm>
        </p:spPr>
        <p:txBody>
          <a:bodyPr tIns="0" bIns="0" anchor="t"/>
          <a:lstStyle>
            <a:lvl1pPr algn="l">
              <a:buNone/>
              <a:defRPr sz="1800" b="1">
                <a:solidFill>
                  <a:schemeClr val="accent1"/>
                </a:solidFill>
              </a:defRPr>
            </a:lvl1pPr>
          </a:lstStyle>
          <a:p>
            <a:r>
              <a:rPr lang="en-US"/>
              <a:t>Click to edit Master title style</a:t>
            </a:r>
          </a:p>
        </p:txBody>
      </p:sp>
      <p:sp>
        <p:nvSpPr>
          <p:cNvPr id="3" name="Text Placeholder 2"/>
          <p:cNvSpPr>
            <a:spLocks noGrp="1"/>
          </p:cNvSpPr>
          <p:nvPr>
            <p:ph type="body" idx="2"/>
          </p:nvPr>
        </p:nvSpPr>
        <p:spPr>
          <a:xfrm>
            <a:off x="457200" y="160818"/>
            <a:ext cx="2743200" cy="6858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57200" y="1485900"/>
            <a:ext cx="7086600" cy="2857500"/>
          </a:xfrm>
        </p:spPr>
        <p:txBody>
          <a:bodyPr/>
          <a:lstStyle>
            <a:lvl1pPr>
              <a:defRPr sz="2800"/>
            </a:lvl1pPr>
            <a:lvl2pPr>
              <a:defRPr sz="2400"/>
            </a:lvl2pPr>
            <a:lvl3pPr>
              <a:defRPr sz="22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a:xfrm>
            <a:off x="8156575" y="4816079"/>
            <a:ext cx="762000" cy="273844"/>
          </a:xfrm>
        </p:spPr>
        <p:txBody>
          <a:bodyPr/>
          <a:lstStyle>
            <a:lvl1pPr>
              <a:defRPr/>
            </a:lvl1pPr>
          </a:lstStyle>
          <a:p>
            <a:pPr>
              <a:defRPr/>
            </a:pPr>
            <a:fld id="{C6D2F240-1C78-4B20-A647-44597A5E21B9}" type="slidenum">
              <a:rPr lang="en-US"/>
              <a:pPr>
                <a:defRPr/>
              </a:pPr>
              <a:t>‹#›</a:t>
            </a:fld>
            <a:endParaRPr lang="en-US"/>
          </a:p>
        </p:txBody>
      </p:sp>
    </p:spTree>
    <p:extLst>
      <p:ext uri="{BB962C8B-B14F-4D97-AF65-F5344CB8AC3E}">
        <p14:creationId xmlns:p14="http://schemas.microsoft.com/office/powerpoint/2010/main" val="636281126"/>
      </p:ext>
    </p:extLst>
  </p:cSld>
  <p:clrMapOvr>
    <a:masterClrMapping/>
  </p:clrMapOvr>
  <p:transition advClick="0" advTm="30"/>
</p:sldLayout>
</file>

<file path=ppt/slideLayouts/slideLayout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279282"/>
            <a:ext cx="3053868" cy="940356"/>
          </a:xfrm>
        </p:spPr>
        <p:txBody>
          <a:bodyPr anchor="b"/>
          <a:lstStyle>
            <a:lvl1pPr algn="l">
              <a:buNone/>
              <a:defRPr sz="2200" b="1">
                <a:solidFill>
                  <a:schemeClr val="accent1"/>
                </a:solidFill>
              </a:defRPr>
            </a:lvl1pPr>
          </a:lstStyle>
          <a:p>
            <a:r>
              <a:rPr lang="en-US"/>
              <a:t>Click to edit Master title style</a:t>
            </a:r>
          </a:p>
        </p:txBody>
      </p:sp>
      <p:sp>
        <p:nvSpPr>
          <p:cNvPr id="3" name="Picture Placeholder 2"/>
          <p:cNvSpPr>
            <a:spLocks noGrp="1"/>
          </p:cNvSpPr>
          <p:nvPr>
            <p:ph type="pic" idx="1"/>
          </p:nvPr>
        </p:nvSpPr>
        <p:spPr>
          <a:xfrm>
            <a:off x="1065628" y="764930"/>
            <a:ext cx="4114800" cy="30861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556734" y="2249074"/>
            <a:ext cx="3053866" cy="199761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CDBBDC50-97A4-4C86-99E5-659BA92118F7}" type="slidenum">
              <a:rPr lang="en-US"/>
              <a:pPr>
                <a:defRPr/>
              </a:pPr>
              <a:t>‹#›</a:t>
            </a:fld>
            <a:endParaRPr lang="en-US"/>
          </a:p>
        </p:txBody>
      </p:sp>
    </p:spTree>
    <p:extLst>
      <p:ext uri="{BB962C8B-B14F-4D97-AF65-F5344CB8AC3E}">
        <p14:creationId xmlns:p14="http://schemas.microsoft.com/office/powerpoint/2010/main" val="2667206950"/>
      </p:ext>
    </p:extLst>
  </p:cSld>
  <p:clrMapOvr>
    <a:masterClrMapping/>
  </p:clrMapOvr>
  <p:transition advClick="0" advTm="30"/>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6CF7B1-6E53-4FF1-B08A-12D01B436A81}" type="slidenum">
              <a:rPr lang="en-US"/>
              <a:pPr>
                <a:defRPr/>
              </a:pPr>
              <a:t>‹#›</a:t>
            </a:fld>
            <a:endParaRPr lang="en-US"/>
          </a:p>
        </p:txBody>
      </p:sp>
    </p:spTree>
    <p:extLst>
      <p:ext uri="{BB962C8B-B14F-4D97-AF65-F5344CB8AC3E}">
        <p14:creationId xmlns:p14="http://schemas.microsoft.com/office/powerpoint/2010/main" val="3259520183"/>
      </p:ext>
    </p:extLst>
  </p:cSld>
  <p:clrMapOvr>
    <a:masterClrMapping/>
  </p:clrMapOvr>
  <p:transition advClick="0" advTm="3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342900"/>
            <a:ext cx="8686800" cy="630936"/>
          </a:xfrm>
        </p:spPr>
        <p:txBody>
          <a:bodyPr/>
          <a:lstStyle/>
          <a:p>
            <a:r>
              <a:rPr lang="en-US"/>
              <a:t>Click to edit Master title style</a:t>
            </a:r>
          </a:p>
        </p:txBody>
      </p:sp>
      <p:sp>
        <p:nvSpPr>
          <p:cNvPr id="14" name="Content Placeholder 13"/>
          <p:cNvSpPr>
            <a:spLocks noGrp="1"/>
          </p:cNvSpPr>
          <p:nvPr>
            <p:ph sz="half" idx="1"/>
          </p:nvPr>
        </p:nvSpPr>
        <p:spPr>
          <a:xfrm>
            <a:off x="304800" y="1200150"/>
            <a:ext cx="4191000" cy="35433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200150"/>
            <a:ext cx="4343400" cy="35433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0"/>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9"/>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4C05B6C7-AB2B-4E5A-8B96-B6FB8E95FA10}" type="slidenum">
              <a:rPr lang="en-US"/>
              <a:pPr>
                <a:defRPr/>
              </a:pPr>
              <a:t>‹#›</a:t>
            </a:fld>
            <a:endParaRPr lang="en-US"/>
          </a:p>
        </p:txBody>
      </p:sp>
    </p:spTree>
    <p:extLst>
      <p:ext uri="{BB962C8B-B14F-4D97-AF65-F5344CB8AC3E}">
        <p14:creationId xmlns:p14="http://schemas.microsoft.com/office/powerpoint/2010/main" val="3721157749"/>
      </p:ext>
    </p:extLst>
  </p:cSld>
  <p:clrMapOvr>
    <a:masterClrMapping/>
  </p:clrMapOvr>
  <p:transition advClick="0" advTm="30"/>
</p:sldLayout>
</file>

<file path=ppt/slideLayouts/slideLayout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EB99141-4CB1-4FDB-9192-2D09E6ADBACE}" type="slidenum">
              <a:rPr lang="en-US"/>
              <a:pPr>
                <a:defRPr/>
              </a:pPr>
              <a:t>‹#›</a:t>
            </a:fld>
            <a:endParaRPr lang="en-US"/>
          </a:p>
        </p:txBody>
      </p:sp>
    </p:spTree>
    <p:extLst>
      <p:ext uri="{BB962C8B-B14F-4D97-AF65-F5344CB8AC3E}">
        <p14:creationId xmlns:p14="http://schemas.microsoft.com/office/powerpoint/2010/main" val="841481739"/>
      </p:ext>
    </p:extLst>
  </p:cSld>
  <p:clrMapOvr>
    <a:masterClrMapping/>
  </p:clrMapOvr>
  <p:transition advClick="0" advTm="30"/>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7"/>
          <p:cNvGrpSpPr>
            <a:grpSpLocks/>
          </p:cNvGrpSpPr>
          <p:nvPr/>
        </p:nvGrpSpPr>
        <p:grpSpPr bwMode="auto">
          <a:xfrm>
            <a:off x="0" y="-22622"/>
            <a:ext cx="9067800" cy="5167313"/>
            <a:chOff x="0" y="-30477"/>
            <a:chExt cx="9067800" cy="6889273"/>
          </a:xfrm>
        </p:grpSpPr>
        <p:cxnSp>
          <p:nvCxnSpPr>
            <p:cNvPr id="5" name="Straight Connector 4"/>
            <p:cNvCxnSpPr/>
            <p:nvPr/>
          </p:nvCxnSpPr>
          <p:spPr>
            <a:xfrm rot="16200000" flipH="1">
              <a:off x="-1447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16380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1485662"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32382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33144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371362" y="2971246"/>
              <a:ext cx="6857524"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2819162"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2704862"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2133362"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31239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18285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28191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2438162" y="3123646"/>
              <a:ext cx="6857524"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1731724"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141968"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9141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1855549"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26429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1953974" y="3325258"/>
              <a:ext cx="6857524" cy="206375"/>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2361962"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21333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106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876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1028938" y="3237946"/>
              <a:ext cx="6857524"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723662"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799862"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52161"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304562" y="3199846"/>
              <a:ext cx="6857524"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190262"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381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609362"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6860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304562"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028462"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782876" y="2722008"/>
              <a:ext cx="6857524"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13726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600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659051"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28349" y="3252233"/>
              <a:ext cx="6857524"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560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52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381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2743438" y="3352246"/>
              <a:ext cx="6857524"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20957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27053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1829038" y="3276046"/>
              <a:ext cx="6857524"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10670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23624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2646601" y="2722008"/>
              <a:ext cx="6857524"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3049032" y="3276840"/>
              <a:ext cx="6857524"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2895838" y="3276046"/>
              <a:ext cx="6857524"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2389426" y="3226833"/>
              <a:ext cx="6857524"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22370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17528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19814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3467338" y="3314146"/>
              <a:ext cx="6857524"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3467338" y="3314146"/>
              <a:ext cx="6857524"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4038839" y="3428446"/>
              <a:ext cx="6857524" cy="3175"/>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3886438" y="3199846"/>
              <a:ext cx="6857524"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4000738" y="3237946"/>
              <a:ext cx="6857524"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4572238" y="3199846"/>
              <a:ext cx="6857524"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37340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3619738" y="3314146"/>
              <a:ext cx="6857524"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42150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43436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4572238" y="3352246"/>
              <a:ext cx="6857524"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258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0675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5219938" y="3237946"/>
              <a:ext cx="6857524"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4877038" y="3352246"/>
              <a:ext cx="6857524"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5528707" y="3318116"/>
              <a:ext cx="6887685"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4850051" y="3226833"/>
              <a:ext cx="6857524"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4751626" y="3325258"/>
              <a:ext cx="6857524"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5562839" y="3428446"/>
              <a:ext cx="6857524"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2552938" y="3390346"/>
              <a:ext cx="6857524"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3048238" y="3352246"/>
              <a:ext cx="6857524"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3238738" y="3237946"/>
              <a:ext cx="6857524"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2133838" y="3276046"/>
              <a:ext cx="6857524"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3148251" y="3252233"/>
              <a:ext cx="6857524"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3772138" y="3237946"/>
              <a:ext cx="6857524"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4229338" y="2933146"/>
              <a:ext cx="6857524"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1371044" y="3200640"/>
              <a:ext cx="6859112"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0" y="1428750"/>
            <a:ext cx="4953000" cy="234315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grpSp>
        <p:nvGrpSpPr>
          <p:cNvPr id="89" name="Group 92"/>
          <p:cNvGrpSpPr>
            <a:grpSpLocks/>
          </p:cNvGrpSpPr>
          <p:nvPr/>
        </p:nvGrpSpPr>
        <p:grpSpPr bwMode="auto">
          <a:xfrm>
            <a:off x="0" y="1543050"/>
            <a:ext cx="4802188" cy="2115741"/>
            <a:chOff x="0" y="2057400"/>
            <a:chExt cx="4801394" cy="2820988"/>
          </a:xfrm>
        </p:grpSpPr>
        <p:cxnSp>
          <p:nvCxnSpPr>
            <p:cNvPr id="90" name="Straight Connector 89"/>
            <p:cNvCxnSpPr/>
            <p:nvPr/>
          </p:nvCxnSpPr>
          <p:spPr>
            <a:xfrm>
              <a:off x="0" y="20574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0" y="4876800"/>
              <a:ext cx="4799806"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5400000">
              <a:off x="3391694" y="3467100"/>
              <a:ext cx="2817812"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1597819"/>
            <a:ext cx="4419600" cy="1200245"/>
          </a:xfrm>
        </p:spPr>
        <p:txBody>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a:t>Click to edit Master title style</a:t>
            </a:r>
            <a:endParaRPr lang="en-US" dirty="0"/>
          </a:p>
        </p:txBody>
      </p:sp>
      <p:sp>
        <p:nvSpPr>
          <p:cNvPr id="3" name="Subtitle 2"/>
          <p:cNvSpPr>
            <a:spLocks noGrp="1"/>
          </p:cNvSpPr>
          <p:nvPr>
            <p:ph type="subTitle" idx="1"/>
          </p:nvPr>
        </p:nvSpPr>
        <p:spPr>
          <a:xfrm>
            <a:off x="228600" y="2800350"/>
            <a:ext cx="4419600" cy="8001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93"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94"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5" name="Slide Number Placeholder 5"/>
          <p:cNvSpPr>
            <a:spLocks noGrp="1"/>
          </p:cNvSpPr>
          <p:nvPr>
            <p:ph type="sldNum" sz="quarter" idx="12"/>
          </p:nvPr>
        </p:nvSpPr>
        <p:spPr/>
        <p:txBody>
          <a:bodyPr/>
          <a:lstStyle>
            <a:lvl1pPr>
              <a:defRPr/>
            </a:lvl1pPr>
          </a:lstStyle>
          <a:p>
            <a:pPr>
              <a:defRPr/>
            </a:pPr>
            <a:fld id="{D64FA6FB-5A09-420A-9122-A00FED66225C}" type="slidenum">
              <a:rPr lang="en-US"/>
              <a:pPr>
                <a:defRPr/>
              </a:pPr>
              <a:t>‹#›</a:t>
            </a:fld>
            <a:endParaRPr lang="en-US"/>
          </a:p>
        </p:txBody>
      </p:sp>
    </p:spTree>
    <p:extLst>
      <p:ext uri="{BB962C8B-B14F-4D97-AF65-F5344CB8AC3E}">
        <p14:creationId xmlns:p14="http://schemas.microsoft.com/office/powerpoint/2010/main" val="1085771230"/>
      </p:ext>
    </p:extLst>
  </p:cSld>
  <p:clrMapOvr>
    <a:masterClrMapping/>
  </p:clrMapOvr>
  <p:transition advClick="0" advTm="30"/>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 name="Group 92"/>
          <p:cNvGrpSpPr>
            <a:grpSpLocks/>
          </p:cNvGrpSpPr>
          <p:nvPr/>
        </p:nvGrpSpPr>
        <p:grpSpPr bwMode="auto">
          <a:xfrm>
            <a:off x="0" y="-22623"/>
            <a:ext cx="9067800" cy="3634979"/>
            <a:chOff x="1" y="-30477"/>
            <a:chExt cx="9067799" cy="4526277"/>
          </a:xfrm>
        </p:grpSpPr>
        <p:cxnSp>
          <p:nvCxnSpPr>
            <p:cNvPr id="5" name="Straight Connector 4"/>
            <p:cNvCxnSpPr/>
            <p:nvPr/>
          </p:nvCxnSpPr>
          <p:spPr>
            <a:xfrm rot="16200000" flipH="1">
              <a:off x="-2715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6200000" flipH="1">
              <a:off x="-4620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5400000">
              <a:off x="-309660"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5400000">
              <a:off x="-206226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213846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6200000" flipH="1">
              <a:off x="-195360" y="1785840"/>
              <a:ext cx="450552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6200000" flipH="1">
              <a:off x="-1643160"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52886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95736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94796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6200000" flipH="1">
              <a:off x="-652560"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16431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790370" y="2019629"/>
              <a:ext cx="4495143"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555722"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34034"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618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67954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flipH="1">
              <a:off x="-1466947"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6200000" flipH="1">
              <a:off x="-777972"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6200000" flipH="1">
              <a:off x="-118596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95736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224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2052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204939" y="2052540"/>
              <a:ext cx="450552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452340"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376140"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1024634"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16200000" flipH="1">
              <a:off x="871440" y="2014440"/>
              <a:ext cx="450552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a:off x="985740"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6200000" flipH="1">
              <a:off x="1557240"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566640"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16200000" flipH="1">
              <a:off x="18620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8714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147540"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1958878" y="1536602"/>
              <a:ext cx="4505521" cy="1412875"/>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5400000">
              <a:off x="25486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2776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835053"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6200000" flipH="1">
              <a:off x="1047653" y="2066827"/>
              <a:ext cx="450552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6200000" flipH="1">
              <a:off x="1736628"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16200000" flipH="1">
              <a:off x="1328640"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557240"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39194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32717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5400000">
              <a:off x="38813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5400000">
              <a:off x="3005039" y="2090640"/>
              <a:ext cx="4505521"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22430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16200000" flipH="1">
              <a:off x="35384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822602" y="1536602"/>
              <a:ext cx="4505521" cy="1412875"/>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5400000">
              <a:off x="4225033" y="2091434"/>
              <a:ext cx="4505521" cy="303212"/>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5400000">
              <a:off x="4071839" y="2090640"/>
              <a:ext cx="450552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565427" y="2041427"/>
              <a:ext cx="4505521" cy="40322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16200000" flipH="1">
              <a:off x="34130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16200000" flipH="1">
              <a:off x="2928839" y="2166840"/>
              <a:ext cx="450552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16200000" flipH="1">
              <a:off x="3081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5400000">
              <a:off x="4643339" y="2128740"/>
              <a:ext cx="450552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4643339" y="2128740"/>
              <a:ext cx="450552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5215633" y="2242246"/>
              <a:ext cx="450552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16200000" flipH="1">
              <a:off x="5062439" y="2014440"/>
              <a:ext cx="450552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5176739" y="2052540"/>
              <a:ext cx="450552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6200000" flipH="1">
              <a:off x="57482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49100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4795739" y="2128740"/>
              <a:ext cx="450552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3910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16200000" flipH="1">
              <a:off x="55196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748239" y="2166840"/>
              <a:ext cx="450552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6434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62435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5400000">
              <a:off x="63959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053039" y="2166840"/>
              <a:ext cx="450552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5400000">
              <a:off x="6709412" y="2137412"/>
              <a:ext cx="4526277" cy="1905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026052" y="2041427"/>
              <a:ext cx="4505521" cy="403225"/>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5927627" y="2139852"/>
              <a:ext cx="4505521" cy="206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38840" y="2241452"/>
              <a:ext cx="4505521" cy="31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3728939" y="2204940"/>
              <a:ext cx="450552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4224239" y="2166840"/>
              <a:ext cx="450552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16200000" flipH="1">
              <a:off x="4414739" y="2052540"/>
              <a:ext cx="450552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309839" y="2090640"/>
              <a:ext cx="450552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324252" y="2066827"/>
              <a:ext cx="450552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a:off x="4948139" y="2052540"/>
              <a:ext cx="450552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5405339" y="1747740"/>
              <a:ext cx="450552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2547839" y="2014440"/>
              <a:ext cx="4505521" cy="457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0" y="3233738"/>
            <a:ext cx="9144000" cy="142875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cxnSp>
        <p:nvCxnSpPr>
          <p:cNvPr id="89" name="Straight Connector 88"/>
          <p:cNvCxnSpPr/>
          <p:nvPr/>
        </p:nvCxnSpPr>
        <p:spPr>
          <a:xfrm>
            <a:off x="0" y="3290888"/>
            <a:ext cx="9144000"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0" y="4604148"/>
            <a:ext cx="9144000" cy="119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4216023"/>
            <a:ext cx="8305800" cy="310987"/>
          </a:xfrm>
        </p:spPr>
        <p:txBody>
          <a:bodyPr/>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5" name="Title 94"/>
          <p:cNvSpPr>
            <a:spLocks noGrp="1"/>
          </p:cNvSpPr>
          <p:nvPr>
            <p:ph type="title"/>
          </p:nvPr>
        </p:nvSpPr>
        <p:spPr>
          <a:xfrm>
            <a:off x="457200" y="3347676"/>
            <a:ext cx="8305800" cy="857250"/>
          </a:xfrm>
        </p:spPr>
        <p:txBody>
          <a:bodyPr/>
          <a:lstStyle/>
          <a:p>
            <a:r>
              <a:rPr lang="en-US"/>
              <a:t>Click to edit Master title style</a:t>
            </a:r>
          </a:p>
        </p:txBody>
      </p:sp>
      <p:sp>
        <p:nvSpPr>
          <p:cNvPr id="91"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92" name="Footer Placeholder 90"/>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3" name="Slide Number Placeholder 91"/>
          <p:cNvSpPr>
            <a:spLocks noGrp="1"/>
          </p:cNvSpPr>
          <p:nvPr>
            <p:ph type="sldNum" sz="quarter" idx="12"/>
          </p:nvPr>
        </p:nvSpPr>
        <p:spPr/>
        <p:txBody>
          <a:bodyPr/>
          <a:lstStyle>
            <a:lvl1pPr>
              <a:defRPr/>
            </a:lvl1pPr>
          </a:lstStyle>
          <a:p>
            <a:pPr>
              <a:defRPr/>
            </a:pPr>
            <a:fld id="{D871AF84-FBCA-4A3E-B5D9-7961601EA821}" type="slidenum">
              <a:rPr lang="en-US"/>
              <a:pPr>
                <a:defRPr/>
              </a:pPr>
              <a:t>‹#›</a:t>
            </a:fld>
            <a:endParaRPr lang="en-US"/>
          </a:p>
        </p:txBody>
      </p:sp>
    </p:spTree>
    <p:extLst>
      <p:ext uri="{BB962C8B-B14F-4D97-AF65-F5344CB8AC3E}">
        <p14:creationId xmlns:p14="http://schemas.microsoft.com/office/powerpoint/2010/main" val="553497074"/>
      </p:ext>
    </p:extLst>
  </p:cSld>
  <p:clrMapOvr>
    <a:overrideClrMapping bg1="lt1" tx1="dk1" bg2="lt2" tx2="dk2" accent1="accent1" accent2="accent2" accent3="accent3" accent4="accent4" accent5="accent5" accent6="accent6" hlink="hlink" folHlink="folHlink"/>
  </p:clrMapOvr>
  <p:transition advClick="0" advTm="30"/>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6"/>
          <p:cNvSpPr>
            <a:spLocks noGrp="1"/>
          </p:cNvSpPr>
          <p:nvPr>
            <p:ph type="sldNum" sz="quarter" idx="12"/>
          </p:nvPr>
        </p:nvSpPr>
        <p:spPr/>
        <p:txBody>
          <a:bodyPr/>
          <a:lstStyle>
            <a:lvl1pPr>
              <a:defRPr/>
            </a:lvl1pPr>
          </a:lstStyle>
          <a:p>
            <a:pPr>
              <a:defRPr/>
            </a:pPr>
            <a:fld id="{985FEF1A-7FE7-41D2-A781-454C4686F750}" type="slidenum">
              <a:rPr lang="en-US"/>
              <a:pPr>
                <a:defRPr/>
              </a:pPr>
              <a:t>‹#›</a:t>
            </a:fld>
            <a:endParaRPr lang="en-US"/>
          </a:p>
        </p:txBody>
      </p:sp>
    </p:spTree>
    <p:extLst>
      <p:ext uri="{BB962C8B-B14F-4D97-AF65-F5344CB8AC3E}">
        <p14:creationId xmlns:p14="http://schemas.microsoft.com/office/powerpoint/2010/main" val="4046133841"/>
      </p:ext>
    </p:extLst>
  </p:cSld>
  <p:clrMapOvr>
    <a:masterClrMapping/>
  </p:clrMapOvr>
  <p:transition advClick="0" advTm="30"/>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8" name="Footer Placeholder 7"/>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9" name="Slide Number Placeholder 8"/>
          <p:cNvSpPr>
            <a:spLocks noGrp="1"/>
          </p:cNvSpPr>
          <p:nvPr>
            <p:ph type="sldNum" sz="quarter" idx="12"/>
          </p:nvPr>
        </p:nvSpPr>
        <p:spPr/>
        <p:txBody>
          <a:bodyPr/>
          <a:lstStyle>
            <a:lvl1pPr>
              <a:defRPr/>
            </a:lvl1pPr>
          </a:lstStyle>
          <a:p>
            <a:pPr>
              <a:defRPr/>
            </a:pPr>
            <a:fld id="{D273601E-B46D-46E7-A1E8-86EA02F31C4B}" type="slidenum">
              <a:rPr lang="en-US"/>
              <a:pPr>
                <a:defRPr/>
              </a:pPr>
              <a:t>‹#›</a:t>
            </a:fld>
            <a:endParaRPr lang="en-US"/>
          </a:p>
        </p:txBody>
      </p:sp>
    </p:spTree>
    <p:extLst>
      <p:ext uri="{BB962C8B-B14F-4D97-AF65-F5344CB8AC3E}">
        <p14:creationId xmlns:p14="http://schemas.microsoft.com/office/powerpoint/2010/main" val="2258854529"/>
      </p:ext>
    </p:extLst>
  </p:cSld>
  <p:clrMapOvr>
    <a:masterClrMapping/>
  </p:clrMapOvr>
  <p:transition advClick="0" advTm="3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BE156E9-AAC2-4214-9826-AB0C777C4B72}" type="slidenum">
              <a:rPr lang="en-US"/>
              <a:pPr>
                <a:defRPr/>
              </a:pPr>
              <a:t>‹#›</a:t>
            </a:fld>
            <a:endParaRPr lang="en-US"/>
          </a:p>
        </p:txBody>
      </p:sp>
    </p:spTree>
    <p:extLst>
      <p:ext uri="{BB962C8B-B14F-4D97-AF65-F5344CB8AC3E}">
        <p14:creationId xmlns:p14="http://schemas.microsoft.com/office/powerpoint/2010/main" val="2180155747"/>
      </p:ext>
    </p:extLst>
  </p:cSld>
  <p:clrMapOvr>
    <a:masterClrMapping/>
  </p:clrMapOvr>
  <p:transition advClick="0" advTm="30"/>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D459209E-2DC0-474C-BAEA-D2722628E723}" type="slidenum">
              <a:rPr lang="en-US"/>
              <a:pPr>
                <a:defRPr/>
              </a:pPr>
              <a:t>‹#›</a:t>
            </a:fld>
            <a:endParaRPr lang="en-US"/>
          </a:p>
        </p:txBody>
      </p:sp>
    </p:spTree>
    <p:extLst>
      <p:ext uri="{BB962C8B-B14F-4D97-AF65-F5344CB8AC3E}">
        <p14:creationId xmlns:p14="http://schemas.microsoft.com/office/powerpoint/2010/main" val="432957163"/>
      </p:ext>
    </p:extLst>
  </p:cSld>
  <p:clrMapOvr>
    <a:masterClrMapping/>
  </p:clrMapOvr>
  <p:transition advClick="0" advTm="30"/>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1172766"/>
            <a:ext cx="2762250" cy="2484834"/>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cxnSp>
        <p:nvCxnSpPr>
          <p:cNvPr id="6" name="Straight Connector 5"/>
          <p:cNvCxnSpPr/>
          <p:nvPr/>
        </p:nvCxnSpPr>
        <p:spPr>
          <a:xfrm rot="5400000">
            <a:off x="1505149" y="2416374"/>
            <a:ext cx="226337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 y="1284685"/>
            <a:ext cx="2651125" cy="119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 y="3550444"/>
            <a:ext cx="2651125"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200400" y="204788"/>
            <a:ext cx="548640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152400" y="1426464"/>
            <a:ext cx="2377440" cy="1028700"/>
          </a:xfrm>
        </p:spPr>
        <p:txBody>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2455164"/>
            <a:ext cx="2377440" cy="10287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10"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B99427C0-C320-4605-A21F-6456727A4FC7}" type="slidenum">
              <a:rPr lang="en-US"/>
              <a:pPr>
                <a:defRPr/>
              </a:pPr>
              <a:t>‹#›</a:t>
            </a:fld>
            <a:endParaRPr lang="en-US"/>
          </a:p>
        </p:txBody>
      </p:sp>
    </p:spTree>
    <p:extLst>
      <p:ext uri="{BB962C8B-B14F-4D97-AF65-F5344CB8AC3E}">
        <p14:creationId xmlns:p14="http://schemas.microsoft.com/office/powerpoint/2010/main" val="3453013362"/>
      </p:ext>
    </p:extLst>
  </p:cSld>
  <p:clrMapOvr>
    <a:masterClrMapping/>
  </p:clrMapOvr>
  <p:transition advClick="0" advTm="30"/>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0" y="1172766"/>
            <a:ext cx="2762250" cy="2484834"/>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cxnSp>
        <p:nvCxnSpPr>
          <p:cNvPr id="6" name="Straight Connector 5"/>
          <p:cNvCxnSpPr/>
          <p:nvPr/>
        </p:nvCxnSpPr>
        <p:spPr>
          <a:xfrm rot="5400000">
            <a:off x="1505149" y="2416374"/>
            <a:ext cx="2263378"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 y="1284685"/>
            <a:ext cx="2651125" cy="119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1" y="3550444"/>
            <a:ext cx="2651125" cy="1191"/>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Picture Placeholder 2"/>
          <p:cNvSpPr>
            <a:spLocks noGrp="1"/>
          </p:cNvSpPr>
          <p:nvPr>
            <p:ph type="pic" idx="1"/>
          </p:nvPr>
        </p:nvSpPr>
        <p:spPr>
          <a:xfrm>
            <a:off x="3200400" y="285750"/>
            <a:ext cx="5562600" cy="42291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2" name="Title 1"/>
          <p:cNvSpPr>
            <a:spLocks noGrp="1"/>
          </p:cNvSpPr>
          <p:nvPr>
            <p:ph type="title"/>
          </p:nvPr>
        </p:nvSpPr>
        <p:spPr>
          <a:xfrm>
            <a:off x="155448" y="1428750"/>
            <a:ext cx="2377440" cy="1028700"/>
          </a:xfrm>
        </p:spPr>
        <p:txBody>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a:t>Click to edit Master title style</a:t>
            </a:r>
            <a:endParaRPr lang="en-US" dirty="0"/>
          </a:p>
        </p:txBody>
      </p:sp>
      <p:sp>
        <p:nvSpPr>
          <p:cNvPr id="4" name="Text Placeholder 3"/>
          <p:cNvSpPr>
            <a:spLocks noGrp="1"/>
          </p:cNvSpPr>
          <p:nvPr>
            <p:ph type="body" sz="half" idx="2"/>
          </p:nvPr>
        </p:nvSpPr>
        <p:spPr>
          <a:xfrm>
            <a:off x="152400" y="2457450"/>
            <a:ext cx="2377440" cy="10287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10"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1" name="Slide Number Placeholder 6"/>
          <p:cNvSpPr>
            <a:spLocks noGrp="1"/>
          </p:cNvSpPr>
          <p:nvPr>
            <p:ph type="sldNum" sz="quarter" idx="12"/>
          </p:nvPr>
        </p:nvSpPr>
        <p:spPr/>
        <p:txBody>
          <a:bodyPr/>
          <a:lstStyle>
            <a:lvl1pPr>
              <a:defRPr/>
            </a:lvl1pPr>
          </a:lstStyle>
          <a:p>
            <a:pPr>
              <a:defRPr/>
            </a:pPr>
            <a:fld id="{C1674D00-D065-45C5-8AA1-291744212AE8}" type="slidenum">
              <a:rPr lang="en-US"/>
              <a:pPr>
                <a:defRPr/>
              </a:pPr>
              <a:t>‹#›</a:t>
            </a:fld>
            <a:endParaRPr lang="en-US"/>
          </a:p>
        </p:txBody>
      </p:sp>
    </p:spTree>
    <p:extLst>
      <p:ext uri="{BB962C8B-B14F-4D97-AF65-F5344CB8AC3E}">
        <p14:creationId xmlns:p14="http://schemas.microsoft.com/office/powerpoint/2010/main" val="2179484328"/>
      </p:ext>
    </p:extLst>
  </p:cSld>
  <p:clrMapOvr>
    <a:masterClrMapping/>
  </p:clrMapOvr>
  <p:transition advClick="0" advTm="30"/>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4A7C9E8-D485-4F49-9310-5347B17FBC0F}" type="slidenum">
              <a:rPr lang="en-US"/>
              <a:pPr>
                <a:defRPr/>
              </a:pPr>
              <a:t>‹#›</a:t>
            </a:fld>
            <a:endParaRPr lang="en-US"/>
          </a:p>
        </p:txBody>
      </p:sp>
    </p:spTree>
    <p:extLst>
      <p:ext uri="{BB962C8B-B14F-4D97-AF65-F5344CB8AC3E}">
        <p14:creationId xmlns:p14="http://schemas.microsoft.com/office/powerpoint/2010/main" val="1903966191"/>
      </p:ext>
    </p:extLst>
  </p:cSld>
  <p:clrMapOvr>
    <a:masterClrMapping/>
  </p:clrMapOvr>
  <p:transition advClick="0" advTm="30"/>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4514850"/>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9" name="Title 28"/>
          <p:cNvSpPr>
            <a:spLocks noGrp="1"/>
          </p:cNvSpPr>
          <p:nvPr>
            <p:ph type="title"/>
          </p:nvPr>
        </p:nvSpPr>
        <p:spPr>
          <a:xfrm>
            <a:off x="304800" y="4057650"/>
            <a:ext cx="8610600" cy="661988"/>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281444" y="500062"/>
            <a:ext cx="4290556" cy="47982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5" name="Text Placeholder 24"/>
          <p:cNvSpPr>
            <a:spLocks noGrp="1"/>
          </p:cNvSpPr>
          <p:nvPr>
            <p:ph type="body" sz="half" idx="3"/>
          </p:nvPr>
        </p:nvSpPr>
        <p:spPr>
          <a:xfrm>
            <a:off x="4645026" y="500062"/>
            <a:ext cx="4292241" cy="47982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Content Placeholder 3"/>
          <p:cNvSpPr>
            <a:spLocks noGrp="1"/>
          </p:cNvSpPr>
          <p:nvPr>
            <p:ph sz="quarter" idx="2"/>
          </p:nvPr>
        </p:nvSpPr>
        <p:spPr>
          <a:xfrm>
            <a:off x="281444" y="987028"/>
            <a:ext cx="4290556" cy="2956322"/>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4648730" y="987028"/>
            <a:ext cx="4288536" cy="2956322"/>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9"/>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9" name="Footer Placeholder 5"/>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10" name="Slide Number Placeholder 6"/>
          <p:cNvSpPr>
            <a:spLocks noGrp="1"/>
          </p:cNvSpPr>
          <p:nvPr>
            <p:ph type="sldNum" sz="quarter" idx="12"/>
          </p:nvPr>
        </p:nvSpPr>
        <p:spPr>
          <a:xfrm>
            <a:off x="8229600" y="4857750"/>
            <a:ext cx="762000" cy="185738"/>
          </a:xfrm>
        </p:spPr>
        <p:txBody>
          <a:bodyPr/>
          <a:lstStyle>
            <a:lvl1pPr>
              <a:defRPr/>
            </a:lvl1pPr>
          </a:lstStyle>
          <a:p>
            <a:pPr>
              <a:defRPr/>
            </a:pPr>
            <a:fld id="{1EA6FFC5-2E7D-47E9-98B5-1B0C26CFD018}" type="slidenum">
              <a:rPr lang="en-US"/>
              <a:pPr>
                <a:defRPr/>
              </a:pPr>
              <a:t>‹#›</a:t>
            </a:fld>
            <a:endParaRPr lang="en-US"/>
          </a:p>
        </p:txBody>
      </p:sp>
    </p:spTree>
    <p:extLst>
      <p:ext uri="{BB962C8B-B14F-4D97-AF65-F5344CB8AC3E}">
        <p14:creationId xmlns:p14="http://schemas.microsoft.com/office/powerpoint/2010/main" val="3486833608"/>
      </p:ext>
    </p:extLst>
  </p:cSld>
  <p:clrMapOvr>
    <a:masterClrMapping/>
  </p:clrMapOvr>
  <p:transition advClick="0" advTm="30"/>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8EA4971-2119-4045-84C1-22CD8FA6C133}" type="slidenum">
              <a:rPr lang="en-US"/>
              <a:pPr>
                <a:defRPr/>
              </a:pPr>
              <a:t>‹#›</a:t>
            </a:fld>
            <a:endParaRPr lang="en-US"/>
          </a:p>
        </p:txBody>
      </p:sp>
    </p:spTree>
    <p:extLst>
      <p:ext uri="{BB962C8B-B14F-4D97-AF65-F5344CB8AC3E}">
        <p14:creationId xmlns:p14="http://schemas.microsoft.com/office/powerpoint/2010/main" val="4248813635"/>
      </p:ext>
    </p:extLst>
  </p:cSld>
  <p:clrMapOvr>
    <a:masterClrMapping/>
  </p:clrMapOvr>
  <p:transition advClick="0" advTm="30"/>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4D215B-83F6-470F-978F-3FBD5E775802}" type="slidenum">
              <a:rPr lang="en-US"/>
              <a:pPr>
                <a:defRPr/>
              </a:pPr>
              <a:t>‹#›</a:t>
            </a:fld>
            <a:endParaRPr lang="en-US"/>
          </a:p>
        </p:txBody>
      </p:sp>
    </p:spTree>
    <p:extLst>
      <p:ext uri="{BB962C8B-B14F-4D97-AF65-F5344CB8AC3E}">
        <p14:creationId xmlns:p14="http://schemas.microsoft.com/office/powerpoint/2010/main" val="1126646112"/>
      </p:ext>
    </p:extLst>
  </p:cSld>
  <p:clrMapOvr>
    <a:masterClrMapping/>
  </p:clrMapOvr>
  <p:transition advClick="0" advTm="30"/>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60CF404-2638-4C38-8582-032E53A567E0}" type="slidenum">
              <a:rPr lang="en-US"/>
              <a:pPr>
                <a:defRPr/>
              </a:pPr>
              <a:t>‹#›</a:t>
            </a:fld>
            <a:endParaRPr lang="en-US"/>
          </a:p>
        </p:txBody>
      </p:sp>
    </p:spTree>
    <p:extLst>
      <p:ext uri="{BB962C8B-B14F-4D97-AF65-F5344CB8AC3E}">
        <p14:creationId xmlns:p14="http://schemas.microsoft.com/office/powerpoint/2010/main" val="1229683996"/>
      </p:ext>
    </p:extLst>
  </p:cSld>
  <p:clrMapOvr>
    <a:masterClrMapping/>
  </p:clrMapOvr>
  <p:transition advClick="0" advTm="30"/>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194CC14-1263-47E0-AE22-F8670A184A0D}" type="slidenum">
              <a:rPr lang="en-US"/>
              <a:pPr>
                <a:defRPr/>
              </a:pPr>
              <a:t>‹#›</a:t>
            </a:fld>
            <a:endParaRPr lang="en-US"/>
          </a:p>
        </p:txBody>
      </p:sp>
    </p:spTree>
    <p:extLst>
      <p:ext uri="{BB962C8B-B14F-4D97-AF65-F5344CB8AC3E}">
        <p14:creationId xmlns:p14="http://schemas.microsoft.com/office/powerpoint/2010/main" val="2924248487"/>
      </p:ext>
    </p:extLst>
  </p:cSld>
  <p:clrMapOvr>
    <a:masterClrMapping/>
  </p:clrMapOvr>
  <p:transition advClick="0" advTm="30"/>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2638C4C-7C9E-494A-88AB-CB489F58A990}" type="slidenum">
              <a:rPr lang="en-US"/>
              <a:pPr>
                <a:defRPr/>
              </a:pPr>
              <a:t>‹#›</a:t>
            </a:fld>
            <a:endParaRPr lang="en-US"/>
          </a:p>
        </p:txBody>
      </p:sp>
    </p:spTree>
    <p:extLst>
      <p:ext uri="{BB962C8B-B14F-4D97-AF65-F5344CB8AC3E}">
        <p14:creationId xmlns:p14="http://schemas.microsoft.com/office/powerpoint/2010/main" val="2729713797"/>
      </p:ext>
    </p:extLst>
  </p:cSld>
  <p:clrMapOvr>
    <a:masterClrMapping/>
  </p:clrMapOvr>
  <p:transition advClick="0" advTm="30"/>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FF15D7-D547-48CE-ACAC-1E8F40607E5C}" type="slidenum">
              <a:rPr lang="en-US"/>
              <a:pPr>
                <a:defRPr/>
              </a:pPr>
              <a:t>‹#›</a:t>
            </a:fld>
            <a:endParaRPr lang="en-US"/>
          </a:p>
        </p:txBody>
      </p:sp>
    </p:spTree>
    <p:extLst>
      <p:ext uri="{BB962C8B-B14F-4D97-AF65-F5344CB8AC3E}">
        <p14:creationId xmlns:p14="http://schemas.microsoft.com/office/powerpoint/2010/main" val="3193637456"/>
      </p:ext>
    </p:extLst>
  </p:cSld>
  <p:clrMapOvr>
    <a:masterClrMapping/>
  </p:clrMapOvr>
  <p:transition advClick="0" advTm="30"/>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AE0103-8BB0-48BD-BA1C-2FD585A08ADE}" type="slidenum">
              <a:rPr lang="en-US"/>
              <a:pPr>
                <a:defRPr/>
              </a:pPr>
              <a:t>‹#›</a:t>
            </a:fld>
            <a:endParaRPr lang="en-US"/>
          </a:p>
        </p:txBody>
      </p:sp>
    </p:spTree>
    <p:extLst>
      <p:ext uri="{BB962C8B-B14F-4D97-AF65-F5344CB8AC3E}">
        <p14:creationId xmlns:p14="http://schemas.microsoft.com/office/powerpoint/2010/main" val="2072248190"/>
      </p:ext>
    </p:extLst>
  </p:cSld>
  <p:clrMapOvr>
    <a:masterClrMapping/>
  </p:clrMapOvr>
  <p:transition advClick="0" advTm="30"/>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7F2BF81-7DF2-4D0B-AF84-F7D0635D75C2}" type="slidenum">
              <a:rPr lang="en-US"/>
              <a:pPr>
                <a:defRPr/>
              </a:pPr>
              <a:t>‹#›</a:t>
            </a:fld>
            <a:endParaRPr lang="en-US"/>
          </a:p>
        </p:txBody>
      </p:sp>
    </p:spTree>
    <p:extLst>
      <p:ext uri="{BB962C8B-B14F-4D97-AF65-F5344CB8AC3E}">
        <p14:creationId xmlns:p14="http://schemas.microsoft.com/office/powerpoint/2010/main" val="2107846619"/>
      </p:ext>
    </p:extLst>
  </p:cSld>
  <p:clrMapOvr>
    <a:masterClrMapping/>
  </p:clrMapOvr>
  <p:transition advClick="0" advTm="30"/>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2A6B4F-9306-4DF8-9812-C50FA06658D4}" type="slidenum">
              <a:rPr lang="en-US"/>
              <a:pPr>
                <a:defRPr/>
              </a:pPr>
              <a:t>‹#›</a:t>
            </a:fld>
            <a:endParaRPr lang="en-US"/>
          </a:p>
        </p:txBody>
      </p:sp>
    </p:spTree>
    <p:extLst>
      <p:ext uri="{BB962C8B-B14F-4D97-AF65-F5344CB8AC3E}">
        <p14:creationId xmlns:p14="http://schemas.microsoft.com/office/powerpoint/2010/main" val="861393398"/>
      </p:ext>
    </p:extLst>
  </p:cSld>
  <p:clrMapOvr>
    <a:masterClrMapping/>
  </p:clrMapOvr>
  <p:transition advClick="0" advTm="30"/>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982159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342900"/>
            <a:ext cx="8686800" cy="630936"/>
          </a:xfrm>
        </p:spPr>
        <p:txBody>
          <a:bodyPr/>
          <a:lstStyle/>
          <a:p>
            <a:r>
              <a:rPr lang="en-US"/>
              <a:t>Click to edit Master title style</a:t>
            </a:r>
          </a:p>
        </p:txBody>
      </p:sp>
      <p:sp>
        <p:nvSpPr>
          <p:cNvPr id="3" name="Date Placeholder 11"/>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4" name="Footer Placeholder 20"/>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3C2C182-9B84-485A-A0DA-4D2CA1BA2D9E}" type="slidenum">
              <a:rPr lang="en-US"/>
              <a:pPr>
                <a:defRPr/>
              </a:pPr>
              <a:t>‹#›</a:t>
            </a:fld>
            <a:endParaRPr lang="en-US"/>
          </a:p>
        </p:txBody>
      </p:sp>
    </p:spTree>
    <p:extLst>
      <p:ext uri="{BB962C8B-B14F-4D97-AF65-F5344CB8AC3E}">
        <p14:creationId xmlns:p14="http://schemas.microsoft.com/office/powerpoint/2010/main" val="3290456635"/>
      </p:ext>
    </p:extLst>
  </p:cSld>
  <p:clrMapOvr>
    <a:masterClrMapping/>
  </p:clrMapOvr>
  <p:transition advClick="0" advTm="30"/>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1281342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4354364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0782451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6575596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6208367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2071331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14398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83130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1290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76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3" name="Footer Placeholder 23"/>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9F7E4DD1-8957-4C47-96D5-397B652628A8}" type="slidenum">
              <a:rPr lang="en-US"/>
              <a:pPr>
                <a:defRPr/>
              </a:pPr>
              <a:t>‹#›</a:t>
            </a:fld>
            <a:endParaRPr lang="en-US"/>
          </a:p>
        </p:txBody>
      </p:sp>
    </p:spTree>
    <p:extLst>
      <p:ext uri="{BB962C8B-B14F-4D97-AF65-F5344CB8AC3E}">
        <p14:creationId xmlns:p14="http://schemas.microsoft.com/office/powerpoint/2010/main" val="3156362695"/>
      </p:ext>
    </p:extLst>
  </p:cSld>
  <p:clrMapOvr>
    <a:masterClrMapping/>
  </p:clrMapOvr>
  <p:transition advClick="0" advTm="30"/>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29430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00309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928730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236073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269875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87169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917959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07198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82489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222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4386838"/>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2" name="Title 11"/>
          <p:cNvSpPr>
            <a:spLocks noGrp="1"/>
          </p:cNvSpPr>
          <p:nvPr>
            <p:ph type="title"/>
          </p:nvPr>
        </p:nvSpPr>
        <p:spPr>
          <a:xfrm>
            <a:off x="457200" y="4114800"/>
            <a:ext cx="8458200" cy="390525"/>
          </a:xfrm>
        </p:spPr>
        <p:txBody>
          <a:bodyPr/>
          <a:lstStyle>
            <a:lvl1pPr algn="l">
              <a:buNone/>
              <a:defRPr sz="2000" b="1"/>
            </a:lvl1pPr>
          </a:lstStyle>
          <a:p>
            <a:r>
              <a:rPr lang="en-US"/>
              <a:t>Click to edit Master title style</a:t>
            </a:r>
          </a:p>
        </p:txBody>
      </p:sp>
      <p:sp>
        <p:nvSpPr>
          <p:cNvPr id="26" name="Text Placeholder 25"/>
          <p:cNvSpPr>
            <a:spLocks noGrp="1"/>
          </p:cNvSpPr>
          <p:nvPr>
            <p:ph type="body" idx="2"/>
          </p:nvPr>
        </p:nvSpPr>
        <p:spPr>
          <a:xfrm>
            <a:off x="457201" y="457200"/>
            <a:ext cx="3008313" cy="360045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4" name="Content Placeholder 13"/>
          <p:cNvSpPr>
            <a:spLocks noGrp="1"/>
          </p:cNvSpPr>
          <p:nvPr>
            <p:ph sz="half" idx="1"/>
          </p:nvPr>
        </p:nvSpPr>
        <p:spPr>
          <a:xfrm>
            <a:off x="3575050" y="457200"/>
            <a:ext cx="5340350" cy="360045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4"/>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7" name="Footer Placeholder 28"/>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A3D22FE8-919D-4210-8349-004CE500DAA7}" type="slidenum">
              <a:rPr lang="en-US"/>
              <a:pPr>
                <a:defRPr/>
              </a:pPr>
              <a:t>‹#›</a:t>
            </a:fld>
            <a:endParaRPr lang="en-US"/>
          </a:p>
        </p:txBody>
      </p:sp>
    </p:spTree>
    <p:extLst>
      <p:ext uri="{BB962C8B-B14F-4D97-AF65-F5344CB8AC3E}">
        <p14:creationId xmlns:p14="http://schemas.microsoft.com/office/powerpoint/2010/main" val="201368836"/>
      </p:ext>
    </p:extLst>
  </p:cSld>
  <p:clrMapOvr>
    <a:masterClrMapping/>
  </p:clrMapOvr>
  <p:transition advClick="0" advTm="30"/>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25152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40881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4734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4863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59832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524753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57856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051547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0719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8248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462476"/>
            <a:ext cx="5029200" cy="27432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a:t>Click icon to add picture</a:t>
            </a:r>
            <a:endParaRPr lang="en-US" noProof="0" dirty="0"/>
          </a:p>
        </p:txBody>
      </p:sp>
      <p:sp>
        <p:nvSpPr>
          <p:cNvPr id="17" name="Title 16"/>
          <p:cNvSpPr>
            <a:spLocks noGrp="1"/>
          </p:cNvSpPr>
          <p:nvPr>
            <p:ph type="title"/>
          </p:nvPr>
        </p:nvSpPr>
        <p:spPr>
          <a:xfrm>
            <a:off x="381000" y="3745320"/>
            <a:ext cx="5867400" cy="391716"/>
          </a:xfrm>
        </p:spPr>
        <p:txBody>
          <a:bodyPr/>
          <a:lstStyle>
            <a:lvl1pPr algn="l">
              <a:buNone/>
              <a:defRPr sz="2000" b="1"/>
            </a:lvl1pPr>
          </a:lstStyle>
          <a:p>
            <a:r>
              <a:rPr lang="en-US"/>
              <a:t>Click to edit Master title style</a:t>
            </a:r>
          </a:p>
        </p:txBody>
      </p:sp>
      <p:sp>
        <p:nvSpPr>
          <p:cNvPr id="26" name="Text Placeholder 25"/>
          <p:cNvSpPr>
            <a:spLocks noGrp="1"/>
          </p:cNvSpPr>
          <p:nvPr>
            <p:ph type="body" sz="half" idx="2"/>
          </p:nvPr>
        </p:nvSpPr>
        <p:spPr>
          <a:xfrm>
            <a:off x="381000" y="4149913"/>
            <a:ext cx="5867400" cy="576263"/>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6"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37923A2C-4489-410B-8E96-60BC557227D8}" type="slidenum">
              <a:rPr lang="en-US"/>
              <a:pPr>
                <a:defRPr/>
              </a:pPr>
              <a:t>‹#›</a:t>
            </a:fld>
            <a:endParaRPr lang="en-US"/>
          </a:p>
        </p:txBody>
      </p:sp>
    </p:spTree>
    <p:extLst>
      <p:ext uri="{BB962C8B-B14F-4D97-AF65-F5344CB8AC3E}">
        <p14:creationId xmlns:p14="http://schemas.microsoft.com/office/powerpoint/2010/main" val="1352046593"/>
      </p:ext>
    </p:extLst>
  </p:cSld>
  <p:clrMapOvr>
    <a:masterClrMapping/>
  </p:clrMapOvr>
  <p:transition advClick="0" advTm="30"/>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22257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25152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40881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47346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48638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59832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52475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57856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05154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40719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CF1A706-0217-4EA8-89EA-7E448F31558B}" type="slidenum">
              <a:rPr lang="en-US"/>
              <a:pPr>
                <a:defRPr/>
              </a:pPr>
              <a:t>‹#›</a:t>
            </a:fld>
            <a:endParaRPr lang="en-US"/>
          </a:p>
        </p:txBody>
      </p:sp>
    </p:spTree>
    <p:extLst>
      <p:ext uri="{BB962C8B-B14F-4D97-AF65-F5344CB8AC3E}">
        <p14:creationId xmlns:p14="http://schemas.microsoft.com/office/powerpoint/2010/main" val="2615838438"/>
      </p:ext>
    </p:extLst>
  </p:cSld>
  <p:clrMapOvr>
    <a:masterClrMapping/>
  </p:clrMapOvr>
  <p:transition advClick="0" advTm="30"/>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824896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122257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25152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40881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47346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848638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59832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524753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57856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0200E0-A970-4FED-8B50-6DDD2B09C0EA}" type="datetimeFigureOut">
              <a:rPr lang="en-US" smtClean="0">
                <a:solidFill>
                  <a:prstClr val="black">
                    <a:tint val="75000"/>
                  </a:prstClr>
                </a:solidFill>
              </a:rPr>
              <a:pPr/>
              <a:t>12/13/2024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FE8A8C9-28F2-4CE2-96FD-905F8AB6AEC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0515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3.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1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3.jp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image" Target="../media/image3.jpg"/><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theme" Target="../theme/theme3.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image" Target="../media/image3.jpg"/><Relationship Id="rId5" Type="http://schemas.openxmlformats.org/officeDocument/2006/relationships/slideLayout" Target="../slideLayouts/slideLayout35.xml"/><Relationship Id="rId10" Type="http://schemas.openxmlformats.org/officeDocument/2006/relationships/theme" Target="../theme/theme4.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image" Target="../media/image3.jpg"/><Relationship Id="rId5" Type="http://schemas.openxmlformats.org/officeDocument/2006/relationships/slideLayout" Target="../slideLayouts/slideLayout44.xml"/><Relationship Id="rId10" Type="http://schemas.openxmlformats.org/officeDocument/2006/relationships/theme" Target="../theme/theme5.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4" Type="http://schemas.openxmlformats.org/officeDocument/2006/relationships/slideLayout" Target="../slideLayouts/slideLayout52.xml"/><Relationship Id="rId9" Type="http://schemas.openxmlformats.org/officeDocument/2006/relationships/image" Target="../media/image3.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3.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3.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3.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788174"/>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029" name="Text Placeholder 7"/>
          <p:cNvSpPr>
            <a:spLocks noGrp="1"/>
          </p:cNvSpPr>
          <p:nvPr>
            <p:ph type="body" idx="1"/>
          </p:nvPr>
        </p:nvSpPr>
        <p:spPr bwMode="auto">
          <a:xfrm>
            <a:off x="304800" y="1165622"/>
            <a:ext cx="86868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p:cNvSpPr>
            <a:spLocks noGrp="1"/>
          </p:cNvSpPr>
          <p:nvPr>
            <p:ph type="dt" sz="half" idx="2"/>
          </p:nvPr>
        </p:nvSpPr>
        <p:spPr>
          <a:xfrm>
            <a:off x="6477000" y="57150"/>
            <a:ext cx="2514600" cy="216694"/>
          </a:xfrm>
          <a:prstGeom prst="rect">
            <a:avLst/>
          </a:prstGeom>
        </p:spPr>
        <p:txBody>
          <a:bodyPr vert="horz"/>
          <a:lstStyle>
            <a:lvl1pPr algn="l" eaLnBrk="1" latinLnBrk="0" hangingPunct="1">
              <a:lnSpc>
                <a:spcPct val="100000"/>
              </a:lnSpc>
              <a:defRPr kumimoji="0" sz="1200" b="0">
                <a:solidFill>
                  <a:srgbClr val="000000"/>
                </a:solidFill>
                <a:latin typeface="+mn-lt"/>
                <a:cs typeface="+mn-cs"/>
              </a:defRPr>
            </a:lvl1pPr>
          </a:lstStyle>
          <a:p>
            <a:pPr>
              <a:defRPr/>
            </a:pPr>
            <a:endParaRPr lang="en-US"/>
          </a:p>
        </p:txBody>
      </p:sp>
      <p:sp>
        <p:nvSpPr>
          <p:cNvPr id="28" name="Footer Placeholder 27"/>
          <p:cNvSpPr>
            <a:spLocks noGrp="1"/>
          </p:cNvSpPr>
          <p:nvPr>
            <p:ph type="ftr" sz="quarter" idx="3"/>
          </p:nvPr>
        </p:nvSpPr>
        <p:spPr>
          <a:xfrm>
            <a:off x="3124200" y="57150"/>
            <a:ext cx="3352800" cy="216694"/>
          </a:xfrm>
          <a:prstGeom prst="rect">
            <a:avLst/>
          </a:prstGeom>
        </p:spPr>
        <p:txBody>
          <a:bodyPr vert="horz"/>
          <a:lstStyle>
            <a:lvl1pPr algn="r" eaLnBrk="1" latinLnBrk="0" hangingPunct="1">
              <a:lnSpc>
                <a:spcPct val="100000"/>
              </a:lnSpc>
              <a:defRPr kumimoji="0" sz="1200" b="0">
                <a:solidFill>
                  <a:srgbClr val="000000"/>
                </a:solidFill>
                <a:latin typeface="+mn-lt"/>
                <a:cs typeface="+mn-cs"/>
              </a:defRPr>
            </a:lvl1pPr>
          </a:lstStyle>
          <a:p>
            <a:pPr>
              <a:defRPr/>
            </a:pPr>
            <a:endParaRPr lang="en-US"/>
          </a:p>
        </p:txBody>
      </p:sp>
      <p:sp>
        <p:nvSpPr>
          <p:cNvPr id="5" name="Slide Number Placeholder 4"/>
          <p:cNvSpPr>
            <a:spLocks noGrp="1"/>
          </p:cNvSpPr>
          <p:nvPr>
            <p:ph type="sldNum" sz="quarter" idx="4"/>
          </p:nvPr>
        </p:nvSpPr>
        <p:spPr>
          <a:xfrm>
            <a:off x="8229600" y="4857751"/>
            <a:ext cx="762000" cy="183356"/>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100000"/>
              </a:lnSpc>
              <a:defRPr sz="1200" b="0">
                <a:solidFill>
                  <a:srgbClr val="000000"/>
                </a:solidFill>
                <a:latin typeface="Franklin Gothic Book" panose="020B0503020102020204" pitchFamily="34" charset="0"/>
              </a:defRPr>
            </a:lvl1pPr>
          </a:lstStyle>
          <a:p>
            <a:pPr>
              <a:defRPr/>
            </a:pPr>
            <a:fld id="{3C8EA5F6-CC81-4EFB-BA8A-82E3AC88D2BB}" type="slidenum">
              <a:rPr lang="en-US"/>
              <a:pPr>
                <a:defRPr/>
              </a:pPr>
              <a:t>‹#›</a:t>
            </a:fld>
            <a:endParaRPr lang="en-US"/>
          </a:p>
        </p:txBody>
      </p:sp>
      <p:sp>
        <p:nvSpPr>
          <p:cNvPr id="10" name="Title Placeholder 9"/>
          <p:cNvSpPr>
            <a:spLocks noGrp="1"/>
          </p:cNvSpPr>
          <p:nvPr>
            <p:ph type="title"/>
          </p:nvPr>
        </p:nvSpPr>
        <p:spPr>
          <a:xfrm>
            <a:off x="304800" y="342900"/>
            <a:ext cx="8686800" cy="628650"/>
          </a:xfrm>
          <a:prstGeom prst="rect">
            <a:avLst/>
          </a:prstGeom>
        </p:spPr>
        <p:txBody>
          <a:bodyPr vert="horz" anchor="ctr">
            <a:normAutofit/>
          </a:bodyPr>
          <a:lstStyle/>
          <a:p>
            <a:r>
              <a:rPr lang="en-US"/>
              <a:t>Click to edit Master title style</a:t>
            </a:r>
          </a:p>
        </p:txBody>
      </p:sp>
      <p:sp>
        <p:nvSpPr>
          <p:cNvPr id="9" name="Straight Connector 8"/>
          <p:cNvSpPr>
            <a:spLocks noChangeShapeType="1"/>
          </p:cNvSpPr>
          <p:nvPr/>
        </p:nvSpPr>
        <p:spPr bwMode="auto">
          <a:xfrm>
            <a:off x="514350" y="788174"/>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2" name="Straight Connector 11"/>
          <p:cNvSpPr>
            <a:spLocks noChangeShapeType="1"/>
          </p:cNvSpPr>
          <p:nvPr/>
        </p:nvSpPr>
        <p:spPr bwMode="auto">
          <a:xfrm>
            <a:off x="514350" y="793490"/>
            <a:ext cx="8629650" cy="1786"/>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4372" r:id="rId1"/>
    <p:sldLayoutId id="2147484373" r:id="rId2"/>
    <p:sldLayoutId id="2147484374" r:id="rId3"/>
    <p:sldLayoutId id="2147484375" r:id="rId4"/>
    <p:sldLayoutId id="2147484376" r:id="rId5"/>
    <p:sldLayoutId id="2147484377" r:id="rId6"/>
    <p:sldLayoutId id="2147484378" r:id="rId7"/>
    <p:sldLayoutId id="2147484379" r:id="rId8"/>
    <p:sldLayoutId id="2147484380" r:id="rId9"/>
    <p:sldLayoutId id="2147484381" r:id="rId10"/>
  </p:sldLayoutIdLst>
  <p:transition advClick="0" advTm="3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F10200E0-A970-4FED-8B50-6DDD2B09C0EA}" type="datetimeFigureOut">
              <a:rPr lang="en-US" b="0" smtClean="0">
                <a:solidFill>
                  <a:prstClr val="black">
                    <a:tint val="75000"/>
                  </a:prstClr>
                </a:solidFill>
                <a:latin typeface="Calibri"/>
              </a:rPr>
              <a:pPr eaLnBrk="1" fontAlgn="auto" hangingPunct="1">
                <a:spcBef>
                  <a:spcPts val="0"/>
                </a:spcBef>
                <a:spcAft>
                  <a:spcPts val="0"/>
                </a:spcAft>
              </a:pPr>
              <a:t>12/13/2024</a:t>
            </a:fld>
            <a:endParaRPr lang="en-US" b="0">
              <a:solidFill>
                <a:prstClr val="black">
                  <a:tint val="75000"/>
                </a:prstClr>
              </a:solidFill>
              <a:latin typeface="Calibri"/>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5FE8A8C9-28F2-4CE2-96FD-905F8AB6AECA}" type="slidenum">
              <a:rPr lang="en-US" b="0" smtClean="0">
                <a:solidFill>
                  <a:prstClr val="black">
                    <a:tint val="75000"/>
                  </a:prstClr>
                </a:solidFill>
                <a:latin typeface="Calibri"/>
              </a:rPr>
              <a:pPr eaLnBrk="1" fontAlgn="auto" hangingPunct="1">
                <a:spcBef>
                  <a:spcPts val="0"/>
                </a:spcBef>
                <a:spcAft>
                  <a:spcPts val="0"/>
                </a:spcAft>
              </a:pPr>
              <a:t>‹#›</a:t>
            </a:fld>
            <a:endParaRPr lang="en-US" b="0">
              <a:solidFill>
                <a:prstClr val="black">
                  <a:tint val="75000"/>
                </a:prstClr>
              </a:solidFill>
              <a:latin typeface="Calibri"/>
            </a:endParaRPr>
          </a:p>
        </p:txBody>
      </p:sp>
    </p:spTree>
    <p:extLst>
      <p:ext uri="{BB962C8B-B14F-4D97-AF65-F5344CB8AC3E}">
        <p14:creationId xmlns:p14="http://schemas.microsoft.com/office/powerpoint/2010/main" val="2616859613"/>
      </p:ext>
    </p:extLst>
  </p:cSld>
  <p:clrMap bg1="lt1" tx1="dk1" bg2="lt2" tx2="dk2" accent1="accent1" accent2="accent2" accent3="accent3" accent4="accent4" accent5="accent5" accent6="accent6" hlink="hlink" folHlink="folHlink"/>
  <p:sldLayoutIdLst>
    <p:sldLayoutId id="2147484460" r:id="rId1"/>
    <p:sldLayoutId id="2147484461" r:id="rId2"/>
    <p:sldLayoutId id="2147484462" r:id="rId3"/>
    <p:sldLayoutId id="2147484463" r:id="rId4"/>
    <p:sldLayoutId id="2147484464" r:id="rId5"/>
    <p:sldLayoutId id="2147484465" r:id="rId6"/>
    <p:sldLayoutId id="2147484466" r:id="rId7"/>
    <p:sldLayoutId id="2147484467" r:id="rId8"/>
    <p:sldLayoutId id="2147484468" r:id="rId9"/>
    <p:sldLayoutId id="2147484469" r:id="rId10"/>
    <p:sldLayoutId id="214748447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5953"/>
            <a:ext cx="9163050" cy="78105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8" name="Freeform 7"/>
          <p:cNvSpPr>
            <a:spLocks/>
          </p:cNvSpPr>
          <p:nvPr/>
        </p:nvSpPr>
        <p:spPr bwMode="auto">
          <a:xfrm>
            <a:off x="4381500" y="-5953"/>
            <a:ext cx="4762500" cy="478632"/>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2052" name="Title Placeholder 8"/>
          <p:cNvSpPr>
            <a:spLocks noGrp="1"/>
          </p:cNvSpPr>
          <p:nvPr>
            <p:ph type="title"/>
          </p:nvPr>
        </p:nvSpPr>
        <p:spPr bwMode="auto">
          <a:xfrm>
            <a:off x="457200" y="528638"/>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2053" name="Text Placeholder 29"/>
          <p:cNvSpPr>
            <a:spLocks noGrp="1"/>
          </p:cNvSpPr>
          <p:nvPr>
            <p:ph type="body" idx="1"/>
          </p:nvPr>
        </p:nvSpPr>
        <p:spPr bwMode="auto">
          <a:xfrm>
            <a:off x="457200" y="1451373"/>
            <a:ext cx="8229600" cy="3292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lnSpc>
                <a:spcPct val="100000"/>
              </a:lnSpc>
              <a:defRPr kumimoji="0" sz="1200" b="0">
                <a:solidFill>
                  <a:srgbClr val="000000"/>
                </a:solidFill>
                <a:latin typeface="+mn-lt"/>
                <a:cs typeface="+mn-cs"/>
              </a:defRPr>
            </a:lvl1pPr>
          </a:lstStyle>
          <a:p>
            <a:pPr>
              <a:defRPr/>
            </a:pPr>
            <a:endParaRPr lang="en-US"/>
          </a:p>
        </p:txBody>
      </p:sp>
      <p:sp>
        <p:nvSpPr>
          <p:cNvPr id="22" name="Footer Placeholder 21"/>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lnSpc>
                <a:spcPct val="100000"/>
              </a:lnSpc>
              <a:defRPr kumimoji="0" sz="1200" b="0">
                <a:solidFill>
                  <a:srgbClr val="000000"/>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7924800" y="4767263"/>
            <a:ext cx="762000" cy="273844"/>
          </a:xfrm>
          <a:prstGeom prst="rect">
            <a:avLst/>
          </a:prstGeom>
        </p:spPr>
        <p:txBody>
          <a:bodyPr vert="horz" wrap="square" lIns="0" tIns="0" rIns="0" bIns="0" numCol="1" anchor="b" anchorCtr="0" compatLnSpc="1">
            <a:prstTxWarp prst="textNoShape">
              <a:avLst/>
            </a:prstTxWarp>
          </a:bodyPr>
          <a:lstStyle>
            <a:lvl1pPr algn="r" eaLnBrk="1" hangingPunct="1">
              <a:lnSpc>
                <a:spcPct val="100000"/>
              </a:lnSpc>
              <a:defRPr sz="1200" b="0">
                <a:solidFill>
                  <a:srgbClr val="000000"/>
                </a:solidFill>
                <a:latin typeface="Constantia" panose="02030602050306030303" pitchFamily="18" charset="0"/>
              </a:defRPr>
            </a:lvl1pPr>
          </a:lstStyle>
          <a:p>
            <a:pPr>
              <a:defRPr/>
            </a:pPr>
            <a:fld id="{38E0BF58-F49C-4683-9AE4-CA1F99F6C392}" type="slidenum">
              <a:rPr lang="en-US"/>
              <a:pPr>
                <a:defRPr/>
              </a:pPr>
              <a:t>‹#›</a:t>
            </a:fld>
            <a:endParaRPr lang="en-US"/>
          </a:p>
        </p:txBody>
      </p:sp>
      <p:grpSp>
        <p:nvGrpSpPr>
          <p:cNvPr id="2057" name="Group 1"/>
          <p:cNvGrpSpPr>
            <a:grpSpLocks/>
          </p:cNvGrpSpPr>
          <p:nvPr/>
        </p:nvGrpSpPr>
        <p:grpSpPr bwMode="auto">
          <a:xfrm>
            <a:off x="-19050" y="152400"/>
            <a:ext cx="9180513" cy="485775"/>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grpSp>
    </p:spTree>
  </p:cSld>
  <p:clrMap bg1="lt1" tx1="dk1" bg2="lt2" tx2="dk2" accent1="accent1" accent2="accent2" accent3="accent3" accent4="accent4" accent5="accent5" accent6="accent6" hlink="hlink" folHlink="folHlink"/>
  <p:sldLayoutIdLst>
    <p:sldLayoutId id="2147484382" r:id="rId1"/>
    <p:sldLayoutId id="2147484383" r:id="rId2"/>
    <p:sldLayoutId id="2147484384" r:id="rId3"/>
    <p:sldLayoutId id="2147484385" r:id="rId4"/>
    <p:sldLayoutId id="2147484386" r:id="rId5"/>
    <p:sldLayoutId id="2147484387" r:id="rId6"/>
    <p:sldLayoutId id="2147484388" r:id="rId7"/>
    <p:sldLayoutId id="2147484389" r:id="rId8"/>
    <p:sldLayoutId id="2147484390" r:id="rId9"/>
    <p:sldLayoutId id="2147484391" r:id="rId10"/>
  </p:sldLayoutIdLst>
  <p:transition advClick="0" advTm="3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12" name="Freeform 11"/>
          <p:cNvSpPr>
            <a:spLocks/>
          </p:cNvSpPr>
          <p:nvPr/>
        </p:nvSpPr>
        <p:spPr bwMode="auto">
          <a:xfrm>
            <a:off x="0" y="3563541"/>
            <a:ext cx="9144000" cy="158472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16" name="Freeform 15"/>
          <p:cNvSpPr>
            <a:spLocks/>
          </p:cNvSpPr>
          <p:nvPr/>
        </p:nvSpPr>
        <p:spPr bwMode="auto">
          <a:xfrm>
            <a:off x="7315200" y="0"/>
            <a:ext cx="1828800" cy="51435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eaLnBrk="1" fontAlgn="auto" hangingPunct="1">
              <a:spcBef>
                <a:spcPts val="0"/>
              </a:spcBef>
              <a:spcAft>
                <a:spcPts val="0"/>
              </a:spcAft>
              <a:defRPr/>
            </a:pPr>
            <a:endParaRPr lang="en-US" sz="1800" b="0">
              <a:solidFill>
                <a:schemeClr val="tx1"/>
              </a:solidFill>
              <a:latin typeface="+mn-lt"/>
              <a:cs typeface="+mn-cs"/>
            </a:endParaRPr>
          </a:p>
        </p:txBody>
      </p:sp>
      <p:sp>
        <p:nvSpPr>
          <p:cNvPr id="3076" name="Title Placeholder 8"/>
          <p:cNvSpPr>
            <a:spLocks noGrp="1"/>
          </p:cNvSpPr>
          <p:nvPr>
            <p:ph type="title"/>
          </p:nvPr>
        </p:nvSpPr>
        <p:spPr bwMode="auto">
          <a:xfrm>
            <a:off x="457200" y="205979"/>
            <a:ext cx="7467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45720" tIns="45720" rIns="45720" bIns="45720" numCol="1" anchor="ctr" anchorCtr="0" compatLnSpc="1">
            <a:prstTxWarp prst="textNoShape">
              <a:avLst/>
            </a:prstTxWarp>
          </a:bodyPr>
          <a:lstStyle/>
          <a:p>
            <a:pPr lvl="0"/>
            <a:r>
              <a:rPr lang="en-US"/>
              <a:t>Click to edit Master title style</a:t>
            </a:r>
          </a:p>
        </p:txBody>
      </p:sp>
      <p:sp>
        <p:nvSpPr>
          <p:cNvPr id="3077" name="Text Placeholder 29"/>
          <p:cNvSpPr>
            <a:spLocks noGrp="1"/>
          </p:cNvSpPr>
          <p:nvPr>
            <p:ph type="body" idx="1"/>
          </p:nvPr>
        </p:nvSpPr>
        <p:spPr bwMode="auto">
          <a:xfrm>
            <a:off x="457200" y="1200151"/>
            <a:ext cx="7467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457200" y="4816079"/>
            <a:ext cx="2133600" cy="273844"/>
          </a:xfrm>
          <a:prstGeom prst="rect">
            <a:avLst/>
          </a:prstGeom>
        </p:spPr>
        <p:txBody>
          <a:bodyPr vert="horz" bIns="0" anchor="b"/>
          <a:lstStyle>
            <a:lvl1pPr algn="l" eaLnBrk="1" latinLnBrk="0" hangingPunct="1">
              <a:lnSpc>
                <a:spcPct val="100000"/>
              </a:lnSpc>
              <a:defRPr kumimoji="0" sz="1000" b="0">
                <a:solidFill>
                  <a:srgbClr val="000000"/>
                </a:solidFill>
                <a:latin typeface="+mn-lt"/>
                <a:cs typeface="+mn-cs"/>
              </a:defRPr>
            </a:lvl1pPr>
          </a:lstStyle>
          <a:p>
            <a:pPr>
              <a:defRPr/>
            </a:pPr>
            <a:endParaRPr lang="en-US"/>
          </a:p>
        </p:txBody>
      </p:sp>
      <p:sp>
        <p:nvSpPr>
          <p:cNvPr id="22" name="Footer Placeholder 21"/>
          <p:cNvSpPr>
            <a:spLocks noGrp="1"/>
          </p:cNvSpPr>
          <p:nvPr>
            <p:ph type="ftr" sz="quarter" idx="3"/>
          </p:nvPr>
        </p:nvSpPr>
        <p:spPr>
          <a:xfrm>
            <a:off x="3124200" y="4816079"/>
            <a:ext cx="2895600" cy="273844"/>
          </a:xfrm>
          <a:prstGeom prst="rect">
            <a:avLst/>
          </a:prstGeom>
        </p:spPr>
        <p:txBody>
          <a:bodyPr vert="horz" lIns="0" rIns="0" bIns="0" anchor="b"/>
          <a:lstStyle>
            <a:lvl1pPr algn="ctr" eaLnBrk="1" latinLnBrk="0" hangingPunct="1">
              <a:lnSpc>
                <a:spcPct val="100000"/>
              </a:lnSpc>
              <a:defRPr kumimoji="0" sz="1000" b="0">
                <a:solidFill>
                  <a:srgbClr val="000000"/>
                </a:solidFill>
                <a:latin typeface="+mn-lt"/>
                <a:cs typeface="+mn-cs"/>
              </a:defRPr>
            </a:lvl1pPr>
          </a:lstStyle>
          <a:p>
            <a:pPr>
              <a:defRPr/>
            </a:pPr>
            <a:endParaRPr lang="en-US"/>
          </a:p>
        </p:txBody>
      </p:sp>
      <p:sp>
        <p:nvSpPr>
          <p:cNvPr id="18" name="Slide Number Placeholder 17"/>
          <p:cNvSpPr>
            <a:spLocks noGrp="1"/>
          </p:cNvSpPr>
          <p:nvPr>
            <p:ph type="sldNum" sz="quarter" idx="4"/>
          </p:nvPr>
        </p:nvSpPr>
        <p:spPr>
          <a:xfrm>
            <a:off x="8153400" y="4816079"/>
            <a:ext cx="762000" cy="273844"/>
          </a:xfrm>
          <a:prstGeom prst="rect">
            <a:avLst/>
          </a:prstGeom>
        </p:spPr>
        <p:txBody>
          <a:bodyPr vert="horz" wrap="square" lIns="0" tIns="0" rIns="0" bIns="0" numCol="1" anchor="b" anchorCtr="0" compatLnSpc="1">
            <a:prstTxWarp prst="textNoShape">
              <a:avLst/>
            </a:prstTxWarp>
          </a:bodyPr>
          <a:lstStyle>
            <a:lvl1pPr algn="r" eaLnBrk="1" hangingPunct="1">
              <a:lnSpc>
                <a:spcPct val="100000"/>
              </a:lnSpc>
              <a:defRPr sz="1000" b="0">
                <a:solidFill>
                  <a:srgbClr val="000000"/>
                </a:solidFill>
                <a:latin typeface="Arial" panose="020B0604020202020204" pitchFamily="34" charset="0"/>
              </a:defRPr>
            </a:lvl1pPr>
          </a:lstStyle>
          <a:p>
            <a:pPr>
              <a:defRPr/>
            </a:pPr>
            <a:fld id="{DCB60421-1A94-454A-889D-3B0696E37B0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392" r:id="rId1"/>
    <p:sldLayoutId id="2147484393" r:id="rId2"/>
    <p:sldLayoutId id="2147484394" r:id="rId3"/>
    <p:sldLayoutId id="2147484395" r:id="rId4"/>
    <p:sldLayoutId id="2147484396" r:id="rId5"/>
    <p:sldLayoutId id="2147484397" r:id="rId6"/>
    <p:sldLayoutId id="2147484398" r:id="rId7"/>
    <p:sldLayoutId id="2147484399" r:id="rId8"/>
    <p:sldLayoutId id="2147484400" r:id="rId9"/>
    <p:sldLayoutId id="2147484401" r:id="rId10"/>
  </p:sldLayoutIdLst>
  <p:transition advClick="0" advTm="30"/>
  <p:txStyles>
    <p:titleStyle>
      <a:lvl1pPr algn="l" rtl="0" eaLnBrk="0" fontAlgn="base" hangingPunct="0">
        <a:spcBef>
          <a:spcPct val="0"/>
        </a:spcBef>
        <a:spcAft>
          <a:spcPct val="0"/>
        </a:spcAft>
        <a:defRPr sz="4600" kern="1200">
          <a:solidFill>
            <a:schemeClr val="tx1"/>
          </a:solidFill>
          <a:latin typeface="+mj-lt"/>
          <a:ea typeface="+mj-ea"/>
          <a:cs typeface="+mj-cs"/>
        </a:defRPr>
      </a:lvl1pPr>
      <a:lvl2pPr algn="l" rtl="0" eaLnBrk="0" fontAlgn="base" hangingPunct="0">
        <a:spcBef>
          <a:spcPct val="0"/>
        </a:spcBef>
        <a:spcAft>
          <a:spcPct val="0"/>
        </a:spcAft>
        <a:defRPr sz="4600">
          <a:solidFill>
            <a:schemeClr val="tx1"/>
          </a:solidFill>
          <a:latin typeface="Franklin Gothic Book" pitchFamily="34" charset="0"/>
        </a:defRPr>
      </a:lvl2pPr>
      <a:lvl3pPr algn="l" rtl="0" eaLnBrk="0" fontAlgn="base" hangingPunct="0">
        <a:spcBef>
          <a:spcPct val="0"/>
        </a:spcBef>
        <a:spcAft>
          <a:spcPct val="0"/>
        </a:spcAft>
        <a:defRPr sz="4600">
          <a:solidFill>
            <a:schemeClr val="tx1"/>
          </a:solidFill>
          <a:latin typeface="Franklin Gothic Book" pitchFamily="34" charset="0"/>
        </a:defRPr>
      </a:lvl3pPr>
      <a:lvl4pPr algn="l" rtl="0" eaLnBrk="0" fontAlgn="base" hangingPunct="0">
        <a:spcBef>
          <a:spcPct val="0"/>
        </a:spcBef>
        <a:spcAft>
          <a:spcPct val="0"/>
        </a:spcAft>
        <a:defRPr sz="4600">
          <a:solidFill>
            <a:schemeClr val="tx1"/>
          </a:solidFill>
          <a:latin typeface="Franklin Gothic Book" pitchFamily="34" charset="0"/>
        </a:defRPr>
      </a:lvl4pPr>
      <a:lvl5pPr algn="l" rtl="0" eaLnBrk="0" fontAlgn="base" hangingPunct="0">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722313" indent="-273050" algn="l" rtl="0" eaLnBrk="0" fontAlgn="base" hangingPunct="0">
        <a:spcBef>
          <a:spcPct val="20000"/>
        </a:spcBef>
        <a:spcAft>
          <a:spcPct val="0"/>
        </a:spcAft>
        <a:buClr>
          <a:schemeClr val="accent1"/>
        </a:buClr>
        <a:buSzPct val="90000"/>
        <a:buFont typeface="Wingdings 2" panose="05020102010507070707" pitchFamily="18" charset="2"/>
        <a:buChar char=""/>
        <a:defRPr sz="2600" kern="1200">
          <a:solidFill>
            <a:schemeClr val="tx1"/>
          </a:solidFill>
          <a:latin typeface="+mn-lt"/>
          <a:ea typeface="+mn-ea"/>
          <a:cs typeface="+mn-cs"/>
        </a:defRPr>
      </a:lvl2pPr>
      <a:lvl3pPr marL="1004888" indent="-255588" algn="l" rtl="0" eaLnBrk="0" fontAlgn="base" hangingPunct="0">
        <a:spcBef>
          <a:spcPct val="20000"/>
        </a:spcBef>
        <a:spcAft>
          <a:spcPct val="0"/>
        </a:spcAft>
        <a:buClr>
          <a:schemeClr val="accent2"/>
        </a:buClr>
        <a:buSzPct val="85000"/>
        <a:buFont typeface="Arial" panose="020B0604020202020204" pitchFamily="34" charset="0"/>
        <a:buChar char="○"/>
        <a:defRPr sz="2400" kern="1200">
          <a:solidFill>
            <a:schemeClr val="tx1"/>
          </a:solidFill>
          <a:latin typeface="+mn-lt"/>
          <a:ea typeface="+mn-ea"/>
          <a:cs typeface="+mn-cs"/>
        </a:defRPr>
      </a:lvl3pPr>
      <a:lvl4pPr marL="1279525" indent="-236538" algn="l" rtl="0" eaLnBrk="0" fontAlgn="base" hangingPunct="0">
        <a:spcBef>
          <a:spcPct val="20000"/>
        </a:spcBef>
        <a:spcAft>
          <a:spcPct val="0"/>
        </a:spcAft>
        <a:buClr>
          <a:srgbClr val="8D89A4"/>
        </a:buClr>
        <a:buSzPct val="90000"/>
        <a:buFont typeface="Wingdings 2" panose="05020102010507070707" pitchFamily="18" charset="2"/>
        <a:buChar char=""/>
        <a:defRPr sz="2000" kern="1200">
          <a:solidFill>
            <a:schemeClr val="tx1"/>
          </a:solidFill>
          <a:latin typeface="+mn-lt"/>
          <a:ea typeface="+mn-ea"/>
          <a:cs typeface="+mn-cs"/>
        </a:defRPr>
      </a:lvl4pPr>
      <a:lvl5pPr marL="1489075" indent="-182563" algn="l" rtl="0" eaLnBrk="0" fontAlgn="base" hangingPunct="0">
        <a:spcBef>
          <a:spcPct val="20000"/>
        </a:spcBef>
        <a:spcAft>
          <a:spcPct val="0"/>
        </a:spcAft>
        <a:buClr>
          <a:srgbClr val="748560"/>
        </a:buClr>
        <a:buSzPct val="100000"/>
        <a:buFont typeface="Arial" panose="020B0604020202020204" pitchFamily="34"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190" name="Rectangle 189"/>
          <p:cNvSpPr/>
          <p:nvPr/>
        </p:nvSpPr>
        <p:spPr>
          <a:xfrm>
            <a:off x="149226" y="102394"/>
            <a:ext cx="8869363" cy="4938713"/>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solidFill>
                <a:prstClr val="white"/>
              </a:solidFill>
            </a:endParaRPr>
          </a:p>
        </p:txBody>
      </p:sp>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33925"/>
            <a:ext cx="2133600" cy="273844"/>
          </a:xfrm>
          <a:prstGeom prst="rect">
            <a:avLst/>
          </a:prstGeom>
        </p:spPr>
        <p:txBody>
          <a:bodyPr vert="horz" lIns="91440" tIns="45720" rIns="91440" bIns="45720" rtlCol="0" anchor="ctr"/>
          <a:lstStyle>
            <a:lvl1pPr algn="l" eaLnBrk="1" hangingPunct="1">
              <a:lnSpc>
                <a:spcPct val="100000"/>
              </a:lnSpc>
              <a:defRPr sz="1200" b="0">
                <a:solidFill>
                  <a:srgbClr val="000000"/>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2830514" y="4733925"/>
            <a:ext cx="3482975" cy="273844"/>
          </a:xfrm>
          <a:prstGeom prst="rect">
            <a:avLst/>
          </a:prstGeom>
        </p:spPr>
        <p:txBody>
          <a:bodyPr vert="horz" lIns="91440" tIns="45720" rIns="91440" bIns="45720" rtlCol="0" anchor="ctr"/>
          <a:lstStyle>
            <a:lvl1pPr algn="ctr" eaLnBrk="1" hangingPunct="1">
              <a:lnSpc>
                <a:spcPct val="100000"/>
              </a:lnSpc>
              <a:defRPr sz="1200" b="0">
                <a:solidFill>
                  <a:srgbClr val="000000"/>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33925"/>
            <a:ext cx="2133600" cy="273844"/>
          </a:xfrm>
          <a:prstGeom prst="rect">
            <a:avLst/>
          </a:prstGeom>
        </p:spPr>
        <p:txBody>
          <a:bodyPr vert="horz" wrap="square" lIns="91440" tIns="45720" rIns="91440" bIns="45720" numCol="1" anchor="ctr" anchorCtr="0" compatLnSpc="1">
            <a:prstTxWarp prst="textNoShape">
              <a:avLst/>
            </a:prstTxWarp>
          </a:bodyPr>
          <a:lstStyle>
            <a:lvl1pPr algn="r" eaLnBrk="1" hangingPunct="1">
              <a:lnSpc>
                <a:spcPct val="100000"/>
              </a:lnSpc>
              <a:defRPr sz="1200" b="0">
                <a:solidFill>
                  <a:srgbClr val="000000"/>
                </a:solidFill>
                <a:latin typeface="Tw Cen MT" panose="020B0602020104020603" pitchFamily="34" charset="0"/>
              </a:defRPr>
            </a:lvl1pPr>
          </a:lstStyle>
          <a:p>
            <a:pPr>
              <a:defRPr/>
            </a:pPr>
            <a:fld id="{3D36E253-DB18-4687-9111-9F3D99CF190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402" r:id="rId1"/>
    <p:sldLayoutId id="2147484403" r:id="rId2"/>
    <p:sldLayoutId id="2147484404" r:id="rId3"/>
    <p:sldLayoutId id="2147484405" r:id="rId4"/>
    <p:sldLayoutId id="2147484406" r:id="rId5"/>
    <p:sldLayoutId id="2147484407" r:id="rId6"/>
    <p:sldLayoutId id="2147484408" r:id="rId7"/>
    <p:sldLayoutId id="2147484409" r:id="rId8"/>
    <p:sldLayoutId id="2147484410" r:id="rId9"/>
  </p:sldLayoutIdLst>
  <p:transition advClick="0" advTm="30"/>
  <p:txStyles>
    <p:titleStyle>
      <a:lvl1pPr algn="l" rtl="0" eaLnBrk="0" fontAlgn="base" hangingPunct="0">
        <a:spcBef>
          <a:spcPct val="0"/>
        </a:spcBef>
        <a:spcAft>
          <a:spcPct val="0"/>
        </a:spcAft>
        <a:tabLst>
          <a:tab pos="3830638" algn="l"/>
        </a:tabLst>
        <a:defRPr sz="3600" b="1" kern="1200" spc="50">
          <a:ln w="13335" cmpd="sng">
            <a:solidFill>
              <a:schemeClr val="accent1">
                <a:lumMod val="50000"/>
              </a:schemeClr>
            </a:solidFill>
            <a:prstDash val="solid"/>
          </a:ln>
          <a:solidFill>
            <a:srgbClr val="FEFEFE"/>
          </a:solidFill>
          <a:latin typeface="+mj-lt"/>
          <a:ea typeface="+mj-ea"/>
          <a:cs typeface="+mj-cs"/>
        </a:defRPr>
      </a:lvl1pPr>
      <a:lvl2pPr algn="l" rtl="0" eaLnBrk="0" fontAlgn="base" hangingPunct="0">
        <a:spcBef>
          <a:spcPct val="0"/>
        </a:spcBef>
        <a:spcAft>
          <a:spcPct val="0"/>
        </a:spcAft>
        <a:tabLst>
          <a:tab pos="3830638" algn="l"/>
        </a:tabLst>
        <a:defRPr sz="3600" b="1">
          <a:solidFill>
            <a:srgbClr val="FEFEFE"/>
          </a:solidFill>
          <a:latin typeface="Tw Cen MT" pitchFamily="34" charset="0"/>
        </a:defRPr>
      </a:lvl2pPr>
      <a:lvl3pPr algn="l" rtl="0" eaLnBrk="0" fontAlgn="base" hangingPunct="0">
        <a:spcBef>
          <a:spcPct val="0"/>
        </a:spcBef>
        <a:spcAft>
          <a:spcPct val="0"/>
        </a:spcAft>
        <a:tabLst>
          <a:tab pos="3830638" algn="l"/>
        </a:tabLst>
        <a:defRPr sz="3600" b="1">
          <a:solidFill>
            <a:srgbClr val="FEFEFE"/>
          </a:solidFill>
          <a:latin typeface="Tw Cen MT" pitchFamily="34" charset="0"/>
        </a:defRPr>
      </a:lvl3pPr>
      <a:lvl4pPr algn="l" rtl="0" eaLnBrk="0" fontAlgn="base" hangingPunct="0">
        <a:spcBef>
          <a:spcPct val="0"/>
        </a:spcBef>
        <a:spcAft>
          <a:spcPct val="0"/>
        </a:spcAft>
        <a:tabLst>
          <a:tab pos="3830638" algn="l"/>
        </a:tabLst>
        <a:defRPr sz="3600" b="1">
          <a:solidFill>
            <a:srgbClr val="FEFEFE"/>
          </a:solidFill>
          <a:latin typeface="Tw Cen MT" pitchFamily="34" charset="0"/>
        </a:defRPr>
      </a:lvl4pPr>
      <a:lvl5pPr algn="l" rtl="0" eaLnBrk="0" fontAlgn="base" hangingPunct="0">
        <a:spcBef>
          <a:spcPct val="0"/>
        </a:spcBef>
        <a:spcAft>
          <a:spcPct val="0"/>
        </a:spcAft>
        <a:tabLst>
          <a:tab pos="3830638" algn="l"/>
        </a:tabLst>
        <a:defRPr sz="3600" b="1">
          <a:solidFill>
            <a:srgbClr val="FEFEFE"/>
          </a:solidFill>
          <a:latin typeface="Tw Cen MT" pitchFamily="34" charset="0"/>
        </a:defRPr>
      </a:lvl5pPr>
      <a:lvl6pPr marL="457200" algn="l" rtl="0" fontAlgn="base">
        <a:spcBef>
          <a:spcPct val="0"/>
        </a:spcBef>
        <a:spcAft>
          <a:spcPct val="0"/>
        </a:spcAft>
        <a:tabLst>
          <a:tab pos="3830638" algn="l"/>
        </a:tabLst>
        <a:defRPr sz="3600" b="1">
          <a:solidFill>
            <a:srgbClr val="FEFEFE"/>
          </a:solidFill>
          <a:latin typeface="Tw Cen MT" pitchFamily="34" charset="0"/>
        </a:defRPr>
      </a:lvl6pPr>
      <a:lvl7pPr marL="914400" algn="l" rtl="0" fontAlgn="base">
        <a:spcBef>
          <a:spcPct val="0"/>
        </a:spcBef>
        <a:spcAft>
          <a:spcPct val="0"/>
        </a:spcAft>
        <a:tabLst>
          <a:tab pos="3830638" algn="l"/>
        </a:tabLst>
        <a:defRPr sz="3600" b="1">
          <a:solidFill>
            <a:srgbClr val="FEFEFE"/>
          </a:solidFill>
          <a:latin typeface="Tw Cen MT" pitchFamily="34" charset="0"/>
        </a:defRPr>
      </a:lvl7pPr>
      <a:lvl8pPr marL="1371600" algn="l" rtl="0" fontAlgn="base">
        <a:spcBef>
          <a:spcPct val="0"/>
        </a:spcBef>
        <a:spcAft>
          <a:spcPct val="0"/>
        </a:spcAft>
        <a:tabLst>
          <a:tab pos="3830638" algn="l"/>
        </a:tabLst>
        <a:defRPr sz="3600" b="1">
          <a:solidFill>
            <a:srgbClr val="FEFEFE"/>
          </a:solidFill>
          <a:latin typeface="Tw Cen MT" pitchFamily="34" charset="0"/>
        </a:defRPr>
      </a:lvl8pPr>
      <a:lvl9pPr marL="1828800" algn="l" rtl="0" fontAlgn="base">
        <a:spcBef>
          <a:spcPct val="0"/>
        </a:spcBef>
        <a:spcAft>
          <a:spcPct val="0"/>
        </a:spcAft>
        <a:tabLst>
          <a:tab pos="3830638" algn="l"/>
        </a:tabLst>
        <a:defRPr sz="3600" b="1">
          <a:solidFill>
            <a:srgbClr val="FEFEFE"/>
          </a:solidFill>
          <a:latin typeface="Tw Cen MT" pitchFamily="34" charset="0"/>
        </a:defRPr>
      </a:lvl9pPr>
    </p:titleStyle>
    <p:bodyStyle>
      <a:lvl1pPr marL="273050" indent="-273050" algn="l" rtl="0" eaLnBrk="0" fontAlgn="base" hangingPunct="0">
        <a:spcBef>
          <a:spcPct val="20000"/>
        </a:spcBef>
        <a:spcAft>
          <a:spcPct val="0"/>
        </a:spcAft>
        <a:buClr>
          <a:srgbClr val="ACC2C9"/>
        </a:buClr>
        <a:buFont typeface="Arial" panose="020B0604020202020204" pitchFamily="34" charset="0"/>
        <a:buChar char="•"/>
        <a:defRPr sz="2400" kern="1200">
          <a:solidFill>
            <a:schemeClr val="tx2"/>
          </a:solidFill>
          <a:latin typeface="+mn-lt"/>
          <a:ea typeface="+mn-ea"/>
          <a:cs typeface="+mn-cs"/>
        </a:defRPr>
      </a:lvl1pPr>
      <a:lvl2pPr marL="547688" indent="-182563" algn="l" rtl="0" eaLnBrk="0" fontAlgn="base" hangingPunct="0">
        <a:spcBef>
          <a:spcPct val="20000"/>
        </a:spcBef>
        <a:spcAft>
          <a:spcPct val="0"/>
        </a:spcAft>
        <a:buClr>
          <a:srgbClr val="ACC2C9"/>
        </a:buClr>
        <a:buFont typeface="Arial" panose="020B0604020202020204" pitchFamily="34" charset="0"/>
        <a:buChar char="•"/>
        <a:defRPr sz="2000" kern="1200">
          <a:solidFill>
            <a:schemeClr val="tx1"/>
          </a:solidFill>
          <a:latin typeface="+mn-lt"/>
          <a:ea typeface="+mn-ea"/>
          <a:cs typeface="+mn-cs"/>
        </a:defRPr>
      </a:lvl2pPr>
      <a:lvl3pPr marL="914400"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2"/>
          </a:solidFill>
          <a:latin typeface="+mn-lt"/>
          <a:ea typeface="+mn-ea"/>
          <a:cs typeface="+mn-cs"/>
        </a:defRPr>
      </a:lvl3pPr>
      <a:lvl4pPr marL="1187450" indent="-228600" algn="l" rtl="0" eaLnBrk="0" fontAlgn="base" hangingPunct="0">
        <a:spcBef>
          <a:spcPct val="20000"/>
        </a:spcBef>
        <a:spcAft>
          <a:spcPct val="0"/>
        </a:spcAft>
        <a:buClr>
          <a:srgbClr val="99987F"/>
        </a:buClr>
        <a:buFont typeface="Arial" panose="020B0604020202020204" pitchFamily="34" charset="0"/>
        <a:buChar char="•"/>
        <a:defRPr kern="1200">
          <a:solidFill>
            <a:schemeClr val="tx1"/>
          </a:solidFill>
          <a:latin typeface="+mn-lt"/>
          <a:ea typeface="+mn-ea"/>
          <a:cs typeface="+mn-cs"/>
        </a:defRPr>
      </a:lvl4pPr>
      <a:lvl5pPr marL="1462088" indent="-228600" algn="l" rtl="0" eaLnBrk="0" fontAlgn="base" hangingPunct="0">
        <a:spcBef>
          <a:spcPct val="20000"/>
        </a:spcBef>
        <a:spcAft>
          <a:spcPct val="0"/>
        </a:spcAft>
        <a:buClr>
          <a:srgbClr val="90AC97"/>
        </a:buClr>
        <a:buFont typeface="Arial" panose="020B0604020202020204" pitchFamily="34" charset="0"/>
        <a:buChar char="•"/>
        <a:defRPr sz="1600" kern="120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a:defRPr/>
            </a:pPr>
            <a:fld id="{81503B46-9EA8-412E-9E11-21D1A76D49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56" r:id="rId1"/>
    <p:sldLayoutId id="2147484357" r:id="rId2"/>
    <p:sldLayoutId id="2147484358" r:id="rId3"/>
    <p:sldLayoutId id="2147484359" r:id="rId4"/>
    <p:sldLayoutId id="2147484360" r:id="rId5"/>
    <p:sldLayoutId id="2147484361" r:id="rId6"/>
    <p:sldLayoutId id="2147484362" r:id="rId7"/>
    <p:sldLayoutId id="2147484363" r:id="rId8"/>
    <p:sldLayoutId id="2147484364" r:id="rId9"/>
  </p:sldLayoutIdLst>
  <p:transition advClick="0" advTm="30"/>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cs typeface="+mn-cs"/>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cs typeface="+mn-cs"/>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cs typeface="+mn-cs"/>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a:defRPr/>
            </a:pPr>
            <a:fld id="{0363BCF7-B196-4513-AC8D-3A0C7964A06D}"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365" r:id="rId1"/>
    <p:sldLayoutId id="2147484366" r:id="rId2"/>
    <p:sldLayoutId id="2147484367" r:id="rId3"/>
    <p:sldLayoutId id="2147484368" r:id="rId4"/>
    <p:sldLayoutId id="2147484369" r:id="rId5"/>
    <p:sldLayoutId id="2147484370" r:id="rId6"/>
    <p:sldLayoutId id="214748437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F10200E0-A970-4FED-8B50-6DDD2B09C0EA}" type="datetimeFigureOut">
              <a:rPr lang="en-US" b="0" smtClean="0">
                <a:solidFill>
                  <a:prstClr val="black">
                    <a:tint val="75000"/>
                  </a:prstClr>
                </a:solidFill>
                <a:latin typeface="Calibri"/>
                <a:cs typeface="+mn-cs"/>
              </a:rPr>
              <a:pPr eaLnBrk="1" fontAlgn="auto" hangingPunct="1">
                <a:spcBef>
                  <a:spcPts val="0"/>
                </a:spcBef>
                <a:spcAft>
                  <a:spcPts val="0"/>
                </a:spcAft>
              </a:pPr>
              <a:t>12/13/2024</a:t>
            </a:fld>
            <a:endParaRPr lang="en-US" b="0">
              <a:solidFill>
                <a:prstClr val="black">
                  <a:tint val="75000"/>
                </a:prstClr>
              </a:solidFill>
              <a:latin typeface="Calibri"/>
              <a:cs typeface="+mn-cs"/>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Calibri"/>
              <a:cs typeface="+mn-cs"/>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5FE8A8C9-28F2-4CE2-96FD-905F8AB6AECA}" type="slidenum">
              <a:rPr lang="en-US" b="0" smtClean="0">
                <a:solidFill>
                  <a:prstClr val="black">
                    <a:tint val="75000"/>
                  </a:prstClr>
                </a:solidFill>
                <a:latin typeface="Calibri"/>
                <a:cs typeface="+mn-cs"/>
              </a:rPr>
              <a:pPr eaLnBrk="1" fontAlgn="auto" hangingPunct="1">
                <a:spcBef>
                  <a:spcPts val="0"/>
                </a:spcBef>
                <a:spcAft>
                  <a:spcPts val="0"/>
                </a:spcAft>
              </a:pPr>
              <a:t>‹#›</a:t>
            </a:fld>
            <a:endParaRPr lang="en-US" b="0">
              <a:solidFill>
                <a:prstClr val="black">
                  <a:tint val="75000"/>
                </a:prstClr>
              </a:solidFill>
              <a:latin typeface="Calibri"/>
              <a:cs typeface="+mn-cs"/>
            </a:endParaRPr>
          </a:p>
        </p:txBody>
      </p:sp>
    </p:spTree>
    <p:extLst>
      <p:ext uri="{BB962C8B-B14F-4D97-AF65-F5344CB8AC3E}">
        <p14:creationId xmlns:p14="http://schemas.microsoft.com/office/powerpoint/2010/main" val="3877078771"/>
      </p:ext>
    </p:extLst>
  </p:cSld>
  <p:clrMap bg1="lt1" tx1="dk1" bg2="lt2" tx2="dk2" accent1="accent1" accent2="accent2" accent3="accent3" accent4="accent4" accent5="accent5" accent6="accent6" hlink="hlink" folHlink="folHlink"/>
  <p:sldLayoutIdLst>
    <p:sldLayoutId id="2147484412" r:id="rId1"/>
    <p:sldLayoutId id="2147484413" r:id="rId2"/>
    <p:sldLayoutId id="2147484414" r:id="rId3"/>
    <p:sldLayoutId id="2147484415" r:id="rId4"/>
    <p:sldLayoutId id="2147484416" r:id="rId5"/>
    <p:sldLayoutId id="2147484417" r:id="rId6"/>
    <p:sldLayoutId id="2147484418" r:id="rId7"/>
    <p:sldLayoutId id="2147484419" r:id="rId8"/>
    <p:sldLayoutId id="2147484420" r:id="rId9"/>
    <p:sldLayoutId id="2147484421" r:id="rId10"/>
    <p:sldLayoutId id="214748442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F10200E0-A970-4FED-8B50-6DDD2B09C0EA}" type="datetimeFigureOut">
              <a:rPr lang="en-US" b="0" smtClean="0">
                <a:solidFill>
                  <a:prstClr val="black">
                    <a:tint val="75000"/>
                  </a:prstClr>
                </a:solidFill>
                <a:latin typeface="Calibri"/>
              </a:rPr>
              <a:pPr eaLnBrk="1" fontAlgn="auto" hangingPunct="1">
                <a:spcBef>
                  <a:spcPts val="0"/>
                </a:spcBef>
                <a:spcAft>
                  <a:spcPts val="0"/>
                </a:spcAft>
              </a:pPr>
              <a:t>12/13/2024</a:t>
            </a:fld>
            <a:endParaRPr lang="en-US" b="0">
              <a:solidFill>
                <a:prstClr val="black">
                  <a:tint val="75000"/>
                </a:prstClr>
              </a:solidFill>
              <a:latin typeface="Calibri"/>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5FE8A8C9-28F2-4CE2-96FD-905F8AB6AECA}" type="slidenum">
              <a:rPr lang="en-US" b="0" smtClean="0">
                <a:solidFill>
                  <a:prstClr val="black">
                    <a:tint val="75000"/>
                  </a:prstClr>
                </a:solidFill>
                <a:latin typeface="Calibri"/>
              </a:rPr>
              <a:pPr eaLnBrk="1" fontAlgn="auto" hangingPunct="1">
                <a:spcBef>
                  <a:spcPts val="0"/>
                </a:spcBef>
                <a:spcAft>
                  <a:spcPts val="0"/>
                </a:spcAft>
              </a:pPr>
              <a:t>‹#›</a:t>
            </a:fld>
            <a:endParaRPr lang="en-US" b="0">
              <a:solidFill>
                <a:prstClr val="black">
                  <a:tint val="75000"/>
                </a:prstClr>
              </a:solidFill>
              <a:latin typeface="Calibri"/>
            </a:endParaRPr>
          </a:p>
        </p:txBody>
      </p:sp>
    </p:spTree>
    <p:extLst>
      <p:ext uri="{BB962C8B-B14F-4D97-AF65-F5344CB8AC3E}">
        <p14:creationId xmlns:p14="http://schemas.microsoft.com/office/powerpoint/2010/main" val="2616859613"/>
      </p:ext>
    </p:extLst>
  </p:cSld>
  <p:clrMap bg1="lt1" tx1="dk1" bg2="lt2" tx2="dk2" accent1="accent1" accent2="accent2" accent3="accent3" accent4="accent4" accent5="accent5" accent6="accent6" hlink="hlink" folHlink="folHlink"/>
  <p:sldLayoutIdLst>
    <p:sldLayoutId id="2147484424" r:id="rId1"/>
    <p:sldLayoutId id="2147484425" r:id="rId2"/>
    <p:sldLayoutId id="2147484426" r:id="rId3"/>
    <p:sldLayoutId id="2147484427" r:id="rId4"/>
    <p:sldLayoutId id="2147484428" r:id="rId5"/>
    <p:sldLayoutId id="2147484429" r:id="rId6"/>
    <p:sldLayoutId id="2147484430" r:id="rId7"/>
    <p:sldLayoutId id="2147484431" r:id="rId8"/>
    <p:sldLayoutId id="2147484432" r:id="rId9"/>
    <p:sldLayoutId id="2147484433" r:id="rId10"/>
    <p:sldLayoutId id="214748443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F10200E0-A970-4FED-8B50-6DDD2B09C0EA}" type="datetimeFigureOut">
              <a:rPr lang="en-US" b="0" smtClean="0">
                <a:solidFill>
                  <a:prstClr val="black">
                    <a:tint val="75000"/>
                  </a:prstClr>
                </a:solidFill>
                <a:latin typeface="Calibri"/>
              </a:rPr>
              <a:pPr eaLnBrk="1" fontAlgn="auto" hangingPunct="1">
                <a:spcBef>
                  <a:spcPts val="0"/>
                </a:spcBef>
                <a:spcAft>
                  <a:spcPts val="0"/>
                </a:spcAft>
              </a:pPr>
              <a:t>12/13/2024</a:t>
            </a:fld>
            <a:endParaRPr lang="en-US" b="0">
              <a:solidFill>
                <a:prstClr val="black">
                  <a:tint val="75000"/>
                </a:prstClr>
              </a:solidFill>
              <a:latin typeface="Calibri"/>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b="0">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5FE8A8C9-28F2-4CE2-96FD-905F8AB6AECA}" type="slidenum">
              <a:rPr lang="en-US" b="0" smtClean="0">
                <a:solidFill>
                  <a:prstClr val="black">
                    <a:tint val="75000"/>
                  </a:prstClr>
                </a:solidFill>
                <a:latin typeface="Calibri"/>
              </a:rPr>
              <a:pPr eaLnBrk="1" fontAlgn="auto" hangingPunct="1">
                <a:spcBef>
                  <a:spcPts val="0"/>
                </a:spcBef>
                <a:spcAft>
                  <a:spcPts val="0"/>
                </a:spcAft>
              </a:pPr>
              <a:t>‹#›</a:t>
            </a:fld>
            <a:endParaRPr lang="en-US" b="0">
              <a:solidFill>
                <a:prstClr val="black">
                  <a:tint val="75000"/>
                </a:prstClr>
              </a:solidFill>
              <a:latin typeface="Calibri"/>
            </a:endParaRPr>
          </a:p>
        </p:txBody>
      </p:sp>
    </p:spTree>
    <p:extLst>
      <p:ext uri="{BB962C8B-B14F-4D97-AF65-F5344CB8AC3E}">
        <p14:creationId xmlns:p14="http://schemas.microsoft.com/office/powerpoint/2010/main" val="2616859613"/>
      </p:ext>
    </p:extLst>
  </p:cSld>
  <p:clrMap bg1="lt1" tx1="dk1" bg2="lt2" tx2="dk2" accent1="accent1" accent2="accent2" accent3="accent3" accent4="accent4" accent5="accent5" accent6="accent6" hlink="hlink" folHlink="folHlink"/>
  <p:sldLayoutIdLst>
    <p:sldLayoutId id="2147484436" r:id="rId1"/>
    <p:sldLayoutId id="2147484437" r:id="rId2"/>
    <p:sldLayoutId id="2147484438" r:id="rId3"/>
    <p:sldLayoutId id="2147484439" r:id="rId4"/>
    <p:sldLayoutId id="2147484440" r:id="rId5"/>
    <p:sldLayoutId id="2147484441" r:id="rId6"/>
    <p:sldLayoutId id="2147484442" r:id="rId7"/>
    <p:sldLayoutId id="2147484443" r:id="rId8"/>
    <p:sldLayoutId id="2147484444" r:id="rId9"/>
    <p:sldLayoutId id="2147484445" r:id="rId10"/>
    <p:sldLayoutId id="214748444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9.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5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9.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9.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420042"/>
              </a:solidFill>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448556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Autofit/>
          </a:bodyPr>
          <a:lstStyle/>
          <a:p>
            <a:pPr algn="just" fontAlgn="base"/>
            <a:r>
              <a:rPr lang="en-US" sz="5600"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5600"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5600" dirty="0">
                <a:solidFill>
                  <a:schemeClr val="tx1"/>
                </a:solidFill>
                <a:effectLst>
                  <a:outerShdw blurRad="38100" dist="38100" dir="2700000" algn="tl">
                    <a:srgbClr val="000000">
                      <a:alpha val="43137"/>
                    </a:srgbClr>
                  </a:outerShdw>
                </a:effectLst>
                <a:latin typeface="+mj-lt"/>
                <a:cs typeface="Times New Roman" pitchFamily="18" charset="0"/>
              </a:rPr>
              <a:t> </a:t>
            </a:r>
            <a:r>
              <a:rPr lang="vi-VN" sz="5600" dirty="0">
                <a:solidFill>
                  <a:srgbClr val="420042"/>
                </a:solidFill>
                <a:latin typeface="+mj-lt"/>
              </a:rPr>
              <a:t>Chúa sắp đến rồi</a:t>
            </a:r>
            <a:r>
              <a:rPr lang="en-US" sz="5600" dirty="0">
                <a:solidFill>
                  <a:srgbClr val="420042"/>
                </a:solidFill>
                <a:latin typeface="+mj-lt"/>
              </a:rPr>
              <a:t>,</a:t>
            </a:r>
            <a:r>
              <a:rPr lang="vi-VN" sz="5600" dirty="0">
                <a:solidFill>
                  <a:srgbClr val="420042"/>
                </a:solidFill>
                <a:latin typeface="+mj-lt"/>
              </a:rPr>
              <a:t> mang niềm vui</a:t>
            </a:r>
            <a:r>
              <a:rPr lang="en-US" sz="5600" dirty="0">
                <a:solidFill>
                  <a:srgbClr val="420042"/>
                </a:solidFill>
                <a:latin typeface="+mj-lt"/>
              </a:rPr>
              <a:t>, </a:t>
            </a:r>
            <a:r>
              <a:rPr lang="vi-VN" sz="5600" dirty="0">
                <a:solidFill>
                  <a:srgbClr val="420042"/>
                </a:solidFill>
                <a:latin typeface="+mj-lt"/>
              </a:rPr>
              <a:t>ban phúc bình an cho ai thành tín</a:t>
            </a:r>
            <a:r>
              <a:rPr lang="en-US" sz="5600" dirty="0">
                <a:solidFill>
                  <a:srgbClr val="420042"/>
                </a:solidFill>
                <a:latin typeface="+mj-lt"/>
              </a:rPr>
              <a:t>.</a:t>
            </a:r>
            <a:r>
              <a:rPr lang="vi-VN" sz="5600" dirty="0">
                <a:solidFill>
                  <a:srgbClr val="420042"/>
                </a:solidFill>
                <a:latin typeface="+mj-lt"/>
              </a:rPr>
              <a:t> Chúa sắp đến rồi</a:t>
            </a:r>
            <a:r>
              <a:rPr lang="en-US" sz="5600" dirty="0">
                <a:solidFill>
                  <a:srgbClr val="420042"/>
                </a:solidFill>
                <a:latin typeface="+mj-lt"/>
              </a:rPr>
              <a:t>,</a:t>
            </a:r>
            <a:r>
              <a:rPr lang="vi-VN" sz="5600" dirty="0">
                <a:solidFill>
                  <a:srgbClr val="420042"/>
                </a:solidFill>
                <a:latin typeface="+mj-lt"/>
              </a:rPr>
              <a:t> mang tình yêu Ngài ban xuống hồng ân muôn dân thế trần</a:t>
            </a:r>
            <a:r>
              <a:rPr lang="en-US" sz="5600" dirty="0">
                <a:solidFill>
                  <a:srgbClr val="420042"/>
                </a:solidFill>
                <a:latin typeface="+mj-lt"/>
              </a:rPr>
              <a:t>.</a:t>
            </a:r>
            <a:endParaRPr lang="vi-VN" sz="5600" dirty="0">
              <a:solidFill>
                <a:srgbClr val="420042"/>
              </a:solidFill>
              <a:latin typeface="+mj-lt"/>
            </a:endParaRPr>
          </a:p>
        </p:txBody>
      </p:sp>
    </p:spTree>
    <p:extLst>
      <p:ext uri="{BB962C8B-B14F-4D97-AF65-F5344CB8AC3E}">
        <p14:creationId xmlns:p14="http://schemas.microsoft.com/office/powerpoint/2010/main" val="41328685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420042"/>
              </a:solidFill>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42111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a:bodyPr>
          <a:lstStyle/>
          <a:p>
            <a:pPr marL="0" indent="0" algn="ctr">
              <a:lnSpc>
                <a:spcPct val="140000"/>
              </a:lnSpc>
              <a:buFontTx/>
              <a:buNone/>
              <a:defRPr/>
            </a:pPr>
            <a:r>
              <a:rPr lang="en-US" sz="6000" b="0" u="sng" dirty="0">
                <a:solidFill>
                  <a:srgbClr val="420042"/>
                </a:solidFill>
                <a:effectLst/>
                <a:latin typeface="+mj-lt"/>
                <a:cs typeface="Times New Roman" panose="02020603050405020304" pitchFamily="18" charset="0"/>
              </a:rPr>
              <a:t>ĐÁP CA</a:t>
            </a:r>
            <a:r>
              <a:rPr lang="en-US" sz="6000" b="0" dirty="0">
                <a:solidFill>
                  <a:srgbClr val="420042"/>
                </a:solidFill>
                <a:effectLst/>
                <a:latin typeface="+mj-lt"/>
                <a:cs typeface="Times New Roman" panose="02020603050405020304" pitchFamily="18" charset="0"/>
              </a:rPr>
              <a:t> </a:t>
            </a:r>
          </a:p>
          <a:p>
            <a:pPr marL="0" indent="0" algn="ctr">
              <a:lnSpc>
                <a:spcPct val="140000"/>
              </a:lnSpc>
              <a:buFontTx/>
              <a:buNone/>
              <a:defRPr/>
            </a:pPr>
            <a:r>
              <a:rPr lang="en-US" sz="6000" b="0" dirty="0">
                <a:solidFill>
                  <a:srgbClr val="420042"/>
                </a:solidFill>
                <a:effectLst/>
                <a:latin typeface="+mj-lt"/>
                <a:cs typeface="Times New Roman" panose="02020603050405020304" pitchFamily="18" charset="0"/>
              </a:rPr>
              <a:t>THÁNH VỊNH (IS 12,2-6)</a:t>
            </a:r>
          </a:p>
          <a:p>
            <a:pPr marL="0" indent="0" algn="ctr">
              <a:lnSpc>
                <a:spcPct val="140000"/>
              </a:lnSpc>
              <a:buFontTx/>
              <a:buNone/>
              <a:defRPr/>
            </a:pPr>
            <a:r>
              <a:rPr lang="en-US" sz="6000" b="0" dirty="0">
                <a:solidFill>
                  <a:srgbClr val="420042"/>
                </a:solidFill>
                <a:effectLst/>
                <a:latin typeface="+mj-lt"/>
                <a:cs typeface="Times New Roman" panose="02020603050405020304" pitchFamily="18" charset="0"/>
              </a:rPr>
              <a:t>( 3 CÂU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59142653"/>
      </p:ext>
    </p:extLst>
  </p:cSld>
  <p:clrMapOvr>
    <a:masterClrMapping/>
  </p:clrMapOvr>
  <p:transition advClick="0" advTm="3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6000" b="0" u="sng" dirty="0" err="1">
                <a:solidFill>
                  <a:srgbClr val="C00000"/>
                </a:solidFill>
                <a:effectLst/>
                <a:latin typeface="+mj-lt"/>
                <a:cs typeface="Times New Roman" panose="02020603050405020304" pitchFamily="18" charset="0"/>
              </a:rPr>
              <a:t>Đk</a:t>
            </a:r>
            <a:r>
              <a:rPr lang="en-US" sz="6000" b="0" dirty="0">
                <a:solidFill>
                  <a:srgbClr val="C00000"/>
                </a:solidFill>
                <a:effectLst/>
                <a:latin typeface="+mj-lt"/>
                <a:cs typeface="Times New Roman" panose="02020603050405020304" pitchFamily="18" charset="0"/>
              </a:rPr>
              <a:t>:</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Hãy</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mừng</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rỡ</a:t>
            </a:r>
            <a:r>
              <a:rPr lang="en-US" sz="6000" b="0" dirty="0">
                <a:solidFill>
                  <a:srgbClr val="420042"/>
                </a:solidFill>
                <a:effectLst/>
                <a:latin typeface="+mj-lt"/>
                <a:cs typeface="Times New Roman" panose="02020603050405020304" pitchFamily="18" charset="0"/>
              </a:rPr>
              <a:t> reo </a:t>
            </a:r>
            <a:r>
              <a:rPr lang="en-US" sz="6000" b="0" dirty="0" err="1">
                <a:solidFill>
                  <a:srgbClr val="420042"/>
                </a:solidFill>
                <a:effectLst/>
                <a:latin typeface="+mj-lt"/>
                <a:cs typeface="Times New Roman" panose="02020603050405020304" pitchFamily="18" charset="0"/>
              </a:rPr>
              <a:t>hò</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vì</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giữa</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ngươi</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Đức</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Chúa</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của</a:t>
            </a:r>
            <a:r>
              <a:rPr lang="en-US" sz="6000" b="0" dirty="0">
                <a:solidFill>
                  <a:srgbClr val="420042"/>
                </a:solidFill>
                <a:effectLst/>
                <a:latin typeface="+mj-lt"/>
                <a:cs typeface="Times New Roman" panose="02020603050405020304" pitchFamily="18" charset="0"/>
              </a:rPr>
              <a:t> </a:t>
            </a:r>
            <a:r>
              <a:rPr lang="en-US" sz="6000" dirty="0">
                <a:solidFill>
                  <a:srgbClr val="420042"/>
                </a:solidFill>
                <a:latin typeface="+mj-lt"/>
                <a:cs typeface="Times New Roman" panose="02020603050405020304" pitchFamily="18" charset="0"/>
              </a:rPr>
              <a:t>Is</a:t>
            </a:r>
            <a:r>
              <a:rPr lang="en-US" sz="6000" b="0" dirty="0">
                <a:solidFill>
                  <a:srgbClr val="420042"/>
                </a:solidFill>
                <a:effectLst/>
                <a:latin typeface="+mj-lt"/>
                <a:cs typeface="Times New Roman" panose="02020603050405020304" pitchFamily="18" charset="0"/>
              </a:rPr>
              <a:t>-ra-el, </a:t>
            </a:r>
            <a:r>
              <a:rPr lang="en-US" sz="6000" b="0" dirty="0" err="1">
                <a:solidFill>
                  <a:srgbClr val="420042"/>
                </a:solidFill>
                <a:effectLst/>
                <a:latin typeface="+mj-lt"/>
                <a:cs typeface="Times New Roman" panose="02020603050405020304" pitchFamily="18" charset="0"/>
              </a:rPr>
              <a:t>quả</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thực</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là</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thánh</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thiện</a:t>
            </a:r>
            <a:r>
              <a:rPr lang="en-US" sz="6000" b="0" dirty="0">
                <a:solidFill>
                  <a:srgbClr val="420042"/>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923927029"/>
      </p:ext>
    </p:extLst>
  </p:cSld>
  <p:clrMapOvr>
    <a:masterClrMapping/>
  </p:clrMapOvr>
  <p:transition advClick="0" advTm="3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14400" y="0"/>
            <a:ext cx="9144000" cy="5067300"/>
          </a:xfrm>
        </p:spPr>
        <p:txBody>
          <a:bodyPr>
            <a:noAutofit/>
          </a:bodyPr>
          <a:lstStyle/>
          <a:p>
            <a:pPr marL="0" indent="0" algn="just">
              <a:lnSpc>
                <a:spcPct val="140000"/>
              </a:lnSpc>
              <a:buFontTx/>
              <a:buNone/>
              <a:defRPr/>
            </a:pPr>
            <a:r>
              <a:rPr lang="en-US" sz="4800" b="0" u="sng" dirty="0">
                <a:solidFill>
                  <a:srgbClr val="C00000"/>
                </a:solidFill>
                <a:effectLst/>
                <a:latin typeface="+mj-lt"/>
                <a:cs typeface="Times New Roman" panose="02020603050405020304" pitchFamily="18" charset="0"/>
              </a:rPr>
              <a:t>Tk1:</a:t>
            </a:r>
            <a:r>
              <a:rPr lang="en-US" sz="4800" dirty="0">
                <a:solidFill>
                  <a:srgbClr val="420042"/>
                </a:solidFill>
                <a:latin typeface="+mj-lt"/>
                <a:cs typeface="Times New Roman" panose="02020603050405020304" pitchFamily="18" charset="0"/>
              </a:rPr>
              <a:t> </a:t>
            </a:r>
            <a:r>
              <a:rPr lang="en-US" sz="4800" b="0" dirty="0" err="1">
                <a:solidFill>
                  <a:srgbClr val="420042"/>
                </a:solidFill>
                <a:effectLst/>
                <a:latin typeface="+mj-lt"/>
                <a:cs typeface="Times New Roman" panose="02020603050405020304" pitchFamily="18" charset="0"/>
              </a:rPr>
              <a:t>Đây</a:t>
            </a:r>
            <a:r>
              <a:rPr lang="en-US" sz="4800" b="0" dirty="0">
                <a:solidFill>
                  <a:srgbClr val="420042"/>
                </a:solidFill>
                <a:effectLst/>
                <a:latin typeface="+mj-lt"/>
                <a:cs typeface="Times New Roman" panose="02020603050405020304" pitchFamily="18" charset="0"/>
              </a:rPr>
              <a:t> </a:t>
            </a:r>
            <a:r>
              <a:rPr lang="en-US" sz="4800" dirty="0" err="1">
                <a:solidFill>
                  <a:srgbClr val="420042"/>
                </a:solidFill>
                <a:latin typeface="+mj-lt"/>
                <a:cs typeface="Times New Roman" panose="02020603050405020304" pitchFamily="18" charset="0"/>
              </a:rPr>
              <a:t>T</a:t>
            </a:r>
            <a:r>
              <a:rPr lang="en-US" sz="4800" b="0" dirty="0" err="1">
                <a:solidFill>
                  <a:srgbClr val="420042"/>
                </a:solidFill>
                <a:effectLst/>
                <a:latin typeface="+mj-lt"/>
                <a:cs typeface="Times New Roman" panose="02020603050405020304" pitchFamily="18" charset="0"/>
              </a:rPr>
              <a:t>hiên</a:t>
            </a:r>
            <a:r>
              <a:rPr lang="en-US" sz="4800" b="0" dirty="0">
                <a:solidFill>
                  <a:srgbClr val="420042"/>
                </a:solidFill>
                <a:effectLst/>
                <a:latin typeface="+mj-lt"/>
                <a:cs typeface="Times New Roman" panose="02020603050405020304" pitchFamily="18" charset="0"/>
              </a:rPr>
              <a:t> </a:t>
            </a:r>
            <a:r>
              <a:rPr lang="en-US" sz="4800" dirty="0" err="1">
                <a:solidFill>
                  <a:srgbClr val="420042"/>
                </a:solidFill>
                <a:latin typeface="+mj-lt"/>
                <a:cs typeface="Times New Roman" panose="02020603050405020304" pitchFamily="18" charset="0"/>
              </a:rPr>
              <a:t>C</a:t>
            </a:r>
            <a:r>
              <a:rPr lang="en-US" sz="4800" b="0" dirty="0" err="1">
                <a:solidFill>
                  <a:srgbClr val="420042"/>
                </a:solidFill>
                <a:effectLst/>
                <a:latin typeface="+mj-lt"/>
                <a:cs typeface="Times New Roman" panose="02020603050405020304" pitchFamily="18" charset="0"/>
              </a:rPr>
              <a:t>húa</a:t>
            </a:r>
            <a:r>
              <a:rPr lang="en-US" sz="4800" b="0" dirty="0">
                <a:solidFill>
                  <a:srgbClr val="420042"/>
                </a:solidFill>
                <a:effectLst/>
                <a:latin typeface="+mj-lt"/>
                <a:cs typeface="Times New Roman" panose="02020603050405020304" pitchFamily="18" charset="0"/>
              </a:rPr>
              <a:t>, </a:t>
            </a:r>
            <a:r>
              <a:rPr lang="en-US" sz="4800" b="0" dirty="0" err="1">
                <a:solidFill>
                  <a:srgbClr val="420042"/>
                </a:solidFill>
                <a:effectLst/>
                <a:latin typeface="+mj-lt"/>
                <a:cs typeface="Times New Roman" panose="02020603050405020304" pitchFamily="18" charset="0"/>
              </a:rPr>
              <a:t>Đấng</a:t>
            </a:r>
            <a:r>
              <a:rPr lang="en-US" sz="4800" b="0" dirty="0">
                <a:solidFill>
                  <a:srgbClr val="420042"/>
                </a:solidFill>
                <a:effectLst/>
                <a:latin typeface="+mj-lt"/>
                <a:cs typeface="Times New Roman" panose="02020603050405020304" pitchFamily="18" charset="0"/>
              </a:rPr>
              <a:t> </a:t>
            </a:r>
            <a:r>
              <a:rPr lang="en-US" sz="4800" b="0" dirty="0" err="1">
                <a:solidFill>
                  <a:srgbClr val="420042"/>
                </a:solidFill>
                <a:effectLst/>
                <a:latin typeface="+mj-lt"/>
                <a:cs typeface="Times New Roman" panose="02020603050405020304" pitchFamily="18" charset="0"/>
              </a:rPr>
              <a:t>cứu</a:t>
            </a:r>
            <a:r>
              <a:rPr lang="en-US" sz="4800" b="0" dirty="0">
                <a:solidFill>
                  <a:srgbClr val="420042"/>
                </a:solidFill>
                <a:effectLst/>
                <a:latin typeface="+mj-lt"/>
                <a:cs typeface="Times New Roman" panose="02020603050405020304" pitchFamily="18" charset="0"/>
              </a:rPr>
              <a:t> </a:t>
            </a:r>
            <a:r>
              <a:rPr lang="en-US" sz="4800" b="0" dirty="0" err="1">
                <a:solidFill>
                  <a:srgbClr val="420042"/>
                </a:solidFill>
                <a:effectLst/>
                <a:latin typeface="+mj-lt"/>
                <a:cs typeface="Times New Roman" panose="02020603050405020304" pitchFamily="18" charset="0"/>
              </a:rPr>
              <a:t>độ</a:t>
            </a:r>
            <a:r>
              <a:rPr lang="en-US" sz="4800" b="0" dirty="0">
                <a:solidFill>
                  <a:srgbClr val="420042"/>
                </a:solidFill>
                <a:effectLst/>
                <a:latin typeface="+mj-lt"/>
                <a:cs typeface="Times New Roman" panose="02020603050405020304" pitchFamily="18" charset="0"/>
              </a:rPr>
              <a:t> </a:t>
            </a:r>
            <a:r>
              <a:rPr lang="en-US" sz="4800" b="0" dirty="0" err="1">
                <a:solidFill>
                  <a:srgbClr val="420042"/>
                </a:solidFill>
                <a:effectLst/>
                <a:latin typeface="+mj-lt"/>
                <a:cs typeface="Times New Roman" panose="02020603050405020304" pitchFamily="18" charset="0"/>
              </a:rPr>
              <a:t>tôi</a:t>
            </a:r>
            <a:r>
              <a:rPr lang="en-US" sz="4800" b="0" dirty="0">
                <a:solidFill>
                  <a:srgbClr val="420042"/>
                </a:solidFill>
                <a:effectLst/>
                <a:latin typeface="+mj-lt"/>
                <a:cs typeface="Times New Roman" panose="02020603050405020304" pitchFamily="18" charset="0"/>
              </a:rPr>
              <a:t>, </a:t>
            </a:r>
            <a:r>
              <a:rPr lang="vi-VN" sz="4800" b="0" dirty="0">
                <a:solidFill>
                  <a:srgbClr val="420042"/>
                </a:solidFill>
                <a:effectLst/>
                <a:latin typeface="+mj-lt"/>
                <a:cs typeface="Times New Roman" panose="02020603050405020304" pitchFamily="18" charset="0"/>
              </a:rPr>
              <a:t>tôi tin tưởng và không sợ hãi chi.</a:t>
            </a:r>
            <a:r>
              <a:rPr lang="en-US" sz="4800" b="0" dirty="0">
                <a:solidFill>
                  <a:srgbClr val="420042"/>
                </a:solidFill>
                <a:effectLst/>
                <a:latin typeface="+mj-lt"/>
                <a:cs typeface="Times New Roman" panose="02020603050405020304" pitchFamily="18" charset="0"/>
              </a:rPr>
              <a:t> </a:t>
            </a:r>
            <a:r>
              <a:rPr lang="vi-VN" sz="4800" dirty="0">
                <a:solidFill>
                  <a:srgbClr val="420042"/>
                </a:solidFill>
                <a:latin typeface="+mj-lt"/>
                <a:cs typeface="Times New Roman" panose="02020603050405020304" pitchFamily="18" charset="0"/>
              </a:rPr>
              <a:t>Vì Chúa chính là sức mạnh</a:t>
            </a:r>
            <a:r>
              <a:rPr lang="en-US" sz="4800" dirty="0">
                <a:solidFill>
                  <a:srgbClr val="420042"/>
                </a:solidFill>
                <a:latin typeface="+mj-lt"/>
                <a:cs typeface="Times New Roman" panose="02020603050405020304" pitchFamily="18" charset="0"/>
              </a:rPr>
              <a:t>,</a:t>
            </a:r>
            <a:r>
              <a:rPr lang="vi-VN" sz="4800" dirty="0">
                <a:solidFill>
                  <a:srgbClr val="420042"/>
                </a:solidFill>
                <a:latin typeface="+mj-lt"/>
                <a:cs typeface="Times New Roman" panose="02020603050405020304" pitchFamily="18" charset="0"/>
              </a:rPr>
              <a:t> Đấng tôi ca mừng. Ngài từng cứu độ tôi.</a:t>
            </a:r>
          </a:p>
        </p:txBody>
      </p:sp>
    </p:spTree>
    <p:extLst>
      <p:ext uri="{BB962C8B-B14F-4D97-AF65-F5344CB8AC3E}">
        <p14:creationId xmlns:p14="http://schemas.microsoft.com/office/powerpoint/2010/main" val="1998589105"/>
      </p:ext>
    </p:extLst>
  </p:cSld>
  <p:clrMapOvr>
    <a:masterClrMapping/>
  </p:clrMapOvr>
  <p:transition advClick="0" advTm="3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6000" b="0" u="sng" dirty="0" err="1">
                <a:solidFill>
                  <a:srgbClr val="C00000"/>
                </a:solidFill>
                <a:effectLst/>
                <a:latin typeface="+mj-lt"/>
                <a:cs typeface="Times New Roman" panose="02020603050405020304" pitchFamily="18" charset="0"/>
              </a:rPr>
              <a:t>Đk</a:t>
            </a:r>
            <a:r>
              <a:rPr lang="en-US" sz="6000" b="0" dirty="0">
                <a:solidFill>
                  <a:srgbClr val="C00000"/>
                </a:solidFill>
                <a:effectLst/>
                <a:latin typeface="+mj-lt"/>
                <a:cs typeface="Times New Roman" panose="02020603050405020304" pitchFamily="18" charset="0"/>
              </a:rPr>
              <a:t>:</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Hãy</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mừng</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rỡ</a:t>
            </a:r>
            <a:r>
              <a:rPr lang="en-US" sz="6000" b="0" dirty="0">
                <a:solidFill>
                  <a:srgbClr val="420042"/>
                </a:solidFill>
                <a:effectLst/>
                <a:latin typeface="+mj-lt"/>
                <a:cs typeface="Times New Roman" panose="02020603050405020304" pitchFamily="18" charset="0"/>
              </a:rPr>
              <a:t> reo </a:t>
            </a:r>
            <a:r>
              <a:rPr lang="en-US" sz="6000" b="0" dirty="0" err="1">
                <a:solidFill>
                  <a:srgbClr val="420042"/>
                </a:solidFill>
                <a:effectLst/>
                <a:latin typeface="+mj-lt"/>
                <a:cs typeface="Times New Roman" panose="02020603050405020304" pitchFamily="18" charset="0"/>
              </a:rPr>
              <a:t>hò</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vì</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giữa</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ngươi</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Đức</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Chúa</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của</a:t>
            </a:r>
            <a:r>
              <a:rPr lang="en-US" sz="6000" b="0" dirty="0">
                <a:solidFill>
                  <a:srgbClr val="420042"/>
                </a:solidFill>
                <a:effectLst/>
                <a:latin typeface="+mj-lt"/>
                <a:cs typeface="Times New Roman" panose="02020603050405020304" pitchFamily="18" charset="0"/>
              </a:rPr>
              <a:t> </a:t>
            </a:r>
            <a:r>
              <a:rPr lang="en-US" sz="6000" dirty="0">
                <a:solidFill>
                  <a:srgbClr val="420042"/>
                </a:solidFill>
                <a:latin typeface="+mj-lt"/>
                <a:cs typeface="Times New Roman" panose="02020603050405020304" pitchFamily="18" charset="0"/>
              </a:rPr>
              <a:t>Is</a:t>
            </a:r>
            <a:r>
              <a:rPr lang="en-US" sz="6000" b="0" dirty="0">
                <a:solidFill>
                  <a:srgbClr val="420042"/>
                </a:solidFill>
                <a:effectLst/>
                <a:latin typeface="+mj-lt"/>
                <a:cs typeface="Times New Roman" panose="02020603050405020304" pitchFamily="18" charset="0"/>
              </a:rPr>
              <a:t>-ra-el, </a:t>
            </a:r>
            <a:r>
              <a:rPr lang="en-US" sz="6000" b="0" dirty="0" err="1">
                <a:solidFill>
                  <a:srgbClr val="420042"/>
                </a:solidFill>
                <a:effectLst/>
                <a:latin typeface="+mj-lt"/>
                <a:cs typeface="Times New Roman" panose="02020603050405020304" pitchFamily="18" charset="0"/>
              </a:rPr>
              <a:t>quả</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thực</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là</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thánh</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thiện</a:t>
            </a:r>
            <a:r>
              <a:rPr lang="en-US" sz="6000" b="0" dirty="0">
                <a:solidFill>
                  <a:srgbClr val="420042"/>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654543683"/>
      </p:ext>
    </p:extLst>
  </p:cSld>
  <p:clrMapOvr>
    <a:masterClrMapping/>
  </p:clrMapOvr>
  <p:transition advClick="0" advTm="30"/>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rmAutofit fontScale="77500" lnSpcReduction="20000"/>
          </a:bodyPr>
          <a:lstStyle/>
          <a:p>
            <a:pPr marL="0" indent="0" algn="just">
              <a:lnSpc>
                <a:spcPct val="140000"/>
              </a:lnSpc>
              <a:buFontTx/>
              <a:buNone/>
              <a:defRPr/>
            </a:pPr>
            <a:r>
              <a:rPr lang="en-US" sz="6600" b="0" u="sng" dirty="0">
                <a:solidFill>
                  <a:srgbClr val="C00000"/>
                </a:solidFill>
                <a:effectLst/>
                <a:latin typeface="+mj-lt"/>
                <a:cs typeface="Times New Roman" panose="02020603050405020304" pitchFamily="18" charset="0"/>
              </a:rPr>
              <a:t>Tk2:</a:t>
            </a:r>
            <a:r>
              <a:rPr lang="en-US" sz="6600" b="0" dirty="0">
                <a:solidFill>
                  <a:srgbClr val="420042"/>
                </a:solidFill>
                <a:effectLst/>
                <a:latin typeface="+mj-lt"/>
                <a:cs typeface="Times New Roman" panose="02020603050405020304" pitchFamily="18" charset="0"/>
              </a:rPr>
              <a:t> </a:t>
            </a:r>
            <a:r>
              <a:rPr lang="en-US" sz="6600" b="0" dirty="0" err="1">
                <a:solidFill>
                  <a:srgbClr val="420042"/>
                </a:solidFill>
                <a:effectLst/>
                <a:latin typeface="+mj-lt"/>
                <a:cs typeface="Times New Roman" panose="02020603050405020304" pitchFamily="18" charset="0"/>
              </a:rPr>
              <a:t>Hân</a:t>
            </a:r>
            <a:r>
              <a:rPr lang="en-US" sz="6600" b="0" dirty="0">
                <a:solidFill>
                  <a:srgbClr val="420042"/>
                </a:solidFill>
                <a:effectLst/>
                <a:latin typeface="+mj-lt"/>
                <a:cs typeface="Times New Roman" panose="02020603050405020304" pitchFamily="18" charset="0"/>
              </a:rPr>
              <a:t> </a:t>
            </a:r>
            <a:r>
              <a:rPr lang="en-US" sz="6600" b="0" dirty="0" err="1">
                <a:solidFill>
                  <a:srgbClr val="420042"/>
                </a:solidFill>
                <a:effectLst/>
                <a:latin typeface="+mj-lt"/>
                <a:cs typeface="Times New Roman" panose="02020603050405020304" pitchFamily="18" charset="0"/>
              </a:rPr>
              <a:t>hoan</a:t>
            </a:r>
            <a:r>
              <a:rPr lang="en-US" sz="6600" b="0" dirty="0">
                <a:solidFill>
                  <a:srgbClr val="420042"/>
                </a:solidFill>
                <a:effectLst/>
                <a:latin typeface="+mj-lt"/>
                <a:cs typeface="Times New Roman" panose="02020603050405020304" pitchFamily="18" charset="0"/>
              </a:rPr>
              <a:t> </a:t>
            </a:r>
            <a:r>
              <a:rPr lang="en-US" sz="6600" b="0" dirty="0" err="1">
                <a:solidFill>
                  <a:srgbClr val="420042"/>
                </a:solidFill>
                <a:effectLst/>
                <a:latin typeface="+mj-lt"/>
                <a:cs typeface="Times New Roman" panose="02020603050405020304" pitchFamily="18" charset="0"/>
              </a:rPr>
              <a:t>tới</a:t>
            </a:r>
            <a:r>
              <a:rPr lang="en-US" sz="6600" b="0" dirty="0">
                <a:solidFill>
                  <a:srgbClr val="420042"/>
                </a:solidFill>
                <a:effectLst/>
                <a:latin typeface="+mj-lt"/>
                <a:cs typeface="Times New Roman" panose="02020603050405020304" pitchFamily="18" charset="0"/>
              </a:rPr>
              <a:t> </a:t>
            </a:r>
            <a:r>
              <a:rPr lang="en-US" sz="6600" b="0" dirty="0" err="1">
                <a:solidFill>
                  <a:srgbClr val="420042"/>
                </a:solidFill>
                <a:effectLst/>
                <a:latin typeface="+mj-lt"/>
                <a:cs typeface="Times New Roman" panose="02020603050405020304" pitchFamily="18" charset="0"/>
              </a:rPr>
              <a:t>múc</a:t>
            </a:r>
            <a:r>
              <a:rPr lang="en-US" sz="6600" b="0" dirty="0">
                <a:solidFill>
                  <a:srgbClr val="420042"/>
                </a:solidFill>
                <a:effectLst/>
                <a:latin typeface="+mj-lt"/>
                <a:cs typeface="Times New Roman" panose="02020603050405020304" pitchFamily="18" charset="0"/>
              </a:rPr>
              <a:t> </a:t>
            </a:r>
            <a:r>
              <a:rPr lang="en-US" sz="6600" b="0" dirty="0" err="1">
                <a:solidFill>
                  <a:srgbClr val="420042"/>
                </a:solidFill>
                <a:effectLst/>
                <a:latin typeface="+mj-lt"/>
                <a:cs typeface="Times New Roman" panose="02020603050405020304" pitchFamily="18" charset="0"/>
              </a:rPr>
              <a:t>nước</a:t>
            </a:r>
            <a:r>
              <a:rPr lang="en-US" sz="6600" b="0" dirty="0">
                <a:solidFill>
                  <a:srgbClr val="420042"/>
                </a:solidFill>
                <a:effectLst/>
                <a:latin typeface="+mj-lt"/>
                <a:cs typeface="Times New Roman" panose="02020603050405020304" pitchFamily="18" charset="0"/>
              </a:rPr>
              <a:t> </a:t>
            </a:r>
            <a:r>
              <a:rPr lang="en-US" sz="6600" b="0" dirty="0" err="1">
                <a:solidFill>
                  <a:srgbClr val="420042"/>
                </a:solidFill>
                <a:effectLst/>
                <a:latin typeface="+mj-lt"/>
                <a:cs typeface="Times New Roman" panose="02020603050405020304" pitchFamily="18" charset="0"/>
              </a:rPr>
              <a:t>tận</a:t>
            </a:r>
            <a:r>
              <a:rPr lang="en-US" sz="6600" b="0" dirty="0">
                <a:solidFill>
                  <a:srgbClr val="420042"/>
                </a:solidFill>
                <a:effectLst/>
                <a:latin typeface="+mj-lt"/>
                <a:cs typeface="Times New Roman" panose="02020603050405020304" pitchFamily="18" charset="0"/>
              </a:rPr>
              <a:t> </a:t>
            </a:r>
            <a:r>
              <a:rPr lang="en-US" sz="6600" b="0" dirty="0" err="1">
                <a:solidFill>
                  <a:srgbClr val="420042"/>
                </a:solidFill>
                <a:effectLst/>
                <a:latin typeface="+mj-lt"/>
                <a:cs typeface="Times New Roman" panose="02020603050405020304" pitchFamily="18" charset="0"/>
              </a:rPr>
              <a:t>suối</a:t>
            </a:r>
            <a:r>
              <a:rPr lang="en-US" sz="6600" b="0" dirty="0">
                <a:solidFill>
                  <a:srgbClr val="420042"/>
                </a:solidFill>
                <a:effectLst/>
                <a:latin typeface="+mj-lt"/>
                <a:cs typeface="Times New Roman" panose="02020603050405020304" pitchFamily="18" charset="0"/>
              </a:rPr>
              <a:t>, </a:t>
            </a:r>
            <a:r>
              <a:rPr lang="vi-VN" sz="6600" b="0" dirty="0">
                <a:solidFill>
                  <a:srgbClr val="420042"/>
                </a:solidFill>
                <a:effectLst/>
                <a:latin typeface="+mj-lt"/>
                <a:cs typeface="Times New Roman" panose="02020603050405020304" pitchFamily="18" charset="0"/>
              </a:rPr>
              <a:t>suối cứu độ và cảm tạ chúa đi</a:t>
            </a:r>
            <a:r>
              <a:rPr lang="en-US" sz="6600" dirty="0">
                <a:solidFill>
                  <a:srgbClr val="420042"/>
                </a:solidFill>
                <a:latin typeface="+mj-lt"/>
                <a:cs typeface="Times New Roman" panose="02020603050405020304" pitchFamily="18" charset="0"/>
              </a:rPr>
              <a:t>. </a:t>
            </a:r>
            <a:r>
              <a:rPr lang="en-US" sz="6600" dirty="0" err="1">
                <a:solidFill>
                  <a:srgbClr val="420042"/>
                </a:solidFill>
                <a:latin typeface="+mj-lt"/>
                <a:cs typeface="Times New Roman" panose="02020603050405020304" pitchFamily="18" charset="0"/>
              </a:rPr>
              <a:t>Cầu</a:t>
            </a:r>
            <a:r>
              <a:rPr lang="en-US" sz="6600" dirty="0">
                <a:solidFill>
                  <a:srgbClr val="420042"/>
                </a:solidFill>
                <a:latin typeface="+mj-lt"/>
                <a:cs typeface="Times New Roman" panose="02020603050405020304" pitchFamily="18" charset="0"/>
              </a:rPr>
              <a:t> </a:t>
            </a:r>
            <a:r>
              <a:rPr lang="en-US" sz="6600" dirty="0" err="1">
                <a:solidFill>
                  <a:srgbClr val="420042"/>
                </a:solidFill>
                <a:latin typeface="+mj-lt"/>
                <a:cs typeface="Times New Roman" panose="02020603050405020304" pitchFamily="18" charset="0"/>
              </a:rPr>
              <a:t>khấn</a:t>
            </a:r>
            <a:r>
              <a:rPr lang="en-US" sz="6600" dirty="0">
                <a:solidFill>
                  <a:srgbClr val="420042"/>
                </a:solidFill>
                <a:latin typeface="+mj-lt"/>
                <a:cs typeface="Times New Roman" panose="02020603050405020304" pitchFamily="18" charset="0"/>
              </a:rPr>
              <a:t> </a:t>
            </a:r>
            <a:r>
              <a:rPr lang="en-US" sz="6600" dirty="0" err="1">
                <a:solidFill>
                  <a:srgbClr val="420042"/>
                </a:solidFill>
                <a:latin typeface="+mj-lt"/>
                <a:cs typeface="Times New Roman" panose="02020603050405020304" pitchFamily="18" charset="0"/>
              </a:rPr>
              <a:t>Chúa</a:t>
            </a:r>
            <a:r>
              <a:rPr lang="en-US" sz="6600" dirty="0">
                <a:solidFill>
                  <a:srgbClr val="420042"/>
                </a:solidFill>
                <a:latin typeface="+mj-lt"/>
                <a:cs typeface="Times New Roman" panose="02020603050405020304" pitchFamily="18" charset="0"/>
              </a:rPr>
              <a:t> </a:t>
            </a:r>
            <a:r>
              <a:rPr lang="en-US" sz="6600" dirty="0" err="1">
                <a:solidFill>
                  <a:srgbClr val="420042"/>
                </a:solidFill>
                <a:latin typeface="+mj-lt"/>
                <a:cs typeface="Times New Roman" panose="02020603050405020304" pitchFamily="18" charset="0"/>
              </a:rPr>
              <a:t>và</a:t>
            </a:r>
            <a:r>
              <a:rPr lang="en-US" sz="6600" dirty="0">
                <a:solidFill>
                  <a:srgbClr val="420042"/>
                </a:solidFill>
                <a:latin typeface="+mj-lt"/>
                <a:cs typeface="Times New Roman" panose="02020603050405020304" pitchFamily="18" charset="0"/>
              </a:rPr>
              <a:t> </a:t>
            </a:r>
            <a:r>
              <a:rPr lang="en-US" sz="6600" dirty="0" err="1">
                <a:solidFill>
                  <a:srgbClr val="420042"/>
                </a:solidFill>
                <a:latin typeface="+mj-lt"/>
                <a:cs typeface="Times New Roman" panose="02020603050405020304" pitchFamily="18" charset="0"/>
              </a:rPr>
              <a:t>tỏ</a:t>
            </a:r>
            <a:r>
              <a:rPr lang="en-US" sz="6600" dirty="0">
                <a:solidFill>
                  <a:srgbClr val="420042"/>
                </a:solidFill>
                <a:latin typeface="+mj-lt"/>
                <a:cs typeface="Times New Roman" panose="02020603050405020304" pitchFamily="18" charset="0"/>
              </a:rPr>
              <a:t> </a:t>
            </a:r>
            <a:r>
              <a:rPr lang="en-US" sz="6600" dirty="0" err="1">
                <a:solidFill>
                  <a:srgbClr val="420042"/>
                </a:solidFill>
                <a:latin typeface="+mj-lt"/>
                <a:cs typeface="Times New Roman" panose="02020603050405020304" pitchFamily="18" charset="0"/>
              </a:rPr>
              <a:t>bày</a:t>
            </a:r>
            <a:r>
              <a:rPr lang="en-US" sz="6600" dirty="0">
                <a:solidFill>
                  <a:srgbClr val="420042"/>
                </a:solidFill>
                <a:latin typeface="+mj-lt"/>
                <a:cs typeface="Times New Roman" panose="02020603050405020304" pitchFamily="18" charset="0"/>
              </a:rPr>
              <a:t> </a:t>
            </a:r>
            <a:r>
              <a:rPr lang="en-US" sz="6600" dirty="0" err="1">
                <a:solidFill>
                  <a:srgbClr val="420042"/>
                </a:solidFill>
                <a:latin typeface="+mj-lt"/>
                <a:cs typeface="Times New Roman" panose="02020603050405020304" pitchFamily="18" charset="0"/>
              </a:rPr>
              <a:t>giữa</a:t>
            </a:r>
            <a:r>
              <a:rPr lang="en-US" sz="6600" dirty="0">
                <a:solidFill>
                  <a:srgbClr val="420042"/>
                </a:solidFill>
                <a:latin typeface="+mj-lt"/>
                <a:cs typeface="Times New Roman" panose="02020603050405020304" pitchFamily="18" charset="0"/>
              </a:rPr>
              <a:t> </a:t>
            </a:r>
            <a:r>
              <a:rPr lang="en-US" sz="6600" dirty="0" err="1">
                <a:solidFill>
                  <a:srgbClr val="420042"/>
                </a:solidFill>
                <a:latin typeface="+mj-lt"/>
                <a:cs typeface="Times New Roman" panose="02020603050405020304" pitchFamily="18" charset="0"/>
              </a:rPr>
              <a:t>muôn</a:t>
            </a:r>
            <a:r>
              <a:rPr lang="en-US" sz="6600" dirty="0">
                <a:solidFill>
                  <a:srgbClr val="420042"/>
                </a:solidFill>
                <a:latin typeface="+mj-lt"/>
                <a:cs typeface="Times New Roman" panose="02020603050405020304" pitchFamily="18" charset="0"/>
              </a:rPr>
              <a:t> </a:t>
            </a:r>
            <a:r>
              <a:rPr lang="en-US" sz="6600" dirty="0" err="1">
                <a:solidFill>
                  <a:srgbClr val="420042"/>
                </a:solidFill>
                <a:latin typeface="+mj-lt"/>
                <a:cs typeface="Times New Roman" panose="02020603050405020304" pitchFamily="18" charset="0"/>
              </a:rPr>
              <a:t>dân</a:t>
            </a:r>
            <a:r>
              <a:rPr lang="en-US" sz="6600" dirty="0">
                <a:solidFill>
                  <a:srgbClr val="420042"/>
                </a:solidFill>
                <a:latin typeface="+mj-lt"/>
                <a:cs typeface="Times New Roman" panose="02020603050405020304" pitchFamily="18" charset="0"/>
              </a:rPr>
              <a:t> </a:t>
            </a:r>
            <a:r>
              <a:rPr lang="en-US" sz="6600" dirty="0" err="1">
                <a:solidFill>
                  <a:srgbClr val="420042"/>
                </a:solidFill>
                <a:latin typeface="+mj-lt"/>
                <a:cs typeface="Times New Roman" panose="02020603050405020304" pitchFamily="18" charset="0"/>
              </a:rPr>
              <a:t>rằng</a:t>
            </a:r>
            <a:r>
              <a:rPr lang="en-US" sz="6600" dirty="0">
                <a:solidFill>
                  <a:srgbClr val="420042"/>
                </a:solidFill>
                <a:latin typeface="+mj-lt"/>
                <a:cs typeface="Times New Roman" panose="02020603050405020304" pitchFamily="18" charset="0"/>
              </a:rPr>
              <a:t>: </a:t>
            </a:r>
            <a:r>
              <a:rPr lang="en-US" sz="6600" dirty="0" err="1">
                <a:solidFill>
                  <a:srgbClr val="420042"/>
                </a:solidFill>
                <a:latin typeface="+mj-lt"/>
                <a:cs typeface="Times New Roman" panose="02020603050405020304" pitchFamily="18" charset="0"/>
              </a:rPr>
              <a:t>sự</a:t>
            </a:r>
            <a:r>
              <a:rPr lang="en-US" sz="6600" dirty="0">
                <a:solidFill>
                  <a:srgbClr val="420042"/>
                </a:solidFill>
                <a:latin typeface="+mj-lt"/>
                <a:cs typeface="Times New Roman" panose="02020603050405020304" pitchFamily="18" charset="0"/>
              </a:rPr>
              <a:t> </a:t>
            </a:r>
            <a:r>
              <a:rPr lang="en-US" sz="6600" dirty="0" err="1">
                <a:solidFill>
                  <a:srgbClr val="420042"/>
                </a:solidFill>
                <a:latin typeface="+mj-lt"/>
                <a:cs typeface="Times New Roman" panose="02020603050405020304" pitchFamily="18" charset="0"/>
              </a:rPr>
              <a:t>nghiệp</a:t>
            </a:r>
            <a:r>
              <a:rPr lang="en-US" sz="6600" dirty="0">
                <a:solidFill>
                  <a:srgbClr val="420042"/>
                </a:solidFill>
                <a:latin typeface="+mj-lt"/>
                <a:cs typeface="Times New Roman" panose="02020603050405020304" pitchFamily="18" charset="0"/>
              </a:rPr>
              <a:t> </a:t>
            </a:r>
            <a:r>
              <a:rPr lang="en-US" sz="6600" dirty="0" err="1">
                <a:solidFill>
                  <a:srgbClr val="420042"/>
                </a:solidFill>
                <a:latin typeface="+mj-lt"/>
                <a:cs typeface="Times New Roman" panose="02020603050405020304" pitchFamily="18" charset="0"/>
              </a:rPr>
              <a:t>Chúa</a:t>
            </a:r>
            <a:r>
              <a:rPr lang="en-US" sz="6600" dirty="0">
                <a:solidFill>
                  <a:srgbClr val="420042"/>
                </a:solidFill>
                <a:latin typeface="+mj-lt"/>
                <a:cs typeface="Times New Roman" panose="02020603050405020304" pitchFamily="18" charset="0"/>
              </a:rPr>
              <a:t> </a:t>
            </a:r>
            <a:r>
              <a:rPr lang="en-US" sz="6600" dirty="0" err="1">
                <a:solidFill>
                  <a:srgbClr val="420042"/>
                </a:solidFill>
                <a:latin typeface="+mj-lt"/>
                <a:cs typeface="Times New Roman" panose="02020603050405020304" pitchFamily="18" charset="0"/>
              </a:rPr>
              <a:t>huyền</a:t>
            </a:r>
            <a:r>
              <a:rPr lang="en-US" sz="6600" dirty="0">
                <a:solidFill>
                  <a:srgbClr val="420042"/>
                </a:solidFill>
                <a:latin typeface="+mj-lt"/>
                <a:cs typeface="Times New Roman" panose="02020603050405020304" pitchFamily="18" charset="0"/>
              </a:rPr>
              <a:t> </a:t>
            </a:r>
            <a:r>
              <a:rPr lang="en-US" sz="6600" dirty="0" err="1">
                <a:solidFill>
                  <a:srgbClr val="420042"/>
                </a:solidFill>
                <a:latin typeface="+mj-lt"/>
                <a:cs typeface="Times New Roman" panose="02020603050405020304" pitchFamily="18" charset="0"/>
              </a:rPr>
              <a:t>siêu</a:t>
            </a:r>
            <a:r>
              <a:rPr lang="en-US" sz="6600" dirty="0">
                <a:solidFill>
                  <a:srgbClr val="420042"/>
                </a:solidFill>
                <a:latin typeface="+mj-lt"/>
                <a:cs typeface="Times New Roman" panose="02020603050405020304" pitchFamily="18" charset="0"/>
              </a:rPr>
              <a:t>.</a:t>
            </a:r>
          </a:p>
          <a:p>
            <a:pPr marL="0" indent="0" algn="just">
              <a:lnSpc>
                <a:spcPct val="140000"/>
              </a:lnSpc>
              <a:buFontTx/>
              <a:buNone/>
              <a:defRPr/>
            </a:pPr>
            <a:endParaRPr lang="vi-VN" sz="6600" b="0" dirty="0">
              <a:solidFill>
                <a:srgbClr val="420042"/>
              </a:solidFill>
              <a:effectLst/>
              <a:latin typeface="+mj-lt"/>
              <a:cs typeface="Times New Roman" panose="02020603050405020304" pitchFamily="18" charset="0"/>
            </a:endParaRPr>
          </a:p>
          <a:p>
            <a:pPr marL="0" indent="0" algn="just">
              <a:lnSpc>
                <a:spcPct val="140000"/>
              </a:lnSpc>
              <a:buFontTx/>
              <a:buNone/>
              <a:defRPr/>
            </a:pPr>
            <a:endParaRPr lang="en-US" sz="6600" b="0" dirty="0">
              <a:solidFill>
                <a:srgbClr val="420042"/>
              </a:solidFill>
              <a:effectLst/>
              <a:latin typeface="+mj-lt"/>
              <a:cs typeface="Times New Roman" panose="02020603050405020304" pitchFamily="18" charset="0"/>
            </a:endParaRPr>
          </a:p>
        </p:txBody>
      </p:sp>
    </p:spTree>
    <p:extLst>
      <p:ext uri="{BB962C8B-B14F-4D97-AF65-F5344CB8AC3E}">
        <p14:creationId xmlns:p14="http://schemas.microsoft.com/office/powerpoint/2010/main" val="2823341361"/>
      </p:ext>
    </p:extLst>
  </p:cSld>
  <p:clrMapOvr>
    <a:masterClrMapping/>
  </p:clrMapOvr>
  <p:transition advClick="0" advTm="3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6000" b="0" u="sng" dirty="0" err="1">
                <a:solidFill>
                  <a:srgbClr val="C00000"/>
                </a:solidFill>
                <a:effectLst/>
                <a:latin typeface="+mj-lt"/>
                <a:cs typeface="Times New Roman" panose="02020603050405020304" pitchFamily="18" charset="0"/>
              </a:rPr>
              <a:t>Đk</a:t>
            </a:r>
            <a:r>
              <a:rPr lang="en-US" sz="6000" b="0" dirty="0">
                <a:solidFill>
                  <a:srgbClr val="C00000"/>
                </a:solidFill>
                <a:effectLst/>
                <a:latin typeface="+mj-lt"/>
                <a:cs typeface="Times New Roman" panose="02020603050405020304" pitchFamily="18" charset="0"/>
              </a:rPr>
              <a:t>:</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Hãy</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mừng</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rỡ</a:t>
            </a:r>
            <a:r>
              <a:rPr lang="en-US" sz="6000" b="0" dirty="0">
                <a:solidFill>
                  <a:srgbClr val="420042"/>
                </a:solidFill>
                <a:effectLst/>
                <a:latin typeface="+mj-lt"/>
                <a:cs typeface="Times New Roman" panose="02020603050405020304" pitchFamily="18" charset="0"/>
              </a:rPr>
              <a:t> reo </a:t>
            </a:r>
            <a:r>
              <a:rPr lang="en-US" sz="6000" b="0" dirty="0" err="1">
                <a:solidFill>
                  <a:srgbClr val="420042"/>
                </a:solidFill>
                <a:effectLst/>
                <a:latin typeface="+mj-lt"/>
                <a:cs typeface="Times New Roman" panose="02020603050405020304" pitchFamily="18" charset="0"/>
              </a:rPr>
              <a:t>hò</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vì</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giữa</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ngươi</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Đức</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Chúa</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của</a:t>
            </a:r>
            <a:r>
              <a:rPr lang="en-US" sz="6000" b="0" dirty="0">
                <a:solidFill>
                  <a:srgbClr val="420042"/>
                </a:solidFill>
                <a:effectLst/>
                <a:latin typeface="+mj-lt"/>
                <a:cs typeface="Times New Roman" panose="02020603050405020304" pitchFamily="18" charset="0"/>
              </a:rPr>
              <a:t> </a:t>
            </a:r>
            <a:r>
              <a:rPr lang="en-US" sz="6000" dirty="0">
                <a:solidFill>
                  <a:srgbClr val="420042"/>
                </a:solidFill>
                <a:latin typeface="+mj-lt"/>
                <a:cs typeface="Times New Roman" panose="02020603050405020304" pitchFamily="18" charset="0"/>
              </a:rPr>
              <a:t>Is</a:t>
            </a:r>
            <a:r>
              <a:rPr lang="en-US" sz="6000" b="0" dirty="0">
                <a:solidFill>
                  <a:srgbClr val="420042"/>
                </a:solidFill>
                <a:effectLst/>
                <a:latin typeface="+mj-lt"/>
                <a:cs typeface="Times New Roman" panose="02020603050405020304" pitchFamily="18" charset="0"/>
              </a:rPr>
              <a:t>-ra-el, </a:t>
            </a:r>
            <a:r>
              <a:rPr lang="en-US" sz="6000" b="0" dirty="0" err="1">
                <a:solidFill>
                  <a:srgbClr val="420042"/>
                </a:solidFill>
                <a:effectLst/>
                <a:latin typeface="+mj-lt"/>
                <a:cs typeface="Times New Roman" panose="02020603050405020304" pitchFamily="18" charset="0"/>
              </a:rPr>
              <a:t>quả</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thực</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là</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thánh</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thiện</a:t>
            </a:r>
            <a:r>
              <a:rPr lang="en-US" sz="6000" b="0" dirty="0">
                <a:solidFill>
                  <a:srgbClr val="420042"/>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092518353"/>
      </p:ext>
    </p:extLst>
  </p:cSld>
  <p:clrMapOvr>
    <a:masterClrMapping/>
  </p:clrMapOvr>
  <p:transition advClick="0" advTm="3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4800" b="0" u="sng" dirty="0">
                <a:solidFill>
                  <a:srgbClr val="C00000"/>
                </a:solidFill>
                <a:effectLst/>
                <a:latin typeface="+mj-lt"/>
                <a:cs typeface="Times New Roman" panose="02020603050405020304" pitchFamily="18" charset="0"/>
              </a:rPr>
              <a:t>Tk3:</a:t>
            </a:r>
            <a:r>
              <a:rPr lang="en-US" sz="4800" b="0" dirty="0">
                <a:solidFill>
                  <a:srgbClr val="420042"/>
                </a:solidFill>
                <a:effectLst/>
                <a:latin typeface="+mj-lt"/>
                <a:cs typeface="Times New Roman" panose="02020603050405020304" pitchFamily="18" charset="0"/>
              </a:rPr>
              <a:t> </a:t>
            </a:r>
            <a:r>
              <a:rPr lang="en-US" sz="4800" b="0" dirty="0" err="1">
                <a:solidFill>
                  <a:srgbClr val="420042"/>
                </a:solidFill>
                <a:effectLst/>
                <a:latin typeface="+mj-lt"/>
                <a:cs typeface="Times New Roman" panose="02020603050405020304" pitchFamily="18" charset="0"/>
              </a:rPr>
              <a:t>Uy</a:t>
            </a:r>
            <a:r>
              <a:rPr lang="en-US" sz="4800" b="0" dirty="0">
                <a:solidFill>
                  <a:srgbClr val="420042"/>
                </a:solidFill>
                <a:effectLst/>
                <a:latin typeface="+mj-lt"/>
                <a:cs typeface="Times New Roman" panose="02020603050405020304" pitchFamily="18" charset="0"/>
              </a:rPr>
              <a:t> </a:t>
            </a:r>
            <a:r>
              <a:rPr lang="en-US" sz="4800" b="0" dirty="0" err="1">
                <a:solidFill>
                  <a:srgbClr val="420042"/>
                </a:solidFill>
                <a:effectLst/>
                <a:latin typeface="+mj-lt"/>
                <a:cs typeface="Times New Roman" panose="02020603050405020304" pitchFamily="18" charset="0"/>
              </a:rPr>
              <a:t>công</a:t>
            </a:r>
            <a:r>
              <a:rPr lang="en-US" sz="4800" b="0" dirty="0">
                <a:solidFill>
                  <a:srgbClr val="420042"/>
                </a:solidFill>
                <a:effectLst/>
                <a:latin typeface="+mj-lt"/>
                <a:cs typeface="Times New Roman" panose="02020603050405020304" pitchFamily="18" charset="0"/>
              </a:rPr>
              <a:t> </a:t>
            </a:r>
            <a:r>
              <a:rPr lang="en-US" sz="4800" b="0" dirty="0" err="1">
                <a:solidFill>
                  <a:srgbClr val="420042"/>
                </a:solidFill>
                <a:effectLst/>
                <a:latin typeface="+mj-lt"/>
                <a:cs typeface="Times New Roman" panose="02020603050405020304" pitchFamily="18" charset="0"/>
              </a:rPr>
              <a:t>Chúa</a:t>
            </a:r>
            <a:r>
              <a:rPr lang="en-US" sz="4800" b="0" dirty="0">
                <a:solidFill>
                  <a:srgbClr val="420042"/>
                </a:solidFill>
                <a:effectLst/>
                <a:latin typeface="+mj-lt"/>
                <a:cs typeface="Times New Roman" panose="02020603050405020304" pitchFamily="18" charset="0"/>
              </a:rPr>
              <a:t> </a:t>
            </a:r>
            <a:r>
              <a:rPr lang="en-US" sz="4800" b="0" dirty="0" err="1">
                <a:solidFill>
                  <a:srgbClr val="420042"/>
                </a:solidFill>
                <a:effectLst/>
                <a:latin typeface="+mj-lt"/>
                <a:cs typeface="Times New Roman" panose="02020603050405020304" pitchFamily="18" charset="0"/>
              </a:rPr>
              <a:t>hãy</a:t>
            </a:r>
            <a:r>
              <a:rPr lang="en-US" sz="4800" b="0" dirty="0">
                <a:solidFill>
                  <a:srgbClr val="420042"/>
                </a:solidFill>
                <a:effectLst/>
                <a:latin typeface="+mj-lt"/>
                <a:cs typeface="Times New Roman" panose="02020603050405020304" pitchFamily="18" charset="0"/>
              </a:rPr>
              <a:t> </a:t>
            </a:r>
            <a:r>
              <a:rPr lang="en-US" sz="4800" b="0" dirty="0" err="1">
                <a:solidFill>
                  <a:srgbClr val="420042"/>
                </a:solidFill>
                <a:effectLst/>
                <a:latin typeface="+mj-lt"/>
                <a:cs typeface="Times New Roman" panose="02020603050405020304" pitchFamily="18" charset="0"/>
              </a:rPr>
              <a:t>hát</a:t>
            </a:r>
            <a:r>
              <a:rPr lang="en-US" sz="4800" b="0" dirty="0">
                <a:solidFill>
                  <a:srgbClr val="420042"/>
                </a:solidFill>
                <a:effectLst/>
                <a:latin typeface="+mj-lt"/>
                <a:cs typeface="Times New Roman" panose="02020603050405020304" pitchFamily="18" charset="0"/>
              </a:rPr>
              <a:t> </a:t>
            </a:r>
            <a:r>
              <a:rPr lang="en-US" sz="4800" b="0" dirty="0" err="1">
                <a:solidFill>
                  <a:srgbClr val="420042"/>
                </a:solidFill>
                <a:effectLst/>
                <a:latin typeface="+mj-lt"/>
                <a:cs typeface="Times New Roman" panose="02020603050405020304" pitchFamily="18" charset="0"/>
              </a:rPr>
              <a:t>mừng</a:t>
            </a:r>
            <a:r>
              <a:rPr lang="en-US" sz="4800" b="0" dirty="0">
                <a:solidFill>
                  <a:srgbClr val="420042"/>
                </a:solidFill>
                <a:effectLst/>
                <a:latin typeface="+mj-lt"/>
                <a:cs typeface="Times New Roman" panose="02020603050405020304" pitchFamily="18" charset="0"/>
              </a:rPr>
              <a:t> </a:t>
            </a:r>
            <a:r>
              <a:rPr lang="en-US" sz="4800" b="0" dirty="0" err="1">
                <a:solidFill>
                  <a:srgbClr val="420042"/>
                </a:solidFill>
                <a:effectLst/>
                <a:latin typeface="+mj-lt"/>
                <a:cs typeface="Times New Roman" panose="02020603050405020304" pitchFamily="18" charset="0"/>
              </a:rPr>
              <a:t>luôn</a:t>
            </a:r>
            <a:r>
              <a:rPr lang="en-US" sz="4800" b="0" dirty="0">
                <a:solidFill>
                  <a:srgbClr val="420042"/>
                </a:solidFill>
                <a:effectLst/>
                <a:latin typeface="+mj-lt"/>
                <a:cs typeface="Times New Roman" panose="02020603050405020304" pitchFamily="18" charset="0"/>
              </a:rPr>
              <a:t>. </a:t>
            </a:r>
            <a:r>
              <a:rPr lang="vi-VN" sz="4800" b="0" dirty="0">
                <a:solidFill>
                  <a:srgbClr val="420042"/>
                </a:solidFill>
                <a:effectLst/>
                <a:latin typeface="+mj-lt"/>
                <a:cs typeface="Times New Roman" panose="02020603050405020304" pitchFamily="18" charset="0"/>
              </a:rPr>
              <a:t>cao rao để trần gian cùng ngắm trông.</a:t>
            </a:r>
            <a:r>
              <a:rPr lang="en-US" sz="4800" b="0" dirty="0">
                <a:solidFill>
                  <a:srgbClr val="420042"/>
                </a:solidFill>
                <a:effectLst/>
                <a:latin typeface="+mj-lt"/>
                <a:cs typeface="Times New Roman" panose="02020603050405020304" pitchFamily="18" charset="0"/>
              </a:rPr>
              <a:t> </a:t>
            </a:r>
            <a:r>
              <a:rPr lang="vi-VN" sz="4800" dirty="0">
                <a:solidFill>
                  <a:srgbClr val="420042"/>
                </a:solidFill>
                <a:latin typeface="+mj-lt"/>
                <a:cs typeface="Times New Roman" panose="02020603050405020304" pitchFamily="18" charset="0"/>
              </a:rPr>
              <a:t>Vì Đấng Thánh thật vĩ đại của Ít-ra-en Xi-on hãy hò reo</a:t>
            </a:r>
          </a:p>
        </p:txBody>
      </p:sp>
    </p:spTree>
    <p:extLst>
      <p:ext uri="{BB962C8B-B14F-4D97-AF65-F5344CB8AC3E}">
        <p14:creationId xmlns:p14="http://schemas.microsoft.com/office/powerpoint/2010/main" val="2377173369"/>
      </p:ext>
    </p:extLst>
  </p:cSld>
  <p:clrMapOvr>
    <a:masterClrMapping/>
  </p:clrMapOvr>
  <p:transition advClick="0" advTm="3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6000" b="0" u="sng" dirty="0" err="1">
                <a:solidFill>
                  <a:srgbClr val="C00000"/>
                </a:solidFill>
                <a:effectLst/>
                <a:latin typeface="+mj-lt"/>
                <a:cs typeface="Times New Roman" panose="02020603050405020304" pitchFamily="18" charset="0"/>
              </a:rPr>
              <a:t>Đk</a:t>
            </a:r>
            <a:r>
              <a:rPr lang="en-US" sz="6000" b="0" dirty="0">
                <a:solidFill>
                  <a:srgbClr val="C00000"/>
                </a:solidFill>
                <a:effectLst/>
                <a:latin typeface="+mj-lt"/>
                <a:cs typeface="Times New Roman" panose="02020603050405020304" pitchFamily="18" charset="0"/>
              </a:rPr>
              <a:t>:</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Hãy</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mừng</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rỡ</a:t>
            </a:r>
            <a:r>
              <a:rPr lang="en-US" sz="6000" b="0" dirty="0">
                <a:solidFill>
                  <a:srgbClr val="420042"/>
                </a:solidFill>
                <a:effectLst/>
                <a:latin typeface="+mj-lt"/>
                <a:cs typeface="Times New Roman" panose="02020603050405020304" pitchFamily="18" charset="0"/>
              </a:rPr>
              <a:t> reo </a:t>
            </a:r>
            <a:r>
              <a:rPr lang="en-US" sz="6000" b="0" dirty="0" err="1">
                <a:solidFill>
                  <a:srgbClr val="420042"/>
                </a:solidFill>
                <a:effectLst/>
                <a:latin typeface="+mj-lt"/>
                <a:cs typeface="Times New Roman" panose="02020603050405020304" pitchFamily="18" charset="0"/>
              </a:rPr>
              <a:t>hò</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vì</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giữa</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ngươi</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Đức</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Chúa</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của</a:t>
            </a:r>
            <a:r>
              <a:rPr lang="en-US" sz="6000" b="0" dirty="0">
                <a:solidFill>
                  <a:srgbClr val="420042"/>
                </a:solidFill>
                <a:effectLst/>
                <a:latin typeface="+mj-lt"/>
                <a:cs typeface="Times New Roman" panose="02020603050405020304" pitchFamily="18" charset="0"/>
              </a:rPr>
              <a:t> </a:t>
            </a:r>
            <a:r>
              <a:rPr lang="en-US" sz="6000" dirty="0">
                <a:solidFill>
                  <a:srgbClr val="420042"/>
                </a:solidFill>
                <a:latin typeface="+mj-lt"/>
                <a:cs typeface="Times New Roman" panose="02020603050405020304" pitchFamily="18" charset="0"/>
              </a:rPr>
              <a:t>Is</a:t>
            </a:r>
            <a:r>
              <a:rPr lang="en-US" sz="6000" b="0" dirty="0">
                <a:solidFill>
                  <a:srgbClr val="420042"/>
                </a:solidFill>
                <a:effectLst/>
                <a:latin typeface="+mj-lt"/>
                <a:cs typeface="Times New Roman" panose="02020603050405020304" pitchFamily="18" charset="0"/>
              </a:rPr>
              <a:t>-ra-el, </a:t>
            </a:r>
            <a:r>
              <a:rPr lang="en-US" sz="6000" b="0" dirty="0" err="1">
                <a:solidFill>
                  <a:srgbClr val="420042"/>
                </a:solidFill>
                <a:effectLst/>
                <a:latin typeface="+mj-lt"/>
                <a:cs typeface="Times New Roman" panose="02020603050405020304" pitchFamily="18" charset="0"/>
              </a:rPr>
              <a:t>quả</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thực</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là</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thánh</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thiện</a:t>
            </a:r>
            <a:r>
              <a:rPr lang="en-US" sz="6000" b="0" dirty="0">
                <a:solidFill>
                  <a:srgbClr val="420042"/>
                </a:solidFill>
                <a:effectLst/>
                <a:latin typeface="+mj-lt"/>
                <a:cs typeface="Times New Roman" panose="02020603050405020304" pitchFamily="18" charset="0"/>
              </a:rPr>
              <a:t>.</a:t>
            </a:r>
          </a:p>
        </p:txBody>
      </p:sp>
    </p:spTree>
    <p:extLst>
      <p:ext uri="{BB962C8B-B14F-4D97-AF65-F5344CB8AC3E}">
        <p14:creationId xmlns:p14="http://schemas.microsoft.com/office/powerpoint/2010/main" val="2495121049"/>
      </p:ext>
    </p:extLst>
  </p:cSld>
  <p:clrMapOvr>
    <a:masterClrMapping/>
  </p:clrMapOvr>
  <p:transition advClick="0" advTm="3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95350"/>
            <a:ext cx="9144000" cy="4362450"/>
          </a:xfrm>
        </p:spPr>
        <p:txBody>
          <a:bodyPr rtlCol="0">
            <a:normAutofit/>
          </a:bodyPr>
          <a:lstStyle/>
          <a:p>
            <a:pPr eaLnBrk="1" fontAlgn="auto" hangingPunct="1">
              <a:lnSpc>
                <a:spcPct val="120000"/>
              </a:lnSpc>
              <a:spcAft>
                <a:spcPts val="0"/>
              </a:spcAft>
              <a:defRPr/>
            </a:pPr>
            <a:r>
              <a:rPr lang="en-US" sz="6000" u="sng" dirty="0" err="1">
                <a:solidFill>
                  <a:srgbClr val="C00000"/>
                </a:solidFill>
                <a:effectLst>
                  <a:outerShdw blurRad="38100" dist="38100" dir="2700000" algn="tl">
                    <a:srgbClr val="000000">
                      <a:alpha val="43137"/>
                    </a:srgbClr>
                  </a:outerShdw>
                </a:effectLst>
                <a:latin typeface="+mj-lt"/>
                <a:cs typeface="Times New Roman" pitchFamily="18" charset="0"/>
              </a:rPr>
              <a:t>Tập</a:t>
            </a:r>
            <a:r>
              <a:rPr lang="en-US" sz="6000" u="sng" dirty="0">
                <a:solidFill>
                  <a:srgbClr val="C00000"/>
                </a:solidFill>
                <a:effectLst>
                  <a:outerShdw blurRad="38100" dist="38100" dir="2700000" algn="tl">
                    <a:srgbClr val="000000">
                      <a:alpha val="43137"/>
                    </a:srgbClr>
                  </a:outerShdw>
                </a:effectLst>
                <a:latin typeface="+mj-lt"/>
                <a:cs typeface="Times New Roman" pitchFamily="18" charset="0"/>
              </a:rPr>
              <a:t> </a:t>
            </a:r>
            <a:r>
              <a:rPr lang="en-US" sz="6000" u="sng" dirty="0" err="1">
                <a:solidFill>
                  <a:srgbClr val="C00000"/>
                </a:solidFill>
                <a:effectLst>
                  <a:outerShdw blurRad="38100" dist="38100" dir="2700000" algn="tl">
                    <a:srgbClr val="000000">
                      <a:alpha val="43137"/>
                    </a:srgbClr>
                  </a:outerShdw>
                </a:effectLst>
                <a:latin typeface="+mj-lt"/>
                <a:cs typeface="Times New Roman" pitchFamily="18" charset="0"/>
              </a:rPr>
              <a:t>Hát</a:t>
            </a:r>
            <a:r>
              <a:rPr lang="en-US" sz="6000" u="sng" dirty="0">
                <a:solidFill>
                  <a:srgbClr val="C00000"/>
                </a:solidFill>
                <a:effectLst>
                  <a:outerShdw blurRad="38100" dist="38100" dir="2700000" algn="tl">
                    <a:srgbClr val="000000">
                      <a:alpha val="43137"/>
                    </a:srgbClr>
                  </a:outerShdw>
                </a:effectLst>
                <a:latin typeface="+mj-lt"/>
                <a:cs typeface="Times New Roman" pitchFamily="18" charset="0"/>
              </a:rPr>
              <a:t> </a:t>
            </a:r>
            <a:r>
              <a:rPr lang="en-US" sz="6000" u="sng" dirty="0" err="1">
                <a:solidFill>
                  <a:srgbClr val="C00000"/>
                </a:solidFill>
                <a:effectLst>
                  <a:outerShdw blurRad="38100" dist="38100" dir="2700000" algn="tl">
                    <a:srgbClr val="000000">
                      <a:alpha val="43137"/>
                    </a:srgbClr>
                  </a:outerShdw>
                </a:effectLst>
                <a:latin typeface="+mj-lt"/>
                <a:cs typeface="Times New Roman" pitchFamily="18" charset="0"/>
              </a:rPr>
              <a:t>Cộng</a:t>
            </a:r>
            <a:r>
              <a:rPr lang="en-US" sz="6000" u="sng" dirty="0">
                <a:solidFill>
                  <a:srgbClr val="C00000"/>
                </a:solidFill>
                <a:effectLst>
                  <a:outerShdw blurRad="38100" dist="38100" dir="2700000" algn="tl">
                    <a:srgbClr val="000000">
                      <a:alpha val="43137"/>
                    </a:srgbClr>
                  </a:outerShdw>
                </a:effectLst>
                <a:latin typeface="+mj-lt"/>
                <a:cs typeface="Times New Roman" pitchFamily="18" charset="0"/>
              </a:rPr>
              <a:t> </a:t>
            </a:r>
            <a:r>
              <a:rPr lang="en-US" sz="6000" u="sng" dirty="0" err="1">
                <a:solidFill>
                  <a:srgbClr val="C00000"/>
                </a:solidFill>
                <a:effectLst>
                  <a:outerShdw blurRad="38100" dist="38100" dir="2700000" algn="tl">
                    <a:srgbClr val="000000">
                      <a:alpha val="43137"/>
                    </a:srgbClr>
                  </a:outerShdw>
                </a:effectLst>
                <a:latin typeface="+mj-lt"/>
                <a:cs typeface="Times New Roman" pitchFamily="18" charset="0"/>
              </a:rPr>
              <a:t>Đồng</a:t>
            </a:r>
            <a:endParaRPr lang="en-US" sz="4800" b="0" i="1" u="sng" dirty="0">
              <a:solidFill>
                <a:srgbClr val="420042"/>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82984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21117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9646" y="514350"/>
            <a:ext cx="9144000" cy="3657600"/>
          </a:xfrm>
        </p:spPr>
        <p:txBody>
          <a:bodyPr>
            <a:noAutofit/>
          </a:bodyPr>
          <a:lstStyle/>
          <a:p>
            <a:pPr marL="0" indent="0" algn="just">
              <a:lnSpc>
                <a:spcPct val="140000"/>
              </a:lnSpc>
              <a:buFontTx/>
              <a:buNone/>
              <a:defRPr/>
            </a:pPr>
            <a:r>
              <a:rPr lang="en-US" sz="5400" b="0" dirty="0" err="1">
                <a:solidFill>
                  <a:srgbClr val="420042"/>
                </a:solidFill>
                <a:effectLst/>
                <a:latin typeface="+mj-lt"/>
                <a:cs typeface="Times New Roman" panose="02020603050405020304" pitchFamily="18" charset="0"/>
              </a:rPr>
              <a:t>Thánh</a:t>
            </a:r>
            <a:r>
              <a:rPr lang="en-US" sz="5400" b="0" dirty="0">
                <a:solidFill>
                  <a:srgbClr val="420042"/>
                </a:solidFill>
                <a:effectLst/>
                <a:latin typeface="+mj-lt"/>
                <a:cs typeface="Times New Roman" panose="02020603050405020304" pitchFamily="18" charset="0"/>
              </a:rPr>
              <a:t> </a:t>
            </a:r>
            <a:r>
              <a:rPr lang="en-US" sz="5400" dirty="0" err="1">
                <a:solidFill>
                  <a:srgbClr val="420042"/>
                </a:solidFill>
                <a:latin typeface="+mj-lt"/>
                <a:cs typeface="Times New Roman" panose="02020603050405020304" pitchFamily="18" charset="0"/>
              </a:rPr>
              <a:t>T</a:t>
            </a:r>
            <a:r>
              <a:rPr lang="en-US" sz="5400" b="0" dirty="0" err="1">
                <a:solidFill>
                  <a:srgbClr val="420042"/>
                </a:solidFill>
                <a:effectLst/>
                <a:latin typeface="+mj-lt"/>
                <a:cs typeface="Times New Roman" panose="02020603050405020304" pitchFamily="18" charset="0"/>
              </a:rPr>
              <a:t>hần</a:t>
            </a:r>
            <a:r>
              <a:rPr lang="en-US" sz="5400" b="0" dirty="0">
                <a:solidFill>
                  <a:srgbClr val="420042"/>
                </a:solidFill>
                <a:effectLst/>
                <a:latin typeface="+mj-lt"/>
                <a:cs typeface="Times New Roman" panose="02020603050405020304" pitchFamily="18" charset="0"/>
              </a:rPr>
              <a:t> </a:t>
            </a:r>
            <a:r>
              <a:rPr lang="en-US" sz="5400" dirty="0" err="1">
                <a:solidFill>
                  <a:srgbClr val="420042"/>
                </a:solidFill>
                <a:latin typeface="+mj-lt"/>
                <a:cs typeface="Times New Roman" panose="02020603050405020304" pitchFamily="18" charset="0"/>
              </a:rPr>
              <a:t>C</a:t>
            </a:r>
            <a:r>
              <a:rPr lang="en-US" sz="5400" b="0" dirty="0" err="1">
                <a:solidFill>
                  <a:srgbClr val="420042"/>
                </a:solidFill>
                <a:effectLst/>
                <a:latin typeface="+mj-lt"/>
                <a:cs typeface="Times New Roman" panose="02020603050405020304" pitchFamily="18" charset="0"/>
              </a:rPr>
              <a:t>húa</a:t>
            </a:r>
            <a:r>
              <a:rPr lang="en-US" sz="5400" b="0" dirty="0">
                <a:solidFill>
                  <a:srgbClr val="420042"/>
                </a:solidFill>
                <a:effectLst/>
                <a:latin typeface="+mj-lt"/>
                <a:cs typeface="Times New Roman" panose="02020603050405020304" pitchFamily="18" charset="0"/>
              </a:rPr>
              <a:t> </a:t>
            </a:r>
            <a:r>
              <a:rPr lang="en-US" sz="5400" b="0" dirty="0" err="1">
                <a:solidFill>
                  <a:srgbClr val="420042"/>
                </a:solidFill>
                <a:effectLst/>
                <a:latin typeface="+mj-lt"/>
                <a:cs typeface="Times New Roman" panose="02020603050405020304" pitchFamily="18" charset="0"/>
              </a:rPr>
              <a:t>ngự</a:t>
            </a:r>
            <a:r>
              <a:rPr lang="en-US" sz="5400" b="0" dirty="0">
                <a:solidFill>
                  <a:srgbClr val="420042"/>
                </a:solidFill>
                <a:effectLst/>
                <a:latin typeface="+mj-lt"/>
                <a:cs typeface="Times New Roman" panose="02020603050405020304" pitchFamily="18" charset="0"/>
              </a:rPr>
              <a:t> </a:t>
            </a:r>
            <a:r>
              <a:rPr lang="en-US" sz="5400" b="0" dirty="0" err="1">
                <a:solidFill>
                  <a:srgbClr val="420042"/>
                </a:solidFill>
                <a:effectLst/>
                <a:latin typeface="+mj-lt"/>
                <a:cs typeface="Times New Roman" panose="02020603050405020304" pitchFamily="18" charset="0"/>
              </a:rPr>
              <a:t>trên</a:t>
            </a:r>
            <a:r>
              <a:rPr lang="en-US" sz="5400" b="0" dirty="0">
                <a:solidFill>
                  <a:srgbClr val="420042"/>
                </a:solidFill>
                <a:effectLst/>
                <a:latin typeface="+mj-lt"/>
                <a:cs typeface="Times New Roman" panose="02020603050405020304" pitchFamily="18" charset="0"/>
              </a:rPr>
              <a:t> </a:t>
            </a:r>
            <a:r>
              <a:rPr lang="en-US" sz="5400" b="0" dirty="0" err="1">
                <a:solidFill>
                  <a:srgbClr val="420042"/>
                </a:solidFill>
                <a:effectLst/>
                <a:latin typeface="+mj-lt"/>
                <a:cs typeface="Times New Roman" panose="02020603050405020304" pitchFamily="18" charset="0"/>
              </a:rPr>
              <a:t>tôi</a:t>
            </a:r>
            <a:r>
              <a:rPr lang="en-US" sz="5400" b="0" dirty="0">
                <a:solidFill>
                  <a:srgbClr val="420042"/>
                </a:solidFill>
                <a:effectLst/>
                <a:latin typeface="+mj-lt"/>
                <a:cs typeface="Times New Roman" panose="02020603050405020304" pitchFamily="18" charset="0"/>
              </a:rPr>
              <a:t>.</a:t>
            </a:r>
            <a:r>
              <a:rPr lang="vi-VN" sz="5400" b="0" dirty="0">
                <a:solidFill>
                  <a:srgbClr val="420042"/>
                </a:solidFill>
                <a:effectLst/>
                <a:latin typeface="+mj-lt"/>
                <a:cs typeface="Times New Roman" panose="02020603050405020304" pitchFamily="18" charset="0"/>
              </a:rPr>
              <a:t> Chúa </a:t>
            </a:r>
            <a:r>
              <a:rPr lang="en-US" sz="5400" b="0" dirty="0">
                <a:solidFill>
                  <a:srgbClr val="420042"/>
                </a:solidFill>
                <a:effectLst/>
                <a:latin typeface="+mj-lt"/>
                <a:cs typeface="Times New Roman" panose="02020603050405020304" pitchFamily="18" charset="0"/>
              </a:rPr>
              <a:t>s</a:t>
            </a:r>
            <a:r>
              <a:rPr lang="vi-VN" sz="5400" b="0" dirty="0">
                <a:solidFill>
                  <a:srgbClr val="420042"/>
                </a:solidFill>
                <a:effectLst/>
                <a:latin typeface="+mj-lt"/>
                <a:cs typeface="Times New Roman" panose="02020603050405020304" pitchFamily="18" charset="0"/>
              </a:rPr>
              <a:t>ai </a:t>
            </a:r>
            <a:r>
              <a:rPr lang="en-US" sz="5400" dirty="0">
                <a:solidFill>
                  <a:srgbClr val="420042"/>
                </a:solidFill>
                <a:latin typeface="+mj-lt"/>
                <a:cs typeface="Times New Roman" panose="02020603050405020304" pitchFamily="18" charset="0"/>
              </a:rPr>
              <a:t>t</a:t>
            </a:r>
            <a:r>
              <a:rPr lang="vi-VN" sz="5400" b="0" dirty="0">
                <a:solidFill>
                  <a:srgbClr val="420042"/>
                </a:solidFill>
                <a:effectLst/>
                <a:latin typeface="+mj-lt"/>
                <a:cs typeface="Times New Roman" panose="02020603050405020304" pitchFamily="18" charset="0"/>
              </a:rPr>
              <a:t>ôi </a:t>
            </a:r>
            <a:r>
              <a:rPr lang="en-US" sz="5400" b="0" dirty="0">
                <a:solidFill>
                  <a:srgbClr val="420042"/>
                </a:solidFill>
                <a:effectLst/>
                <a:latin typeface="+mj-lt"/>
                <a:cs typeface="Times New Roman" panose="02020603050405020304" pitchFamily="18" charset="0"/>
              </a:rPr>
              <a:t>đ</a:t>
            </a:r>
            <a:r>
              <a:rPr lang="vi-VN" sz="5400" b="0" dirty="0">
                <a:solidFill>
                  <a:srgbClr val="420042"/>
                </a:solidFill>
                <a:effectLst/>
                <a:latin typeface="+mj-lt"/>
                <a:cs typeface="Times New Roman" panose="02020603050405020304" pitchFamily="18" charset="0"/>
              </a:rPr>
              <a:t>em Tin Mừng </a:t>
            </a:r>
            <a:r>
              <a:rPr lang="en-US" sz="5400" dirty="0">
                <a:solidFill>
                  <a:srgbClr val="420042"/>
                </a:solidFill>
                <a:latin typeface="+mj-lt"/>
                <a:cs typeface="Times New Roman" panose="02020603050405020304" pitchFamily="18" charset="0"/>
              </a:rPr>
              <a:t>c</a:t>
            </a:r>
            <a:r>
              <a:rPr lang="vi-VN" sz="5400" b="0" dirty="0">
                <a:solidFill>
                  <a:srgbClr val="420042"/>
                </a:solidFill>
                <a:effectLst/>
                <a:latin typeface="+mj-lt"/>
                <a:cs typeface="Times New Roman" panose="02020603050405020304" pitchFamily="18" charset="0"/>
              </a:rPr>
              <a:t>ho </a:t>
            </a:r>
            <a:r>
              <a:rPr lang="en-US" sz="5400" dirty="0">
                <a:solidFill>
                  <a:srgbClr val="420042"/>
                </a:solidFill>
                <a:latin typeface="+mj-lt"/>
                <a:cs typeface="Times New Roman" panose="02020603050405020304" pitchFamily="18" charset="0"/>
              </a:rPr>
              <a:t>n</a:t>
            </a:r>
            <a:r>
              <a:rPr lang="vi-VN" sz="5400" b="0" dirty="0">
                <a:solidFill>
                  <a:srgbClr val="420042"/>
                </a:solidFill>
                <a:effectLst/>
                <a:latin typeface="+mj-lt"/>
                <a:cs typeface="Times New Roman" panose="02020603050405020304" pitchFamily="18" charset="0"/>
              </a:rPr>
              <a:t>gười </a:t>
            </a:r>
            <a:r>
              <a:rPr lang="en-US" sz="5400" dirty="0">
                <a:solidFill>
                  <a:srgbClr val="420042"/>
                </a:solidFill>
                <a:latin typeface="+mj-lt"/>
                <a:cs typeface="Times New Roman" panose="02020603050405020304" pitchFamily="18" charset="0"/>
              </a:rPr>
              <a:t>k</a:t>
            </a:r>
            <a:r>
              <a:rPr lang="vi-VN" sz="5400" b="0" dirty="0">
                <a:solidFill>
                  <a:srgbClr val="420042"/>
                </a:solidFill>
                <a:effectLst/>
                <a:latin typeface="+mj-lt"/>
                <a:cs typeface="Times New Roman" panose="02020603050405020304" pitchFamily="18" charset="0"/>
              </a:rPr>
              <a:t>hó </a:t>
            </a:r>
            <a:r>
              <a:rPr lang="en-US" sz="5400" dirty="0">
                <a:solidFill>
                  <a:srgbClr val="420042"/>
                </a:solidFill>
                <a:latin typeface="+mj-lt"/>
                <a:cs typeface="Times New Roman" panose="02020603050405020304" pitchFamily="18" charset="0"/>
              </a:rPr>
              <a:t>n</a:t>
            </a:r>
            <a:r>
              <a:rPr lang="vi-VN" sz="5400" b="0" dirty="0">
                <a:solidFill>
                  <a:srgbClr val="420042"/>
                </a:solidFill>
                <a:effectLst/>
                <a:latin typeface="+mj-lt"/>
                <a:cs typeface="Times New Roman" panose="02020603050405020304" pitchFamily="18" charset="0"/>
              </a:rPr>
              <a:t>ghèo.</a:t>
            </a:r>
            <a:r>
              <a:rPr lang="en-US" sz="5400" b="0" dirty="0">
                <a:solidFill>
                  <a:srgbClr val="420042"/>
                </a:solidFill>
                <a:effectLst/>
                <a:latin typeface="+mj-lt"/>
                <a:cs typeface="Times New Roman" panose="02020603050405020304" pitchFamily="18" charset="0"/>
              </a:rPr>
              <a:t> </a:t>
            </a:r>
            <a:endParaRPr lang="en-US" sz="5400" b="0" u="sng" dirty="0">
              <a:solidFill>
                <a:srgbClr val="420042"/>
              </a:solidFill>
              <a:effectLst/>
              <a:latin typeface="+mj-lt"/>
              <a:cs typeface="Times New Roman" panose="02020603050405020304" pitchFamily="18" charset="0"/>
            </a:endParaRPr>
          </a:p>
        </p:txBody>
      </p:sp>
      <p:sp>
        <p:nvSpPr>
          <p:cNvPr id="2" name="Rectangle 1"/>
          <p:cNvSpPr/>
          <p:nvPr/>
        </p:nvSpPr>
        <p:spPr>
          <a:xfrm>
            <a:off x="9646" y="-23873"/>
            <a:ext cx="5486400" cy="769441"/>
          </a:xfrm>
          <a:prstGeom prst="rect">
            <a:avLst/>
          </a:prstGeom>
        </p:spPr>
        <p:txBody>
          <a:bodyPr wrap="square">
            <a:spAutoFit/>
          </a:bodyPr>
          <a:lstStyle/>
          <a:p>
            <a:r>
              <a:rPr lang="en-US" sz="4400" b="0" u="sng" kern="0" dirty="0">
                <a:solidFill>
                  <a:srgbClr val="C00000"/>
                </a:solidFill>
                <a:latin typeface="UTM American Sans"/>
                <a:cs typeface="Times New Roman" panose="02020603050405020304" pitchFamily="18" charset="0"/>
              </a:rPr>
              <a:t>Alleluia-alleluia:</a:t>
            </a:r>
            <a:r>
              <a:rPr lang="en-US" sz="4400" b="0" kern="0" dirty="0">
                <a:solidFill>
                  <a:srgbClr val="C00000"/>
                </a:solidFill>
                <a:latin typeface="UTM American Sans"/>
                <a:cs typeface="Times New Roman" panose="02020603050405020304" pitchFamily="18" charset="0"/>
              </a:rPr>
              <a:t> </a:t>
            </a:r>
            <a:endParaRPr lang="en-US" sz="6600" dirty="0">
              <a:solidFill>
                <a:srgbClr val="C00000"/>
              </a:solidFill>
            </a:endParaRPr>
          </a:p>
        </p:txBody>
      </p:sp>
      <p:sp>
        <p:nvSpPr>
          <p:cNvPr id="4" name="Rectangle 3"/>
          <p:cNvSpPr/>
          <p:nvPr/>
        </p:nvSpPr>
        <p:spPr>
          <a:xfrm>
            <a:off x="6324600" y="4095750"/>
            <a:ext cx="1805302" cy="837345"/>
          </a:xfrm>
          <a:prstGeom prst="rect">
            <a:avLst/>
          </a:prstGeom>
        </p:spPr>
        <p:txBody>
          <a:bodyPr wrap="none">
            <a:spAutoFit/>
          </a:bodyPr>
          <a:lstStyle/>
          <a:p>
            <a:pPr lvl="0" algn="just">
              <a:lnSpc>
                <a:spcPct val="140000"/>
              </a:lnSpc>
              <a:spcBef>
                <a:spcPct val="20000"/>
              </a:spcBef>
              <a:defRPr/>
            </a:pPr>
            <a:r>
              <a:rPr lang="en-US" sz="4000" b="0" u="sng" kern="0" dirty="0">
                <a:solidFill>
                  <a:srgbClr val="C00000"/>
                </a:solidFill>
                <a:latin typeface="UTM American Sans"/>
                <a:cs typeface="Times New Roman" panose="02020603050405020304" pitchFamily="18" charset="0"/>
              </a:rPr>
              <a:t>Alleluia.</a:t>
            </a:r>
          </a:p>
        </p:txBody>
      </p:sp>
    </p:spTree>
    <p:extLst>
      <p:ext uri="{BB962C8B-B14F-4D97-AF65-F5344CB8AC3E}">
        <p14:creationId xmlns:p14="http://schemas.microsoft.com/office/powerpoint/2010/main" val="3227465723"/>
      </p:ext>
    </p:extLst>
  </p:cSld>
  <p:clrMapOvr>
    <a:masterClrMapping/>
  </p:clrMapOvr>
  <p:transition advClick="0" advTm="3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627"/>
            <a:ext cx="9144000" cy="5134246"/>
          </a:xfrm>
          <a:prstGeom prst="rect">
            <a:avLst/>
          </a:prstGeom>
        </p:spPr>
      </p:pic>
    </p:spTree>
    <p:extLst>
      <p:ext uri="{BB962C8B-B14F-4D97-AF65-F5344CB8AC3E}">
        <p14:creationId xmlns:p14="http://schemas.microsoft.com/office/powerpoint/2010/main" val="29178236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400"/>
            <a:ext cx="4174972" cy="5143500"/>
          </a:xfrm>
          <a:prstGeom prst="rect">
            <a:avLst/>
          </a:prstGeom>
        </p:spPr>
      </p:pic>
      <p:sp>
        <p:nvSpPr>
          <p:cNvPr id="4" name="Rectangle 3"/>
          <p:cNvSpPr/>
          <p:nvPr/>
        </p:nvSpPr>
        <p:spPr>
          <a:xfrm>
            <a:off x="3779155" y="2387084"/>
            <a:ext cx="4525598" cy="769441"/>
          </a:xfrm>
          <a:prstGeom prst="rect">
            <a:avLst/>
          </a:prstGeom>
        </p:spPr>
        <p:txBody>
          <a:bodyPr wrap="none">
            <a:spAutoFit/>
          </a:bodyPr>
          <a:lstStyle/>
          <a:p>
            <a:r>
              <a:rPr lang="en-US" sz="4400" dirty="0">
                <a:solidFill>
                  <a:schemeClr val="accent6">
                    <a:lumMod val="50000"/>
                  </a:schemeClr>
                </a:solidFill>
              </a:rPr>
              <a:t>PHÚT THINH LẶNG</a:t>
            </a:r>
          </a:p>
        </p:txBody>
      </p:sp>
    </p:spTree>
    <p:extLst>
      <p:ext uri="{BB962C8B-B14F-4D97-AF65-F5344CB8AC3E}">
        <p14:creationId xmlns:p14="http://schemas.microsoft.com/office/powerpoint/2010/main" val="19216740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dirty="0">
                <a:solidFill>
                  <a:srgbClr val="C00000"/>
                </a:solidFill>
                <a:effectLst/>
                <a:latin typeface="+mj-lt"/>
                <a:cs typeface="Times New Roman" pitchFamily="18" charset="0"/>
              </a:rPr>
              <a:t>KINH TIN KÍNH</a:t>
            </a:r>
          </a:p>
        </p:txBody>
      </p:sp>
    </p:spTree>
    <p:extLst>
      <p:ext uri="{BB962C8B-B14F-4D97-AF65-F5344CB8AC3E}">
        <p14:creationId xmlns:p14="http://schemas.microsoft.com/office/powerpoint/2010/main" val="123790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i="1" dirty="0">
                <a:solidFill>
                  <a:srgbClr val="C00000"/>
                </a:solidFill>
                <a:effectLst/>
                <a:latin typeface="+mj-lt"/>
                <a:cs typeface="Times New Roman" pitchFamily="18" charset="0"/>
              </a:rPr>
              <a:t>Tôi tin kính một Thiên Chúa là Cha toàn năng,</a:t>
            </a:r>
            <a:r>
              <a:rPr lang="vi-VN" sz="5400" b="0" dirty="0">
                <a:solidFill>
                  <a:srgbClr val="420042"/>
                </a:solidFill>
                <a:effectLst/>
                <a:latin typeface="+mj-lt"/>
                <a:cs typeface="Times New Roman" pitchFamily="18" charset="0"/>
              </a:rPr>
              <a:t> Đấng tạo thành trời đất, muôn vật hữu hình và vô hình. </a:t>
            </a:r>
            <a:r>
              <a:rPr lang="en-US" sz="5400" b="0" dirty="0" err="1">
                <a:solidFill>
                  <a:srgbClr val="420042"/>
                </a:solidFill>
                <a:effectLst/>
                <a:latin typeface="+mj-lt"/>
                <a:cs typeface="Times New Roman" pitchFamily="18" charset="0"/>
              </a:rPr>
              <a:t>Tôi</a:t>
            </a:r>
            <a:r>
              <a:rPr lang="en-US" sz="5400" b="0" dirty="0">
                <a:solidFill>
                  <a:srgbClr val="420042"/>
                </a:solidFill>
                <a:effectLst/>
                <a:latin typeface="+mj-lt"/>
                <a:cs typeface="Times New Roman" pitchFamily="18" charset="0"/>
              </a:rPr>
              <a:t> tin </a:t>
            </a:r>
            <a:r>
              <a:rPr lang="en-US" sz="5400" b="0" dirty="0" err="1">
                <a:solidFill>
                  <a:srgbClr val="420042"/>
                </a:solidFill>
                <a:effectLst/>
                <a:latin typeface="+mj-lt"/>
                <a:cs typeface="Times New Roman" pitchFamily="18" charset="0"/>
              </a:rPr>
              <a:t>kính</a:t>
            </a:r>
            <a:r>
              <a:rPr lang="en-US" sz="5400" b="0" dirty="0">
                <a:solidFill>
                  <a:srgbClr val="420042"/>
                </a:solidFill>
                <a:effectLst/>
                <a:latin typeface="+mj-lt"/>
                <a:cs typeface="Times New Roman" pitchFamily="18" charset="0"/>
              </a:rPr>
              <a:t> </a:t>
            </a:r>
            <a:r>
              <a:rPr lang="en-US" sz="5400" b="0" dirty="0" err="1">
                <a:solidFill>
                  <a:srgbClr val="420042"/>
                </a:solidFill>
                <a:effectLst/>
                <a:latin typeface="+mj-lt"/>
                <a:cs typeface="Times New Roman" pitchFamily="18" charset="0"/>
              </a:rPr>
              <a:t>một</a:t>
            </a:r>
            <a:r>
              <a:rPr lang="en-US" sz="5400" b="0" dirty="0">
                <a:solidFill>
                  <a:srgbClr val="420042"/>
                </a:solidFill>
                <a:effectLst/>
                <a:latin typeface="+mj-lt"/>
                <a:cs typeface="Times New Roman" pitchFamily="18" charset="0"/>
              </a:rPr>
              <a:t> </a:t>
            </a:r>
            <a:r>
              <a:rPr lang="en-US" sz="5400" b="0" dirty="0" err="1">
                <a:solidFill>
                  <a:srgbClr val="420042"/>
                </a:solidFill>
                <a:effectLst/>
                <a:latin typeface="+mj-lt"/>
                <a:cs typeface="Times New Roman" pitchFamily="18" charset="0"/>
              </a:rPr>
              <a:t>Chúa</a:t>
            </a:r>
            <a:r>
              <a:rPr lang="en-US" sz="5400" b="0" dirty="0">
                <a:solidFill>
                  <a:srgbClr val="420042"/>
                </a:solidFill>
                <a:effectLst/>
                <a:latin typeface="+mj-lt"/>
                <a:cs typeface="Times New Roman" pitchFamily="18" charset="0"/>
              </a:rPr>
              <a:t> </a:t>
            </a:r>
            <a:r>
              <a:rPr lang="en-US" sz="5400" b="0" dirty="0" err="1">
                <a:solidFill>
                  <a:srgbClr val="420042"/>
                </a:solidFill>
                <a:effectLst/>
                <a:latin typeface="+mj-lt"/>
                <a:cs typeface="Times New Roman" pitchFamily="18" charset="0"/>
              </a:rPr>
              <a:t>Giêsu</a:t>
            </a:r>
            <a:r>
              <a:rPr lang="en-US" sz="5400" b="0" dirty="0">
                <a:solidFill>
                  <a:srgbClr val="420042"/>
                </a:solidFill>
                <a:effectLst/>
                <a:latin typeface="+mj-lt"/>
                <a:cs typeface="Times New Roman" pitchFamily="18" charset="0"/>
              </a:rPr>
              <a:t> </a:t>
            </a:r>
            <a:r>
              <a:rPr lang="en-US" sz="5400" b="0" dirty="0" err="1">
                <a:solidFill>
                  <a:srgbClr val="420042"/>
                </a:solidFill>
                <a:effectLst/>
                <a:latin typeface="+mj-lt"/>
                <a:cs typeface="Times New Roman" pitchFamily="18" charset="0"/>
              </a:rPr>
              <a:t>Kitô</a:t>
            </a:r>
            <a:r>
              <a:rPr lang="en-US" sz="5400" b="0" dirty="0">
                <a:solidFill>
                  <a:srgbClr val="420042"/>
                </a:solidFill>
                <a:effectLst/>
                <a:latin typeface="+mj-lt"/>
                <a:cs typeface="Times New Roman" pitchFamily="18" charset="0"/>
              </a:rPr>
              <a:t>, Con </a:t>
            </a:r>
            <a:r>
              <a:rPr lang="en-US" sz="5400" b="0" dirty="0" err="1">
                <a:solidFill>
                  <a:srgbClr val="420042"/>
                </a:solidFill>
                <a:effectLst/>
                <a:latin typeface="+mj-lt"/>
                <a:cs typeface="Times New Roman" pitchFamily="18" charset="0"/>
              </a:rPr>
              <a:t>Một</a:t>
            </a:r>
            <a:r>
              <a:rPr lang="en-US" sz="5400" b="0" dirty="0">
                <a:solidFill>
                  <a:srgbClr val="420042"/>
                </a:solidFill>
                <a:effectLst/>
                <a:latin typeface="+mj-lt"/>
                <a:cs typeface="Times New Roman" pitchFamily="18" charset="0"/>
              </a:rPr>
              <a:t> </a:t>
            </a:r>
            <a:r>
              <a:rPr lang="en-US" sz="5400" b="0" dirty="0" err="1">
                <a:solidFill>
                  <a:srgbClr val="420042"/>
                </a:solidFill>
                <a:effectLst/>
                <a:latin typeface="+mj-lt"/>
                <a:cs typeface="Times New Roman" pitchFamily="18" charset="0"/>
              </a:rPr>
              <a:t>Thiên</a:t>
            </a:r>
            <a:r>
              <a:rPr lang="en-US" sz="5400" b="0" dirty="0">
                <a:solidFill>
                  <a:srgbClr val="420042"/>
                </a:solidFill>
                <a:effectLst/>
                <a:latin typeface="+mj-lt"/>
                <a:cs typeface="Times New Roman" pitchFamily="18" charset="0"/>
              </a:rPr>
              <a:t> </a:t>
            </a:r>
            <a:r>
              <a:rPr lang="en-US" sz="5400" b="0" dirty="0" err="1">
                <a:solidFill>
                  <a:srgbClr val="420042"/>
                </a:solidFill>
                <a:effectLst/>
                <a:latin typeface="+mj-lt"/>
                <a:cs typeface="Times New Roman" pitchFamily="18" charset="0"/>
              </a:rPr>
              <a:t>Chúa</a:t>
            </a:r>
            <a:r>
              <a:rPr lang="en-US" sz="5400" b="0" dirty="0">
                <a:solidFill>
                  <a:srgbClr val="420042"/>
                </a:solidFill>
                <a:effectLst/>
                <a:latin typeface="+mj-lt"/>
                <a:cs typeface="Times New Roman" pitchFamily="18" charset="0"/>
              </a:rPr>
              <a:t>,</a:t>
            </a:r>
          </a:p>
        </p:txBody>
      </p:sp>
    </p:spTree>
    <p:extLst>
      <p:ext uri="{BB962C8B-B14F-4D97-AF65-F5344CB8AC3E}">
        <p14:creationId xmlns:p14="http://schemas.microsoft.com/office/powerpoint/2010/main" val="1476778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500" b="0" dirty="0">
                <a:solidFill>
                  <a:srgbClr val="420042"/>
                </a:solidFill>
                <a:effectLst/>
                <a:latin typeface="+mj-lt"/>
                <a:cs typeface="Times New Roman" pitchFamily="18" charset="0"/>
              </a:rPr>
              <a:t>Sinh bởi Đức Chúa Cha từ trước muôn đời. Người là Thiên Chúa bởi Thiên Chúa, Ánh Sáng bởi Ánh Sáng,</a:t>
            </a:r>
            <a:r>
              <a:rPr lang="en-US" sz="5500" b="0" dirty="0">
                <a:solidFill>
                  <a:srgbClr val="420042"/>
                </a:solidFill>
                <a:effectLst/>
                <a:latin typeface="+mj-lt"/>
                <a:cs typeface="Times New Roman" pitchFamily="18" charset="0"/>
              </a:rPr>
              <a:t> </a:t>
            </a:r>
            <a:r>
              <a:rPr lang="en-US" sz="5500" b="0" dirty="0" err="1">
                <a:solidFill>
                  <a:srgbClr val="420042"/>
                </a:solidFill>
                <a:effectLst/>
                <a:latin typeface="+mj-lt"/>
                <a:cs typeface="Times New Roman" pitchFamily="18" charset="0"/>
              </a:rPr>
              <a:t>Thiên</a:t>
            </a:r>
            <a:r>
              <a:rPr lang="en-US" sz="5500" b="0" dirty="0">
                <a:solidFill>
                  <a:srgbClr val="420042"/>
                </a:solidFill>
                <a:effectLst/>
                <a:latin typeface="+mj-lt"/>
                <a:cs typeface="Times New Roman" pitchFamily="18" charset="0"/>
              </a:rPr>
              <a:t> </a:t>
            </a:r>
            <a:r>
              <a:rPr lang="en-US" sz="5500" b="0" dirty="0" err="1">
                <a:solidFill>
                  <a:srgbClr val="420042"/>
                </a:solidFill>
                <a:effectLst/>
                <a:latin typeface="+mj-lt"/>
                <a:cs typeface="Times New Roman" pitchFamily="18" charset="0"/>
              </a:rPr>
              <a:t>Chúa</a:t>
            </a:r>
            <a:r>
              <a:rPr lang="en-US" sz="5500" b="0" dirty="0">
                <a:solidFill>
                  <a:srgbClr val="420042"/>
                </a:solidFill>
                <a:effectLst/>
                <a:latin typeface="+mj-lt"/>
                <a:cs typeface="Times New Roman" pitchFamily="18" charset="0"/>
              </a:rPr>
              <a:t> </a:t>
            </a:r>
            <a:r>
              <a:rPr lang="en-US" sz="5500" b="0" dirty="0" err="1">
                <a:solidFill>
                  <a:srgbClr val="420042"/>
                </a:solidFill>
                <a:effectLst/>
                <a:latin typeface="+mj-lt"/>
                <a:cs typeface="Times New Roman" pitchFamily="18" charset="0"/>
              </a:rPr>
              <a:t>thật</a:t>
            </a:r>
            <a:r>
              <a:rPr lang="en-US" sz="5500" b="0" dirty="0">
                <a:solidFill>
                  <a:srgbClr val="420042"/>
                </a:solidFill>
                <a:effectLst/>
                <a:latin typeface="+mj-lt"/>
                <a:cs typeface="Times New Roman" pitchFamily="18" charset="0"/>
              </a:rPr>
              <a:t> </a:t>
            </a:r>
            <a:r>
              <a:rPr lang="en-US" sz="5500" b="0" dirty="0" err="1">
                <a:solidFill>
                  <a:srgbClr val="420042"/>
                </a:solidFill>
                <a:effectLst/>
                <a:latin typeface="+mj-lt"/>
                <a:cs typeface="Times New Roman" pitchFamily="18" charset="0"/>
              </a:rPr>
              <a:t>bởi</a:t>
            </a:r>
            <a:r>
              <a:rPr lang="en-US" sz="5500" b="0" dirty="0">
                <a:solidFill>
                  <a:srgbClr val="420042"/>
                </a:solidFill>
                <a:effectLst/>
                <a:latin typeface="+mj-lt"/>
                <a:cs typeface="Times New Roman" pitchFamily="18" charset="0"/>
              </a:rPr>
              <a:t> </a:t>
            </a:r>
            <a:r>
              <a:rPr lang="en-US" sz="5500" b="0" dirty="0" err="1">
                <a:solidFill>
                  <a:srgbClr val="420042"/>
                </a:solidFill>
                <a:effectLst/>
                <a:latin typeface="+mj-lt"/>
                <a:cs typeface="Times New Roman" pitchFamily="18" charset="0"/>
              </a:rPr>
              <a:t>Thiên</a:t>
            </a:r>
            <a:r>
              <a:rPr lang="en-US" sz="5500" b="0" dirty="0">
                <a:solidFill>
                  <a:srgbClr val="420042"/>
                </a:solidFill>
                <a:effectLst/>
                <a:latin typeface="+mj-lt"/>
                <a:cs typeface="Times New Roman" pitchFamily="18" charset="0"/>
              </a:rPr>
              <a:t> </a:t>
            </a:r>
            <a:r>
              <a:rPr lang="en-US" sz="5500" b="0" dirty="0" err="1">
                <a:solidFill>
                  <a:srgbClr val="420042"/>
                </a:solidFill>
                <a:effectLst/>
                <a:latin typeface="+mj-lt"/>
                <a:cs typeface="Times New Roman" pitchFamily="18" charset="0"/>
              </a:rPr>
              <a:t>Chúa</a:t>
            </a:r>
            <a:r>
              <a:rPr lang="en-US" sz="5500" b="0" dirty="0">
                <a:solidFill>
                  <a:srgbClr val="420042"/>
                </a:solidFill>
                <a:effectLst/>
                <a:latin typeface="+mj-lt"/>
                <a:cs typeface="Times New Roman" pitchFamily="18" charset="0"/>
              </a:rPr>
              <a:t> </a:t>
            </a:r>
            <a:r>
              <a:rPr lang="en-US" sz="5500" b="0" dirty="0" err="1">
                <a:solidFill>
                  <a:srgbClr val="420042"/>
                </a:solidFill>
                <a:effectLst/>
                <a:latin typeface="+mj-lt"/>
                <a:cs typeface="Times New Roman" pitchFamily="18" charset="0"/>
              </a:rPr>
              <a:t>thật</a:t>
            </a:r>
            <a:r>
              <a:rPr lang="en-US" sz="5500" b="0" dirty="0">
                <a:solidFill>
                  <a:srgbClr val="420042"/>
                </a:solidFill>
                <a:effectLst/>
                <a:latin typeface="+mj-lt"/>
                <a:cs typeface="Times New Roman" pitchFamily="18" charset="0"/>
              </a:rPr>
              <a:t>,</a:t>
            </a:r>
          </a:p>
        </p:txBody>
      </p:sp>
    </p:spTree>
    <p:extLst>
      <p:ext uri="{BB962C8B-B14F-4D97-AF65-F5344CB8AC3E}">
        <p14:creationId xmlns:p14="http://schemas.microsoft.com/office/powerpoint/2010/main" val="18306397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420042"/>
                </a:solidFill>
                <a:effectLst/>
                <a:latin typeface="+mj-lt"/>
                <a:cs typeface="Times New Roman" pitchFamily="18" charset="0"/>
              </a:rPr>
              <a:t>được sinh ra mà không phải được tạo thành, đồng bản thể với Đức Chúa Cha: nhờ Người mà muôn vật được tạo thành. Vì loài người chúng ta và để cứu độ chúng ta,</a:t>
            </a:r>
            <a:endParaRPr lang="en-US" sz="6000" b="0" dirty="0">
              <a:solidFill>
                <a:srgbClr val="420042"/>
              </a:solidFill>
              <a:effectLst/>
              <a:latin typeface="+mj-lt"/>
              <a:cs typeface="Times New Roman" pitchFamily="18" charset="0"/>
            </a:endParaRPr>
          </a:p>
        </p:txBody>
      </p:sp>
    </p:spTree>
    <p:extLst>
      <p:ext uri="{BB962C8B-B14F-4D97-AF65-F5344CB8AC3E}">
        <p14:creationId xmlns:p14="http://schemas.microsoft.com/office/powerpoint/2010/main" val="986145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C00000"/>
                </a:solidFill>
                <a:effectLst/>
                <a:latin typeface="+mj-lt"/>
                <a:cs typeface="Times New Roman" pitchFamily="18" charset="0"/>
              </a:rPr>
              <a:t>Người đã từ trời xuống thế. Bởi phép Đức Chúa Thánh Thần, Người đã nhập thể trong lòng Trinh Nữ Maria, và đã làm người.</a:t>
            </a:r>
            <a:endParaRPr lang="en-US" sz="60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8126687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420042"/>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420042"/>
              </a:solidFill>
              <a:effectLst/>
              <a:latin typeface="+mj-lt"/>
              <a:cs typeface="Times New Roman" pitchFamily="18" charset="0"/>
            </a:endParaRPr>
          </a:p>
        </p:txBody>
      </p:sp>
    </p:spTree>
    <p:extLst>
      <p:ext uri="{BB962C8B-B14F-4D97-AF65-F5344CB8AC3E}">
        <p14:creationId xmlns:p14="http://schemas.microsoft.com/office/powerpoint/2010/main" val="2346665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0" y="0"/>
            <a:ext cx="9144000" cy="5143500"/>
          </a:xfrm>
        </p:spPr>
        <p:txBody>
          <a:bodyPr>
            <a:noAutofit/>
          </a:bodyPr>
          <a:lstStyle/>
          <a:p>
            <a:pPr marL="0" indent="0" algn="just">
              <a:lnSpc>
                <a:spcPct val="140000"/>
              </a:lnSpc>
              <a:buFontTx/>
              <a:buNone/>
              <a:defRPr/>
            </a:pPr>
            <a:r>
              <a:rPr lang="en-US" sz="6000" b="0" u="sng" dirty="0" err="1">
                <a:solidFill>
                  <a:srgbClr val="C00000"/>
                </a:solidFill>
                <a:effectLst/>
                <a:latin typeface="+mj-lt"/>
                <a:cs typeface="Times New Roman" panose="02020603050405020304" pitchFamily="18" charset="0"/>
              </a:rPr>
              <a:t>Đk</a:t>
            </a:r>
            <a:r>
              <a:rPr lang="en-US" sz="6000" b="0" dirty="0">
                <a:solidFill>
                  <a:srgbClr val="C00000"/>
                </a:solidFill>
                <a:effectLst/>
                <a:latin typeface="+mj-lt"/>
                <a:cs typeface="Times New Roman" panose="02020603050405020304" pitchFamily="18" charset="0"/>
              </a:rPr>
              <a:t>:</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Hãy</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mừng</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rỡ</a:t>
            </a:r>
            <a:r>
              <a:rPr lang="en-US" sz="6000" b="0" dirty="0">
                <a:solidFill>
                  <a:srgbClr val="420042"/>
                </a:solidFill>
                <a:effectLst/>
                <a:latin typeface="+mj-lt"/>
                <a:cs typeface="Times New Roman" panose="02020603050405020304" pitchFamily="18" charset="0"/>
              </a:rPr>
              <a:t> reo </a:t>
            </a:r>
            <a:r>
              <a:rPr lang="en-US" sz="6000" b="0" dirty="0" err="1">
                <a:solidFill>
                  <a:srgbClr val="420042"/>
                </a:solidFill>
                <a:effectLst/>
                <a:latin typeface="+mj-lt"/>
                <a:cs typeface="Times New Roman" panose="02020603050405020304" pitchFamily="18" charset="0"/>
              </a:rPr>
              <a:t>hò</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vì</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giữa</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ngươi</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Đức</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Chúa</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của</a:t>
            </a:r>
            <a:r>
              <a:rPr lang="en-US" sz="6000" b="0" dirty="0">
                <a:solidFill>
                  <a:srgbClr val="420042"/>
                </a:solidFill>
                <a:effectLst/>
                <a:latin typeface="+mj-lt"/>
                <a:cs typeface="Times New Roman" panose="02020603050405020304" pitchFamily="18" charset="0"/>
              </a:rPr>
              <a:t> </a:t>
            </a:r>
            <a:r>
              <a:rPr lang="en-US" sz="6000" dirty="0">
                <a:solidFill>
                  <a:srgbClr val="420042"/>
                </a:solidFill>
                <a:latin typeface="+mj-lt"/>
                <a:cs typeface="Times New Roman" panose="02020603050405020304" pitchFamily="18" charset="0"/>
              </a:rPr>
              <a:t>Is</a:t>
            </a:r>
            <a:r>
              <a:rPr lang="en-US" sz="6000" b="0" dirty="0">
                <a:solidFill>
                  <a:srgbClr val="420042"/>
                </a:solidFill>
                <a:effectLst/>
                <a:latin typeface="+mj-lt"/>
                <a:cs typeface="Times New Roman" panose="02020603050405020304" pitchFamily="18" charset="0"/>
              </a:rPr>
              <a:t>-ra-el, </a:t>
            </a:r>
            <a:r>
              <a:rPr lang="en-US" sz="6000" b="0" dirty="0" err="1">
                <a:solidFill>
                  <a:srgbClr val="420042"/>
                </a:solidFill>
                <a:effectLst/>
                <a:latin typeface="+mj-lt"/>
                <a:cs typeface="Times New Roman" panose="02020603050405020304" pitchFamily="18" charset="0"/>
              </a:rPr>
              <a:t>quả</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thực</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là</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thánh</a:t>
            </a:r>
            <a:r>
              <a:rPr lang="en-US" sz="6000" b="0" dirty="0">
                <a:solidFill>
                  <a:srgbClr val="420042"/>
                </a:solidFill>
                <a:effectLst/>
                <a:latin typeface="+mj-lt"/>
                <a:cs typeface="Times New Roman" panose="02020603050405020304" pitchFamily="18" charset="0"/>
              </a:rPr>
              <a:t> </a:t>
            </a:r>
            <a:r>
              <a:rPr lang="en-US" sz="6000" b="0" dirty="0" err="1">
                <a:solidFill>
                  <a:srgbClr val="420042"/>
                </a:solidFill>
                <a:effectLst/>
                <a:latin typeface="+mj-lt"/>
                <a:cs typeface="Times New Roman" panose="02020603050405020304" pitchFamily="18" charset="0"/>
              </a:rPr>
              <a:t>thiện</a:t>
            </a:r>
            <a:r>
              <a:rPr lang="en-US" sz="6000" b="0" dirty="0">
                <a:solidFill>
                  <a:srgbClr val="420042"/>
                </a:solidFill>
                <a:effectLst/>
                <a:latin typeface="+mj-lt"/>
                <a:cs typeface="Times New Roman" panose="02020603050405020304" pitchFamily="18" charset="0"/>
              </a:rPr>
              <a:t>.</a:t>
            </a:r>
          </a:p>
        </p:txBody>
      </p:sp>
    </p:spTree>
    <p:extLst>
      <p:ext uri="{BB962C8B-B14F-4D97-AF65-F5344CB8AC3E}">
        <p14:creationId xmlns:p14="http://schemas.microsoft.com/office/powerpoint/2010/main" val="4149460219"/>
      </p:ext>
    </p:extLst>
  </p:cSld>
  <p:clrMapOvr>
    <a:masterClrMapping/>
  </p:clrMapOvr>
  <p:transition advClick="0" advTm="3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5400" b="0" dirty="0">
                <a:solidFill>
                  <a:srgbClr val="420042"/>
                </a:solidFill>
                <a:effectLst/>
                <a:latin typeface="+mj-lt"/>
                <a:cs typeface="Times New Roman" pitchFamily="18" charset="0"/>
              </a:rPr>
              <a:t>Người lên trời, ngự bên hữu Đức Chúa Cha, và Người sẽ lại đến trong vinh quang để phán xét kẻ sống và kẻ chết, Nước Người sẽ không bao giờ cùng.</a:t>
            </a:r>
            <a:endParaRPr lang="en-US" sz="5400" b="0" dirty="0">
              <a:solidFill>
                <a:srgbClr val="420042"/>
              </a:solidFill>
              <a:effectLst/>
              <a:latin typeface="+mj-lt"/>
              <a:cs typeface="Times New Roman" pitchFamily="18" charset="0"/>
            </a:endParaRPr>
          </a:p>
        </p:txBody>
      </p:sp>
    </p:spTree>
    <p:extLst>
      <p:ext uri="{BB962C8B-B14F-4D97-AF65-F5344CB8AC3E}">
        <p14:creationId xmlns:p14="http://schemas.microsoft.com/office/powerpoint/2010/main" val="585239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000" b="0" dirty="0">
                <a:solidFill>
                  <a:srgbClr val="420042"/>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420042"/>
              </a:solidFill>
              <a:effectLst/>
              <a:latin typeface="+mj-lt"/>
              <a:cs typeface="Times New Roman" pitchFamily="18" charset="0"/>
            </a:endParaRPr>
          </a:p>
        </p:txBody>
      </p:sp>
    </p:spTree>
    <p:extLst>
      <p:ext uri="{BB962C8B-B14F-4D97-AF65-F5344CB8AC3E}">
        <p14:creationId xmlns:p14="http://schemas.microsoft.com/office/powerpoint/2010/main" val="31224038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vi-VN" sz="5000" b="0" dirty="0">
                <a:solidFill>
                  <a:srgbClr val="420042"/>
                </a:solidFill>
                <a:effectLst/>
                <a:latin typeface="+mj-lt"/>
                <a:cs typeface="Times New Roman" pitchFamily="18" charset="0"/>
              </a:rPr>
              <a:t>Người được phụng thờ và tôn vinh cùng với Đức Chúa Cha và Đức Chúa Con: Người đã dùng các tiên tri mà phán dạy. Tôi tin Hội Thánh duy nhất, thánh thiện, công giáo và tông truyền.</a:t>
            </a:r>
            <a:endParaRPr lang="en-US" sz="5000" b="0" dirty="0">
              <a:solidFill>
                <a:srgbClr val="420042"/>
              </a:solidFill>
              <a:effectLst/>
              <a:latin typeface="+mj-lt"/>
              <a:cs typeface="Times New Roman" pitchFamily="18" charset="0"/>
            </a:endParaRPr>
          </a:p>
        </p:txBody>
      </p:sp>
    </p:spTree>
    <p:extLst>
      <p:ext uri="{BB962C8B-B14F-4D97-AF65-F5344CB8AC3E}">
        <p14:creationId xmlns:p14="http://schemas.microsoft.com/office/powerpoint/2010/main" val="35060648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vi-VN" sz="6600" b="0" dirty="0">
                <a:solidFill>
                  <a:srgbClr val="420042"/>
                </a:solidFill>
                <a:effectLst/>
                <a:latin typeface="+mj-lt"/>
                <a:cs typeface="Times New Roman" pitchFamily="18" charset="0"/>
              </a:rPr>
              <a:t>Tôi tuyên xưng có một Phép Rửa để tha tội. Tôi trông đợi kẻ chết sống lại và sựsống đời sau. </a:t>
            </a:r>
            <a:r>
              <a:rPr lang="vi-VN" sz="6600" b="0" dirty="0">
                <a:solidFill>
                  <a:srgbClr val="C00000"/>
                </a:solidFill>
                <a:effectLst/>
                <a:latin typeface="+mj-lt"/>
                <a:cs typeface="Times New Roman" pitchFamily="18" charset="0"/>
              </a:rPr>
              <a:t>Amen.</a:t>
            </a:r>
            <a:endParaRPr lang="en-US" sz="6600" b="0" dirty="0">
              <a:solidFill>
                <a:srgbClr val="C00000"/>
              </a:solidFill>
              <a:effectLst/>
              <a:latin typeface="+mj-lt"/>
              <a:cs typeface="Times New Roman" pitchFamily="18" charset="0"/>
            </a:endParaRPr>
          </a:p>
        </p:txBody>
      </p:sp>
    </p:spTree>
    <p:extLst>
      <p:ext uri="{BB962C8B-B14F-4D97-AF65-F5344CB8AC3E}">
        <p14:creationId xmlns:p14="http://schemas.microsoft.com/office/powerpoint/2010/main" val="40236566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78236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a:bodyPr>
          <a:lstStyle/>
          <a:p>
            <a:r>
              <a:rPr lang="en-US" sz="6000" b="0" u="sng" dirty="0">
                <a:solidFill>
                  <a:srgbClr val="FF0000"/>
                </a:solidFill>
                <a:latin typeface="+mj-lt"/>
                <a:cs typeface="Times New Roman" pitchFamily="18" charset="0"/>
              </a:rPr>
              <a:t>Ca </a:t>
            </a:r>
            <a:r>
              <a:rPr lang="en-US" sz="6000" b="0" u="sng" dirty="0" err="1">
                <a:solidFill>
                  <a:srgbClr val="FF0000"/>
                </a:solidFill>
                <a:latin typeface="+mj-lt"/>
                <a:cs typeface="Times New Roman" pitchFamily="18" charset="0"/>
              </a:rPr>
              <a:t>Dâng</a:t>
            </a:r>
            <a:r>
              <a:rPr lang="en-US" sz="6000" b="0" u="sng" dirty="0">
                <a:solidFill>
                  <a:srgbClr val="FF0000"/>
                </a:solidFill>
                <a:latin typeface="+mj-lt"/>
                <a:cs typeface="Times New Roman" pitchFamily="18" charset="0"/>
              </a:rPr>
              <a:t> </a:t>
            </a:r>
            <a:r>
              <a:rPr lang="en-US" sz="6000" b="0" u="sng" dirty="0" err="1">
                <a:solidFill>
                  <a:srgbClr val="FF0000"/>
                </a:solidFill>
                <a:latin typeface="+mj-lt"/>
                <a:cs typeface="Times New Roman" pitchFamily="18" charset="0"/>
              </a:rPr>
              <a:t>Lễ</a:t>
            </a:r>
            <a:br>
              <a:rPr lang="vi-VN" sz="7000" b="0" u="sng" dirty="0">
                <a:solidFill>
                  <a:srgbClr val="FF0000"/>
                </a:solidFill>
                <a:latin typeface="+mj-lt"/>
                <a:cs typeface="Times New Roman" pitchFamily="18" charset="0"/>
              </a:rPr>
            </a:br>
            <a:r>
              <a:rPr lang="en-US" altLang="en-US" sz="6000" b="0" dirty="0" err="1">
                <a:solidFill>
                  <a:srgbClr val="FF0000"/>
                </a:solidFill>
                <a:latin typeface="+mj-lt"/>
              </a:rPr>
              <a:t>Dâng</a:t>
            </a:r>
            <a:r>
              <a:rPr lang="en-US" altLang="en-US" sz="6000" b="0" dirty="0">
                <a:solidFill>
                  <a:srgbClr val="FF0000"/>
                </a:solidFill>
                <a:latin typeface="+mj-lt"/>
              </a:rPr>
              <a:t> </a:t>
            </a:r>
            <a:r>
              <a:rPr lang="en-US" altLang="en-US" sz="6000" b="0" dirty="0" err="1">
                <a:solidFill>
                  <a:srgbClr val="FF0000"/>
                </a:solidFill>
                <a:latin typeface="+mj-lt"/>
              </a:rPr>
              <a:t>Niềm</a:t>
            </a:r>
            <a:r>
              <a:rPr lang="en-US" altLang="en-US" sz="6000" b="0" dirty="0">
                <a:solidFill>
                  <a:srgbClr val="FF0000"/>
                </a:solidFill>
                <a:latin typeface="+mj-lt"/>
              </a:rPr>
              <a:t> </a:t>
            </a:r>
            <a:r>
              <a:rPr lang="en-US" altLang="en-US" sz="6000" b="0" dirty="0" err="1">
                <a:solidFill>
                  <a:srgbClr val="FF0000"/>
                </a:solidFill>
                <a:latin typeface="+mj-lt"/>
              </a:rPr>
              <a:t>Đ</a:t>
            </a:r>
            <a:r>
              <a:rPr lang="en-US" altLang="en-US" sz="6000" dirty="0" err="1">
                <a:solidFill>
                  <a:srgbClr val="FF0000"/>
                </a:solidFill>
              </a:rPr>
              <a:t>ợi</a:t>
            </a:r>
            <a:r>
              <a:rPr lang="en-US" altLang="en-US" sz="6000" dirty="0">
                <a:solidFill>
                  <a:srgbClr val="FF0000"/>
                </a:solidFill>
              </a:rPr>
              <a:t> </a:t>
            </a:r>
            <a:r>
              <a:rPr lang="en-US" altLang="en-US" sz="6000" dirty="0" err="1">
                <a:solidFill>
                  <a:srgbClr val="FF0000"/>
                </a:solidFill>
              </a:rPr>
              <a:t>Mong</a:t>
            </a:r>
            <a:br>
              <a:rPr lang="en-US" altLang="en-US" sz="6600" dirty="0">
                <a:solidFill>
                  <a:srgbClr val="FFFF00"/>
                </a:solidFill>
              </a:rPr>
            </a:br>
            <a:r>
              <a:rPr lang="en-US" altLang="en-US" dirty="0">
                <a:solidFill>
                  <a:srgbClr val="420042"/>
                </a:solidFill>
              </a:rPr>
              <a:t>T</a:t>
            </a:r>
            <a:r>
              <a:rPr lang="vi-VN" altLang="en-US" dirty="0">
                <a:solidFill>
                  <a:srgbClr val="420042"/>
                </a:solidFill>
              </a:rPr>
              <a:t>ư</a:t>
            </a:r>
            <a:r>
              <a:rPr lang="en-US" altLang="en-US" dirty="0" err="1">
                <a:solidFill>
                  <a:srgbClr val="420042"/>
                </a:solidFill>
              </a:rPr>
              <a:t>ờng</a:t>
            </a:r>
            <a:r>
              <a:rPr lang="en-US" altLang="en-US" dirty="0">
                <a:solidFill>
                  <a:srgbClr val="420042"/>
                </a:solidFill>
              </a:rPr>
              <a:t> </a:t>
            </a:r>
            <a:r>
              <a:rPr lang="en-US" altLang="en-US" dirty="0" err="1">
                <a:solidFill>
                  <a:srgbClr val="420042"/>
                </a:solidFill>
              </a:rPr>
              <a:t>Ân</a:t>
            </a:r>
            <a:br>
              <a:rPr lang="en-US" sz="6600" b="0" dirty="0">
                <a:solidFill>
                  <a:srgbClr val="420042"/>
                </a:solidFill>
                <a:latin typeface="+mj-lt"/>
                <a:cs typeface="Times New Roman" pitchFamily="18" charset="0"/>
              </a:rPr>
            </a:br>
            <a:endParaRPr lang="en-US" sz="7000" b="0" dirty="0">
              <a:solidFill>
                <a:srgbClr val="420042"/>
              </a:solidFill>
              <a:latin typeface="+mj-lt"/>
              <a:cs typeface="Times New Roman" pitchFamily="18" charset="0"/>
            </a:endParaRPr>
          </a:p>
        </p:txBody>
      </p:sp>
    </p:spTree>
    <p:extLst>
      <p:ext uri="{BB962C8B-B14F-4D97-AF65-F5344CB8AC3E}">
        <p14:creationId xmlns:p14="http://schemas.microsoft.com/office/powerpoint/2010/main" val="16789267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rmAutofit fontScale="90000"/>
          </a:bodyPr>
          <a:lstStyle/>
          <a:p>
            <a:pPr algn="just"/>
            <a:r>
              <a:rPr lang="en-US" altLang="en-US" sz="6600" b="0" u="sng" dirty="0">
                <a:solidFill>
                  <a:srgbClr val="FF0000"/>
                </a:solidFill>
                <a:latin typeface="+mj-lt"/>
                <a:cs typeface="Times New Roman" panose="02020603050405020304" pitchFamily="18" charset="0"/>
              </a:rPr>
              <a:t>Tk1</a:t>
            </a:r>
            <a:r>
              <a:rPr lang="vi-VN" sz="6600" dirty="0">
                <a:cs typeface="Times New Roman" panose="02020603050405020304" pitchFamily="18" charset="0"/>
              </a:rPr>
              <a:t> </a:t>
            </a:r>
            <a:r>
              <a:rPr lang="vi-VN" sz="6600" dirty="0">
                <a:solidFill>
                  <a:srgbClr val="420042"/>
                </a:solidFill>
                <a:latin typeface="+mj-lt"/>
                <a:cs typeface="Times New Roman" panose="02020603050405020304" pitchFamily="18" charset="0"/>
              </a:rPr>
              <a:t>Tựa như bánh và rượu khiết tinh, chờ mong được thánh hoá. Biến thành Máu Thịt thắm hồng dưỡng nuôi muôn người dương thế.</a:t>
            </a:r>
            <a:r>
              <a:rPr lang="en-US" sz="6600" dirty="0">
                <a:solidFill>
                  <a:srgbClr val="420042"/>
                </a:solidFill>
                <a:latin typeface="+mj-lt"/>
                <a:cs typeface="Times New Roman" panose="02020603050405020304" pitchFamily="18" charset="0"/>
              </a:rPr>
              <a:t> </a:t>
            </a:r>
            <a:endParaRPr lang="en-US" sz="6000" b="0" dirty="0">
              <a:solidFill>
                <a:srgbClr val="420042"/>
              </a:solidFill>
              <a:latin typeface="+mj-lt"/>
              <a:cs typeface="Times New Roman" pitchFamily="18" charset="0"/>
            </a:endParaRPr>
          </a:p>
        </p:txBody>
      </p:sp>
    </p:spTree>
    <p:extLst>
      <p:ext uri="{BB962C8B-B14F-4D97-AF65-F5344CB8AC3E}">
        <p14:creationId xmlns:p14="http://schemas.microsoft.com/office/powerpoint/2010/main" val="301888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vi-VN" sz="6200" dirty="0">
                <a:solidFill>
                  <a:srgbClr val="420042"/>
                </a:solidFill>
                <a:latin typeface="+mj-lt"/>
                <a:cs typeface="Times New Roman" panose="02020603050405020304" pitchFamily="18" charset="0"/>
              </a:rPr>
              <a:t>Thì nguyện dâng xác thân con yếu hèn cùng bao nỗi  </a:t>
            </a:r>
            <a:r>
              <a:rPr lang="en-US" sz="6200" dirty="0">
                <a:solidFill>
                  <a:srgbClr val="420042"/>
                </a:solidFill>
                <a:latin typeface="+mj-lt"/>
                <a:cs typeface="Times New Roman" panose="02020603050405020304" pitchFamily="18" charset="0"/>
              </a:rPr>
              <a:t>ô </a:t>
            </a:r>
            <a:r>
              <a:rPr lang="vi-VN" sz="6200" dirty="0">
                <a:solidFill>
                  <a:srgbClr val="420042"/>
                </a:solidFill>
                <a:latin typeface="+mj-lt"/>
                <a:cs typeface="Times New Roman" panose="02020603050405020304" pitchFamily="18" charset="0"/>
              </a:rPr>
              <a:t>nhơ.</a:t>
            </a:r>
            <a:r>
              <a:rPr lang="en-US" sz="6200" dirty="0">
                <a:solidFill>
                  <a:srgbClr val="420042"/>
                </a:solidFill>
                <a:latin typeface="+mj-lt"/>
                <a:cs typeface="Times New Roman" panose="02020603050405020304" pitchFamily="18" charset="0"/>
              </a:rPr>
              <a:t> </a:t>
            </a:r>
            <a:r>
              <a:rPr lang="vi-VN" sz="6200" dirty="0">
                <a:solidFill>
                  <a:srgbClr val="420042"/>
                </a:solidFill>
                <a:latin typeface="+mj-lt"/>
                <a:cs typeface="Times New Roman" panose="02020603050405020304" pitchFamily="18" charset="0"/>
              </a:rPr>
              <a:t>Mong chờ Chúa ngự đến thánh hoá tâm hồn.</a:t>
            </a:r>
            <a:endParaRPr lang="en-US" sz="6200" b="0" dirty="0">
              <a:solidFill>
                <a:srgbClr val="420042"/>
              </a:solidFill>
              <a:latin typeface="+mj-lt"/>
              <a:cs typeface="Times New Roman" panose="02020603050405020304" pitchFamily="18" charset="0"/>
            </a:endParaRPr>
          </a:p>
        </p:txBody>
      </p:sp>
    </p:spTree>
    <p:extLst>
      <p:ext uri="{BB962C8B-B14F-4D97-AF65-F5344CB8AC3E}">
        <p14:creationId xmlns:p14="http://schemas.microsoft.com/office/powerpoint/2010/main" val="31506289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vi-VN" altLang="en-US" sz="5600" b="0" u="sng" dirty="0">
                <a:solidFill>
                  <a:srgbClr val="FF0000"/>
                </a:solidFill>
                <a:latin typeface="+mj-lt"/>
                <a:cs typeface="Times New Roman" panose="02020603050405020304" pitchFamily="18" charset="0"/>
              </a:rPr>
              <a:t>Đ</a:t>
            </a:r>
            <a:r>
              <a:rPr lang="en-US" altLang="en-US" sz="5600" b="0" u="sng" dirty="0">
                <a:solidFill>
                  <a:srgbClr val="FF0000"/>
                </a:solidFill>
                <a:latin typeface="+mj-lt"/>
                <a:cs typeface="Times New Roman" panose="02020603050405020304" pitchFamily="18" charset="0"/>
              </a:rPr>
              <a:t>k:</a:t>
            </a:r>
            <a:r>
              <a:rPr lang="en-US" altLang="en-US" sz="5600" b="0" dirty="0">
                <a:solidFill>
                  <a:schemeClr val="bg1"/>
                </a:solidFill>
                <a:latin typeface="+mj-lt"/>
                <a:cs typeface="Times New Roman" panose="02020603050405020304" pitchFamily="18" charset="0"/>
              </a:rPr>
              <a:t> </a:t>
            </a:r>
            <a:r>
              <a:rPr lang="en-US" sz="5600" dirty="0" err="1">
                <a:solidFill>
                  <a:srgbClr val="420042"/>
                </a:solidFill>
                <a:latin typeface="+mj-lt"/>
                <a:cs typeface="Times New Roman" panose="02020603050405020304" pitchFamily="18" charset="0"/>
              </a:rPr>
              <a:t>Dâng</a:t>
            </a:r>
            <a:r>
              <a:rPr lang="en-US" sz="5600" dirty="0">
                <a:solidFill>
                  <a:srgbClr val="420042"/>
                </a:solidFill>
                <a:latin typeface="+mj-lt"/>
                <a:cs typeface="Times New Roman" panose="02020603050405020304" pitchFamily="18" charset="0"/>
              </a:rPr>
              <a:t> </a:t>
            </a:r>
            <a:r>
              <a:rPr lang="en-US" sz="5600" dirty="0" err="1">
                <a:solidFill>
                  <a:srgbClr val="420042"/>
                </a:solidFill>
                <a:latin typeface="+mj-lt"/>
                <a:cs typeface="Times New Roman" panose="02020603050405020304" pitchFamily="18" charset="0"/>
              </a:rPr>
              <a:t>lên</a:t>
            </a:r>
            <a:r>
              <a:rPr lang="en-US" sz="5600" dirty="0">
                <a:solidFill>
                  <a:srgbClr val="420042"/>
                </a:solidFill>
                <a:latin typeface="+mj-lt"/>
                <a:cs typeface="Times New Roman" panose="02020603050405020304" pitchFamily="18" charset="0"/>
              </a:rPr>
              <a:t> </a:t>
            </a:r>
            <a:r>
              <a:rPr lang="en-US" sz="5600" dirty="0" err="1">
                <a:solidFill>
                  <a:srgbClr val="420042"/>
                </a:solidFill>
                <a:latin typeface="+mj-lt"/>
                <a:cs typeface="Times New Roman" panose="02020603050405020304" pitchFamily="18" charset="0"/>
              </a:rPr>
              <a:t>Chúa</a:t>
            </a:r>
            <a:r>
              <a:rPr lang="en-US" sz="5600" dirty="0">
                <a:solidFill>
                  <a:srgbClr val="420042"/>
                </a:solidFill>
                <a:latin typeface="+mj-lt"/>
                <a:cs typeface="Times New Roman" panose="02020603050405020304" pitchFamily="18" charset="0"/>
              </a:rPr>
              <a:t> </a:t>
            </a:r>
            <a:r>
              <a:rPr lang="en-US" sz="5600" dirty="0" err="1">
                <a:solidFill>
                  <a:srgbClr val="420042"/>
                </a:solidFill>
                <a:latin typeface="+mj-lt"/>
                <a:cs typeface="Times New Roman" panose="02020603050405020304" pitchFamily="18" charset="0"/>
              </a:rPr>
              <a:t>của</a:t>
            </a:r>
            <a:r>
              <a:rPr lang="en-US" sz="5600" dirty="0">
                <a:solidFill>
                  <a:srgbClr val="420042"/>
                </a:solidFill>
                <a:latin typeface="+mj-lt"/>
                <a:cs typeface="Times New Roman" panose="02020603050405020304" pitchFamily="18" charset="0"/>
              </a:rPr>
              <a:t> </a:t>
            </a:r>
            <a:r>
              <a:rPr lang="en-US" sz="5600" dirty="0" err="1">
                <a:solidFill>
                  <a:srgbClr val="420042"/>
                </a:solidFill>
                <a:latin typeface="+mj-lt"/>
                <a:cs typeface="Times New Roman" panose="02020603050405020304" pitchFamily="18" charset="0"/>
              </a:rPr>
              <a:t>lễ</a:t>
            </a:r>
            <a:r>
              <a:rPr lang="en-US" sz="5600" dirty="0">
                <a:solidFill>
                  <a:srgbClr val="420042"/>
                </a:solidFill>
                <a:latin typeface="+mj-lt"/>
                <a:cs typeface="Times New Roman" panose="02020603050405020304" pitchFamily="18" charset="0"/>
              </a:rPr>
              <a:t> </a:t>
            </a:r>
            <a:r>
              <a:rPr lang="en-US" sz="5600" dirty="0" err="1">
                <a:solidFill>
                  <a:srgbClr val="420042"/>
                </a:solidFill>
                <a:latin typeface="+mj-lt"/>
                <a:cs typeface="Times New Roman" panose="02020603050405020304" pitchFamily="18" charset="0"/>
              </a:rPr>
              <a:t>đợi</a:t>
            </a:r>
            <a:r>
              <a:rPr lang="en-US" sz="5600" dirty="0">
                <a:solidFill>
                  <a:srgbClr val="420042"/>
                </a:solidFill>
                <a:latin typeface="+mj-lt"/>
                <a:cs typeface="Times New Roman" panose="02020603050405020304" pitchFamily="18" charset="0"/>
              </a:rPr>
              <a:t> </a:t>
            </a:r>
            <a:r>
              <a:rPr lang="en-US" sz="5600" dirty="0" err="1">
                <a:solidFill>
                  <a:srgbClr val="420042"/>
                </a:solidFill>
                <a:latin typeface="+mj-lt"/>
                <a:cs typeface="Times New Roman" panose="02020603050405020304" pitchFamily="18" charset="0"/>
              </a:rPr>
              <a:t>mong</a:t>
            </a:r>
            <a:r>
              <a:rPr lang="en-US" sz="5600" dirty="0">
                <a:solidFill>
                  <a:srgbClr val="420042"/>
                </a:solidFill>
                <a:latin typeface="+mj-lt"/>
                <a:cs typeface="Times New Roman" panose="02020603050405020304" pitchFamily="18" charset="0"/>
              </a:rPr>
              <a:t>, </a:t>
            </a:r>
            <a:r>
              <a:rPr lang="en-US" sz="5600" dirty="0" err="1">
                <a:solidFill>
                  <a:srgbClr val="420042"/>
                </a:solidFill>
                <a:latin typeface="+mj-lt"/>
                <a:cs typeface="Times New Roman" panose="02020603050405020304" pitchFamily="18" charset="0"/>
              </a:rPr>
              <a:t>dâng</a:t>
            </a:r>
            <a:r>
              <a:rPr lang="en-US" sz="5600" dirty="0">
                <a:solidFill>
                  <a:srgbClr val="420042"/>
                </a:solidFill>
                <a:latin typeface="+mj-lt"/>
                <a:cs typeface="Times New Roman" panose="02020603050405020304" pitchFamily="18" charset="0"/>
              </a:rPr>
              <a:t> </a:t>
            </a:r>
            <a:r>
              <a:rPr lang="en-US" sz="5600" dirty="0" err="1">
                <a:solidFill>
                  <a:srgbClr val="420042"/>
                </a:solidFill>
                <a:latin typeface="+mj-lt"/>
                <a:cs typeface="Times New Roman" panose="02020603050405020304" pitchFamily="18" charset="0"/>
              </a:rPr>
              <a:t>lên</a:t>
            </a:r>
            <a:r>
              <a:rPr lang="en-US" sz="5600" dirty="0">
                <a:solidFill>
                  <a:srgbClr val="420042"/>
                </a:solidFill>
                <a:latin typeface="+mj-lt"/>
                <a:cs typeface="Times New Roman" panose="02020603050405020304" pitchFamily="18" charset="0"/>
              </a:rPr>
              <a:t> </a:t>
            </a:r>
            <a:r>
              <a:rPr lang="en-US" sz="5600" dirty="0" err="1">
                <a:solidFill>
                  <a:srgbClr val="420042"/>
                </a:solidFill>
                <a:latin typeface="+mj-lt"/>
                <a:cs typeface="Times New Roman" panose="02020603050405020304" pitchFamily="18" charset="0"/>
              </a:rPr>
              <a:t>Chúa</a:t>
            </a:r>
            <a:r>
              <a:rPr lang="en-US" sz="5600" dirty="0">
                <a:solidFill>
                  <a:srgbClr val="420042"/>
                </a:solidFill>
                <a:latin typeface="+mj-lt"/>
                <a:cs typeface="Times New Roman" panose="02020603050405020304" pitchFamily="18" charset="0"/>
              </a:rPr>
              <a:t> r</a:t>
            </a:r>
            <a:r>
              <a:rPr lang="vi-VN" sz="5600" dirty="0">
                <a:solidFill>
                  <a:srgbClr val="420042"/>
                </a:solidFill>
                <a:latin typeface="+mj-lt"/>
                <a:cs typeface="Times New Roman" panose="02020603050405020304" pitchFamily="18" charset="0"/>
              </a:rPr>
              <a:t>ư</a:t>
            </a:r>
            <a:r>
              <a:rPr lang="en-US" sz="5600" dirty="0" err="1">
                <a:solidFill>
                  <a:srgbClr val="420042"/>
                </a:solidFill>
                <a:latin typeface="+mj-lt"/>
                <a:cs typeface="Times New Roman" panose="02020603050405020304" pitchFamily="18" charset="0"/>
              </a:rPr>
              <a:t>ợu</a:t>
            </a:r>
            <a:r>
              <a:rPr lang="en-US" sz="5600" dirty="0">
                <a:solidFill>
                  <a:srgbClr val="420042"/>
                </a:solidFill>
                <a:latin typeface="+mj-lt"/>
                <a:cs typeface="Times New Roman" panose="02020603050405020304" pitchFamily="18" charset="0"/>
              </a:rPr>
              <a:t> </a:t>
            </a:r>
            <a:r>
              <a:rPr lang="en-US" sz="5600" dirty="0" err="1">
                <a:solidFill>
                  <a:srgbClr val="420042"/>
                </a:solidFill>
                <a:latin typeface="+mj-lt"/>
                <a:cs typeface="Times New Roman" panose="02020603050405020304" pitchFamily="18" charset="0"/>
              </a:rPr>
              <a:t>nho</a:t>
            </a:r>
            <a:r>
              <a:rPr lang="en-US" sz="5600" dirty="0">
                <a:solidFill>
                  <a:srgbClr val="420042"/>
                </a:solidFill>
                <a:latin typeface="+mj-lt"/>
                <a:cs typeface="Times New Roman" panose="02020603050405020304" pitchFamily="18" charset="0"/>
              </a:rPr>
              <a:t> </a:t>
            </a:r>
            <a:r>
              <a:rPr lang="en-US" sz="5600" dirty="0" err="1">
                <a:solidFill>
                  <a:srgbClr val="420042"/>
                </a:solidFill>
                <a:latin typeface="+mj-lt"/>
                <a:cs typeface="Times New Roman" panose="02020603050405020304" pitchFamily="18" charset="0"/>
              </a:rPr>
              <a:t>cùng</a:t>
            </a:r>
            <a:r>
              <a:rPr lang="en-US" sz="5600" dirty="0">
                <a:solidFill>
                  <a:srgbClr val="420042"/>
                </a:solidFill>
                <a:latin typeface="+mj-lt"/>
                <a:cs typeface="Times New Roman" panose="02020603050405020304" pitchFamily="18" charset="0"/>
              </a:rPr>
              <a:t> </a:t>
            </a:r>
            <a:r>
              <a:rPr lang="en-US" sz="5600" dirty="0" err="1">
                <a:solidFill>
                  <a:srgbClr val="420042"/>
                </a:solidFill>
                <a:latin typeface="+mj-lt"/>
                <a:cs typeface="Times New Roman" panose="02020603050405020304" pitchFamily="18" charset="0"/>
              </a:rPr>
              <a:t>bánh</a:t>
            </a:r>
            <a:r>
              <a:rPr lang="en-US" sz="5600" dirty="0">
                <a:solidFill>
                  <a:srgbClr val="420042"/>
                </a:solidFill>
                <a:latin typeface="+mj-lt"/>
                <a:cs typeface="Times New Roman" panose="02020603050405020304" pitchFamily="18" charset="0"/>
              </a:rPr>
              <a:t> </a:t>
            </a:r>
            <a:r>
              <a:rPr lang="en-US" sz="5600" dirty="0" err="1">
                <a:solidFill>
                  <a:srgbClr val="420042"/>
                </a:solidFill>
                <a:latin typeface="+mj-lt"/>
                <a:cs typeface="Times New Roman" panose="02020603050405020304" pitchFamily="18" charset="0"/>
              </a:rPr>
              <a:t>miến</a:t>
            </a:r>
            <a:r>
              <a:rPr lang="en-US" sz="5600" dirty="0">
                <a:solidFill>
                  <a:srgbClr val="420042"/>
                </a:solidFill>
                <a:latin typeface="+mj-lt"/>
                <a:cs typeface="Times New Roman" panose="02020603050405020304" pitchFamily="18" charset="0"/>
              </a:rPr>
              <a:t>. </a:t>
            </a:r>
            <a:r>
              <a:rPr lang="en-US" sz="5600" dirty="0" err="1">
                <a:solidFill>
                  <a:srgbClr val="420042"/>
                </a:solidFill>
                <a:latin typeface="+mj-lt"/>
                <a:cs typeface="Times New Roman" panose="02020603050405020304" pitchFamily="18" charset="0"/>
              </a:rPr>
              <a:t>Dâng</a:t>
            </a:r>
            <a:r>
              <a:rPr lang="en-US" sz="5600" dirty="0">
                <a:solidFill>
                  <a:srgbClr val="420042"/>
                </a:solidFill>
                <a:latin typeface="+mj-lt"/>
                <a:cs typeface="Times New Roman" panose="02020603050405020304" pitchFamily="18" charset="0"/>
              </a:rPr>
              <a:t> </a:t>
            </a:r>
            <a:r>
              <a:rPr lang="en-US" sz="5600" dirty="0" err="1">
                <a:solidFill>
                  <a:srgbClr val="420042"/>
                </a:solidFill>
                <a:latin typeface="+mj-lt"/>
                <a:cs typeface="Times New Roman" panose="02020603050405020304" pitchFamily="18" charset="0"/>
              </a:rPr>
              <a:t>lên</a:t>
            </a:r>
            <a:r>
              <a:rPr lang="en-US" sz="5600" dirty="0">
                <a:solidFill>
                  <a:srgbClr val="420042"/>
                </a:solidFill>
                <a:latin typeface="+mj-lt"/>
                <a:cs typeface="Times New Roman" panose="02020603050405020304" pitchFamily="18" charset="0"/>
              </a:rPr>
              <a:t> </a:t>
            </a:r>
            <a:r>
              <a:rPr lang="en-US" sz="5600" dirty="0" err="1">
                <a:solidFill>
                  <a:srgbClr val="420042"/>
                </a:solidFill>
                <a:latin typeface="+mj-lt"/>
                <a:cs typeface="Times New Roman" panose="02020603050405020304" pitchFamily="18" charset="0"/>
              </a:rPr>
              <a:t>Chúa</a:t>
            </a:r>
            <a:r>
              <a:rPr lang="en-US" sz="5600" dirty="0">
                <a:solidFill>
                  <a:srgbClr val="420042"/>
                </a:solidFill>
                <a:latin typeface="+mj-lt"/>
                <a:cs typeface="Times New Roman" panose="02020603050405020304" pitchFamily="18" charset="0"/>
              </a:rPr>
              <a:t> </a:t>
            </a:r>
            <a:r>
              <a:rPr lang="en-US" sz="5600" dirty="0" err="1">
                <a:solidFill>
                  <a:srgbClr val="420042"/>
                </a:solidFill>
                <a:latin typeface="+mj-lt"/>
                <a:cs typeface="Times New Roman" panose="02020603050405020304" pitchFamily="18" charset="0"/>
              </a:rPr>
              <a:t>của</a:t>
            </a:r>
            <a:r>
              <a:rPr lang="en-US" sz="5600" dirty="0">
                <a:solidFill>
                  <a:srgbClr val="420042"/>
                </a:solidFill>
                <a:latin typeface="+mj-lt"/>
                <a:cs typeface="Times New Roman" panose="02020603050405020304" pitchFamily="18" charset="0"/>
              </a:rPr>
              <a:t> </a:t>
            </a:r>
            <a:r>
              <a:rPr lang="en-US" sz="5600" dirty="0" err="1">
                <a:solidFill>
                  <a:srgbClr val="420042"/>
                </a:solidFill>
                <a:latin typeface="+mj-lt"/>
                <a:cs typeface="Times New Roman" panose="02020603050405020304" pitchFamily="18" charset="0"/>
              </a:rPr>
              <a:t>lễ</a:t>
            </a:r>
            <a:r>
              <a:rPr lang="en-US" sz="5600" dirty="0">
                <a:solidFill>
                  <a:srgbClr val="420042"/>
                </a:solidFill>
                <a:latin typeface="+mj-lt"/>
                <a:cs typeface="Times New Roman" panose="02020603050405020304" pitchFamily="18" charset="0"/>
              </a:rPr>
              <a:t> </a:t>
            </a:r>
            <a:r>
              <a:rPr lang="en-US" sz="5600" dirty="0" err="1">
                <a:solidFill>
                  <a:srgbClr val="420042"/>
                </a:solidFill>
                <a:latin typeface="+mj-lt"/>
                <a:cs typeface="Times New Roman" panose="02020603050405020304" pitchFamily="18" charset="0"/>
              </a:rPr>
              <a:t>cậy</a:t>
            </a:r>
            <a:r>
              <a:rPr lang="en-US" sz="5600" dirty="0">
                <a:solidFill>
                  <a:srgbClr val="420042"/>
                </a:solidFill>
                <a:latin typeface="+mj-lt"/>
                <a:cs typeface="Times New Roman" panose="02020603050405020304" pitchFamily="18" charset="0"/>
              </a:rPr>
              <a:t> </a:t>
            </a:r>
            <a:r>
              <a:rPr lang="en-US" sz="5600" dirty="0" err="1">
                <a:solidFill>
                  <a:srgbClr val="420042"/>
                </a:solidFill>
                <a:latin typeface="+mj-lt"/>
                <a:cs typeface="Times New Roman" panose="02020603050405020304" pitchFamily="18" charset="0"/>
              </a:rPr>
              <a:t>trông</a:t>
            </a:r>
            <a:r>
              <a:rPr lang="en-US" sz="5600" dirty="0">
                <a:solidFill>
                  <a:srgbClr val="420042"/>
                </a:solidFill>
                <a:latin typeface="+mj-lt"/>
                <a:cs typeface="Times New Roman" panose="02020603050405020304" pitchFamily="18" charset="0"/>
              </a:rPr>
              <a:t>. </a:t>
            </a:r>
            <a:r>
              <a:rPr lang="en-US" sz="5600" dirty="0" err="1">
                <a:solidFill>
                  <a:srgbClr val="420042"/>
                </a:solidFill>
                <a:latin typeface="+mj-lt"/>
                <a:cs typeface="Times New Roman" panose="02020603050405020304" pitchFamily="18" charset="0"/>
              </a:rPr>
              <a:t>Dâng</a:t>
            </a:r>
            <a:r>
              <a:rPr lang="en-US" sz="5600" dirty="0">
                <a:solidFill>
                  <a:srgbClr val="420042"/>
                </a:solidFill>
                <a:latin typeface="+mj-lt"/>
                <a:cs typeface="Times New Roman" panose="02020603050405020304" pitchFamily="18" charset="0"/>
              </a:rPr>
              <a:t> </a:t>
            </a:r>
            <a:r>
              <a:rPr lang="en-US" sz="5600" dirty="0" err="1">
                <a:solidFill>
                  <a:srgbClr val="420042"/>
                </a:solidFill>
                <a:latin typeface="+mj-lt"/>
                <a:cs typeface="Times New Roman" panose="02020603050405020304" pitchFamily="18" charset="0"/>
              </a:rPr>
              <a:t>lên</a:t>
            </a:r>
            <a:r>
              <a:rPr lang="en-US" sz="5600" dirty="0">
                <a:solidFill>
                  <a:srgbClr val="420042"/>
                </a:solidFill>
                <a:latin typeface="+mj-lt"/>
                <a:cs typeface="Times New Roman" panose="02020603050405020304" pitchFamily="18" charset="0"/>
              </a:rPr>
              <a:t> </a:t>
            </a:r>
            <a:r>
              <a:rPr lang="en-US" sz="5600" dirty="0" err="1">
                <a:solidFill>
                  <a:srgbClr val="420042"/>
                </a:solidFill>
                <a:latin typeface="+mj-lt"/>
                <a:cs typeface="Times New Roman" panose="02020603050405020304" pitchFamily="18" charset="0"/>
              </a:rPr>
              <a:t>Chúa</a:t>
            </a:r>
            <a:r>
              <a:rPr lang="en-US" sz="5600" dirty="0">
                <a:solidFill>
                  <a:srgbClr val="420042"/>
                </a:solidFill>
                <a:latin typeface="+mj-lt"/>
                <a:cs typeface="Times New Roman" panose="02020603050405020304" pitchFamily="18" charset="0"/>
              </a:rPr>
              <a:t> </a:t>
            </a:r>
            <a:r>
              <a:rPr lang="en-US" sz="5600" dirty="0" err="1">
                <a:solidFill>
                  <a:srgbClr val="420042"/>
                </a:solidFill>
                <a:latin typeface="+mj-lt"/>
                <a:cs typeface="Times New Roman" panose="02020603050405020304" pitchFamily="18" charset="0"/>
              </a:rPr>
              <a:t>trọn</a:t>
            </a:r>
            <a:r>
              <a:rPr lang="en-US" sz="5600" dirty="0">
                <a:solidFill>
                  <a:srgbClr val="420042"/>
                </a:solidFill>
                <a:latin typeface="+mj-lt"/>
                <a:cs typeface="Times New Roman" panose="02020603050405020304" pitchFamily="18" charset="0"/>
              </a:rPr>
              <a:t> </a:t>
            </a:r>
            <a:r>
              <a:rPr lang="en-US" sz="5600" dirty="0" err="1">
                <a:solidFill>
                  <a:srgbClr val="420042"/>
                </a:solidFill>
                <a:latin typeface="+mj-lt"/>
                <a:cs typeface="Times New Roman" panose="02020603050405020304" pitchFamily="18" charset="0"/>
              </a:rPr>
              <a:t>tấm</a:t>
            </a:r>
            <a:r>
              <a:rPr lang="en-US" sz="5600" dirty="0">
                <a:solidFill>
                  <a:srgbClr val="420042"/>
                </a:solidFill>
                <a:latin typeface="+mj-lt"/>
                <a:cs typeface="Times New Roman" panose="02020603050405020304" pitchFamily="18" charset="0"/>
              </a:rPr>
              <a:t> </a:t>
            </a:r>
            <a:r>
              <a:rPr lang="en-US" sz="5600" dirty="0" err="1">
                <a:solidFill>
                  <a:srgbClr val="420042"/>
                </a:solidFill>
                <a:latin typeface="+mj-lt"/>
                <a:cs typeface="Times New Roman" panose="02020603050405020304" pitchFamily="18" charset="0"/>
              </a:rPr>
              <a:t>lòng</a:t>
            </a:r>
            <a:r>
              <a:rPr lang="en-US" sz="5600" dirty="0">
                <a:solidFill>
                  <a:srgbClr val="420042"/>
                </a:solidFill>
                <a:latin typeface="+mj-lt"/>
                <a:cs typeface="Times New Roman" panose="02020603050405020304" pitchFamily="18" charset="0"/>
              </a:rPr>
              <a:t> con. </a:t>
            </a:r>
            <a:endParaRPr lang="en-US" sz="5600" b="0" dirty="0">
              <a:solidFill>
                <a:srgbClr val="420042"/>
              </a:solidFill>
              <a:latin typeface="+mj-lt"/>
              <a:cs typeface="Times New Roman" pitchFamily="18" charset="0"/>
            </a:endParaRPr>
          </a:p>
        </p:txBody>
      </p:sp>
    </p:spTree>
    <p:extLst>
      <p:ext uri="{BB962C8B-B14F-4D97-AF65-F5344CB8AC3E}">
        <p14:creationId xmlns:p14="http://schemas.microsoft.com/office/powerpoint/2010/main" val="4477071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en-US" altLang="en-US" sz="6200" b="0" u="sng" dirty="0">
                <a:solidFill>
                  <a:srgbClr val="FF0000"/>
                </a:solidFill>
                <a:latin typeface="+mj-lt"/>
                <a:cs typeface="Times New Roman" panose="02020603050405020304" pitchFamily="18" charset="0"/>
              </a:rPr>
              <a:t>Tk2:</a:t>
            </a:r>
            <a:r>
              <a:rPr lang="en-US" altLang="en-US" sz="6200" b="0" dirty="0">
                <a:solidFill>
                  <a:schemeClr val="bg1"/>
                </a:solidFill>
                <a:latin typeface="+mj-lt"/>
                <a:cs typeface="Times New Roman" panose="02020603050405020304" pitchFamily="18" charset="0"/>
              </a:rPr>
              <a:t> </a:t>
            </a:r>
            <a:r>
              <a:rPr lang="vi-VN" sz="6200" dirty="0">
                <a:solidFill>
                  <a:srgbClr val="420042"/>
                </a:solidFill>
                <a:latin typeface="+mj-lt"/>
                <a:cs typeface="Times New Roman" panose="02020603050405020304" pitchFamily="18" charset="0"/>
              </a:rPr>
              <a:t>Tựa nai khát nguồn mạch suối trong, hồn con khao khát Chúa. Đến để</a:t>
            </a:r>
            <a:r>
              <a:rPr lang="en-US" sz="6200" dirty="0">
                <a:solidFill>
                  <a:srgbClr val="420042"/>
                </a:solidFill>
                <a:latin typeface="+mj-lt"/>
                <a:cs typeface="Times New Roman" panose="02020603050405020304" pitchFamily="18" charset="0"/>
              </a:rPr>
              <a:t> </a:t>
            </a:r>
            <a:r>
              <a:rPr lang="vi-VN" sz="6200" dirty="0">
                <a:solidFill>
                  <a:srgbClr val="420042"/>
                </a:solidFill>
                <a:latin typeface="+mj-lt"/>
                <a:cs typeface="Times New Roman" panose="02020603050405020304" pitchFamily="18" charset="0"/>
              </a:rPr>
              <a:t>tưới gội tâm hồn từ lâu khô cằn chai đá.</a:t>
            </a:r>
            <a:r>
              <a:rPr lang="en-US" sz="6200" dirty="0">
                <a:solidFill>
                  <a:srgbClr val="420042"/>
                </a:solidFill>
                <a:latin typeface="+mj-lt"/>
                <a:cs typeface="Times New Roman" panose="02020603050405020304" pitchFamily="18" charset="0"/>
              </a:rPr>
              <a:t> </a:t>
            </a:r>
            <a:endParaRPr lang="en-US" sz="6200" b="0" dirty="0">
              <a:solidFill>
                <a:srgbClr val="420042"/>
              </a:solidFill>
              <a:latin typeface="+mj-lt"/>
              <a:cs typeface="Times New Roman" pitchFamily="18" charset="0"/>
            </a:endParaRPr>
          </a:p>
        </p:txBody>
      </p:sp>
    </p:spTree>
    <p:extLst>
      <p:ext uri="{BB962C8B-B14F-4D97-AF65-F5344CB8AC3E}">
        <p14:creationId xmlns:p14="http://schemas.microsoft.com/office/powerpoint/2010/main" val="42265327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4294967295"/>
          </p:nvPr>
        </p:nvSpPr>
        <p:spPr>
          <a:xfrm>
            <a:off x="9646" y="514350"/>
            <a:ext cx="9144000" cy="3657600"/>
          </a:xfrm>
        </p:spPr>
        <p:txBody>
          <a:bodyPr>
            <a:noAutofit/>
          </a:bodyPr>
          <a:lstStyle/>
          <a:p>
            <a:pPr marL="0" indent="0" algn="just">
              <a:lnSpc>
                <a:spcPct val="140000"/>
              </a:lnSpc>
              <a:buFontTx/>
              <a:buNone/>
              <a:defRPr/>
            </a:pPr>
            <a:r>
              <a:rPr lang="en-US" sz="5400" b="0" dirty="0" err="1">
                <a:solidFill>
                  <a:srgbClr val="420042"/>
                </a:solidFill>
                <a:effectLst/>
                <a:latin typeface="+mj-lt"/>
                <a:cs typeface="Times New Roman" panose="02020603050405020304" pitchFamily="18" charset="0"/>
              </a:rPr>
              <a:t>Thánh</a:t>
            </a:r>
            <a:r>
              <a:rPr lang="en-US" sz="5400" b="0" dirty="0">
                <a:solidFill>
                  <a:srgbClr val="420042"/>
                </a:solidFill>
                <a:effectLst/>
                <a:latin typeface="+mj-lt"/>
                <a:cs typeface="Times New Roman" panose="02020603050405020304" pitchFamily="18" charset="0"/>
              </a:rPr>
              <a:t> </a:t>
            </a:r>
            <a:r>
              <a:rPr lang="en-US" sz="5400" dirty="0" err="1">
                <a:solidFill>
                  <a:srgbClr val="420042"/>
                </a:solidFill>
                <a:latin typeface="+mj-lt"/>
                <a:cs typeface="Times New Roman" panose="02020603050405020304" pitchFamily="18" charset="0"/>
              </a:rPr>
              <a:t>T</a:t>
            </a:r>
            <a:r>
              <a:rPr lang="en-US" sz="5400" b="0" dirty="0" err="1">
                <a:solidFill>
                  <a:srgbClr val="420042"/>
                </a:solidFill>
                <a:effectLst/>
                <a:latin typeface="+mj-lt"/>
                <a:cs typeface="Times New Roman" panose="02020603050405020304" pitchFamily="18" charset="0"/>
              </a:rPr>
              <a:t>hần</a:t>
            </a:r>
            <a:r>
              <a:rPr lang="en-US" sz="5400" b="0" dirty="0">
                <a:solidFill>
                  <a:srgbClr val="420042"/>
                </a:solidFill>
                <a:effectLst/>
                <a:latin typeface="+mj-lt"/>
                <a:cs typeface="Times New Roman" panose="02020603050405020304" pitchFamily="18" charset="0"/>
              </a:rPr>
              <a:t> </a:t>
            </a:r>
            <a:r>
              <a:rPr lang="en-US" sz="5400" dirty="0" err="1">
                <a:solidFill>
                  <a:srgbClr val="420042"/>
                </a:solidFill>
                <a:latin typeface="+mj-lt"/>
                <a:cs typeface="Times New Roman" panose="02020603050405020304" pitchFamily="18" charset="0"/>
              </a:rPr>
              <a:t>C</a:t>
            </a:r>
            <a:r>
              <a:rPr lang="en-US" sz="5400" b="0" dirty="0" err="1">
                <a:solidFill>
                  <a:srgbClr val="420042"/>
                </a:solidFill>
                <a:effectLst/>
                <a:latin typeface="+mj-lt"/>
                <a:cs typeface="Times New Roman" panose="02020603050405020304" pitchFamily="18" charset="0"/>
              </a:rPr>
              <a:t>húa</a:t>
            </a:r>
            <a:r>
              <a:rPr lang="en-US" sz="5400" b="0" dirty="0">
                <a:solidFill>
                  <a:srgbClr val="420042"/>
                </a:solidFill>
                <a:effectLst/>
                <a:latin typeface="+mj-lt"/>
                <a:cs typeface="Times New Roman" panose="02020603050405020304" pitchFamily="18" charset="0"/>
              </a:rPr>
              <a:t> </a:t>
            </a:r>
            <a:r>
              <a:rPr lang="en-US" sz="5400" b="0" dirty="0" err="1">
                <a:solidFill>
                  <a:srgbClr val="420042"/>
                </a:solidFill>
                <a:effectLst/>
                <a:latin typeface="+mj-lt"/>
                <a:cs typeface="Times New Roman" panose="02020603050405020304" pitchFamily="18" charset="0"/>
              </a:rPr>
              <a:t>ngự</a:t>
            </a:r>
            <a:r>
              <a:rPr lang="en-US" sz="5400" b="0" dirty="0">
                <a:solidFill>
                  <a:srgbClr val="420042"/>
                </a:solidFill>
                <a:effectLst/>
                <a:latin typeface="+mj-lt"/>
                <a:cs typeface="Times New Roman" panose="02020603050405020304" pitchFamily="18" charset="0"/>
              </a:rPr>
              <a:t> </a:t>
            </a:r>
            <a:r>
              <a:rPr lang="en-US" sz="5400" b="0" dirty="0" err="1">
                <a:solidFill>
                  <a:srgbClr val="420042"/>
                </a:solidFill>
                <a:effectLst/>
                <a:latin typeface="+mj-lt"/>
                <a:cs typeface="Times New Roman" panose="02020603050405020304" pitchFamily="18" charset="0"/>
              </a:rPr>
              <a:t>trên</a:t>
            </a:r>
            <a:r>
              <a:rPr lang="en-US" sz="5400" b="0" dirty="0">
                <a:solidFill>
                  <a:srgbClr val="420042"/>
                </a:solidFill>
                <a:effectLst/>
                <a:latin typeface="+mj-lt"/>
                <a:cs typeface="Times New Roman" panose="02020603050405020304" pitchFamily="18" charset="0"/>
              </a:rPr>
              <a:t> </a:t>
            </a:r>
            <a:r>
              <a:rPr lang="en-US" sz="5400" b="0" dirty="0" err="1">
                <a:solidFill>
                  <a:srgbClr val="420042"/>
                </a:solidFill>
                <a:effectLst/>
                <a:latin typeface="+mj-lt"/>
                <a:cs typeface="Times New Roman" panose="02020603050405020304" pitchFamily="18" charset="0"/>
              </a:rPr>
              <a:t>tôi</a:t>
            </a:r>
            <a:r>
              <a:rPr lang="en-US" sz="5400" b="0" dirty="0">
                <a:solidFill>
                  <a:srgbClr val="420042"/>
                </a:solidFill>
                <a:effectLst/>
                <a:latin typeface="+mj-lt"/>
                <a:cs typeface="Times New Roman" panose="02020603050405020304" pitchFamily="18" charset="0"/>
              </a:rPr>
              <a:t>.</a:t>
            </a:r>
            <a:r>
              <a:rPr lang="vi-VN" sz="5400" b="0" dirty="0">
                <a:solidFill>
                  <a:srgbClr val="420042"/>
                </a:solidFill>
                <a:effectLst/>
                <a:latin typeface="+mj-lt"/>
                <a:cs typeface="Times New Roman" panose="02020603050405020304" pitchFamily="18" charset="0"/>
              </a:rPr>
              <a:t> Chúa </a:t>
            </a:r>
            <a:r>
              <a:rPr lang="en-US" sz="5400" b="0" dirty="0">
                <a:solidFill>
                  <a:srgbClr val="420042"/>
                </a:solidFill>
                <a:effectLst/>
                <a:latin typeface="+mj-lt"/>
                <a:cs typeface="Times New Roman" panose="02020603050405020304" pitchFamily="18" charset="0"/>
              </a:rPr>
              <a:t>s</a:t>
            </a:r>
            <a:r>
              <a:rPr lang="vi-VN" sz="5400" b="0" dirty="0">
                <a:solidFill>
                  <a:srgbClr val="420042"/>
                </a:solidFill>
                <a:effectLst/>
                <a:latin typeface="+mj-lt"/>
                <a:cs typeface="Times New Roman" panose="02020603050405020304" pitchFamily="18" charset="0"/>
              </a:rPr>
              <a:t>ai </a:t>
            </a:r>
            <a:r>
              <a:rPr lang="en-US" sz="5400" dirty="0">
                <a:solidFill>
                  <a:srgbClr val="420042"/>
                </a:solidFill>
                <a:latin typeface="+mj-lt"/>
                <a:cs typeface="Times New Roman" panose="02020603050405020304" pitchFamily="18" charset="0"/>
              </a:rPr>
              <a:t>t</a:t>
            </a:r>
            <a:r>
              <a:rPr lang="vi-VN" sz="5400" b="0" dirty="0">
                <a:solidFill>
                  <a:srgbClr val="420042"/>
                </a:solidFill>
                <a:effectLst/>
                <a:latin typeface="+mj-lt"/>
                <a:cs typeface="Times New Roman" panose="02020603050405020304" pitchFamily="18" charset="0"/>
              </a:rPr>
              <a:t>ôi </a:t>
            </a:r>
            <a:r>
              <a:rPr lang="en-US" sz="5400" b="0" dirty="0">
                <a:solidFill>
                  <a:srgbClr val="420042"/>
                </a:solidFill>
                <a:effectLst/>
                <a:latin typeface="+mj-lt"/>
                <a:cs typeface="Times New Roman" panose="02020603050405020304" pitchFamily="18" charset="0"/>
              </a:rPr>
              <a:t>đ</a:t>
            </a:r>
            <a:r>
              <a:rPr lang="vi-VN" sz="5400" b="0" dirty="0">
                <a:solidFill>
                  <a:srgbClr val="420042"/>
                </a:solidFill>
                <a:effectLst/>
                <a:latin typeface="+mj-lt"/>
                <a:cs typeface="Times New Roman" panose="02020603050405020304" pitchFamily="18" charset="0"/>
              </a:rPr>
              <a:t>em Tin Mừng </a:t>
            </a:r>
            <a:r>
              <a:rPr lang="en-US" sz="5400" dirty="0">
                <a:solidFill>
                  <a:srgbClr val="420042"/>
                </a:solidFill>
                <a:latin typeface="+mj-lt"/>
                <a:cs typeface="Times New Roman" panose="02020603050405020304" pitchFamily="18" charset="0"/>
              </a:rPr>
              <a:t>c</a:t>
            </a:r>
            <a:r>
              <a:rPr lang="vi-VN" sz="5400" b="0" dirty="0">
                <a:solidFill>
                  <a:srgbClr val="420042"/>
                </a:solidFill>
                <a:effectLst/>
                <a:latin typeface="+mj-lt"/>
                <a:cs typeface="Times New Roman" panose="02020603050405020304" pitchFamily="18" charset="0"/>
              </a:rPr>
              <a:t>ho </a:t>
            </a:r>
            <a:r>
              <a:rPr lang="en-US" sz="5400" dirty="0">
                <a:solidFill>
                  <a:srgbClr val="420042"/>
                </a:solidFill>
                <a:latin typeface="+mj-lt"/>
                <a:cs typeface="Times New Roman" panose="02020603050405020304" pitchFamily="18" charset="0"/>
              </a:rPr>
              <a:t>n</a:t>
            </a:r>
            <a:r>
              <a:rPr lang="vi-VN" sz="5400" b="0" dirty="0">
                <a:solidFill>
                  <a:srgbClr val="420042"/>
                </a:solidFill>
                <a:effectLst/>
                <a:latin typeface="+mj-lt"/>
                <a:cs typeface="Times New Roman" panose="02020603050405020304" pitchFamily="18" charset="0"/>
              </a:rPr>
              <a:t>gười </a:t>
            </a:r>
            <a:r>
              <a:rPr lang="en-US" sz="5400" dirty="0">
                <a:solidFill>
                  <a:srgbClr val="420042"/>
                </a:solidFill>
                <a:latin typeface="+mj-lt"/>
                <a:cs typeface="Times New Roman" panose="02020603050405020304" pitchFamily="18" charset="0"/>
              </a:rPr>
              <a:t>k</a:t>
            </a:r>
            <a:r>
              <a:rPr lang="vi-VN" sz="5400" b="0" dirty="0">
                <a:solidFill>
                  <a:srgbClr val="420042"/>
                </a:solidFill>
                <a:effectLst/>
                <a:latin typeface="+mj-lt"/>
                <a:cs typeface="Times New Roman" panose="02020603050405020304" pitchFamily="18" charset="0"/>
              </a:rPr>
              <a:t>hó </a:t>
            </a:r>
            <a:r>
              <a:rPr lang="en-US" sz="5400" dirty="0">
                <a:solidFill>
                  <a:srgbClr val="420042"/>
                </a:solidFill>
                <a:latin typeface="+mj-lt"/>
                <a:cs typeface="Times New Roman" panose="02020603050405020304" pitchFamily="18" charset="0"/>
              </a:rPr>
              <a:t>n</a:t>
            </a:r>
            <a:r>
              <a:rPr lang="vi-VN" sz="5400" b="0" dirty="0">
                <a:solidFill>
                  <a:srgbClr val="420042"/>
                </a:solidFill>
                <a:effectLst/>
                <a:latin typeface="+mj-lt"/>
                <a:cs typeface="Times New Roman" panose="02020603050405020304" pitchFamily="18" charset="0"/>
              </a:rPr>
              <a:t>ghèo.</a:t>
            </a:r>
            <a:r>
              <a:rPr lang="en-US" sz="5400" b="0" dirty="0">
                <a:solidFill>
                  <a:srgbClr val="420042"/>
                </a:solidFill>
                <a:effectLst/>
                <a:latin typeface="+mj-lt"/>
                <a:cs typeface="Times New Roman" panose="02020603050405020304" pitchFamily="18" charset="0"/>
              </a:rPr>
              <a:t> </a:t>
            </a:r>
            <a:endParaRPr lang="en-US" sz="5400" b="0" u="sng" dirty="0">
              <a:solidFill>
                <a:srgbClr val="420042"/>
              </a:solidFill>
              <a:effectLst/>
              <a:latin typeface="+mj-lt"/>
              <a:cs typeface="Times New Roman" panose="02020603050405020304" pitchFamily="18" charset="0"/>
            </a:endParaRPr>
          </a:p>
        </p:txBody>
      </p:sp>
      <p:sp>
        <p:nvSpPr>
          <p:cNvPr id="2" name="Rectangle 1"/>
          <p:cNvSpPr/>
          <p:nvPr/>
        </p:nvSpPr>
        <p:spPr>
          <a:xfrm>
            <a:off x="9646" y="-23873"/>
            <a:ext cx="5486400" cy="769441"/>
          </a:xfrm>
          <a:prstGeom prst="rect">
            <a:avLst/>
          </a:prstGeom>
        </p:spPr>
        <p:txBody>
          <a:bodyPr wrap="square">
            <a:spAutoFit/>
          </a:bodyPr>
          <a:lstStyle/>
          <a:p>
            <a:r>
              <a:rPr lang="en-US" sz="4400" b="0" u="sng" kern="0" dirty="0">
                <a:solidFill>
                  <a:srgbClr val="C00000"/>
                </a:solidFill>
                <a:latin typeface="UTM American Sans"/>
                <a:cs typeface="Times New Roman" panose="02020603050405020304" pitchFamily="18" charset="0"/>
              </a:rPr>
              <a:t>Alleluia-alleluia:</a:t>
            </a:r>
            <a:r>
              <a:rPr lang="en-US" sz="4400" b="0" kern="0" dirty="0">
                <a:solidFill>
                  <a:srgbClr val="C00000"/>
                </a:solidFill>
                <a:latin typeface="UTM American Sans"/>
                <a:cs typeface="Times New Roman" panose="02020603050405020304" pitchFamily="18" charset="0"/>
              </a:rPr>
              <a:t> </a:t>
            </a:r>
            <a:endParaRPr lang="en-US" sz="6600" dirty="0">
              <a:solidFill>
                <a:srgbClr val="C00000"/>
              </a:solidFill>
            </a:endParaRPr>
          </a:p>
        </p:txBody>
      </p:sp>
      <p:sp>
        <p:nvSpPr>
          <p:cNvPr id="4" name="Rectangle 3"/>
          <p:cNvSpPr/>
          <p:nvPr/>
        </p:nvSpPr>
        <p:spPr>
          <a:xfrm>
            <a:off x="6324600" y="4095750"/>
            <a:ext cx="1805302" cy="837345"/>
          </a:xfrm>
          <a:prstGeom prst="rect">
            <a:avLst/>
          </a:prstGeom>
        </p:spPr>
        <p:txBody>
          <a:bodyPr wrap="none">
            <a:spAutoFit/>
          </a:bodyPr>
          <a:lstStyle/>
          <a:p>
            <a:pPr lvl="0" algn="just">
              <a:lnSpc>
                <a:spcPct val="140000"/>
              </a:lnSpc>
              <a:spcBef>
                <a:spcPct val="20000"/>
              </a:spcBef>
              <a:defRPr/>
            </a:pPr>
            <a:r>
              <a:rPr lang="en-US" sz="4000" b="0" u="sng" kern="0" dirty="0">
                <a:solidFill>
                  <a:srgbClr val="C00000"/>
                </a:solidFill>
                <a:latin typeface="UTM American Sans"/>
                <a:cs typeface="Times New Roman" panose="02020603050405020304" pitchFamily="18" charset="0"/>
              </a:rPr>
              <a:t>Alleluia.</a:t>
            </a:r>
          </a:p>
        </p:txBody>
      </p:sp>
    </p:spTree>
    <p:extLst>
      <p:ext uri="{BB962C8B-B14F-4D97-AF65-F5344CB8AC3E}">
        <p14:creationId xmlns:p14="http://schemas.microsoft.com/office/powerpoint/2010/main" val="1420780123"/>
      </p:ext>
    </p:extLst>
  </p:cSld>
  <p:clrMapOvr>
    <a:masterClrMapping/>
  </p:clrMapOvr>
  <p:transition advClick="0" advTm="3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vi-VN" sz="6200" dirty="0">
                <a:solidFill>
                  <a:srgbClr val="420042"/>
                </a:solidFill>
                <a:latin typeface="+mj-lt"/>
                <a:cs typeface="Times New Roman" panose="02020603050405020304" pitchFamily="18" charset="0"/>
              </a:rPr>
              <a:t>Thì nguyện dâng những hy sinh sống trọn một cuộc sống trung trinh. Quay về suối tình thương nhận lấy ân tình.</a:t>
            </a:r>
            <a:endParaRPr lang="en-US" sz="6200" b="0" dirty="0">
              <a:solidFill>
                <a:srgbClr val="420042"/>
              </a:solidFill>
              <a:latin typeface="+mj-lt"/>
              <a:cs typeface="Times New Roman" panose="02020603050405020304" pitchFamily="18" charset="0"/>
            </a:endParaRPr>
          </a:p>
        </p:txBody>
      </p:sp>
    </p:spTree>
    <p:extLst>
      <p:ext uri="{BB962C8B-B14F-4D97-AF65-F5344CB8AC3E}">
        <p14:creationId xmlns:p14="http://schemas.microsoft.com/office/powerpoint/2010/main" val="41816957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143500"/>
          </a:xfrm>
        </p:spPr>
        <p:txBody>
          <a:bodyPr>
            <a:noAutofit/>
          </a:bodyPr>
          <a:lstStyle/>
          <a:p>
            <a:pPr algn="just"/>
            <a:r>
              <a:rPr lang="vi-VN" altLang="en-US" sz="5600" b="0" u="sng" dirty="0">
                <a:solidFill>
                  <a:srgbClr val="FF0000"/>
                </a:solidFill>
                <a:latin typeface="+mj-lt"/>
                <a:cs typeface="Times New Roman" panose="02020603050405020304" pitchFamily="18" charset="0"/>
              </a:rPr>
              <a:t>Đ</a:t>
            </a:r>
            <a:r>
              <a:rPr lang="en-US" altLang="en-US" sz="5600" b="0" u="sng" dirty="0">
                <a:solidFill>
                  <a:srgbClr val="FF0000"/>
                </a:solidFill>
                <a:latin typeface="+mj-lt"/>
                <a:cs typeface="Times New Roman" panose="02020603050405020304" pitchFamily="18" charset="0"/>
              </a:rPr>
              <a:t>k:</a:t>
            </a:r>
            <a:r>
              <a:rPr lang="en-US" altLang="en-US" sz="5600" b="0" dirty="0">
                <a:solidFill>
                  <a:schemeClr val="bg1"/>
                </a:solidFill>
                <a:latin typeface="+mj-lt"/>
                <a:cs typeface="Times New Roman" panose="02020603050405020304" pitchFamily="18" charset="0"/>
              </a:rPr>
              <a:t> </a:t>
            </a:r>
            <a:r>
              <a:rPr lang="en-US" sz="5600" dirty="0" err="1">
                <a:solidFill>
                  <a:srgbClr val="420042"/>
                </a:solidFill>
                <a:latin typeface="+mj-lt"/>
                <a:cs typeface="Times New Roman" panose="02020603050405020304" pitchFamily="18" charset="0"/>
              </a:rPr>
              <a:t>Dâng</a:t>
            </a:r>
            <a:r>
              <a:rPr lang="en-US" sz="5600" dirty="0">
                <a:solidFill>
                  <a:srgbClr val="420042"/>
                </a:solidFill>
                <a:latin typeface="+mj-lt"/>
                <a:cs typeface="Times New Roman" panose="02020603050405020304" pitchFamily="18" charset="0"/>
              </a:rPr>
              <a:t> </a:t>
            </a:r>
            <a:r>
              <a:rPr lang="en-US" sz="5600" dirty="0" err="1">
                <a:solidFill>
                  <a:srgbClr val="420042"/>
                </a:solidFill>
                <a:latin typeface="+mj-lt"/>
                <a:cs typeface="Times New Roman" panose="02020603050405020304" pitchFamily="18" charset="0"/>
              </a:rPr>
              <a:t>lên</a:t>
            </a:r>
            <a:r>
              <a:rPr lang="en-US" sz="5600" dirty="0">
                <a:solidFill>
                  <a:srgbClr val="420042"/>
                </a:solidFill>
                <a:latin typeface="+mj-lt"/>
                <a:cs typeface="Times New Roman" panose="02020603050405020304" pitchFamily="18" charset="0"/>
              </a:rPr>
              <a:t> </a:t>
            </a:r>
            <a:r>
              <a:rPr lang="en-US" sz="5600" dirty="0" err="1">
                <a:solidFill>
                  <a:srgbClr val="420042"/>
                </a:solidFill>
                <a:latin typeface="+mj-lt"/>
                <a:cs typeface="Times New Roman" panose="02020603050405020304" pitchFamily="18" charset="0"/>
              </a:rPr>
              <a:t>Chúa</a:t>
            </a:r>
            <a:r>
              <a:rPr lang="en-US" sz="5600" dirty="0">
                <a:solidFill>
                  <a:srgbClr val="420042"/>
                </a:solidFill>
                <a:latin typeface="+mj-lt"/>
                <a:cs typeface="Times New Roman" panose="02020603050405020304" pitchFamily="18" charset="0"/>
              </a:rPr>
              <a:t> </a:t>
            </a:r>
            <a:r>
              <a:rPr lang="en-US" sz="5600" dirty="0" err="1">
                <a:solidFill>
                  <a:srgbClr val="420042"/>
                </a:solidFill>
                <a:latin typeface="+mj-lt"/>
                <a:cs typeface="Times New Roman" panose="02020603050405020304" pitchFamily="18" charset="0"/>
              </a:rPr>
              <a:t>của</a:t>
            </a:r>
            <a:r>
              <a:rPr lang="en-US" sz="5600" dirty="0">
                <a:solidFill>
                  <a:srgbClr val="420042"/>
                </a:solidFill>
                <a:latin typeface="+mj-lt"/>
                <a:cs typeface="Times New Roman" panose="02020603050405020304" pitchFamily="18" charset="0"/>
              </a:rPr>
              <a:t> </a:t>
            </a:r>
            <a:r>
              <a:rPr lang="en-US" sz="5600" dirty="0" err="1">
                <a:solidFill>
                  <a:srgbClr val="420042"/>
                </a:solidFill>
                <a:latin typeface="+mj-lt"/>
                <a:cs typeface="Times New Roman" panose="02020603050405020304" pitchFamily="18" charset="0"/>
              </a:rPr>
              <a:t>lễ</a:t>
            </a:r>
            <a:r>
              <a:rPr lang="en-US" sz="5600" dirty="0">
                <a:solidFill>
                  <a:srgbClr val="420042"/>
                </a:solidFill>
                <a:latin typeface="+mj-lt"/>
                <a:cs typeface="Times New Roman" panose="02020603050405020304" pitchFamily="18" charset="0"/>
              </a:rPr>
              <a:t> </a:t>
            </a:r>
            <a:r>
              <a:rPr lang="en-US" sz="5600" dirty="0" err="1">
                <a:solidFill>
                  <a:srgbClr val="420042"/>
                </a:solidFill>
                <a:latin typeface="+mj-lt"/>
                <a:cs typeface="Times New Roman" panose="02020603050405020304" pitchFamily="18" charset="0"/>
              </a:rPr>
              <a:t>đợi</a:t>
            </a:r>
            <a:r>
              <a:rPr lang="en-US" sz="5600" dirty="0">
                <a:solidFill>
                  <a:srgbClr val="420042"/>
                </a:solidFill>
                <a:latin typeface="+mj-lt"/>
                <a:cs typeface="Times New Roman" panose="02020603050405020304" pitchFamily="18" charset="0"/>
              </a:rPr>
              <a:t> </a:t>
            </a:r>
            <a:r>
              <a:rPr lang="en-US" sz="5600" dirty="0" err="1">
                <a:solidFill>
                  <a:srgbClr val="420042"/>
                </a:solidFill>
                <a:latin typeface="+mj-lt"/>
                <a:cs typeface="Times New Roman" panose="02020603050405020304" pitchFamily="18" charset="0"/>
              </a:rPr>
              <a:t>mong</a:t>
            </a:r>
            <a:r>
              <a:rPr lang="en-US" sz="5600" dirty="0">
                <a:solidFill>
                  <a:srgbClr val="420042"/>
                </a:solidFill>
                <a:latin typeface="+mj-lt"/>
                <a:cs typeface="Times New Roman" panose="02020603050405020304" pitchFamily="18" charset="0"/>
              </a:rPr>
              <a:t>, </a:t>
            </a:r>
            <a:r>
              <a:rPr lang="en-US" sz="5600" dirty="0" err="1">
                <a:solidFill>
                  <a:srgbClr val="420042"/>
                </a:solidFill>
                <a:latin typeface="+mj-lt"/>
                <a:cs typeface="Times New Roman" panose="02020603050405020304" pitchFamily="18" charset="0"/>
              </a:rPr>
              <a:t>dâng</a:t>
            </a:r>
            <a:r>
              <a:rPr lang="en-US" sz="5600" dirty="0">
                <a:solidFill>
                  <a:srgbClr val="420042"/>
                </a:solidFill>
                <a:latin typeface="+mj-lt"/>
                <a:cs typeface="Times New Roman" panose="02020603050405020304" pitchFamily="18" charset="0"/>
              </a:rPr>
              <a:t> </a:t>
            </a:r>
            <a:r>
              <a:rPr lang="en-US" sz="5600" dirty="0" err="1">
                <a:solidFill>
                  <a:srgbClr val="420042"/>
                </a:solidFill>
                <a:latin typeface="+mj-lt"/>
                <a:cs typeface="Times New Roman" panose="02020603050405020304" pitchFamily="18" charset="0"/>
              </a:rPr>
              <a:t>lên</a:t>
            </a:r>
            <a:r>
              <a:rPr lang="en-US" sz="5600" dirty="0">
                <a:solidFill>
                  <a:srgbClr val="420042"/>
                </a:solidFill>
                <a:latin typeface="+mj-lt"/>
                <a:cs typeface="Times New Roman" panose="02020603050405020304" pitchFamily="18" charset="0"/>
              </a:rPr>
              <a:t> </a:t>
            </a:r>
            <a:r>
              <a:rPr lang="en-US" sz="5600" dirty="0" err="1">
                <a:solidFill>
                  <a:srgbClr val="420042"/>
                </a:solidFill>
                <a:latin typeface="+mj-lt"/>
                <a:cs typeface="Times New Roman" panose="02020603050405020304" pitchFamily="18" charset="0"/>
              </a:rPr>
              <a:t>Chúa</a:t>
            </a:r>
            <a:r>
              <a:rPr lang="en-US" sz="5600" dirty="0">
                <a:solidFill>
                  <a:srgbClr val="420042"/>
                </a:solidFill>
                <a:latin typeface="+mj-lt"/>
                <a:cs typeface="Times New Roman" panose="02020603050405020304" pitchFamily="18" charset="0"/>
              </a:rPr>
              <a:t> r</a:t>
            </a:r>
            <a:r>
              <a:rPr lang="vi-VN" sz="5600" dirty="0">
                <a:solidFill>
                  <a:srgbClr val="420042"/>
                </a:solidFill>
                <a:latin typeface="+mj-lt"/>
                <a:cs typeface="Times New Roman" panose="02020603050405020304" pitchFamily="18" charset="0"/>
              </a:rPr>
              <a:t>ư</a:t>
            </a:r>
            <a:r>
              <a:rPr lang="en-US" sz="5600" dirty="0" err="1">
                <a:solidFill>
                  <a:srgbClr val="420042"/>
                </a:solidFill>
                <a:latin typeface="+mj-lt"/>
                <a:cs typeface="Times New Roman" panose="02020603050405020304" pitchFamily="18" charset="0"/>
              </a:rPr>
              <a:t>ợu</a:t>
            </a:r>
            <a:r>
              <a:rPr lang="en-US" sz="5600" dirty="0">
                <a:solidFill>
                  <a:srgbClr val="420042"/>
                </a:solidFill>
                <a:latin typeface="+mj-lt"/>
                <a:cs typeface="Times New Roman" panose="02020603050405020304" pitchFamily="18" charset="0"/>
              </a:rPr>
              <a:t> </a:t>
            </a:r>
            <a:r>
              <a:rPr lang="en-US" sz="5600" dirty="0" err="1">
                <a:solidFill>
                  <a:srgbClr val="420042"/>
                </a:solidFill>
                <a:latin typeface="+mj-lt"/>
                <a:cs typeface="Times New Roman" panose="02020603050405020304" pitchFamily="18" charset="0"/>
              </a:rPr>
              <a:t>nho</a:t>
            </a:r>
            <a:r>
              <a:rPr lang="en-US" sz="5600" dirty="0">
                <a:solidFill>
                  <a:srgbClr val="420042"/>
                </a:solidFill>
                <a:latin typeface="+mj-lt"/>
                <a:cs typeface="Times New Roman" panose="02020603050405020304" pitchFamily="18" charset="0"/>
              </a:rPr>
              <a:t> </a:t>
            </a:r>
            <a:r>
              <a:rPr lang="en-US" sz="5600" dirty="0" err="1">
                <a:solidFill>
                  <a:srgbClr val="420042"/>
                </a:solidFill>
                <a:latin typeface="+mj-lt"/>
                <a:cs typeface="Times New Roman" panose="02020603050405020304" pitchFamily="18" charset="0"/>
              </a:rPr>
              <a:t>cùng</a:t>
            </a:r>
            <a:r>
              <a:rPr lang="en-US" sz="5600" dirty="0">
                <a:solidFill>
                  <a:srgbClr val="420042"/>
                </a:solidFill>
                <a:latin typeface="+mj-lt"/>
                <a:cs typeface="Times New Roman" panose="02020603050405020304" pitchFamily="18" charset="0"/>
              </a:rPr>
              <a:t> </a:t>
            </a:r>
            <a:r>
              <a:rPr lang="en-US" sz="5600" dirty="0" err="1">
                <a:solidFill>
                  <a:srgbClr val="420042"/>
                </a:solidFill>
                <a:latin typeface="+mj-lt"/>
                <a:cs typeface="Times New Roman" panose="02020603050405020304" pitchFamily="18" charset="0"/>
              </a:rPr>
              <a:t>bánh</a:t>
            </a:r>
            <a:r>
              <a:rPr lang="en-US" sz="5600" dirty="0">
                <a:solidFill>
                  <a:srgbClr val="420042"/>
                </a:solidFill>
                <a:latin typeface="+mj-lt"/>
                <a:cs typeface="Times New Roman" panose="02020603050405020304" pitchFamily="18" charset="0"/>
              </a:rPr>
              <a:t> </a:t>
            </a:r>
            <a:r>
              <a:rPr lang="en-US" sz="5600" dirty="0" err="1">
                <a:solidFill>
                  <a:srgbClr val="420042"/>
                </a:solidFill>
                <a:latin typeface="+mj-lt"/>
                <a:cs typeface="Times New Roman" panose="02020603050405020304" pitchFamily="18" charset="0"/>
              </a:rPr>
              <a:t>miến</a:t>
            </a:r>
            <a:r>
              <a:rPr lang="en-US" sz="5600" dirty="0">
                <a:solidFill>
                  <a:srgbClr val="420042"/>
                </a:solidFill>
                <a:latin typeface="+mj-lt"/>
                <a:cs typeface="Times New Roman" panose="02020603050405020304" pitchFamily="18" charset="0"/>
              </a:rPr>
              <a:t>. </a:t>
            </a:r>
            <a:r>
              <a:rPr lang="en-US" sz="5600" dirty="0" err="1">
                <a:solidFill>
                  <a:srgbClr val="420042"/>
                </a:solidFill>
                <a:latin typeface="+mj-lt"/>
                <a:cs typeface="Times New Roman" panose="02020603050405020304" pitchFamily="18" charset="0"/>
              </a:rPr>
              <a:t>Dâng</a:t>
            </a:r>
            <a:r>
              <a:rPr lang="en-US" sz="5600" dirty="0">
                <a:solidFill>
                  <a:srgbClr val="420042"/>
                </a:solidFill>
                <a:latin typeface="+mj-lt"/>
                <a:cs typeface="Times New Roman" panose="02020603050405020304" pitchFamily="18" charset="0"/>
              </a:rPr>
              <a:t> </a:t>
            </a:r>
            <a:r>
              <a:rPr lang="en-US" sz="5600" dirty="0" err="1">
                <a:solidFill>
                  <a:srgbClr val="420042"/>
                </a:solidFill>
                <a:latin typeface="+mj-lt"/>
                <a:cs typeface="Times New Roman" panose="02020603050405020304" pitchFamily="18" charset="0"/>
              </a:rPr>
              <a:t>lên</a:t>
            </a:r>
            <a:r>
              <a:rPr lang="en-US" sz="5600" dirty="0">
                <a:solidFill>
                  <a:srgbClr val="420042"/>
                </a:solidFill>
                <a:latin typeface="+mj-lt"/>
                <a:cs typeface="Times New Roman" panose="02020603050405020304" pitchFamily="18" charset="0"/>
              </a:rPr>
              <a:t> </a:t>
            </a:r>
            <a:r>
              <a:rPr lang="en-US" sz="5600" dirty="0" err="1">
                <a:solidFill>
                  <a:srgbClr val="420042"/>
                </a:solidFill>
                <a:latin typeface="+mj-lt"/>
                <a:cs typeface="Times New Roman" panose="02020603050405020304" pitchFamily="18" charset="0"/>
              </a:rPr>
              <a:t>Chúa</a:t>
            </a:r>
            <a:r>
              <a:rPr lang="en-US" sz="5600" dirty="0">
                <a:solidFill>
                  <a:srgbClr val="420042"/>
                </a:solidFill>
                <a:latin typeface="+mj-lt"/>
                <a:cs typeface="Times New Roman" panose="02020603050405020304" pitchFamily="18" charset="0"/>
              </a:rPr>
              <a:t> </a:t>
            </a:r>
            <a:r>
              <a:rPr lang="en-US" sz="5600" dirty="0" err="1">
                <a:solidFill>
                  <a:srgbClr val="420042"/>
                </a:solidFill>
                <a:latin typeface="+mj-lt"/>
                <a:cs typeface="Times New Roman" panose="02020603050405020304" pitchFamily="18" charset="0"/>
              </a:rPr>
              <a:t>của</a:t>
            </a:r>
            <a:r>
              <a:rPr lang="en-US" sz="5600" dirty="0">
                <a:solidFill>
                  <a:srgbClr val="420042"/>
                </a:solidFill>
                <a:latin typeface="+mj-lt"/>
                <a:cs typeface="Times New Roman" panose="02020603050405020304" pitchFamily="18" charset="0"/>
              </a:rPr>
              <a:t> </a:t>
            </a:r>
            <a:r>
              <a:rPr lang="en-US" sz="5600" dirty="0" err="1">
                <a:solidFill>
                  <a:srgbClr val="420042"/>
                </a:solidFill>
                <a:latin typeface="+mj-lt"/>
                <a:cs typeface="Times New Roman" panose="02020603050405020304" pitchFamily="18" charset="0"/>
              </a:rPr>
              <a:t>lễ</a:t>
            </a:r>
            <a:r>
              <a:rPr lang="en-US" sz="5600" dirty="0">
                <a:solidFill>
                  <a:srgbClr val="420042"/>
                </a:solidFill>
                <a:latin typeface="+mj-lt"/>
                <a:cs typeface="Times New Roman" panose="02020603050405020304" pitchFamily="18" charset="0"/>
              </a:rPr>
              <a:t> </a:t>
            </a:r>
            <a:r>
              <a:rPr lang="en-US" sz="5600" dirty="0" err="1">
                <a:solidFill>
                  <a:srgbClr val="420042"/>
                </a:solidFill>
                <a:latin typeface="+mj-lt"/>
                <a:cs typeface="Times New Roman" panose="02020603050405020304" pitchFamily="18" charset="0"/>
              </a:rPr>
              <a:t>cậy</a:t>
            </a:r>
            <a:r>
              <a:rPr lang="en-US" sz="5600" dirty="0">
                <a:solidFill>
                  <a:srgbClr val="420042"/>
                </a:solidFill>
                <a:latin typeface="+mj-lt"/>
                <a:cs typeface="Times New Roman" panose="02020603050405020304" pitchFamily="18" charset="0"/>
              </a:rPr>
              <a:t> </a:t>
            </a:r>
            <a:r>
              <a:rPr lang="en-US" sz="5600" dirty="0" err="1">
                <a:solidFill>
                  <a:srgbClr val="420042"/>
                </a:solidFill>
                <a:latin typeface="+mj-lt"/>
                <a:cs typeface="Times New Roman" panose="02020603050405020304" pitchFamily="18" charset="0"/>
              </a:rPr>
              <a:t>trông</a:t>
            </a:r>
            <a:r>
              <a:rPr lang="en-US" sz="5600" dirty="0">
                <a:solidFill>
                  <a:srgbClr val="420042"/>
                </a:solidFill>
                <a:latin typeface="+mj-lt"/>
                <a:cs typeface="Times New Roman" panose="02020603050405020304" pitchFamily="18" charset="0"/>
              </a:rPr>
              <a:t>. </a:t>
            </a:r>
            <a:r>
              <a:rPr lang="en-US" sz="5600" dirty="0" err="1">
                <a:solidFill>
                  <a:srgbClr val="420042"/>
                </a:solidFill>
                <a:latin typeface="+mj-lt"/>
                <a:cs typeface="Times New Roman" panose="02020603050405020304" pitchFamily="18" charset="0"/>
              </a:rPr>
              <a:t>Dâng</a:t>
            </a:r>
            <a:r>
              <a:rPr lang="en-US" sz="5600" dirty="0">
                <a:solidFill>
                  <a:srgbClr val="420042"/>
                </a:solidFill>
                <a:latin typeface="+mj-lt"/>
                <a:cs typeface="Times New Roman" panose="02020603050405020304" pitchFamily="18" charset="0"/>
              </a:rPr>
              <a:t> </a:t>
            </a:r>
            <a:r>
              <a:rPr lang="en-US" sz="5600" dirty="0" err="1">
                <a:solidFill>
                  <a:srgbClr val="420042"/>
                </a:solidFill>
                <a:latin typeface="+mj-lt"/>
                <a:cs typeface="Times New Roman" panose="02020603050405020304" pitchFamily="18" charset="0"/>
              </a:rPr>
              <a:t>lên</a:t>
            </a:r>
            <a:r>
              <a:rPr lang="en-US" sz="5600" dirty="0">
                <a:solidFill>
                  <a:srgbClr val="420042"/>
                </a:solidFill>
                <a:latin typeface="+mj-lt"/>
                <a:cs typeface="Times New Roman" panose="02020603050405020304" pitchFamily="18" charset="0"/>
              </a:rPr>
              <a:t> </a:t>
            </a:r>
            <a:r>
              <a:rPr lang="en-US" sz="5600" dirty="0" err="1">
                <a:solidFill>
                  <a:srgbClr val="420042"/>
                </a:solidFill>
                <a:latin typeface="+mj-lt"/>
                <a:cs typeface="Times New Roman" panose="02020603050405020304" pitchFamily="18" charset="0"/>
              </a:rPr>
              <a:t>Chúa</a:t>
            </a:r>
            <a:r>
              <a:rPr lang="en-US" sz="5600" dirty="0">
                <a:solidFill>
                  <a:srgbClr val="420042"/>
                </a:solidFill>
                <a:latin typeface="+mj-lt"/>
                <a:cs typeface="Times New Roman" panose="02020603050405020304" pitchFamily="18" charset="0"/>
              </a:rPr>
              <a:t> </a:t>
            </a:r>
            <a:r>
              <a:rPr lang="en-US" sz="5600" dirty="0" err="1">
                <a:solidFill>
                  <a:srgbClr val="420042"/>
                </a:solidFill>
                <a:latin typeface="+mj-lt"/>
                <a:cs typeface="Times New Roman" panose="02020603050405020304" pitchFamily="18" charset="0"/>
              </a:rPr>
              <a:t>trọn</a:t>
            </a:r>
            <a:r>
              <a:rPr lang="en-US" sz="5600" dirty="0">
                <a:solidFill>
                  <a:srgbClr val="420042"/>
                </a:solidFill>
                <a:latin typeface="+mj-lt"/>
                <a:cs typeface="Times New Roman" panose="02020603050405020304" pitchFamily="18" charset="0"/>
              </a:rPr>
              <a:t> </a:t>
            </a:r>
            <a:r>
              <a:rPr lang="en-US" sz="5600" dirty="0" err="1">
                <a:solidFill>
                  <a:srgbClr val="420042"/>
                </a:solidFill>
                <a:latin typeface="+mj-lt"/>
                <a:cs typeface="Times New Roman" panose="02020603050405020304" pitchFamily="18" charset="0"/>
              </a:rPr>
              <a:t>tấm</a:t>
            </a:r>
            <a:r>
              <a:rPr lang="en-US" sz="5600" dirty="0">
                <a:solidFill>
                  <a:srgbClr val="420042"/>
                </a:solidFill>
                <a:latin typeface="+mj-lt"/>
                <a:cs typeface="Times New Roman" panose="02020603050405020304" pitchFamily="18" charset="0"/>
              </a:rPr>
              <a:t> </a:t>
            </a:r>
            <a:r>
              <a:rPr lang="en-US" sz="5600" dirty="0" err="1">
                <a:solidFill>
                  <a:srgbClr val="420042"/>
                </a:solidFill>
                <a:latin typeface="+mj-lt"/>
                <a:cs typeface="Times New Roman" panose="02020603050405020304" pitchFamily="18" charset="0"/>
              </a:rPr>
              <a:t>lòng</a:t>
            </a:r>
            <a:r>
              <a:rPr lang="en-US" sz="5600" dirty="0">
                <a:solidFill>
                  <a:srgbClr val="420042"/>
                </a:solidFill>
                <a:latin typeface="+mj-lt"/>
                <a:cs typeface="Times New Roman" panose="02020603050405020304" pitchFamily="18" charset="0"/>
              </a:rPr>
              <a:t> con. </a:t>
            </a:r>
            <a:endParaRPr lang="en-US" sz="5600" b="0" dirty="0">
              <a:solidFill>
                <a:srgbClr val="420042"/>
              </a:solidFill>
              <a:latin typeface="+mj-lt"/>
              <a:cs typeface="Times New Roman" pitchFamily="18" charset="0"/>
            </a:endParaRPr>
          </a:p>
        </p:txBody>
      </p:sp>
    </p:spTree>
    <p:extLst>
      <p:ext uri="{BB962C8B-B14F-4D97-AF65-F5344CB8AC3E}">
        <p14:creationId xmlns:p14="http://schemas.microsoft.com/office/powerpoint/2010/main" val="25614468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36669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420042"/>
              </a:solidFill>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004474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362" y="880765"/>
            <a:ext cx="9144000" cy="2739211"/>
          </a:xfrm>
          <a:prstGeom prst="rect">
            <a:avLst/>
          </a:prstGeom>
        </p:spPr>
        <p:txBody>
          <a:bodyPr wrap="square">
            <a:spAutoFit/>
          </a:bodyPr>
          <a:lstStyle/>
          <a:p>
            <a:pPr algn="ctr"/>
            <a:r>
              <a:rPr lang="en-US" sz="5400" b="0" dirty="0" err="1">
                <a:solidFill>
                  <a:srgbClr val="C00000"/>
                </a:solidFill>
                <a:latin typeface="+mj-lt"/>
              </a:rPr>
              <a:t>Ca</a:t>
            </a:r>
            <a:r>
              <a:rPr lang="en-US" sz="5400" b="0" dirty="0">
                <a:solidFill>
                  <a:srgbClr val="C00000"/>
                </a:solidFill>
                <a:latin typeface="+mj-lt"/>
              </a:rPr>
              <a:t> </a:t>
            </a:r>
            <a:r>
              <a:rPr lang="en-US" sz="5400" b="0" dirty="0" err="1">
                <a:solidFill>
                  <a:srgbClr val="C00000"/>
                </a:solidFill>
                <a:latin typeface="+mj-lt"/>
              </a:rPr>
              <a:t>Nguyện</a:t>
            </a:r>
            <a:r>
              <a:rPr lang="en-US" sz="5400" b="0" dirty="0">
                <a:solidFill>
                  <a:srgbClr val="C00000"/>
                </a:solidFill>
                <a:latin typeface="+mj-lt"/>
              </a:rPr>
              <a:t> </a:t>
            </a:r>
            <a:r>
              <a:rPr lang="en-US" sz="5400" b="0" dirty="0" err="1">
                <a:solidFill>
                  <a:srgbClr val="C00000"/>
                </a:solidFill>
                <a:latin typeface="+mj-lt"/>
              </a:rPr>
              <a:t>Hiệp</a:t>
            </a:r>
            <a:r>
              <a:rPr lang="en-US" sz="5400" b="0" dirty="0">
                <a:solidFill>
                  <a:srgbClr val="C00000"/>
                </a:solidFill>
                <a:latin typeface="+mj-lt"/>
              </a:rPr>
              <a:t> </a:t>
            </a:r>
            <a:r>
              <a:rPr lang="en-US" sz="5400" b="0" dirty="0" err="1">
                <a:solidFill>
                  <a:srgbClr val="C00000"/>
                </a:solidFill>
                <a:latin typeface="+mj-lt"/>
              </a:rPr>
              <a:t>Lễ</a:t>
            </a:r>
            <a:endParaRPr lang="en-US" sz="5400" b="0" dirty="0">
              <a:solidFill>
                <a:srgbClr val="C00000"/>
              </a:solidFill>
              <a:latin typeface="+mj-lt"/>
            </a:endParaRPr>
          </a:p>
          <a:p>
            <a:pPr algn="ctr"/>
            <a:r>
              <a:rPr lang="en-US" b="0" dirty="0" err="1">
                <a:solidFill>
                  <a:srgbClr val="C00000"/>
                </a:solidFill>
                <a:latin typeface="+mj-lt"/>
              </a:rPr>
              <a:t>Trông</a:t>
            </a:r>
            <a:r>
              <a:rPr lang="en-US" b="0" dirty="0">
                <a:solidFill>
                  <a:srgbClr val="C00000"/>
                </a:solidFill>
                <a:latin typeface="+mj-lt"/>
              </a:rPr>
              <a:t> </a:t>
            </a:r>
            <a:r>
              <a:rPr lang="en-US" b="0" dirty="0" err="1">
                <a:solidFill>
                  <a:srgbClr val="C00000"/>
                </a:solidFill>
                <a:latin typeface="+mj-lt"/>
              </a:rPr>
              <a:t>Đợi</a:t>
            </a:r>
            <a:r>
              <a:rPr lang="en-US" b="0" dirty="0">
                <a:solidFill>
                  <a:srgbClr val="C00000"/>
                </a:solidFill>
                <a:latin typeface="+mj-lt"/>
              </a:rPr>
              <a:t> </a:t>
            </a:r>
            <a:br>
              <a:rPr lang="en-US" b="0" dirty="0">
                <a:solidFill>
                  <a:srgbClr val="C00000"/>
                </a:solidFill>
                <a:latin typeface="+mj-lt"/>
              </a:rPr>
            </a:br>
            <a:r>
              <a:rPr lang="en-US" sz="4400" b="0" i="1" dirty="0" err="1">
                <a:solidFill>
                  <a:srgbClr val="420042"/>
                </a:solidFill>
                <a:latin typeface="+mj-lt"/>
              </a:rPr>
              <a:t>Văn</a:t>
            </a:r>
            <a:r>
              <a:rPr lang="en-US" sz="4400" b="0" i="1" dirty="0">
                <a:solidFill>
                  <a:srgbClr val="420042"/>
                </a:solidFill>
                <a:latin typeface="+mj-lt"/>
              </a:rPr>
              <a:t> Khoa</a:t>
            </a:r>
            <a:endParaRPr lang="en-US" b="0" i="1" dirty="0">
              <a:solidFill>
                <a:srgbClr val="420042"/>
              </a:solidFill>
              <a:latin typeface="+mj-lt"/>
            </a:endParaRPr>
          </a:p>
        </p:txBody>
      </p:sp>
    </p:spTree>
    <p:extLst>
      <p:ext uri="{BB962C8B-B14F-4D97-AF65-F5344CB8AC3E}">
        <p14:creationId xmlns:p14="http://schemas.microsoft.com/office/powerpoint/2010/main" val="19621597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000" b="0" u="sng" dirty="0">
                <a:solidFill>
                  <a:srgbClr val="C00000"/>
                </a:solidFill>
                <a:effectLst/>
                <a:latin typeface="+mj-lt"/>
                <a:cs typeface="Times New Roman" pitchFamily="18" charset="0"/>
              </a:rPr>
              <a:t>Tk1:</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Chúa</a:t>
            </a:r>
            <a:r>
              <a:rPr lang="en-US" sz="4000" b="0" dirty="0">
                <a:solidFill>
                  <a:srgbClr val="420042"/>
                </a:solidFill>
                <a:effectLst/>
                <a:latin typeface="+mj-lt"/>
                <a:cs typeface="Times New Roman" pitchFamily="18" charset="0"/>
              </a:rPr>
              <a:t> </a:t>
            </a:r>
            <a:r>
              <a:rPr lang="vi-VN" sz="4000" b="0" dirty="0">
                <a:solidFill>
                  <a:srgbClr val="420042"/>
                </a:solidFill>
                <a:effectLst/>
                <a:latin typeface="+mj-lt"/>
                <a:cs typeface="Times New Roman" pitchFamily="18" charset="0"/>
              </a:rPr>
              <a:t>ơ</a:t>
            </a:r>
            <a:r>
              <a:rPr lang="en-US" sz="4000" b="0" dirty="0" err="1">
                <a:solidFill>
                  <a:srgbClr val="420042"/>
                </a:solidFill>
                <a:effectLst/>
                <a:latin typeface="+mj-lt"/>
                <a:cs typeface="Times New Roman" pitchFamily="18" charset="0"/>
              </a:rPr>
              <a:t>i</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Tâm</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hồn</a:t>
            </a:r>
            <a:r>
              <a:rPr lang="en-US" sz="4000" b="0" dirty="0">
                <a:solidFill>
                  <a:srgbClr val="420042"/>
                </a:solidFill>
                <a:effectLst/>
                <a:latin typeface="+mj-lt"/>
                <a:cs typeface="Times New Roman" pitchFamily="18" charset="0"/>
              </a:rPr>
              <a:t> con </a:t>
            </a:r>
            <a:r>
              <a:rPr lang="en-US" sz="4000" b="0" dirty="0" err="1">
                <a:solidFill>
                  <a:srgbClr val="420042"/>
                </a:solidFill>
                <a:effectLst/>
                <a:latin typeface="+mj-lt"/>
                <a:cs typeface="Times New Roman" pitchFamily="18" charset="0"/>
              </a:rPr>
              <a:t>đây</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mong</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chờ</a:t>
            </a:r>
            <a:r>
              <a:rPr lang="en-US" sz="4000" b="0" dirty="0">
                <a:solidFill>
                  <a:srgbClr val="420042"/>
                </a:solidFill>
                <a:effectLst/>
                <a:latin typeface="+mj-lt"/>
                <a:cs typeface="Times New Roman" pitchFamily="18" charset="0"/>
              </a:rPr>
              <a:t> tin </a:t>
            </a:r>
            <a:r>
              <a:rPr lang="en-US" sz="4000" b="0" dirty="0" err="1">
                <a:solidFill>
                  <a:srgbClr val="420042"/>
                </a:solidFill>
                <a:effectLst/>
                <a:latin typeface="+mj-lt"/>
                <a:cs typeface="Times New Roman" pitchFamily="18" charset="0"/>
              </a:rPr>
              <a:t>vui</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Chúa</a:t>
            </a:r>
            <a:r>
              <a:rPr lang="en-US" sz="4000" b="0" dirty="0">
                <a:solidFill>
                  <a:srgbClr val="420042"/>
                </a:solidFill>
                <a:effectLst/>
                <a:latin typeface="+mj-lt"/>
                <a:cs typeface="Times New Roman" pitchFamily="18" charset="0"/>
              </a:rPr>
              <a:t> </a:t>
            </a:r>
            <a:r>
              <a:rPr lang="vi-VN" sz="4000" b="0" dirty="0">
                <a:solidFill>
                  <a:srgbClr val="420042"/>
                </a:solidFill>
                <a:effectLst/>
                <a:latin typeface="+mj-lt"/>
                <a:cs typeface="Times New Roman" pitchFamily="18" charset="0"/>
              </a:rPr>
              <a:t>ơ</a:t>
            </a:r>
            <a:r>
              <a:rPr lang="en-US" sz="4000" b="0" dirty="0" err="1">
                <a:solidFill>
                  <a:srgbClr val="420042"/>
                </a:solidFill>
                <a:effectLst/>
                <a:latin typeface="+mj-lt"/>
                <a:cs typeface="Times New Roman" pitchFamily="18" charset="0"/>
              </a:rPr>
              <a:t>i</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Tâm</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tình</a:t>
            </a:r>
            <a:r>
              <a:rPr lang="en-US" sz="4000" b="0" dirty="0">
                <a:solidFill>
                  <a:srgbClr val="420042"/>
                </a:solidFill>
                <a:effectLst/>
                <a:latin typeface="+mj-lt"/>
                <a:cs typeface="Times New Roman" pitchFamily="18" charset="0"/>
              </a:rPr>
              <a:t> con </a:t>
            </a:r>
            <a:r>
              <a:rPr lang="en-US" sz="4000" b="0" dirty="0" err="1">
                <a:solidFill>
                  <a:srgbClr val="420042"/>
                </a:solidFill>
                <a:effectLst/>
                <a:latin typeface="+mj-lt"/>
                <a:cs typeface="Times New Roman" pitchFamily="18" charset="0"/>
              </a:rPr>
              <a:t>đây</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xin</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hiến</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dâng</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lên</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Tháng</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ngày</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còn</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trôi</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mãi</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mãi</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trôi</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hoài</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lòng</a:t>
            </a:r>
            <a:r>
              <a:rPr lang="en-US" sz="4000" b="0" dirty="0">
                <a:solidFill>
                  <a:srgbClr val="420042"/>
                </a:solidFill>
                <a:effectLst/>
                <a:latin typeface="+mj-lt"/>
                <a:cs typeface="Times New Roman" pitchFamily="18" charset="0"/>
              </a:rPr>
              <a:t> con </a:t>
            </a:r>
            <a:r>
              <a:rPr lang="en-US" sz="4000" b="0" dirty="0" err="1">
                <a:solidFill>
                  <a:srgbClr val="420042"/>
                </a:solidFill>
                <a:effectLst/>
                <a:latin typeface="+mj-lt"/>
                <a:cs typeface="Times New Roman" pitchFamily="18" charset="0"/>
              </a:rPr>
              <a:t>bỗng</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muốn</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khô</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cằn</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ch</a:t>
            </a:r>
            <a:r>
              <a:rPr lang="en-US" sz="4000" dirty="0" err="1">
                <a:solidFill>
                  <a:srgbClr val="420042"/>
                </a:solidFill>
                <a:latin typeface="+mj-lt"/>
                <a:cs typeface="Times New Roman" pitchFamily="18" charset="0"/>
              </a:rPr>
              <a:t>ờ</a:t>
            </a:r>
            <a:r>
              <a:rPr lang="en-US" sz="4000" dirty="0">
                <a:solidFill>
                  <a:srgbClr val="420042"/>
                </a:solidFill>
                <a:latin typeface="+mj-lt"/>
                <a:cs typeface="Times New Roman" pitchFamily="18" charset="0"/>
              </a:rPr>
              <a:t> m</a:t>
            </a:r>
            <a:r>
              <a:rPr lang="vi-VN" sz="4000" dirty="0">
                <a:solidFill>
                  <a:srgbClr val="420042"/>
                </a:solidFill>
                <a:latin typeface="+mj-lt"/>
                <a:cs typeface="Times New Roman" pitchFamily="18" charset="0"/>
              </a:rPr>
              <a:t>ư</a:t>
            </a:r>
            <a:r>
              <a:rPr lang="en-US" sz="4000" dirty="0">
                <a:solidFill>
                  <a:srgbClr val="420042"/>
                </a:solidFill>
                <a:latin typeface="+mj-lt"/>
                <a:cs typeface="Times New Roman" pitchFamily="18" charset="0"/>
              </a:rPr>
              <a:t>a t</a:t>
            </a:r>
            <a:r>
              <a:rPr lang="vi-VN" sz="4000" dirty="0">
                <a:solidFill>
                  <a:srgbClr val="420042"/>
                </a:solidFill>
                <a:latin typeface="+mj-lt"/>
                <a:cs typeface="Times New Roman" pitchFamily="18" charset="0"/>
              </a:rPr>
              <a:t>ư</a:t>
            </a:r>
            <a:r>
              <a:rPr lang="en-US" sz="4000" dirty="0" err="1">
                <a:solidFill>
                  <a:srgbClr val="420042"/>
                </a:solidFill>
                <a:latin typeface="+mj-lt"/>
                <a:cs typeface="Times New Roman" pitchFamily="18" charset="0"/>
              </a:rPr>
              <a:t>ới</a:t>
            </a:r>
            <a:r>
              <a:rPr lang="en-US" sz="4000" dirty="0">
                <a:solidFill>
                  <a:srgbClr val="420042"/>
                </a:solidFill>
                <a:latin typeface="+mj-lt"/>
                <a:cs typeface="Times New Roman" pitchFamily="18" charset="0"/>
              </a:rPr>
              <a:t> n</a:t>
            </a:r>
            <a:r>
              <a:rPr lang="vi-VN" sz="4000" dirty="0">
                <a:solidFill>
                  <a:srgbClr val="420042"/>
                </a:solidFill>
                <a:latin typeface="+mj-lt"/>
                <a:cs typeface="Times New Roman" pitchFamily="18" charset="0"/>
              </a:rPr>
              <a:t>ư</a:t>
            </a:r>
            <a:r>
              <a:rPr lang="en-US" sz="4000" dirty="0" err="1">
                <a:solidFill>
                  <a:srgbClr val="420042"/>
                </a:solidFill>
                <a:latin typeface="+mj-lt"/>
                <a:cs typeface="Times New Roman" pitchFamily="18" charset="0"/>
              </a:rPr>
              <a:t>ớc</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cho</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đồng</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chờ</a:t>
            </a:r>
            <a:r>
              <a:rPr lang="en-US" sz="4000" dirty="0">
                <a:solidFill>
                  <a:srgbClr val="420042"/>
                </a:solidFill>
                <a:latin typeface="+mj-lt"/>
                <a:cs typeface="Times New Roman" pitchFamily="18" charset="0"/>
              </a:rPr>
              <a:t> s</a:t>
            </a:r>
            <a:r>
              <a:rPr lang="vi-VN" sz="4000" dirty="0">
                <a:solidFill>
                  <a:srgbClr val="420042"/>
                </a:solidFill>
                <a:latin typeface="+mj-lt"/>
                <a:cs typeface="Times New Roman" pitchFamily="18" charset="0"/>
              </a:rPr>
              <a:t>ư</a:t>
            </a:r>
            <a:r>
              <a:rPr lang="en-US" sz="4000" dirty="0" err="1">
                <a:solidFill>
                  <a:srgbClr val="420042"/>
                </a:solidFill>
                <a:latin typeface="+mj-lt"/>
                <a:cs typeface="Times New Roman" pitchFamily="18" charset="0"/>
              </a:rPr>
              <a:t>ơng</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xuống</a:t>
            </a:r>
            <a:r>
              <a:rPr lang="en-US" sz="4000" dirty="0">
                <a:solidFill>
                  <a:srgbClr val="420042"/>
                </a:solidFill>
                <a:latin typeface="+mj-lt"/>
                <a:cs typeface="Times New Roman" pitchFamily="18" charset="0"/>
              </a:rPr>
              <a:t> t</a:t>
            </a:r>
            <a:r>
              <a:rPr lang="vi-VN" sz="4000" dirty="0">
                <a:solidFill>
                  <a:srgbClr val="420042"/>
                </a:solidFill>
                <a:latin typeface="+mj-lt"/>
                <a:cs typeface="Times New Roman" pitchFamily="18" charset="0"/>
              </a:rPr>
              <a:t>ư</a:t>
            </a:r>
            <a:r>
              <a:rPr lang="en-US" sz="4000" dirty="0" err="1">
                <a:solidFill>
                  <a:srgbClr val="420042"/>
                </a:solidFill>
                <a:latin typeface="+mj-lt"/>
                <a:cs typeface="Times New Roman" pitchFamily="18" charset="0"/>
              </a:rPr>
              <a:t>ơi</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mát</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cây</a:t>
            </a:r>
            <a:r>
              <a:rPr lang="en-US" sz="4000" dirty="0">
                <a:solidFill>
                  <a:srgbClr val="420042"/>
                </a:solidFill>
                <a:latin typeface="+mj-lt"/>
                <a:cs typeface="Times New Roman" pitchFamily="18" charset="0"/>
              </a:rPr>
              <a:t>. </a:t>
            </a:r>
            <a:endParaRPr lang="vi-VN" sz="4000" dirty="0">
              <a:solidFill>
                <a:srgbClr val="420042"/>
              </a:solidFill>
              <a:latin typeface="+mj-lt"/>
              <a:cs typeface="Times New Roman" pitchFamily="18" charset="0"/>
            </a:endParaRPr>
          </a:p>
        </p:txBody>
      </p:sp>
    </p:spTree>
    <p:extLst>
      <p:ext uri="{BB962C8B-B14F-4D97-AF65-F5344CB8AC3E}">
        <p14:creationId xmlns:p14="http://schemas.microsoft.com/office/powerpoint/2010/main" val="11172173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000" b="0" u="sng" dirty="0">
                <a:solidFill>
                  <a:srgbClr val="C00000"/>
                </a:solidFill>
                <a:effectLst/>
                <a:latin typeface="+mj-lt"/>
                <a:cs typeface="Times New Roman" pitchFamily="18" charset="0"/>
              </a:rPr>
              <a:t>Tk2:</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Chúa</a:t>
            </a:r>
            <a:r>
              <a:rPr lang="en-US" sz="4000" b="0" dirty="0">
                <a:solidFill>
                  <a:srgbClr val="420042"/>
                </a:solidFill>
                <a:effectLst/>
                <a:latin typeface="+mj-lt"/>
                <a:cs typeface="Times New Roman" pitchFamily="18" charset="0"/>
              </a:rPr>
              <a:t> </a:t>
            </a:r>
            <a:r>
              <a:rPr lang="vi-VN" sz="4000" b="0" dirty="0">
                <a:solidFill>
                  <a:srgbClr val="420042"/>
                </a:solidFill>
                <a:effectLst/>
                <a:latin typeface="+mj-lt"/>
                <a:cs typeface="Times New Roman" pitchFamily="18" charset="0"/>
              </a:rPr>
              <a:t>ơ</a:t>
            </a:r>
            <a:r>
              <a:rPr lang="en-US" sz="4000" b="0" dirty="0" err="1">
                <a:solidFill>
                  <a:srgbClr val="420042"/>
                </a:solidFill>
                <a:effectLst/>
                <a:latin typeface="+mj-lt"/>
                <a:cs typeface="Times New Roman" pitchFamily="18" charset="0"/>
              </a:rPr>
              <a:t>i</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Trông</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về</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xa</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xăm</a:t>
            </a:r>
            <a:r>
              <a:rPr lang="en-US" sz="4000" b="0" dirty="0">
                <a:solidFill>
                  <a:srgbClr val="420042"/>
                </a:solidFill>
                <a:effectLst/>
                <a:latin typeface="+mj-lt"/>
                <a:cs typeface="Times New Roman" pitchFamily="18" charset="0"/>
              </a:rPr>
              <a:t> con </a:t>
            </a:r>
            <a:r>
              <a:rPr lang="en-US" sz="4000" b="0" dirty="0" err="1">
                <a:solidFill>
                  <a:srgbClr val="420042"/>
                </a:solidFill>
                <a:effectLst/>
                <a:latin typeface="+mj-lt"/>
                <a:cs typeface="Times New Roman" pitchFamily="18" charset="0"/>
              </a:rPr>
              <a:t>đ</a:t>
            </a:r>
            <a:r>
              <a:rPr lang="en-US" sz="4000" dirty="0" err="1">
                <a:solidFill>
                  <a:srgbClr val="420042"/>
                </a:solidFill>
                <a:latin typeface="+mj-lt"/>
                <a:cs typeface="Times New Roman" pitchFamily="18" charset="0"/>
              </a:rPr>
              <a:t>ợi</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chim</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câu</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Chúa</a:t>
            </a:r>
            <a:r>
              <a:rPr lang="en-US" sz="4000" b="0" dirty="0">
                <a:solidFill>
                  <a:srgbClr val="420042"/>
                </a:solidFill>
                <a:effectLst/>
                <a:latin typeface="+mj-lt"/>
                <a:cs typeface="Times New Roman" pitchFamily="18" charset="0"/>
              </a:rPr>
              <a:t> </a:t>
            </a:r>
            <a:r>
              <a:rPr lang="vi-VN" sz="4000" b="0" dirty="0">
                <a:solidFill>
                  <a:srgbClr val="420042"/>
                </a:solidFill>
                <a:effectLst/>
                <a:latin typeface="+mj-lt"/>
                <a:cs typeface="Times New Roman" pitchFamily="18" charset="0"/>
              </a:rPr>
              <a:t>ơ</a:t>
            </a:r>
            <a:r>
              <a:rPr lang="en-US" sz="4000" b="0" dirty="0" err="1">
                <a:solidFill>
                  <a:srgbClr val="420042"/>
                </a:solidFill>
                <a:effectLst/>
                <a:latin typeface="+mj-lt"/>
                <a:cs typeface="Times New Roman" pitchFamily="18" charset="0"/>
              </a:rPr>
              <a:t>i</a:t>
            </a:r>
            <a:r>
              <a:rPr lang="en-US" sz="4000" b="0" dirty="0">
                <a:solidFill>
                  <a:srgbClr val="420042"/>
                </a:solidFill>
                <a:effectLst/>
                <a:latin typeface="+mj-lt"/>
                <a:cs typeface="Times New Roman" pitchFamily="18" charset="0"/>
              </a:rPr>
              <a:t>! Con </a:t>
            </a:r>
            <a:r>
              <a:rPr lang="en-US" sz="4000" b="0" dirty="0" err="1">
                <a:solidFill>
                  <a:srgbClr val="420042"/>
                </a:solidFill>
                <a:effectLst/>
                <a:latin typeface="+mj-lt"/>
                <a:cs typeface="Times New Roman" pitchFamily="18" charset="0"/>
              </a:rPr>
              <a:t>tìm</a:t>
            </a:r>
            <a:r>
              <a:rPr lang="en-US" sz="4000" b="0" dirty="0">
                <a:solidFill>
                  <a:srgbClr val="420042"/>
                </a:solidFill>
                <a:effectLst/>
                <a:latin typeface="+mj-lt"/>
                <a:cs typeface="Times New Roman" pitchFamily="18" charset="0"/>
              </a:rPr>
              <a:t> n</a:t>
            </a:r>
            <a:r>
              <a:rPr lang="vi-VN" sz="4000" b="0" dirty="0">
                <a:solidFill>
                  <a:srgbClr val="420042"/>
                </a:solidFill>
                <a:effectLst/>
                <a:latin typeface="+mj-lt"/>
                <a:cs typeface="Times New Roman" pitchFamily="18" charset="0"/>
              </a:rPr>
              <a:t>ơ</a:t>
            </a:r>
            <a:r>
              <a:rPr lang="en-US" sz="4000" b="0" dirty="0" err="1">
                <a:solidFill>
                  <a:srgbClr val="420042"/>
                </a:solidFill>
                <a:effectLst/>
                <a:latin typeface="+mj-lt"/>
                <a:cs typeface="Times New Roman" pitchFamily="18" charset="0"/>
              </a:rPr>
              <a:t>i</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đâu</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sao</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vẫn</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cô</a:t>
            </a:r>
            <a:r>
              <a:rPr lang="en-US" sz="4000" b="0" dirty="0">
                <a:solidFill>
                  <a:srgbClr val="420042"/>
                </a:solidFill>
                <a:effectLst/>
                <a:latin typeface="+mj-lt"/>
                <a:cs typeface="Times New Roman" pitchFamily="18" charset="0"/>
              </a:rPr>
              <a:t> đ</a:t>
            </a:r>
            <a:r>
              <a:rPr lang="vi-VN" sz="4000" b="0" dirty="0">
                <a:solidFill>
                  <a:srgbClr val="420042"/>
                </a:solidFill>
                <a:effectLst/>
                <a:latin typeface="+mj-lt"/>
                <a:cs typeface="Times New Roman" pitchFamily="18" charset="0"/>
              </a:rPr>
              <a:t>ơ</a:t>
            </a:r>
            <a:r>
              <a:rPr lang="en-US" sz="4000" b="0" dirty="0">
                <a:solidFill>
                  <a:srgbClr val="420042"/>
                </a:solidFill>
                <a:effectLst/>
                <a:latin typeface="+mj-lt"/>
                <a:cs typeface="Times New Roman" pitchFamily="18" charset="0"/>
              </a:rPr>
              <a:t>n. </a:t>
            </a:r>
            <a:r>
              <a:rPr lang="en-US" sz="4000" b="0" dirty="0" err="1">
                <a:solidFill>
                  <a:srgbClr val="420042"/>
                </a:solidFill>
                <a:effectLst/>
                <a:latin typeface="+mj-lt"/>
                <a:cs typeface="Times New Roman" pitchFamily="18" charset="0"/>
              </a:rPr>
              <a:t>Trên</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đ</a:t>
            </a:r>
            <a:r>
              <a:rPr lang="en-US" sz="4000" dirty="0" err="1">
                <a:solidFill>
                  <a:srgbClr val="420042"/>
                </a:solidFill>
                <a:latin typeface="+mj-lt"/>
                <a:cs typeface="Times New Roman" pitchFamily="18" charset="0"/>
              </a:rPr>
              <a:t>ời</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ngày</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nao</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gió</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cuốn</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thân</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gầy</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Ngài</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giang</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tay</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ôm</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nhân</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loại</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bằng</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đôi</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tay</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ứa</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máu</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hồng</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bằng</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thịt</a:t>
            </a:r>
            <a:r>
              <a:rPr lang="en-US" sz="4000" dirty="0">
                <a:solidFill>
                  <a:srgbClr val="420042"/>
                </a:solidFill>
                <a:latin typeface="+mj-lt"/>
                <a:cs typeface="Times New Roman" pitchFamily="18" charset="0"/>
              </a:rPr>
              <a:t> da </a:t>
            </a:r>
            <a:r>
              <a:rPr lang="en-US" sz="4000" dirty="0" err="1">
                <a:solidFill>
                  <a:srgbClr val="420042"/>
                </a:solidFill>
                <a:latin typeface="+mj-lt"/>
                <a:cs typeface="Times New Roman" pitchFamily="18" charset="0"/>
              </a:rPr>
              <a:t>đang</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đớn</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đau</a:t>
            </a:r>
            <a:r>
              <a:rPr lang="en-US" sz="4000" dirty="0">
                <a:solidFill>
                  <a:srgbClr val="420042"/>
                </a:solidFill>
                <a:latin typeface="+mj-lt"/>
                <a:cs typeface="Times New Roman" pitchFamily="18" charset="0"/>
              </a:rPr>
              <a:t>.  </a:t>
            </a:r>
            <a:endParaRPr lang="vi-VN" sz="4000" dirty="0">
              <a:solidFill>
                <a:srgbClr val="420042"/>
              </a:solidFill>
              <a:latin typeface="+mj-lt"/>
              <a:cs typeface="Times New Roman" pitchFamily="18" charset="0"/>
            </a:endParaRPr>
          </a:p>
        </p:txBody>
      </p:sp>
    </p:spTree>
    <p:extLst>
      <p:ext uri="{BB962C8B-B14F-4D97-AF65-F5344CB8AC3E}">
        <p14:creationId xmlns:p14="http://schemas.microsoft.com/office/powerpoint/2010/main" val="4797422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9000" y="-95250"/>
            <a:ext cx="9144000" cy="5238750"/>
          </a:xfrm>
        </p:spPr>
        <p:txBody>
          <a:bodyPr/>
          <a:lstStyle/>
          <a:p>
            <a:pPr algn="just">
              <a:lnSpc>
                <a:spcPct val="140000"/>
              </a:lnSpc>
            </a:pPr>
            <a:r>
              <a:rPr lang="en-US" sz="4800" b="0" u="sng" dirty="0" err="1">
                <a:solidFill>
                  <a:srgbClr val="C00000"/>
                </a:solidFill>
                <a:effectLst/>
                <a:latin typeface="+mj-lt"/>
                <a:cs typeface="Times New Roman" pitchFamily="18" charset="0"/>
              </a:rPr>
              <a:t>Đk</a:t>
            </a:r>
            <a:r>
              <a:rPr lang="en-US" sz="4800" b="0" u="sng" dirty="0">
                <a:solidFill>
                  <a:srgbClr val="C00000"/>
                </a:solidFill>
                <a:effectLst/>
                <a:latin typeface="+mj-lt"/>
                <a:cs typeface="Times New Roman" pitchFamily="18" charset="0"/>
              </a:rPr>
              <a:t>:</a:t>
            </a:r>
            <a:r>
              <a:rPr lang="en-US" sz="4800" dirty="0">
                <a:solidFill>
                  <a:srgbClr val="420042"/>
                </a:solidFill>
                <a:latin typeface="+mj-lt"/>
                <a:cs typeface="Times New Roman" pitchFamily="18" charset="0"/>
              </a:rPr>
              <a:t> </a:t>
            </a:r>
            <a:r>
              <a:rPr lang="en-US" sz="4800" b="0" dirty="0" err="1">
                <a:solidFill>
                  <a:srgbClr val="420042"/>
                </a:solidFill>
                <a:effectLst/>
                <a:latin typeface="+mj-lt"/>
                <a:cs typeface="Times New Roman" pitchFamily="18" charset="0"/>
              </a:rPr>
              <a:t>Ngài</a:t>
            </a:r>
            <a:r>
              <a:rPr lang="en-US" sz="4800" b="0" dirty="0">
                <a:solidFill>
                  <a:srgbClr val="420042"/>
                </a:solidFill>
                <a:effectLst/>
                <a:latin typeface="+mj-lt"/>
                <a:cs typeface="Times New Roman" pitchFamily="18" charset="0"/>
              </a:rPr>
              <a:t> </a:t>
            </a:r>
            <a:r>
              <a:rPr lang="en-US" sz="4800" b="0" dirty="0" err="1">
                <a:solidFill>
                  <a:srgbClr val="420042"/>
                </a:solidFill>
                <a:effectLst/>
                <a:latin typeface="+mj-lt"/>
                <a:cs typeface="Times New Roman" pitchFamily="18" charset="0"/>
              </a:rPr>
              <a:t>h</a:t>
            </a:r>
            <a:r>
              <a:rPr lang="en-US" sz="4800" dirty="0" err="1">
                <a:solidFill>
                  <a:srgbClr val="420042"/>
                </a:solidFill>
                <a:latin typeface="+mj-lt"/>
                <a:cs typeface="Times New Roman" pitchFamily="18" charset="0"/>
              </a:rPr>
              <a:t>ỡi</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hãy</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đến</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mà</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gieo</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rắc</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lúa</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th</a:t>
            </a:r>
            <a:r>
              <a:rPr lang="vi-VN" sz="4800" dirty="0">
                <a:solidFill>
                  <a:srgbClr val="420042"/>
                </a:solidFill>
                <a:latin typeface="+mj-lt"/>
                <a:cs typeface="Times New Roman" pitchFamily="18" charset="0"/>
              </a:rPr>
              <a:t>ư</a:t>
            </a:r>
            <a:r>
              <a:rPr lang="en-US" sz="4800" dirty="0" err="1">
                <a:solidFill>
                  <a:srgbClr val="420042"/>
                </a:solidFill>
                <a:latin typeface="+mj-lt"/>
                <a:cs typeface="Times New Roman" pitchFamily="18" charset="0"/>
              </a:rPr>
              <a:t>ơng</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yêu</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quanh</a:t>
            </a:r>
            <a:r>
              <a:rPr lang="en-US" sz="4800" dirty="0">
                <a:solidFill>
                  <a:srgbClr val="420042"/>
                </a:solidFill>
                <a:latin typeface="+mj-lt"/>
                <a:cs typeface="Times New Roman" pitchFamily="18" charset="0"/>
              </a:rPr>
              <a:t> con </a:t>
            </a:r>
            <a:r>
              <a:rPr lang="en-US" sz="4800" dirty="0" err="1">
                <a:solidFill>
                  <a:srgbClr val="420042"/>
                </a:solidFill>
                <a:latin typeface="+mj-lt"/>
                <a:cs typeface="Times New Roman" pitchFamily="18" charset="0"/>
              </a:rPr>
              <a:t>còn</a:t>
            </a:r>
            <a:r>
              <a:rPr lang="en-US" sz="4800" dirty="0">
                <a:solidFill>
                  <a:srgbClr val="420042"/>
                </a:solidFill>
                <a:latin typeface="+mj-lt"/>
                <a:cs typeface="Times New Roman" pitchFamily="18" charset="0"/>
              </a:rPr>
              <a:t> bao </a:t>
            </a:r>
            <a:r>
              <a:rPr lang="en-US" sz="4800" dirty="0" err="1">
                <a:solidFill>
                  <a:srgbClr val="420042"/>
                </a:solidFill>
                <a:latin typeface="+mj-lt"/>
                <a:cs typeface="Times New Roman" pitchFamily="18" charset="0"/>
              </a:rPr>
              <a:t>vây</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những</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hoang</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sơ</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quanh</a:t>
            </a:r>
            <a:r>
              <a:rPr lang="en-US" sz="4800" dirty="0">
                <a:solidFill>
                  <a:srgbClr val="420042"/>
                </a:solidFill>
                <a:latin typeface="+mj-lt"/>
                <a:cs typeface="Times New Roman" pitchFamily="18" charset="0"/>
              </a:rPr>
              <a:t> con </a:t>
            </a:r>
            <a:r>
              <a:rPr lang="en-US" sz="4800" dirty="0" err="1">
                <a:solidFill>
                  <a:srgbClr val="420042"/>
                </a:solidFill>
                <a:latin typeface="+mj-lt"/>
                <a:cs typeface="Times New Roman" pitchFamily="18" charset="0"/>
              </a:rPr>
              <a:t>còn</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cát</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nóng</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với</a:t>
            </a:r>
            <a:r>
              <a:rPr lang="en-US" sz="4800" dirty="0">
                <a:solidFill>
                  <a:srgbClr val="420042"/>
                </a:solidFill>
                <a:latin typeface="+mj-lt"/>
                <a:cs typeface="Times New Roman" pitchFamily="18" charset="0"/>
              </a:rPr>
              <a:t> x</a:t>
            </a:r>
            <a:r>
              <a:rPr lang="vi-VN" sz="4800" dirty="0">
                <a:solidFill>
                  <a:srgbClr val="420042"/>
                </a:solidFill>
                <a:latin typeface="+mj-lt"/>
                <a:cs typeface="Times New Roman" pitchFamily="18" charset="0"/>
              </a:rPr>
              <a:t>ư</a:t>
            </a:r>
            <a:r>
              <a:rPr lang="en-US" sz="4800" dirty="0" err="1">
                <a:solidFill>
                  <a:srgbClr val="420042"/>
                </a:solidFill>
                <a:latin typeface="+mj-lt"/>
                <a:cs typeface="Times New Roman" pitchFamily="18" charset="0"/>
              </a:rPr>
              <a:t>ơng</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rồng</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cùng</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bụi</a:t>
            </a:r>
            <a:r>
              <a:rPr lang="en-US" sz="4800" dirty="0">
                <a:solidFill>
                  <a:srgbClr val="420042"/>
                </a:solidFill>
                <a:latin typeface="+mj-lt"/>
                <a:cs typeface="Times New Roman" pitchFamily="18" charset="0"/>
              </a:rPr>
              <a:t> gai……</a:t>
            </a:r>
            <a:endParaRPr lang="vi-VN" sz="4800" dirty="0">
              <a:solidFill>
                <a:srgbClr val="420042"/>
              </a:solidFill>
              <a:latin typeface="+mj-lt"/>
              <a:cs typeface="Times New Roman" pitchFamily="18" charset="0"/>
            </a:endParaRPr>
          </a:p>
        </p:txBody>
      </p:sp>
    </p:spTree>
    <p:extLst>
      <p:ext uri="{BB962C8B-B14F-4D97-AF65-F5344CB8AC3E}">
        <p14:creationId xmlns:p14="http://schemas.microsoft.com/office/powerpoint/2010/main" val="15469354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9000" y="-95250"/>
            <a:ext cx="9144000" cy="5238750"/>
          </a:xfrm>
        </p:spPr>
        <p:txBody>
          <a:bodyPr/>
          <a:lstStyle/>
          <a:p>
            <a:pPr algn="just">
              <a:lnSpc>
                <a:spcPct val="140000"/>
              </a:lnSpc>
            </a:pPr>
            <a:r>
              <a:rPr lang="en-US" sz="4800" u="sng" dirty="0">
                <a:solidFill>
                  <a:srgbClr val="C00000"/>
                </a:solidFill>
                <a:latin typeface="+mj-lt"/>
                <a:cs typeface="Times New Roman" pitchFamily="18" charset="0"/>
              </a:rPr>
              <a:t>***</a:t>
            </a:r>
            <a:r>
              <a:rPr lang="en-US" sz="4800" b="0" u="sng" dirty="0">
                <a:solidFill>
                  <a:srgbClr val="C00000"/>
                </a:solidFill>
                <a:effectLst/>
                <a:latin typeface="+mj-lt"/>
                <a:cs typeface="Times New Roman" pitchFamily="18" charset="0"/>
              </a:rPr>
              <a:t>:</a:t>
            </a:r>
            <a:r>
              <a:rPr lang="en-US" sz="4800" dirty="0">
                <a:solidFill>
                  <a:srgbClr val="420042"/>
                </a:solidFill>
                <a:latin typeface="+mj-lt"/>
                <a:cs typeface="Times New Roman" pitchFamily="18" charset="0"/>
              </a:rPr>
              <a:t> </a:t>
            </a:r>
            <a:r>
              <a:rPr lang="en-US" sz="4800" b="0" dirty="0" err="1">
                <a:solidFill>
                  <a:srgbClr val="420042"/>
                </a:solidFill>
                <a:effectLst/>
                <a:latin typeface="+mj-lt"/>
                <a:cs typeface="Times New Roman" pitchFamily="18" charset="0"/>
              </a:rPr>
              <a:t>Ngài</a:t>
            </a:r>
            <a:r>
              <a:rPr lang="en-US" sz="4800" b="0" dirty="0">
                <a:solidFill>
                  <a:srgbClr val="420042"/>
                </a:solidFill>
                <a:effectLst/>
                <a:latin typeface="+mj-lt"/>
                <a:cs typeface="Times New Roman" pitchFamily="18" charset="0"/>
              </a:rPr>
              <a:t> </a:t>
            </a:r>
            <a:r>
              <a:rPr lang="en-US" sz="4800" b="0" dirty="0" err="1">
                <a:solidFill>
                  <a:srgbClr val="420042"/>
                </a:solidFill>
                <a:effectLst/>
                <a:latin typeface="+mj-lt"/>
                <a:cs typeface="Times New Roman" pitchFamily="18" charset="0"/>
              </a:rPr>
              <a:t>h</a:t>
            </a:r>
            <a:r>
              <a:rPr lang="en-US" sz="4800" dirty="0" err="1">
                <a:solidFill>
                  <a:srgbClr val="420042"/>
                </a:solidFill>
                <a:latin typeface="+mj-lt"/>
                <a:cs typeface="Times New Roman" pitchFamily="18" charset="0"/>
              </a:rPr>
              <a:t>ỡi</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hãy</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đến</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mà</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xua</a:t>
            </a:r>
            <a:r>
              <a:rPr lang="en-US" sz="4800" dirty="0">
                <a:solidFill>
                  <a:srgbClr val="420042"/>
                </a:solidFill>
                <a:latin typeface="+mj-lt"/>
                <a:cs typeface="Times New Roman" pitchFamily="18" charset="0"/>
              </a:rPr>
              <a:t> tan </a:t>
            </a:r>
            <a:r>
              <a:rPr lang="en-US" sz="4800" dirty="0" err="1">
                <a:solidFill>
                  <a:srgbClr val="420042"/>
                </a:solidFill>
                <a:latin typeface="+mj-lt"/>
                <a:cs typeface="Times New Roman" pitchFamily="18" charset="0"/>
              </a:rPr>
              <a:t>bóng</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đêm</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đen</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kh</a:t>
            </a:r>
            <a:r>
              <a:rPr lang="vi-VN" sz="4800" dirty="0">
                <a:solidFill>
                  <a:srgbClr val="420042"/>
                </a:solidFill>
                <a:latin typeface="+mj-lt"/>
                <a:cs typeface="Times New Roman" pitchFamily="18" charset="0"/>
              </a:rPr>
              <a:t>ơ</a:t>
            </a:r>
            <a:r>
              <a:rPr lang="en-US" sz="4800" dirty="0" err="1">
                <a:solidFill>
                  <a:srgbClr val="420042"/>
                </a:solidFill>
                <a:latin typeface="+mj-lt"/>
                <a:cs typeface="Times New Roman" pitchFamily="18" charset="0"/>
              </a:rPr>
              <a:t>i</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lên</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từng</a:t>
            </a:r>
            <a:r>
              <a:rPr lang="en-US" sz="4800" dirty="0">
                <a:solidFill>
                  <a:srgbClr val="420042"/>
                </a:solidFill>
                <a:latin typeface="+mj-lt"/>
                <a:cs typeface="Times New Roman" pitchFamily="18" charset="0"/>
              </a:rPr>
              <a:t> h</a:t>
            </a:r>
            <a:r>
              <a:rPr lang="vi-VN" sz="4800" dirty="0">
                <a:solidFill>
                  <a:srgbClr val="420042"/>
                </a:solidFill>
                <a:latin typeface="+mj-lt"/>
                <a:cs typeface="Times New Roman" pitchFamily="18" charset="0"/>
              </a:rPr>
              <a:t>ơ</a:t>
            </a:r>
            <a:r>
              <a:rPr lang="en-US" sz="4800" dirty="0" err="1">
                <a:solidFill>
                  <a:srgbClr val="420042"/>
                </a:solidFill>
                <a:latin typeface="+mj-lt"/>
                <a:cs typeface="Times New Roman" pitchFamily="18" charset="0"/>
              </a:rPr>
              <a:t>i</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ấm</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những</a:t>
            </a:r>
            <a:r>
              <a:rPr lang="en-US" sz="4800" dirty="0">
                <a:solidFill>
                  <a:srgbClr val="420042"/>
                </a:solidFill>
                <a:latin typeface="+mj-lt"/>
                <a:cs typeface="Times New Roman" pitchFamily="18" charset="0"/>
              </a:rPr>
              <a:t> ban </a:t>
            </a:r>
            <a:r>
              <a:rPr lang="en-US" sz="4800" dirty="0" err="1">
                <a:solidFill>
                  <a:srgbClr val="420042"/>
                </a:solidFill>
                <a:latin typeface="+mj-lt"/>
                <a:cs typeface="Times New Roman" pitchFamily="18" charset="0"/>
              </a:rPr>
              <a:t>mai</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kh</a:t>
            </a:r>
            <a:r>
              <a:rPr lang="vi-VN" sz="4800" dirty="0">
                <a:solidFill>
                  <a:srgbClr val="420042"/>
                </a:solidFill>
                <a:latin typeface="+mj-lt"/>
                <a:cs typeface="Times New Roman" pitchFamily="18" charset="0"/>
              </a:rPr>
              <a:t>ơ</a:t>
            </a:r>
            <a:r>
              <a:rPr lang="en-US" sz="4800" dirty="0" err="1">
                <a:solidFill>
                  <a:srgbClr val="420042"/>
                </a:solidFill>
                <a:latin typeface="+mj-lt"/>
                <a:cs typeface="Times New Roman" pitchFamily="18" charset="0"/>
              </a:rPr>
              <a:t>i</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lên</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nguồn</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ánh</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sáng</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chiếu</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muôn</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lối</a:t>
            </a:r>
            <a:r>
              <a:rPr lang="en-US" sz="4800" dirty="0">
                <a:solidFill>
                  <a:srgbClr val="420042"/>
                </a:solidFill>
                <a:latin typeface="+mj-lt"/>
                <a:cs typeface="Times New Roman" pitchFamily="18" charset="0"/>
              </a:rPr>
              <a:t>.</a:t>
            </a:r>
            <a:endParaRPr lang="vi-VN" sz="4800" dirty="0">
              <a:solidFill>
                <a:srgbClr val="420042"/>
              </a:solidFill>
              <a:latin typeface="+mj-lt"/>
              <a:cs typeface="Times New Roman" pitchFamily="18" charset="0"/>
            </a:endParaRPr>
          </a:p>
        </p:txBody>
      </p:sp>
    </p:spTree>
    <p:extLst>
      <p:ext uri="{BB962C8B-B14F-4D97-AF65-F5344CB8AC3E}">
        <p14:creationId xmlns:p14="http://schemas.microsoft.com/office/powerpoint/2010/main" val="393807058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95250"/>
            <a:ext cx="9144000" cy="5238750"/>
          </a:xfrm>
        </p:spPr>
        <p:txBody>
          <a:bodyPr/>
          <a:lstStyle/>
          <a:p>
            <a:pPr algn="just">
              <a:lnSpc>
                <a:spcPct val="140000"/>
              </a:lnSpc>
            </a:pPr>
            <a:r>
              <a:rPr lang="en-US" sz="4000" b="0" u="sng" dirty="0">
                <a:solidFill>
                  <a:srgbClr val="C00000"/>
                </a:solidFill>
                <a:effectLst/>
                <a:latin typeface="+mj-lt"/>
                <a:cs typeface="Times New Roman" pitchFamily="18" charset="0"/>
              </a:rPr>
              <a:t>Tk3</a:t>
            </a:r>
            <a:r>
              <a:rPr lang="en-US" sz="4000" b="0" dirty="0">
                <a:solidFill>
                  <a:srgbClr val="C00000"/>
                </a:solidFill>
                <a:effectLst/>
                <a:latin typeface="+mj-lt"/>
                <a:cs typeface="Times New Roman" pitchFamily="18" charset="0"/>
              </a:rPr>
              <a:t>:</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Chúa</a:t>
            </a:r>
            <a:r>
              <a:rPr lang="en-US" sz="4000" b="0" dirty="0">
                <a:solidFill>
                  <a:srgbClr val="420042"/>
                </a:solidFill>
                <a:effectLst/>
                <a:latin typeface="+mj-lt"/>
                <a:cs typeface="Times New Roman" pitchFamily="18" charset="0"/>
              </a:rPr>
              <a:t> </a:t>
            </a:r>
            <a:r>
              <a:rPr lang="vi-VN" sz="4000" b="0" dirty="0">
                <a:solidFill>
                  <a:srgbClr val="420042"/>
                </a:solidFill>
                <a:effectLst/>
                <a:latin typeface="+mj-lt"/>
                <a:cs typeface="Times New Roman" pitchFamily="18" charset="0"/>
              </a:rPr>
              <a:t>ơ</a:t>
            </a:r>
            <a:r>
              <a:rPr lang="en-US" sz="4000" b="0" dirty="0" err="1">
                <a:solidFill>
                  <a:srgbClr val="420042"/>
                </a:solidFill>
                <a:effectLst/>
                <a:latin typeface="+mj-lt"/>
                <a:cs typeface="Times New Roman" pitchFamily="18" charset="0"/>
              </a:rPr>
              <a:t>i</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Cây</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đàn</a:t>
            </a:r>
            <a:r>
              <a:rPr lang="en-US" sz="4000" b="0" dirty="0">
                <a:solidFill>
                  <a:srgbClr val="420042"/>
                </a:solidFill>
                <a:effectLst/>
                <a:latin typeface="+mj-lt"/>
                <a:cs typeface="Times New Roman" pitchFamily="18" charset="0"/>
              </a:rPr>
              <a:t> con </a:t>
            </a:r>
            <a:r>
              <a:rPr lang="en-US" sz="4000" b="0" dirty="0" err="1">
                <a:solidFill>
                  <a:srgbClr val="420042"/>
                </a:solidFill>
                <a:effectLst/>
                <a:latin typeface="+mj-lt"/>
                <a:cs typeface="Times New Roman" pitchFamily="18" charset="0"/>
              </a:rPr>
              <a:t>đây</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xin</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hòa</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câu</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ru</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Chúa</a:t>
            </a:r>
            <a:r>
              <a:rPr lang="en-US" sz="4000" b="0" dirty="0">
                <a:solidFill>
                  <a:srgbClr val="420042"/>
                </a:solidFill>
                <a:effectLst/>
                <a:latin typeface="+mj-lt"/>
                <a:cs typeface="Times New Roman" pitchFamily="18" charset="0"/>
              </a:rPr>
              <a:t> </a:t>
            </a:r>
            <a:r>
              <a:rPr lang="vi-VN" sz="4000" b="0" dirty="0">
                <a:solidFill>
                  <a:srgbClr val="420042"/>
                </a:solidFill>
                <a:effectLst/>
                <a:latin typeface="+mj-lt"/>
                <a:cs typeface="Times New Roman" pitchFamily="18" charset="0"/>
              </a:rPr>
              <a:t>ơ</a:t>
            </a:r>
            <a:r>
              <a:rPr lang="en-US" sz="4000" b="0" dirty="0" err="1">
                <a:solidFill>
                  <a:srgbClr val="420042"/>
                </a:solidFill>
                <a:effectLst/>
                <a:latin typeface="+mj-lt"/>
                <a:cs typeface="Times New Roman" pitchFamily="18" charset="0"/>
              </a:rPr>
              <a:t>i</a:t>
            </a:r>
            <a:r>
              <a:rPr lang="en-US" sz="4000" b="0" dirty="0">
                <a:solidFill>
                  <a:srgbClr val="420042"/>
                </a:solidFill>
                <a:effectLst/>
                <a:latin typeface="+mj-lt"/>
                <a:cs typeface="Times New Roman" pitchFamily="18" charset="0"/>
              </a:rPr>
              <a:t>! con </a:t>
            </a:r>
            <a:r>
              <a:rPr lang="en-US" sz="4000" b="0" dirty="0" err="1">
                <a:solidFill>
                  <a:srgbClr val="420042"/>
                </a:solidFill>
                <a:effectLst/>
                <a:latin typeface="+mj-lt"/>
                <a:cs typeface="Times New Roman" pitchFamily="18" charset="0"/>
              </a:rPr>
              <a:t>nguyện</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đem</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theo</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v</a:t>
            </a:r>
            <a:r>
              <a:rPr lang="en-US" sz="4000" dirty="0" err="1">
                <a:solidFill>
                  <a:srgbClr val="420042"/>
                </a:solidFill>
                <a:latin typeface="+mj-lt"/>
                <a:cs typeface="Times New Roman" pitchFamily="18" charset="0"/>
              </a:rPr>
              <a:t>ới</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tiếng</a:t>
            </a:r>
            <a:r>
              <a:rPr lang="en-US" sz="4000" dirty="0">
                <a:solidFill>
                  <a:srgbClr val="420042"/>
                </a:solidFill>
                <a:latin typeface="+mj-lt"/>
                <a:cs typeface="Times New Roman" pitchFamily="18" charset="0"/>
              </a:rPr>
              <a:t> ca </a:t>
            </a:r>
            <a:r>
              <a:rPr lang="en-US" sz="4000" dirty="0" err="1">
                <a:solidFill>
                  <a:srgbClr val="420042"/>
                </a:solidFill>
                <a:latin typeface="+mj-lt"/>
                <a:cs typeface="Times New Roman" pitchFamily="18" charset="0"/>
              </a:rPr>
              <a:t>vui</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Những</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gì</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lòng</a:t>
            </a:r>
            <a:r>
              <a:rPr lang="en-US" sz="4000" dirty="0">
                <a:solidFill>
                  <a:srgbClr val="420042"/>
                </a:solidFill>
                <a:latin typeface="+mj-lt"/>
                <a:cs typeface="Times New Roman" pitchFamily="18" charset="0"/>
              </a:rPr>
              <a:t> con </a:t>
            </a:r>
            <a:r>
              <a:rPr lang="vi-VN" sz="4000" dirty="0">
                <a:solidFill>
                  <a:srgbClr val="420042"/>
                </a:solidFill>
                <a:latin typeface="+mj-lt"/>
                <a:cs typeface="Times New Roman" pitchFamily="18" charset="0"/>
              </a:rPr>
              <a:t>ư</a:t>
            </a:r>
            <a:r>
              <a:rPr lang="en-US" sz="4000" dirty="0" err="1">
                <a:solidFill>
                  <a:srgbClr val="420042"/>
                </a:solidFill>
                <a:latin typeface="+mj-lt"/>
                <a:cs typeface="Times New Roman" pitchFamily="18" charset="0"/>
              </a:rPr>
              <a:t>ớc</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muốn</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cho</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đời</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lòng</a:t>
            </a:r>
            <a:r>
              <a:rPr lang="en-US" sz="4000" dirty="0">
                <a:solidFill>
                  <a:srgbClr val="420042"/>
                </a:solidFill>
                <a:latin typeface="+mj-lt"/>
                <a:cs typeface="Times New Roman" pitchFamily="18" charset="0"/>
              </a:rPr>
              <a:t> con </a:t>
            </a:r>
            <a:r>
              <a:rPr lang="en-US" sz="4000" dirty="0" err="1">
                <a:solidFill>
                  <a:srgbClr val="420042"/>
                </a:solidFill>
                <a:latin typeface="+mj-lt"/>
                <a:cs typeface="Times New Roman" pitchFamily="18" charset="0"/>
              </a:rPr>
              <a:t>xin</a:t>
            </a:r>
            <a:r>
              <a:rPr lang="en-US" sz="4000" dirty="0">
                <a:solidFill>
                  <a:srgbClr val="420042"/>
                </a:solidFill>
                <a:latin typeface="+mj-lt"/>
                <a:cs typeface="Times New Roman" pitchFamily="18" charset="0"/>
              </a:rPr>
              <a:t> m</a:t>
            </a:r>
            <a:r>
              <a:rPr lang="vi-VN" sz="4000" dirty="0">
                <a:solidFill>
                  <a:srgbClr val="420042"/>
                </a:solidFill>
                <a:latin typeface="+mj-lt"/>
                <a:cs typeface="Times New Roman" pitchFamily="18" charset="0"/>
              </a:rPr>
              <a:t>ơ</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cho</a:t>
            </a:r>
            <a:r>
              <a:rPr lang="en-US" sz="4000" dirty="0">
                <a:solidFill>
                  <a:srgbClr val="420042"/>
                </a:solidFill>
                <a:latin typeface="+mj-lt"/>
                <a:cs typeface="Times New Roman" pitchFamily="18" charset="0"/>
              </a:rPr>
              <a:t> ng</a:t>
            </a:r>
            <a:r>
              <a:rPr lang="vi-VN" sz="4000" dirty="0">
                <a:solidFill>
                  <a:srgbClr val="420042"/>
                </a:solidFill>
                <a:latin typeface="+mj-lt"/>
                <a:cs typeface="Times New Roman" pitchFamily="18" charset="0"/>
              </a:rPr>
              <a:t>ư</a:t>
            </a:r>
            <a:r>
              <a:rPr lang="en-US" sz="4000" dirty="0" err="1">
                <a:solidFill>
                  <a:srgbClr val="420042"/>
                </a:solidFill>
                <a:latin typeface="+mj-lt"/>
                <a:cs typeface="Times New Roman" pitchFamily="18" charset="0"/>
              </a:rPr>
              <a:t>ời</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dù</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đôi</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tay</a:t>
            </a:r>
            <a:r>
              <a:rPr lang="en-US" sz="4000" dirty="0">
                <a:solidFill>
                  <a:srgbClr val="420042"/>
                </a:solidFill>
                <a:latin typeface="+mj-lt"/>
                <a:cs typeface="Times New Roman" pitchFamily="18" charset="0"/>
              </a:rPr>
              <a:t> con </a:t>
            </a:r>
            <a:r>
              <a:rPr lang="en-US" sz="4000" dirty="0" err="1">
                <a:solidFill>
                  <a:srgbClr val="420042"/>
                </a:solidFill>
                <a:latin typeface="+mj-lt"/>
                <a:cs typeface="Times New Roman" pitchFamily="18" charset="0"/>
              </a:rPr>
              <a:t>bé</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nhỏ</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dù</a:t>
            </a:r>
            <a:r>
              <a:rPr lang="en-US" sz="4000" dirty="0">
                <a:solidFill>
                  <a:srgbClr val="420042"/>
                </a:solidFill>
                <a:latin typeface="+mj-lt"/>
                <a:cs typeface="Times New Roman" pitchFamily="18" charset="0"/>
              </a:rPr>
              <a:t> Ng</a:t>
            </a:r>
            <a:r>
              <a:rPr lang="vi-VN" sz="4000" dirty="0">
                <a:solidFill>
                  <a:srgbClr val="420042"/>
                </a:solidFill>
                <a:latin typeface="+mj-lt"/>
                <a:cs typeface="Times New Roman" pitchFamily="18" charset="0"/>
              </a:rPr>
              <a:t>ư</a:t>
            </a:r>
            <a:r>
              <a:rPr lang="en-US" sz="4000" dirty="0" err="1">
                <a:solidFill>
                  <a:srgbClr val="420042"/>
                </a:solidFill>
                <a:latin typeface="+mj-lt"/>
                <a:cs typeface="Times New Roman" pitchFamily="18" charset="0"/>
              </a:rPr>
              <a:t>ời</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không</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nghe</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tiếng</a:t>
            </a:r>
            <a:r>
              <a:rPr lang="en-US" sz="4000" dirty="0">
                <a:solidFill>
                  <a:srgbClr val="420042"/>
                </a:solidFill>
                <a:latin typeface="+mj-lt"/>
                <a:cs typeface="Times New Roman" pitchFamily="18" charset="0"/>
              </a:rPr>
              <a:t> con. </a:t>
            </a:r>
            <a:endParaRPr lang="vi-VN" sz="4000" dirty="0">
              <a:solidFill>
                <a:srgbClr val="420042"/>
              </a:solidFill>
              <a:latin typeface="+mj-lt"/>
              <a:cs typeface="Times New Roman" pitchFamily="18" charset="0"/>
            </a:endParaRPr>
          </a:p>
        </p:txBody>
      </p:sp>
    </p:spTree>
    <p:extLst>
      <p:ext uri="{BB962C8B-B14F-4D97-AF65-F5344CB8AC3E}">
        <p14:creationId xmlns:p14="http://schemas.microsoft.com/office/powerpoint/2010/main" val="1840613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420042"/>
              </a:solidFill>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080911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9000" y="-95250"/>
            <a:ext cx="9144000" cy="5238750"/>
          </a:xfrm>
        </p:spPr>
        <p:txBody>
          <a:bodyPr/>
          <a:lstStyle/>
          <a:p>
            <a:pPr algn="just">
              <a:lnSpc>
                <a:spcPct val="140000"/>
              </a:lnSpc>
            </a:pPr>
            <a:r>
              <a:rPr lang="en-US" sz="4800" b="0" u="sng" dirty="0" err="1">
                <a:solidFill>
                  <a:srgbClr val="C00000"/>
                </a:solidFill>
                <a:effectLst/>
                <a:latin typeface="+mj-lt"/>
                <a:cs typeface="Times New Roman" pitchFamily="18" charset="0"/>
              </a:rPr>
              <a:t>Đk</a:t>
            </a:r>
            <a:r>
              <a:rPr lang="en-US" sz="4800" b="0" u="sng" dirty="0">
                <a:solidFill>
                  <a:srgbClr val="C00000"/>
                </a:solidFill>
                <a:effectLst/>
                <a:latin typeface="+mj-lt"/>
                <a:cs typeface="Times New Roman" pitchFamily="18" charset="0"/>
              </a:rPr>
              <a:t>:</a:t>
            </a:r>
            <a:r>
              <a:rPr lang="en-US" sz="4800" dirty="0">
                <a:solidFill>
                  <a:srgbClr val="420042"/>
                </a:solidFill>
                <a:latin typeface="+mj-lt"/>
                <a:cs typeface="Times New Roman" pitchFamily="18" charset="0"/>
              </a:rPr>
              <a:t> </a:t>
            </a:r>
            <a:r>
              <a:rPr lang="en-US" sz="4800" b="0" dirty="0" err="1">
                <a:solidFill>
                  <a:srgbClr val="420042"/>
                </a:solidFill>
                <a:effectLst/>
                <a:latin typeface="+mj-lt"/>
                <a:cs typeface="Times New Roman" pitchFamily="18" charset="0"/>
              </a:rPr>
              <a:t>Ngài</a:t>
            </a:r>
            <a:r>
              <a:rPr lang="en-US" sz="4800" b="0" dirty="0">
                <a:solidFill>
                  <a:srgbClr val="420042"/>
                </a:solidFill>
                <a:effectLst/>
                <a:latin typeface="+mj-lt"/>
                <a:cs typeface="Times New Roman" pitchFamily="18" charset="0"/>
              </a:rPr>
              <a:t> </a:t>
            </a:r>
            <a:r>
              <a:rPr lang="en-US" sz="4800" b="0" dirty="0" err="1">
                <a:solidFill>
                  <a:srgbClr val="420042"/>
                </a:solidFill>
                <a:effectLst/>
                <a:latin typeface="+mj-lt"/>
                <a:cs typeface="Times New Roman" pitchFamily="18" charset="0"/>
              </a:rPr>
              <a:t>h</a:t>
            </a:r>
            <a:r>
              <a:rPr lang="en-US" sz="4800" dirty="0" err="1">
                <a:solidFill>
                  <a:srgbClr val="420042"/>
                </a:solidFill>
                <a:latin typeface="+mj-lt"/>
                <a:cs typeface="Times New Roman" pitchFamily="18" charset="0"/>
              </a:rPr>
              <a:t>ỡi</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hãy</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đến</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mà</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gieo</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rắc</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lúa</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th</a:t>
            </a:r>
            <a:r>
              <a:rPr lang="vi-VN" sz="4800" dirty="0">
                <a:solidFill>
                  <a:srgbClr val="420042"/>
                </a:solidFill>
                <a:latin typeface="+mj-lt"/>
                <a:cs typeface="Times New Roman" pitchFamily="18" charset="0"/>
              </a:rPr>
              <a:t>ư</a:t>
            </a:r>
            <a:r>
              <a:rPr lang="en-US" sz="4800" dirty="0" err="1">
                <a:solidFill>
                  <a:srgbClr val="420042"/>
                </a:solidFill>
                <a:latin typeface="+mj-lt"/>
                <a:cs typeface="Times New Roman" pitchFamily="18" charset="0"/>
              </a:rPr>
              <a:t>ơng</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yêu</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quanh</a:t>
            </a:r>
            <a:r>
              <a:rPr lang="en-US" sz="4800" dirty="0">
                <a:solidFill>
                  <a:srgbClr val="420042"/>
                </a:solidFill>
                <a:latin typeface="+mj-lt"/>
                <a:cs typeface="Times New Roman" pitchFamily="18" charset="0"/>
              </a:rPr>
              <a:t> con </a:t>
            </a:r>
            <a:r>
              <a:rPr lang="en-US" sz="4800" dirty="0" err="1">
                <a:solidFill>
                  <a:srgbClr val="420042"/>
                </a:solidFill>
                <a:latin typeface="+mj-lt"/>
                <a:cs typeface="Times New Roman" pitchFamily="18" charset="0"/>
              </a:rPr>
              <a:t>còn</a:t>
            </a:r>
            <a:r>
              <a:rPr lang="en-US" sz="4800" dirty="0">
                <a:solidFill>
                  <a:srgbClr val="420042"/>
                </a:solidFill>
                <a:latin typeface="+mj-lt"/>
                <a:cs typeface="Times New Roman" pitchFamily="18" charset="0"/>
              </a:rPr>
              <a:t> bao </a:t>
            </a:r>
            <a:r>
              <a:rPr lang="en-US" sz="4800" dirty="0" err="1">
                <a:solidFill>
                  <a:srgbClr val="420042"/>
                </a:solidFill>
                <a:latin typeface="+mj-lt"/>
                <a:cs typeface="Times New Roman" pitchFamily="18" charset="0"/>
              </a:rPr>
              <a:t>vây</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những</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hoang</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sơ</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quanh</a:t>
            </a:r>
            <a:r>
              <a:rPr lang="en-US" sz="4800" dirty="0">
                <a:solidFill>
                  <a:srgbClr val="420042"/>
                </a:solidFill>
                <a:latin typeface="+mj-lt"/>
                <a:cs typeface="Times New Roman" pitchFamily="18" charset="0"/>
              </a:rPr>
              <a:t> con </a:t>
            </a:r>
            <a:r>
              <a:rPr lang="en-US" sz="4800" dirty="0" err="1">
                <a:solidFill>
                  <a:srgbClr val="420042"/>
                </a:solidFill>
                <a:latin typeface="+mj-lt"/>
                <a:cs typeface="Times New Roman" pitchFamily="18" charset="0"/>
              </a:rPr>
              <a:t>còn</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cát</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nóng</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với</a:t>
            </a:r>
            <a:r>
              <a:rPr lang="en-US" sz="4800" dirty="0">
                <a:solidFill>
                  <a:srgbClr val="420042"/>
                </a:solidFill>
                <a:latin typeface="+mj-lt"/>
                <a:cs typeface="Times New Roman" pitchFamily="18" charset="0"/>
              </a:rPr>
              <a:t> x</a:t>
            </a:r>
            <a:r>
              <a:rPr lang="vi-VN" sz="4800" dirty="0">
                <a:solidFill>
                  <a:srgbClr val="420042"/>
                </a:solidFill>
                <a:latin typeface="+mj-lt"/>
                <a:cs typeface="Times New Roman" pitchFamily="18" charset="0"/>
              </a:rPr>
              <a:t>ư</a:t>
            </a:r>
            <a:r>
              <a:rPr lang="en-US" sz="4800" dirty="0" err="1">
                <a:solidFill>
                  <a:srgbClr val="420042"/>
                </a:solidFill>
                <a:latin typeface="+mj-lt"/>
                <a:cs typeface="Times New Roman" pitchFamily="18" charset="0"/>
              </a:rPr>
              <a:t>ơng</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rồng</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cùng</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bụi</a:t>
            </a:r>
            <a:r>
              <a:rPr lang="en-US" sz="4800" dirty="0">
                <a:solidFill>
                  <a:srgbClr val="420042"/>
                </a:solidFill>
                <a:latin typeface="+mj-lt"/>
                <a:cs typeface="Times New Roman" pitchFamily="18" charset="0"/>
              </a:rPr>
              <a:t> gai……</a:t>
            </a:r>
            <a:endParaRPr lang="vi-VN" sz="4800" dirty="0">
              <a:solidFill>
                <a:srgbClr val="420042"/>
              </a:solidFill>
              <a:latin typeface="+mj-lt"/>
              <a:cs typeface="Times New Roman" pitchFamily="18" charset="0"/>
            </a:endParaRPr>
          </a:p>
        </p:txBody>
      </p:sp>
    </p:spTree>
    <p:extLst>
      <p:ext uri="{BB962C8B-B14F-4D97-AF65-F5344CB8AC3E}">
        <p14:creationId xmlns:p14="http://schemas.microsoft.com/office/powerpoint/2010/main" val="37463700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9000" y="-95250"/>
            <a:ext cx="9144000" cy="5238750"/>
          </a:xfrm>
        </p:spPr>
        <p:txBody>
          <a:bodyPr/>
          <a:lstStyle/>
          <a:p>
            <a:pPr algn="just">
              <a:lnSpc>
                <a:spcPct val="140000"/>
              </a:lnSpc>
            </a:pPr>
            <a:r>
              <a:rPr lang="en-US" sz="4800" u="sng" dirty="0">
                <a:solidFill>
                  <a:srgbClr val="C00000"/>
                </a:solidFill>
                <a:latin typeface="+mj-lt"/>
                <a:cs typeface="Times New Roman" pitchFamily="18" charset="0"/>
              </a:rPr>
              <a:t>***</a:t>
            </a:r>
            <a:r>
              <a:rPr lang="en-US" sz="4800" b="0" u="sng" dirty="0">
                <a:solidFill>
                  <a:srgbClr val="C00000"/>
                </a:solidFill>
                <a:effectLst/>
                <a:latin typeface="+mj-lt"/>
                <a:cs typeface="Times New Roman" pitchFamily="18" charset="0"/>
              </a:rPr>
              <a:t>:</a:t>
            </a:r>
            <a:r>
              <a:rPr lang="en-US" sz="4800" dirty="0">
                <a:solidFill>
                  <a:srgbClr val="420042"/>
                </a:solidFill>
                <a:latin typeface="+mj-lt"/>
                <a:cs typeface="Times New Roman" pitchFamily="18" charset="0"/>
              </a:rPr>
              <a:t> </a:t>
            </a:r>
            <a:r>
              <a:rPr lang="en-US" sz="4800" b="0" dirty="0" err="1">
                <a:solidFill>
                  <a:srgbClr val="420042"/>
                </a:solidFill>
                <a:effectLst/>
                <a:latin typeface="+mj-lt"/>
                <a:cs typeface="Times New Roman" pitchFamily="18" charset="0"/>
              </a:rPr>
              <a:t>Ngài</a:t>
            </a:r>
            <a:r>
              <a:rPr lang="en-US" sz="4800" b="0" dirty="0">
                <a:solidFill>
                  <a:srgbClr val="420042"/>
                </a:solidFill>
                <a:effectLst/>
                <a:latin typeface="+mj-lt"/>
                <a:cs typeface="Times New Roman" pitchFamily="18" charset="0"/>
              </a:rPr>
              <a:t> </a:t>
            </a:r>
            <a:r>
              <a:rPr lang="en-US" sz="4800" b="0" dirty="0" err="1">
                <a:solidFill>
                  <a:srgbClr val="420042"/>
                </a:solidFill>
                <a:effectLst/>
                <a:latin typeface="+mj-lt"/>
                <a:cs typeface="Times New Roman" pitchFamily="18" charset="0"/>
              </a:rPr>
              <a:t>h</a:t>
            </a:r>
            <a:r>
              <a:rPr lang="en-US" sz="4800" dirty="0" err="1">
                <a:solidFill>
                  <a:srgbClr val="420042"/>
                </a:solidFill>
                <a:latin typeface="+mj-lt"/>
                <a:cs typeface="Times New Roman" pitchFamily="18" charset="0"/>
              </a:rPr>
              <a:t>ỡi</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hãy</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đến</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mà</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xua</a:t>
            </a:r>
            <a:r>
              <a:rPr lang="en-US" sz="4800" dirty="0">
                <a:solidFill>
                  <a:srgbClr val="420042"/>
                </a:solidFill>
                <a:latin typeface="+mj-lt"/>
                <a:cs typeface="Times New Roman" pitchFamily="18" charset="0"/>
              </a:rPr>
              <a:t> tan </a:t>
            </a:r>
            <a:r>
              <a:rPr lang="en-US" sz="4800" dirty="0" err="1">
                <a:solidFill>
                  <a:srgbClr val="420042"/>
                </a:solidFill>
                <a:latin typeface="+mj-lt"/>
                <a:cs typeface="Times New Roman" pitchFamily="18" charset="0"/>
              </a:rPr>
              <a:t>bóng</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đêm</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đen</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kh</a:t>
            </a:r>
            <a:r>
              <a:rPr lang="vi-VN" sz="4800" dirty="0">
                <a:solidFill>
                  <a:srgbClr val="420042"/>
                </a:solidFill>
                <a:latin typeface="+mj-lt"/>
                <a:cs typeface="Times New Roman" pitchFamily="18" charset="0"/>
              </a:rPr>
              <a:t>ơ</a:t>
            </a:r>
            <a:r>
              <a:rPr lang="en-US" sz="4800" dirty="0" err="1">
                <a:solidFill>
                  <a:srgbClr val="420042"/>
                </a:solidFill>
                <a:latin typeface="+mj-lt"/>
                <a:cs typeface="Times New Roman" pitchFamily="18" charset="0"/>
              </a:rPr>
              <a:t>i</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lên</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từng</a:t>
            </a:r>
            <a:r>
              <a:rPr lang="en-US" sz="4800" dirty="0">
                <a:solidFill>
                  <a:srgbClr val="420042"/>
                </a:solidFill>
                <a:latin typeface="+mj-lt"/>
                <a:cs typeface="Times New Roman" pitchFamily="18" charset="0"/>
              </a:rPr>
              <a:t> h</a:t>
            </a:r>
            <a:r>
              <a:rPr lang="vi-VN" sz="4800" dirty="0">
                <a:solidFill>
                  <a:srgbClr val="420042"/>
                </a:solidFill>
                <a:latin typeface="+mj-lt"/>
                <a:cs typeface="Times New Roman" pitchFamily="18" charset="0"/>
              </a:rPr>
              <a:t>ơ</a:t>
            </a:r>
            <a:r>
              <a:rPr lang="en-US" sz="4800" dirty="0" err="1">
                <a:solidFill>
                  <a:srgbClr val="420042"/>
                </a:solidFill>
                <a:latin typeface="+mj-lt"/>
                <a:cs typeface="Times New Roman" pitchFamily="18" charset="0"/>
              </a:rPr>
              <a:t>i</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ấm</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những</a:t>
            </a:r>
            <a:r>
              <a:rPr lang="en-US" sz="4800" dirty="0">
                <a:solidFill>
                  <a:srgbClr val="420042"/>
                </a:solidFill>
                <a:latin typeface="+mj-lt"/>
                <a:cs typeface="Times New Roman" pitchFamily="18" charset="0"/>
              </a:rPr>
              <a:t> ban </a:t>
            </a:r>
            <a:r>
              <a:rPr lang="en-US" sz="4800" dirty="0" err="1">
                <a:solidFill>
                  <a:srgbClr val="420042"/>
                </a:solidFill>
                <a:latin typeface="+mj-lt"/>
                <a:cs typeface="Times New Roman" pitchFamily="18" charset="0"/>
              </a:rPr>
              <a:t>mai</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kh</a:t>
            </a:r>
            <a:r>
              <a:rPr lang="vi-VN" sz="4800" dirty="0">
                <a:solidFill>
                  <a:srgbClr val="420042"/>
                </a:solidFill>
                <a:latin typeface="+mj-lt"/>
                <a:cs typeface="Times New Roman" pitchFamily="18" charset="0"/>
              </a:rPr>
              <a:t>ơ</a:t>
            </a:r>
            <a:r>
              <a:rPr lang="en-US" sz="4800" dirty="0" err="1">
                <a:solidFill>
                  <a:srgbClr val="420042"/>
                </a:solidFill>
                <a:latin typeface="+mj-lt"/>
                <a:cs typeface="Times New Roman" pitchFamily="18" charset="0"/>
              </a:rPr>
              <a:t>i</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lên</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nguồn</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ánh</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sáng</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chiếu</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muôn</a:t>
            </a:r>
            <a:r>
              <a:rPr lang="en-US" sz="4800" dirty="0">
                <a:solidFill>
                  <a:srgbClr val="420042"/>
                </a:solidFill>
                <a:latin typeface="+mj-lt"/>
                <a:cs typeface="Times New Roman" pitchFamily="18" charset="0"/>
              </a:rPr>
              <a:t> </a:t>
            </a:r>
            <a:r>
              <a:rPr lang="en-US" sz="4800" dirty="0" err="1">
                <a:solidFill>
                  <a:srgbClr val="420042"/>
                </a:solidFill>
                <a:latin typeface="+mj-lt"/>
                <a:cs typeface="Times New Roman" pitchFamily="18" charset="0"/>
              </a:rPr>
              <a:t>lối</a:t>
            </a:r>
            <a:r>
              <a:rPr lang="en-US" sz="4800" dirty="0">
                <a:solidFill>
                  <a:srgbClr val="420042"/>
                </a:solidFill>
                <a:latin typeface="+mj-lt"/>
                <a:cs typeface="Times New Roman" pitchFamily="18" charset="0"/>
              </a:rPr>
              <a:t>.</a:t>
            </a:r>
            <a:endParaRPr lang="vi-VN" sz="4800" dirty="0">
              <a:solidFill>
                <a:srgbClr val="420042"/>
              </a:solidFill>
              <a:latin typeface="+mj-lt"/>
              <a:cs typeface="Times New Roman" pitchFamily="18" charset="0"/>
            </a:endParaRPr>
          </a:p>
        </p:txBody>
      </p:sp>
    </p:spTree>
    <p:extLst>
      <p:ext uri="{BB962C8B-B14F-4D97-AF65-F5344CB8AC3E}">
        <p14:creationId xmlns:p14="http://schemas.microsoft.com/office/powerpoint/2010/main" val="34977536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000" b="0" u="sng" dirty="0">
                <a:solidFill>
                  <a:srgbClr val="C00000"/>
                </a:solidFill>
                <a:effectLst/>
                <a:latin typeface="+mj-lt"/>
                <a:cs typeface="Times New Roman" pitchFamily="18" charset="0"/>
              </a:rPr>
              <a:t>Tk2:</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Chúa</a:t>
            </a:r>
            <a:r>
              <a:rPr lang="en-US" sz="4000" b="0" dirty="0">
                <a:solidFill>
                  <a:srgbClr val="420042"/>
                </a:solidFill>
                <a:effectLst/>
                <a:latin typeface="+mj-lt"/>
                <a:cs typeface="Times New Roman" pitchFamily="18" charset="0"/>
              </a:rPr>
              <a:t> </a:t>
            </a:r>
            <a:r>
              <a:rPr lang="vi-VN" sz="4000" b="0" dirty="0">
                <a:solidFill>
                  <a:srgbClr val="420042"/>
                </a:solidFill>
                <a:effectLst/>
                <a:latin typeface="+mj-lt"/>
                <a:cs typeface="Times New Roman" pitchFamily="18" charset="0"/>
              </a:rPr>
              <a:t>ơ</a:t>
            </a:r>
            <a:r>
              <a:rPr lang="en-US" sz="4000" b="0" dirty="0" err="1">
                <a:solidFill>
                  <a:srgbClr val="420042"/>
                </a:solidFill>
                <a:effectLst/>
                <a:latin typeface="+mj-lt"/>
                <a:cs typeface="Times New Roman" pitchFamily="18" charset="0"/>
              </a:rPr>
              <a:t>i</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Trông</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về</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xa</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xăm</a:t>
            </a:r>
            <a:r>
              <a:rPr lang="en-US" sz="4000" b="0" dirty="0">
                <a:solidFill>
                  <a:srgbClr val="420042"/>
                </a:solidFill>
                <a:effectLst/>
                <a:latin typeface="+mj-lt"/>
                <a:cs typeface="Times New Roman" pitchFamily="18" charset="0"/>
              </a:rPr>
              <a:t> con </a:t>
            </a:r>
            <a:r>
              <a:rPr lang="en-US" sz="4000" b="0" dirty="0" err="1">
                <a:solidFill>
                  <a:srgbClr val="420042"/>
                </a:solidFill>
                <a:effectLst/>
                <a:latin typeface="+mj-lt"/>
                <a:cs typeface="Times New Roman" pitchFamily="18" charset="0"/>
              </a:rPr>
              <a:t>đ</a:t>
            </a:r>
            <a:r>
              <a:rPr lang="en-US" sz="4000" dirty="0" err="1">
                <a:solidFill>
                  <a:srgbClr val="420042"/>
                </a:solidFill>
                <a:latin typeface="+mj-lt"/>
                <a:cs typeface="Times New Roman" pitchFamily="18" charset="0"/>
              </a:rPr>
              <a:t>ợi</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chim</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câu</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Chúa</a:t>
            </a:r>
            <a:r>
              <a:rPr lang="en-US" sz="4000" b="0" dirty="0">
                <a:solidFill>
                  <a:srgbClr val="420042"/>
                </a:solidFill>
                <a:effectLst/>
                <a:latin typeface="+mj-lt"/>
                <a:cs typeface="Times New Roman" pitchFamily="18" charset="0"/>
              </a:rPr>
              <a:t> </a:t>
            </a:r>
            <a:r>
              <a:rPr lang="vi-VN" sz="4000" b="0" dirty="0">
                <a:solidFill>
                  <a:srgbClr val="420042"/>
                </a:solidFill>
                <a:effectLst/>
                <a:latin typeface="+mj-lt"/>
                <a:cs typeface="Times New Roman" pitchFamily="18" charset="0"/>
              </a:rPr>
              <a:t>ơ</a:t>
            </a:r>
            <a:r>
              <a:rPr lang="en-US" sz="4000" b="0" dirty="0" err="1">
                <a:solidFill>
                  <a:srgbClr val="420042"/>
                </a:solidFill>
                <a:effectLst/>
                <a:latin typeface="+mj-lt"/>
                <a:cs typeface="Times New Roman" pitchFamily="18" charset="0"/>
              </a:rPr>
              <a:t>i</a:t>
            </a:r>
            <a:r>
              <a:rPr lang="en-US" sz="4000" b="0" dirty="0">
                <a:solidFill>
                  <a:srgbClr val="420042"/>
                </a:solidFill>
                <a:effectLst/>
                <a:latin typeface="+mj-lt"/>
                <a:cs typeface="Times New Roman" pitchFamily="18" charset="0"/>
              </a:rPr>
              <a:t>! Con </a:t>
            </a:r>
            <a:r>
              <a:rPr lang="en-US" sz="4000" b="0" dirty="0" err="1">
                <a:solidFill>
                  <a:srgbClr val="420042"/>
                </a:solidFill>
                <a:effectLst/>
                <a:latin typeface="+mj-lt"/>
                <a:cs typeface="Times New Roman" pitchFamily="18" charset="0"/>
              </a:rPr>
              <a:t>tìm</a:t>
            </a:r>
            <a:r>
              <a:rPr lang="en-US" sz="4000" b="0" dirty="0">
                <a:solidFill>
                  <a:srgbClr val="420042"/>
                </a:solidFill>
                <a:effectLst/>
                <a:latin typeface="+mj-lt"/>
                <a:cs typeface="Times New Roman" pitchFamily="18" charset="0"/>
              </a:rPr>
              <a:t> n</a:t>
            </a:r>
            <a:r>
              <a:rPr lang="vi-VN" sz="4000" b="0" dirty="0">
                <a:solidFill>
                  <a:srgbClr val="420042"/>
                </a:solidFill>
                <a:effectLst/>
                <a:latin typeface="+mj-lt"/>
                <a:cs typeface="Times New Roman" pitchFamily="18" charset="0"/>
              </a:rPr>
              <a:t>ơ</a:t>
            </a:r>
            <a:r>
              <a:rPr lang="en-US" sz="4000" b="0" dirty="0" err="1">
                <a:solidFill>
                  <a:srgbClr val="420042"/>
                </a:solidFill>
                <a:effectLst/>
                <a:latin typeface="+mj-lt"/>
                <a:cs typeface="Times New Roman" pitchFamily="18" charset="0"/>
              </a:rPr>
              <a:t>i</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đâu</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sao</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vẫn</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cô</a:t>
            </a:r>
            <a:r>
              <a:rPr lang="en-US" sz="4000" b="0" dirty="0">
                <a:solidFill>
                  <a:srgbClr val="420042"/>
                </a:solidFill>
                <a:effectLst/>
                <a:latin typeface="+mj-lt"/>
                <a:cs typeface="Times New Roman" pitchFamily="18" charset="0"/>
              </a:rPr>
              <a:t> đ</a:t>
            </a:r>
            <a:r>
              <a:rPr lang="vi-VN" sz="4000" b="0" dirty="0">
                <a:solidFill>
                  <a:srgbClr val="420042"/>
                </a:solidFill>
                <a:effectLst/>
                <a:latin typeface="+mj-lt"/>
                <a:cs typeface="Times New Roman" pitchFamily="18" charset="0"/>
              </a:rPr>
              <a:t>ơ</a:t>
            </a:r>
            <a:r>
              <a:rPr lang="en-US" sz="4000" b="0" dirty="0">
                <a:solidFill>
                  <a:srgbClr val="420042"/>
                </a:solidFill>
                <a:effectLst/>
                <a:latin typeface="+mj-lt"/>
                <a:cs typeface="Times New Roman" pitchFamily="18" charset="0"/>
              </a:rPr>
              <a:t>n. </a:t>
            </a:r>
            <a:r>
              <a:rPr lang="en-US" sz="4000" b="0" dirty="0" err="1">
                <a:solidFill>
                  <a:srgbClr val="420042"/>
                </a:solidFill>
                <a:effectLst/>
                <a:latin typeface="+mj-lt"/>
                <a:cs typeface="Times New Roman" pitchFamily="18" charset="0"/>
              </a:rPr>
              <a:t>Trên</a:t>
            </a:r>
            <a:r>
              <a:rPr lang="en-US" sz="4000" b="0" dirty="0">
                <a:solidFill>
                  <a:srgbClr val="420042"/>
                </a:solidFill>
                <a:effectLst/>
                <a:latin typeface="+mj-lt"/>
                <a:cs typeface="Times New Roman" pitchFamily="18" charset="0"/>
              </a:rPr>
              <a:t> </a:t>
            </a:r>
            <a:r>
              <a:rPr lang="en-US" sz="4000" b="0" dirty="0" err="1">
                <a:solidFill>
                  <a:srgbClr val="420042"/>
                </a:solidFill>
                <a:effectLst/>
                <a:latin typeface="+mj-lt"/>
                <a:cs typeface="Times New Roman" pitchFamily="18" charset="0"/>
              </a:rPr>
              <a:t>đ</a:t>
            </a:r>
            <a:r>
              <a:rPr lang="en-US" sz="4000" dirty="0" err="1">
                <a:solidFill>
                  <a:srgbClr val="420042"/>
                </a:solidFill>
                <a:latin typeface="+mj-lt"/>
                <a:cs typeface="Times New Roman" pitchFamily="18" charset="0"/>
              </a:rPr>
              <a:t>ời</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ngày</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nao</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gió</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cuốn</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thân</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gầy</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Ngài</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giang</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tay</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ôm</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nhân</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loại</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bằng</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đôi</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tay</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ứa</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máu</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hồng</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bằng</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thịt</a:t>
            </a:r>
            <a:r>
              <a:rPr lang="en-US" sz="4000" dirty="0">
                <a:solidFill>
                  <a:srgbClr val="420042"/>
                </a:solidFill>
                <a:latin typeface="+mj-lt"/>
                <a:cs typeface="Times New Roman" pitchFamily="18" charset="0"/>
              </a:rPr>
              <a:t> da </a:t>
            </a:r>
            <a:r>
              <a:rPr lang="en-US" sz="4000" dirty="0" err="1">
                <a:solidFill>
                  <a:srgbClr val="420042"/>
                </a:solidFill>
                <a:latin typeface="+mj-lt"/>
                <a:cs typeface="Times New Roman" pitchFamily="18" charset="0"/>
              </a:rPr>
              <a:t>đang</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đớn</a:t>
            </a:r>
            <a:r>
              <a:rPr lang="en-US" sz="4000" dirty="0">
                <a:solidFill>
                  <a:srgbClr val="420042"/>
                </a:solidFill>
                <a:latin typeface="+mj-lt"/>
                <a:cs typeface="Times New Roman" pitchFamily="18" charset="0"/>
              </a:rPr>
              <a:t> </a:t>
            </a:r>
            <a:r>
              <a:rPr lang="en-US" sz="4000" dirty="0" err="1">
                <a:solidFill>
                  <a:srgbClr val="420042"/>
                </a:solidFill>
                <a:latin typeface="+mj-lt"/>
                <a:cs typeface="Times New Roman" pitchFamily="18" charset="0"/>
              </a:rPr>
              <a:t>đau</a:t>
            </a:r>
            <a:r>
              <a:rPr lang="en-US" sz="4000" dirty="0">
                <a:solidFill>
                  <a:srgbClr val="420042"/>
                </a:solidFill>
                <a:latin typeface="+mj-lt"/>
                <a:cs typeface="Times New Roman" pitchFamily="18" charset="0"/>
              </a:rPr>
              <a:t>.  </a:t>
            </a:r>
            <a:endParaRPr lang="vi-VN" sz="4000" dirty="0">
              <a:solidFill>
                <a:srgbClr val="420042"/>
              </a:solidFill>
              <a:latin typeface="+mj-lt"/>
              <a:cs typeface="Times New Roman" pitchFamily="18" charset="0"/>
            </a:endParaRPr>
          </a:p>
        </p:txBody>
      </p:sp>
    </p:spTree>
    <p:extLst>
      <p:ext uri="{BB962C8B-B14F-4D97-AF65-F5344CB8AC3E}">
        <p14:creationId xmlns:p14="http://schemas.microsoft.com/office/powerpoint/2010/main" val="26289817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5400"/>
            <a:ext cx="4174972" cy="5143500"/>
          </a:xfrm>
          <a:prstGeom prst="rect">
            <a:avLst/>
          </a:prstGeom>
        </p:spPr>
      </p:pic>
      <p:sp>
        <p:nvSpPr>
          <p:cNvPr id="4" name="Rectangle 3"/>
          <p:cNvSpPr/>
          <p:nvPr/>
        </p:nvSpPr>
        <p:spPr>
          <a:xfrm>
            <a:off x="3779155" y="2387084"/>
            <a:ext cx="4525598" cy="769441"/>
          </a:xfrm>
          <a:prstGeom prst="rect">
            <a:avLst/>
          </a:prstGeom>
        </p:spPr>
        <p:txBody>
          <a:bodyPr wrap="none">
            <a:spAutoFit/>
          </a:bodyPr>
          <a:lstStyle/>
          <a:p>
            <a:r>
              <a:rPr lang="en-US" sz="4400">
                <a:solidFill>
                  <a:schemeClr val="accent6">
                    <a:lumMod val="50000"/>
                  </a:schemeClr>
                </a:solidFill>
              </a:rPr>
              <a:t>PHÚT THINH LẶNG</a:t>
            </a:r>
          </a:p>
        </p:txBody>
      </p:sp>
    </p:spTree>
    <p:extLst>
      <p:ext uri="{BB962C8B-B14F-4D97-AF65-F5344CB8AC3E}">
        <p14:creationId xmlns:p14="http://schemas.microsoft.com/office/powerpoint/2010/main" val="133602116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420042"/>
              </a:solidFill>
              <a:effectLst/>
              <a:latin typeface="+mj-lt"/>
              <a:cs typeface="Times New Roman"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3421117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48037"/>
            <a:ext cx="9144000" cy="3508653"/>
          </a:xfrm>
          <a:prstGeom prst="rect">
            <a:avLst/>
          </a:prstGeom>
        </p:spPr>
        <p:txBody>
          <a:bodyPr wrap="square">
            <a:spAutoFit/>
          </a:bodyPr>
          <a:lstStyle/>
          <a:p>
            <a:pPr algn="ctr"/>
            <a:r>
              <a:rPr lang="en-US" dirty="0">
                <a:solidFill>
                  <a:srgbClr val="C00000"/>
                </a:solidFill>
                <a:latin typeface="+mj-lt"/>
              </a:rPr>
              <a:t>Ca </a:t>
            </a:r>
            <a:r>
              <a:rPr lang="en-US" dirty="0" err="1">
                <a:solidFill>
                  <a:srgbClr val="C00000"/>
                </a:solidFill>
                <a:latin typeface="+mj-lt"/>
              </a:rPr>
              <a:t>Kết</a:t>
            </a:r>
            <a:r>
              <a:rPr lang="en-US" dirty="0">
                <a:solidFill>
                  <a:srgbClr val="C00000"/>
                </a:solidFill>
                <a:latin typeface="+mj-lt"/>
              </a:rPr>
              <a:t> </a:t>
            </a:r>
            <a:r>
              <a:rPr lang="en-US" dirty="0" err="1">
                <a:solidFill>
                  <a:srgbClr val="C00000"/>
                </a:solidFill>
                <a:latin typeface="+mj-lt"/>
              </a:rPr>
              <a:t>Lễ</a:t>
            </a:r>
            <a:br>
              <a:rPr lang="en-US" dirty="0">
                <a:solidFill>
                  <a:srgbClr val="C00000"/>
                </a:solidFill>
                <a:latin typeface="+mj-lt"/>
              </a:rPr>
            </a:br>
            <a:r>
              <a:rPr lang="en-US" dirty="0" err="1">
                <a:solidFill>
                  <a:srgbClr val="C00000"/>
                </a:solidFill>
                <a:latin typeface="+mj-lt"/>
              </a:rPr>
              <a:t>Hãy</a:t>
            </a:r>
            <a:r>
              <a:rPr lang="en-US" dirty="0">
                <a:solidFill>
                  <a:srgbClr val="C00000"/>
                </a:solidFill>
                <a:latin typeface="+mj-lt"/>
              </a:rPr>
              <a:t> </a:t>
            </a:r>
            <a:r>
              <a:rPr lang="en-US" dirty="0" err="1">
                <a:solidFill>
                  <a:srgbClr val="C00000"/>
                </a:solidFill>
                <a:latin typeface="+mj-lt"/>
              </a:rPr>
              <a:t>Dọn</a:t>
            </a:r>
            <a:r>
              <a:rPr lang="en-US" dirty="0">
                <a:solidFill>
                  <a:srgbClr val="C00000"/>
                </a:solidFill>
                <a:latin typeface="+mj-lt"/>
              </a:rPr>
              <a:t> Đ</a:t>
            </a:r>
            <a:r>
              <a:rPr lang="vi-VN" dirty="0">
                <a:solidFill>
                  <a:srgbClr val="C00000"/>
                </a:solidFill>
                <a:latin typeface="+mj-lt"/>
              </a:rPr>
              <a:t>ư</a:t>
            </a:r>
            <a:r>
              <a:rPr lang="en-US" dirty="0" err="1">
                <a:solidFill>
                  <a:srgbClr val="C00000"/>
                </a:solidFill>
                <a:latin typeface="+mj-lt"/>
              </a:rPr>
              <a:t>ờng</a:t>
            </a:r>
            <a:endParaRPr lang="en-US" dirty="0">
              <a:solidFill>
                <a:srgbClr val="C00000"/>
              </a:solidFill>
              <a:latin typeface="+mj-lt"/>
            </a:endParaRPr>
          </a:p>
          <a:p>
            <a:pPr algn="ctr"/>
            <a:r>
              <a:rPr lang="en-US" i="1" dirty="0">
                <a:solidFill>
                  <a:srgbClr val="420042"/>
                </a:solidFill>
                <a:latin typeface="+mj-lt"/>
              </a:rPr>
              <a:t>Mi </a:t>
            </a:r>
            <a:r>
              <a:rPr lang="en-US" i="1" dirty="0" err="1">
                <a:solidFill>
                  <a:srgbClr val="420042"/>
                </a:solidFill>
                <a:latin typeface="+mj-lt"/>
              </a:rPr>
              <a:t>Trầm</a:t>
            </a:r>
            <a:endParaRPr lang="en-US" i="1" dirty="0">
              <a:solidFill>
                <a:srgbClr val="420042"/>
              </a:solidFill>
              <a:latin typeface="+mj-lt"/>
            </a:endParaRPr>
          </a:p>
        </p:txBody>
      </p:sp>
    </p:spTree>
    <p:extLst>
      <p:ext uri="{BB962C8B-B14F-4D97-AF65-F5344CB8AC3E}">
        <p14:creationId xmlns:p14="http://schemas.microsoft.com/office/powerpoint/2010/main" val="9498683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endParaRPr lang="en-US" sz="4000" b="0" u="sng" dirty="0">
              <a:solidFill>
                <a:srgbClr val="C00000"/>
              </a:solidFill>
              <a:effectLst/>
              <a:latin typeface="+mj-lt"/>
              <a:cs typeface="Times New Roman" pitchFamily="18" charset="0"/>
            </a:endParaRPr>
          </a:p>
          <a:p>
            <a:pPr algn="just">
              <a:lnSpc>
                <a:spcPct val="140000"/>
              </a:lnSpc>
            </a:pPr>
            <a:r>
              <a:rPr lang="en-US" sz="5400" b="0" u="sng" dirty="0">
                <a:solidFill>
                  <a:srgbClr val="C00000"/>
                </a:solidFill>
                <a:effectLst/>
                <a:latin typeface="+mj-lt"/>
                <a:cs typeface="Times New Roman" pitchFamily="18" charset="0"/>
              </a:rPr>
              <a:t>***</a:t>
            </a:r>
            <a:r>
              <a:rPr lang="en-US" sz="5400" b="0" dirty="0">
                <a:solidFill>
                  <a:srgbClr val="C00000"/>
                </a:solidFill>
                <a:effectLst/>
                <a:latin typeface="+mj-lt"/>
                <a:cs typeface="Times New Roman" pitchFamily="18" charset="0"/>
              </a:rPr>
              <a:t>:</a:t>
            </a:r>
            <a:r>
              <a:rPr lang="en-US" sz="5400" b="0" dirty="0">
                <a:solidFill>
                  <a:srgbClr val="420042"/>
                </a:solidFill>
                <a:effectLst/>
                <a:latin typeface="+mj-lt"/>
                <a:cs typeface="Times New Roman" pitchFamily="18" charset="0"/>
              </a:rPr>
              <a:t>  </a:t>
            </a:r>
            <a:r>
              <a:rPr lang="vi-VN" sz="5400" dirty="0">
                <a:solidFill>
                  <a:srgbClr val="420042"/>
                </a:solidFill>
                <a:latin typeface="+mj-lt"/>
              </a:rPr>
              <a:t>Hãy dọn đường Chúa đi. Hãy dọn đường Chúa đi. </a:t>
            </a:r>
            <a:endParaRPr lang="vi-VN" sz="5400" dirty="0">
              <a:solidFill>
                <a:srgbClr val="420042"/>
              </a:solidFill>
              <a:latin typeface="+mj-lt"/>
              <a:cs typeface="Times New Roman" pitchFamily="18" charset="0"/>
            </a:endParaRPr>
          </a:p>
        </p:txBody>
      </p:sp>
    </p:spTree>
    <p:extLst>
      <p:ext uri="{BB962C8B-B14F-4D97-AF65-F5344CB8AC3E}">
        <p14:creationId xmlns:p14="http://schemas.microsoft.com/office/powerpoint/2010/main" val="178030633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000" u="sng" dirty="0">
                <a:solidFill>
                  <a:srgbClr val="C00000"/>
                </a:solidFill>
                <a:latin typeface="+mj-lt"/>
                <a:cs typeface="Times New Roman" pitchFamily="18" charset="0"/>
              </a:rPr>
              <a:t>T</a:t>
            </a:r>
            <a:r>
              <a:rPr lang="en-US" sz="4000" b="0" u="sng" dirty="0">
                <a:solidFill>
                  <a:srgbClr val="C00000"/>
                </a:solidFill>
                <a:effectLst/>
                <a:latin typeface="+mj-lt"/>
                <a:cs typeface="Times New Roman" pitchFamily="18" charset="0"/>
              </a:rPr>
              <a:t>k2</a:t>
            </a:r>
            <a:r>
              <a:rPr lang="en-US" sz="4000" b="0" dirty="0">
                <a:solidFill>
                  <a:srgbClr val="C00000"/>
                </a:solidFill>
                <a:effectLst/>
                <a:latin typeface="+mj-lt"/>
                <a:cs typeface="Times New Roman" pitchFamily="18" charset="0"/>
              </a:rPr>
              <a:t>:</a:t>
            </a:r>
            <a:r>
              <a:rPr lang="en-US" sz="4000" b="0" dirty="0">
                <a:solidFill>
                  <a:srgbClr val="420042"/>
                </a:solidFill>
                <a:effectLst/>
                <a:latin typeface="+mj-lt"/>
                <a:cs typeface="Times New Roman" pitchFamily="18" charset="0"/>
              </a:rPr>
              <a:t>  </a:t>
            </a:r>
            <a:r>
              <a:rPr lang="vi-VN" sz="4000" dirty="0">
                <a:solidFill>
                  <a:srgbClr val="420042"/>
                </a:solidFill>
                <a:latin typeface="+mj-lt"/>
              </a:rPr>
              <a:t>Người hỡi sống khiêm nhường, mến thương là phần thưởng</a:t>
            </a:r>
            <a:r>
              <a:rPr lang="en-US" sz="4000" dirty="0">
                <a:solidFill>
                  <a:srgbClr val="420042"/>
                </a:solidFill>
                <a:latin typeface="+mj-lt"/>
              </a:rPr>
              <a:t>.</a:t>
            </a:r>
            <a:r>
              <a:rPr lang="vi-VN" sz="4000" dirty="0">
                <a:solidFill>
                  <a:srgbClr val="420042"/>
                </a:solidFill>
                <a:latin typeface="+mj-lt"/>
              </a:rPr>
              <a:t> Vì n</a:t>
            </a:r>
            <a:r>
              <a:rPr lang="en-US" sz="4000" dirty="0">
                <a:solidFill>
                  <a:srgbClr val="420042"/>
                </a:solidFill>
                <a:latin typeface="+mj-lt"/>
              </a:rPr>
              <a:t>à</a:t>
            </a:r>
            <a:r>
              <a:rPr lang="vi-VN" sz="4000" dirty="0">
                <a:solidFill>
                  <a:srgbClr val="420042"/>
                </a:solidFill>
                <a:latin typeface="+mj-lt"/>
              </a:rPr>
              <a:t>y đây Chúa đến, Chúa đến. Ngày tháng tới hãy yêu đời, không lọc lừa, sống chân thành vì n</a:t>
            </a:r>
            <a:r>
              <a:rPr lang="en-US" sz="4000" dirty="0">
                <a:solidFill>
                  <a:srgbClr val="420042"/>
                </a:solidFill>
                <a:latin typeface="+mj-lt"/>
              </a:rPr>
              <a:t>à</a:t>
            </a:r>
            <a:r>
              <a:rPr lang="vi-VN" sz="4000" dirty="0">
                <a:solidFill>
                  <a:srgbClr val="420042"/>
                </a:solidFill>
                <a:latin typeface="+mj-lt"/>
              </a:rPr>
              <a:t>y đây Chúa đến, đến gần.</a:t>
            </a:r>
            <a:endParaRPr lang="vi-VN" sz="4000" dirty="0">
              <a:solidFill>
                <a:srgbClr val="420042"/>
              </a:solidFill>
              <a:latin typeface="+mj-lt"/>
              <a:cs typeface="Times New Roman" pitchFamily="18" charset="0"/>
            </a:endParaRPr>
          </a:p>
        </p:txBody>
      </p:sp>
    </p:spTree>
    <p:extLst>
      <p:ext uri="{BB962C8B-B14F-4D97-AF65-F5344CB8AC3E}">
        <p14:creationId xmlns:p14="http://schemas.microsoft.com/office/powerpoint/2010/main" val="388864960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3"/>
          <p:cNvSpPr>
            <a:spLocks noGrp="1" noChangeArrowheads="1"/>
          </p:cNvSpPr>
          <p:nvPr>
            <p:ph type="subTitle" idx="1"/>
          </p:nvPr>
        </p:nvSpPr>
        <p:spPr>
          <a:xfrm>
            <a:off x="0" y="0"/>
            <a:ext cx="9144000" cy="5143500"/>
          </a:xfrm>
        </p:spPr>
        <p:txBody>
          <a:bodyPr/>
          <a:lstStyle/>
          <a:p>
            <a:pPr algn="just">
              <a:lnSpc>
                <a:spcPct val="140000"/>
              </a:lnSpc>
            </a:pPr>
            <a:r>
              <a:rPr lang="en-US" sz="4400" b="0" u="sng" dirty="0" err="1">
                <a:solidFill>
                  <a:srgbClr val="C00000"/>
                </a:solidFill>
                <a:effectLst/>
                <a:latin typeface="+mj-lt"/>
                <a:cs typeface="Times New Roman" pitchFamily="18" charset="0"/>
              </a:rPr>
              <a:t>Đk</a:t>
            </a:r>
            <a:r>
              <a:rPr lang="en-US" sz="4400" b="0" u="sng" dirty="0">
                <a:solidFill>
                  <a:srgbClr val="C00000"/>
                </a:solidFill>
                <a:effectLst/>
                <a:latin typeface="+mj-lt"/>
                <a:cs typeface="Times New Roman" pitchFamily="18" charset="0"/>
              </a:rPr>
              <a:t>:</a:t>
            </a:r>
            <a:r>
              <a:rPr lang="en-US" sz="4400" b="0" dirty="0">
                <a:solidFill>
                  <a:srgbClr val="420042"/>
                </a:solidFill>
                <a:effectLst/>
                <a:latin typeface="+mj-lt"/>
                <a:cs typeface="Times New Roman" pitchFamily="18" charset="0"/>
              </a:rPr>
              <a:t> </a:t>
            </a:r>
            <a:r>
              <a:rPr lang="vi-VN" sz="4400" dirty="0">
                <a:latin typeface="+mj-lt"/>
              </a:rPr>
              <a:t> </a:t>
            </a:r>
            <a:r>
              <a:rPr lang="vi-VN" sz="4400" dirty="0">
                <a:solidFill>
                  <a:srgbClr val="420042"/>
                </a:solidFill>
                <a:latin typeface="+mj-lt"/>
              </a:rPr>
              <a:t>Mừng vui lên anh em vì Chúa sắp đến rồi, </a:t>
            </a:r>
            <a:r>
              <a:rPr lang="en-US" sz="4400" dirty="0" err="1">
                <a:solidFill>
                  <a:srgbClr val="420042"/>
                </a:solidFill>
                <a:latin typeface="+mj-lt"/>
              </a:rPr>
              <a:t>Ngài</a:t>
            </a:r>
            <a:r>
              <a:rPr lang="en-US" sz="4400" dirty="0">
                <a:solidFill>
                  <a:srgbClr val="420042"/>
                </a:solidFill>
                <a:latin typeface="+mj-lt"/>
              </a:rPr>
              <a:t> </a:t>
            </a:r>
            <a:r>
              <a:rPr lang="vi-VN" sz="4400" dirty="0">
                <a:solidFill>
                  <a:srgbClr val="420042"/>
                </a:solidFill>
                <a:latin typeface="+mj-lt"/>
              </a:rPr>
              <a:t>sắp đến rồi</a:t>
            </a:r>
            <a:r>
              <a:rPr lang="en-US" sz="4400" dirty="0">
                <a:solidFill>
                  <a:srgbClr val="420042"/>
                </a:solidFill>
                <a:latin typeface="+mj-lt"/>
              </a:rPr>
              <a:t> n</a:t>
            </a:r>
            <a:r>
              <a:rPr lang="vi-VN" sz="4400" dirty="0">
                <a:solidFill>
                  <a:srgbClr val="420042"/>
                </a:solidFill>
                <a:latin typeface="+mj-lt"/>
              </a:rPr>
              <a:t>gày hồng ân cho muôn nơi. Mừng vui lên anh em Đấng Cứu Độ đang tới. Chúa sắp đến rồi</a:t>
            </a:r>
            <a:r>
              <a:rPr lang="en-US" sz="4400" dirty="0">
                <a:solidFill>
                  <a:srgbClr val="420042"/>
                </a:solidFill>
                <a:latin typeface="+mj-lt"/>
              </a:rPr>
              <a:t> n</a:t>
            </a:r>
            <a:r>
              <a:rPr lang="vi-VN" sz="4400" dirty="0">
                <a:solidFill>
                  <a:srgbClr val="420042"/>
                </a:solidFill>
                <a:latin typeface="+mj-lt"/>
              </a:rPr>
              <a:t>gày hạnh phúc tuyệt vời.</a:t>
            </a:r>
            <a:endParaRPr lang="vi-VN" sz="4400" b="0" dirty="0">
              <a:solidFill>
                <a:srgbClr val="420042"/>
              </a:solidFill>
              <a:effectLst/>
              <a:latin typeface="+mj-lt"/>
              <a:cs typeface="Times New Roman" pitchFamily="18" charset="0"/>
            </a:endParaRPr>
          </a:p>
        </p:txBody>
      </p:sp>
    </p:spTree>
    <p:extLst>
      <p:ext uri="{BB962C8B-B14F-4D97-AF65-F5344CB8AC3E}">
        <p14:creationId xmlns:p14="http://schemas.microsoft.com/office/powerpoint/2010/main" val="140939046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656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95350"/>
            <a:ext cx="9144000" cy="4362450"/>
          </a:xfrm>
        </p:spPr>
        <p:txBody>
          <a:bodyPr rtlCol="0">
            <a:normAutofit/>
          </a:bodyPr>
          <a:lstStyle/>
          <a:p>
            <a:pPr eaLnBrk="1" fontAlgn="auto" hangingPunct="1">
              <a:lnSpc>
                <a:spcPct val="120000"/>
              </a:lnSpc>
              <a:spcAft>
                <a:spcPts val="0"/>
              </a:spcAft>
              <a:defRPr/>
            </a:pPr>
            <a:r>
              <a:rPr lang="en-US" sz="4800" b="0" u="sng" dirty="0" err="1">
                <a:solidFill>
                  <a:srgbClr val="C00000"/>
                </a:solidFill>
                <a:effectLst/>
                <a:latin typeface="+mj-lt"/>
                <a:ea typeface="Tahoma" pitchFamily="34" charset="0"/>
                <a:cs typeface="Times New Roman" pitchFamily="18" charset="0"/>
              </a:rPr>
              <a:t>Ca</a:t>
            </a:r>
            <a:r>
              <a:rPr lang="en-US" sz="4800" b="0" u="sng" dirty="0">
                <a:solidFill>
                  <a:srgbClr val="C00000"/>
                </a:solidFill>
                <a:effectLst/>
                <a:latin typeface="+mj-lt"/>
                <a:ea typeface="Tahoma" pitchFamily="34" charset="0"/>
                <a:cs typeface="Times New Roman" pitchFamily="18" charset="0"/>
              </a:rPr>
              <a:t> </a:t>
            </a:r>
            <a:r>
              <a:rPr lang="en-US" sz="4800" b="0" u="sng" dirty="0" err="1">
                <a:solidFill>
                  <a:srgbClr val="C00000"/>
                </a:solidFill>
                <a:effectLst/>
                <a:latin typeface="+mj-lt"/>
                <a:ea typeface="Tahoma" pitchFamily="34" charset="0"/>
                <a:cs typeface="Times New Roman" pitchFamily="18" charset="0"/>
              </a:rPr>
              <a:t>Nhập</a:t>
            </a:r>
            <a:r>
              <a:rPr lang="en-US" sz="4800" b="0" u="sng" dirty="0">
                <a:solidFill>
                  <a:srgbClr val="C00000"/>
                </a:solidFill>
                <a:effectLst/>
                <a:latin typeface="+mj-lt"/>
                <a:ea typeface="Tahoma" pitchFamily="34" charset="0"/>
                <a:cs typeface="Times New Roman" pitchFamily="18" charset="0"/>
              </a:rPr>
              <a:t> </a:t>
            </a:r>
            <a:r>
              <a:rPr lang="en-US" sz="4800" b="0" u="sng" dirty="0" err="1">
                <a:solidFill>
                  <a:srgbClr val="C00000"/>
                </a:solidFill>
                <a:effectLst/>
                <a:latin typeface="+mj-lt"/>
                <a:ea typeface="Tahoma" pitchFamily="34" charset="0"/>
                <a:cs typeface="Times New Roman" pitchFamily="18" charset="0"/>
              </a:rPr>
              <a:t>Lễ</a:t>
            </a:r>
            <a:r>
              <a:rPr lang="en-US" sz="4800" b="0" dirty="0">
                <a:solidFill>
                  <a:srgbClr val="420042"/>
                </a:solidFill>
                <a:effectLst/>
                <a:latin typeface="+mj-lt"/>
                <a:ea typeface="Tahoma" pitchFamily="34" charset="0"/>
                <a:cs typeface="Times New Roman" pitchFamily="18" charset="0"/>
              </a:rPr>
              <a:t> </a:t>
            </a:r>
          </a:p>
          <a:p>
            <a:pPr eaLnBrk="1" fontAlgn="auto" hangingPunct="1">
              <a:lnSpc>
                <a:spcPct val="120000"/>
              </a:lnSpc>
              <a:spcAft>
                <a:spcPts val="0"/>
              </a:spcAft>
              <a:defRPr/>
            </a:pPr>
            <a:r>
              <a:rPr lang="en-US" sz="6000" dirty="0" err="1">
                <a:solidFill>
                  <a:srgbClr val="C00000"/>
                </a:solidFill>
                <a:effectLst>
                  <a:outerShdw blurRad="38100" dist="38100" dir="2700000" algn="tl">
                    <a:srgbClr val="000000">
                      <a:alpha val="43137"/>
                    </a:srgbClr>
                  </a:outerShdw>
                </a:effectLst>
                <a:latin typeface="+mj-lt"/>
                <a:cs typeface="Times New Roman" pitchFamily="18" charset="0"/>
              </a:rPr>
              <a:t>Vui</a:t>
            </a:r>
            <a:r>
              <a:rPr lang="en-US" sz="6000" dirty="0">
                <a:solidFill>
                  <a:srgbClr val="C00000"/>
                </a:solidFill>
                <a:effectLst>
                  <a:outerShdw blurRad="38100" dist="38100" dir="2700000" algn="tl">
                    <a:srgbClr val="000000">
                      <a:alpha val="43137"/>
                    </a:srgbClr>
                  </a:outerShdw>
                </a:effectLst>
                <a:latin typeface="+mj-lt"/>
                <a:cs typeface="Times New Roman" pitchFamily="18" charset="0"/>
              </a:rPr>
              <a:t> </a:t>
            </a:r>
            <a:r>
              <a:rPr lang="en-US" sz="6000" dirty="0" err="1">
                <a:solidFill>
                  <a:srgbClr val="C00000"/>
                </a:solidFill>
                <a:effectLst>
                  <a:outerShdw blurRad="38100" dist="38100" dir="2700000" algn="tl">
                    <a:srgbClr val="000000">
                      <a:alpha val="43137"/>
                    </a:srgbClr>
                  </a:outerShdw>
                </a:effectLst>
                <a:latin typeface="+mj-lt"/>
                <a:cs typeface="Times New Roman" pitchFamily="18" charset="0"/>
              </a:rPr>
              <a:t>Lên</a:t>
            </a:r>
            <a:r>
              <a:rPr lang="en-US" sz="6000" dirty="0">
                <a:solidFill>
                  <a:srgbClr val="C00000"/>
                </a:solidFill>
                <a:effectLst>
                  <a:outerShdw blurRad="38100" dist="38100" dir="2700000" algn="tl">
                    <a:srgbClr val="000000">
                      <a:alpha val="43137"/>
                    </a:srgbClr>
                  </a:outerShdw>
                </a:effectLst>
                <a:latin typeface="+mj-lt"/>
                <a:cs typeface="Times New Roman" pitchFamily="18" charset="0"/>
              </a:rPr>
              <a:t> Ng</a:t>
            </a:r>
            <a:r>
              <a:rPr lang="vi-VN" sz="6000" dirty="0">
                <a:solidFill>
                  <a:srgbClr val="C00000"/>
                </a:solidFill>
                <a:effectLst>
                  <a:outerShdw blurRad="38100" dist="38100" dir="2700000" algn="tl">
                    <a:srgbClr val="000000">
                      <a:alpha val="43137"/>
                    </a:srgbClr>
                  </a:outerShdw>
                </a:effectLst>
                <a:latin typeface="+mj-lt"/>
                <a:cs typeface="Times New Roman" pitchFamily="18" charset="0"/>
              </a:rPr>
              <a:t>ư</a:t>
            </a:r>
            <a:r>
              <a:rPr lang="en-US" sz="6000" dirty="0" err="1">
                <a:solidFill>
                  <a:srgbClr val="C00000"/>
                </a:solidFill>
                <a:effectLst>
                  <a:outerShdw blurRad="38100" dist="38100" dir="2700000" algn="tl">
                    <a:srgbClr val="000000">
                      <a:alpha val="43137"/>
                    </a:srgbClr>
                  </a:outerShdw>
                </a:effectLst>
                <a:latin typeface="+mj-lt"/>
                <a:cs typeface="Times New Roman" pitchFamily="18" charset="0"/>
              </a:rPr>
              <a:t>ời</a:t>
            </a:r>
            <a:r>
              <a:rPr lang="en-US" sz="6000" dirty="0">
                <a:solidFill>
                  <a:srgbClr val="C00000"/>
                </a:solidFill>
                <a:effectLst>
                  <a:outerShdw blurRad="38100" dist="38100" dir="2700000" algn="tl">
                    <a:srgbClr val="000000">
                      <a:alpha val="43137"/>
                    </a:srgbClr>
                  </a:outerShdw>
                </a:effectLst>
                <a:latin typeface="+mj-lt"/>
                <a:cs typeface="Times New Roman" pitchFamily="18" charset="0"/>
              </a:rPr>
              <a:t> </a:t>
            </a:r>
            <a:r>
              <a:rPr lang="en-US" sz="6000" dirty="0" err="1">
                <a:solidFill>
                  <a:srgbClr val="C00000"/>
                </a:solidFill>
                <a:effectLst>
                  <a:outerShdw blurRad="38100" dist="38100" dir="2700000" algn="tl">
                    <a:srgbClr val="000000">
                      <a:alpha val="43137"/>
                    </a:srgbClr>
                  </a:outerShdw>
                </a:effectLst>
                <a:latin typeface="+mj-lt"/>
                <a:cs typeface="Times New Roman" pitchFamily="18" charset="0"/>
              </a:rPr>
              <a:t>ơi</a:t>
            </a:r>
            <a:r>
              <a:rPr lang="en-US" sz="6000" dirty="0">
                <a:solidFill>
                  <a:srgbClr val="C00000"/>
                </a:solidFill>
                <a:effectLst>
                  <a:outerShdw blurRad="38100" dist="38100" dir="2700000" algn="tl">
                    <a:srgbClr val="000000">
                      <a:alpha val="43137"/>
                    </a:srgbClr>
                  </a:outerShdw>
                </a:effectLst>
                <a:latin typeface="+mj-lt"/>
                <a:cs typeface="Times New Roman" pitchFamily="18" charset="0"/>
              </a:rPr>
              <a:t>!</a:t>
            </a:r>
            <a:br>
              <a:rPr lang="en-US" sz="6000" dirty="0">
                <a:solidFill>
                  <a:srgbClr val="C00000"/>
                </a:solidFill>
                <a:effectLst>
                  <a:outerShdw blurRad="38100" dist="38100" dir="2700000" algn="tl">
                    <a:srgbClr val="000000">
                      <a:alpha val="43137"/>
                    </a:srgbClr>
                  </a:outerShdw>
                </a:effectLst>
                <a:latin typeface="+mj-lt"/>
                <a:cs typeface="Times New Roman" pitchFamily="18" charset="0"/>
              </a:rPr>
            </a:br>
            <a:r>
              <a:rPr lang="en-US" sz="3600" i="1" dirty="0" err="1">
                <a:solidFill>
                  <a:srgbClr val="420042"/>
                </a:solidFill>
                <a:effectLst>
                  <a:outerShdw blurRad="38100" dist="38100" dir="2700000" algn="tl">
                    <a:srgbClr val="000000">
                      <a:alpha val="43137"/>
                    </a:srgbClr>
                  </a:outerShdw>
                </a:effectLst>
                <a:latin typeface="+mj-lt"/>
                <a:cs typeface="Times New Roman" pitchFamily="18" charset="0"/>
              </a:rPr>
              <a:t>Giang</a:t>
            </a:r>
            <a:r>
              <a:rPr lang="en-US" sz="3600" i="1" dirty="0">
                <a:solidFill>
                  <a:srgbClr val="420042"/>
                </a:solidFill>
                <a:effectLst>
                  <a:outerShdw blurRad="38100" dist="38100" dir="2700000" algn="tl">
                    <a:srgbClr val="000000">
                      <a:alpha val="43137"/>
                    </a:srgbClr>
                  </a:outerShdw>
                </a:effectLst>
                <a:latin typeface="+mj-lt"/>
                <a:cs typeface="Times New Roman" pitchFamily="18" charset="0"/>
              </a:rPr>
              <a:t> </a:t>
            </a:r>
            <a:r>
              <a:rPr lang="en-US" sz="3600" i="1" dirty="0" err="1">
                <a:solidFill>
                  <a:srgbClr val="420042"/>
                </a:solidFill>
                <a:effectLst>
                  <a:outerShdw blurRad="38100" dist="38100" dir="2700000" algn="tl">
                    <a:srgbClr val="000000">
                      <a:alpha val="43137"/>
                    </a:srgbClr>
                  </a:outerShdw>
                </a:effectLst>
                <a:latin typeface="+mj-lt"/>
                <a:cs typeface="Times New Roman" pitchFamily="18" charset="0"/>
              </a:rPr>
              <a:t>Tâm</a:t>
            </a:r>
            <a:endParaRPr lang="en-US" sz="4800" b="0" i="1" dirty="0">
              <a:solidFill>
                <a:srgbClr val="420042"/>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7161990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Autofit/>
          </a:bodyPr>
          <a:lstStyle/>
          <a:p>
            <a:pPr algn="just" fontAlgn="base"/>
            <a:r>
              <a:rPr lang="en-US" sz="5400" u="sng" dirty="0">
                <a:solidFill>
                  <a:srgbClr val="FF0000"/>
                </a:solidFill>
                <a:effectLst>
                  <a:outerShdw blurRad="38100" dist="38100" dir="2700000" algn="tl">
                    <a:srgbClr val="000000">
                      <a:alpha val="43137"/>
                    </a:srgbClr>
                  </a:outerShdw>
                </a:effectLst>
                <a:latin typeface="+mj-lt"/>
                <a:cs typeface="Times New Roman" pitchFamily="18" charset="0"/>
              </a:rPr>
              <a:t>Tk1:</a:t>
            </a:r>
            <a:r>
              <a:rPr lang="en-US" sz="5400"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400" dirty="0">
                <a:solidFill>
                  <a:srgbClr val="FF0000"/>
                </a:solidFill>
                <a:latin typeface="+mj-lt"/>
              </a:rPr>
              <a:t> </a:t>
            </a:r>
            <a:r>
              <a:rPr lang="vi-VN" sz="5400" dirty="0">
                <a:solidFill>
                  <a:srgbClr val="420042"/>
                </a:solidFill>
                <a:latin typeface="+mj-lt"/>
              </a:rPr>
              <a:t>Vui lên đi người ơi, vui lên đi người hỡi! Vì Chúa sắp đến đây rồi ta vui lên. Ca lên đi người ơi, ca lên đi người hỡi chào đón Đức Vua sắp giáng trần.</a:t>
            </a:r>
          </a:p>
        </p:txBody>
      </p:sp>
    </p:spTree>
    <p:extLst>
      <p:ext uri="{BB962C8B-B14F-4D97-AF65-F5344CB8AC3E}">
        <p14:creationId xmlns:p14="http://schemas.microsoft.com/office/powerpoint/2010/main" val="1938897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Autofit/>
          </a:bodyPr>
          <a:lstStyle/>
          <a:p>
            <a:pPr algn="just" fontAlgn="base"/>
            <a:r>
              <a:rPr lang="en-US" sz="5600"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5600"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5600" dirty="0">
                <a:solidFill>
                  <a:schemeClr val="bg1"/>
                </a:solidFill>
                <a:effectLst>
                  <a:outerShdw blurRad="38100" dist="38100" dir="2700000" algn="tl">
                    <a:srgbClr val="000000">
                      <a:alpha val="43137"/>
                    </a:srgbClr>
                  </a:outerShdw>
                </a:effectLst>
                <a:latin typeface="+mj-lt"/>
                <a:cs typeface="Times New Roman" pitchFamily="18" charset="0"/>
              </a:rPr>
              <a:t> </a:t>
            </a:r>
            <a:r>
              <a:rPr lang="vi-VN" sz="5600" dirty="0">
                <a:solidFill>
                  <a:srgbClr val="420042"/>
                </a:solidFill>
                <a:latin typeface="+mj-lt"/>
              </a:rPr>
              <a:t>Chúa sắp đến rồi</a:t>
            </a:r>
            <a:r>
              <a:rPr lang="en-US" sz="5600" dirty="0">
                <a:solidFill>
                  <a:srgbClr val="420042"/>
                </a:solidFill>
                <a:latin typeface="+mj-lt"/>
              </a:rPr>
              <a:t>,</a:t>
            </a:r>
            <a:r>
              <a:rPr lang="vi-VN" sz="5600" dirty="0">
                <a:solidFill>
                  <a:srgbClr val="420042"/>
                </a:solidFill>
                <a:latin typeface="+mj-lt"/>
              </a:rPr>
              <a:t> mang niềm vui</a:t>
            </a:r>
            <a:r>
              <a:rPr lang="en-US" sz="5600" dirty="0">
                <a:solidFill>
                  <a:srgbClr val="420042"/>
                </a:solidFill>
                <a:latin typeface="+mj-lt"/>
              </a:rPr>
              <a:t>, </a:t>
            </a:r>
            <a:r>
              <a:rPr lang="vi-VN" sz="5600" dirty="0">
                <a:solidFill>
                  <a:srgbClr val="420042"/>
                </a:solidFill>
                <a:latin typeface="+mj-lt"/>
              </a:rPr>
              <a:t>ban phúc bình an cho ai thành tín</a:t>
            </a:r>
            <a:r>
              <a:rPr lang="en-US" sz="5600" dirty="0">
                <a:solidFill>
                  <a:srgbClr val="420042"/>
                </a:solidFill>
                <a:latin typeface="+mj-lt"/>
              </a:rPr>
              <a:t>.</a:t>
            </a:r>
            <a:r>
              <a:rPr lang="vi-VN" sz="5600" dirty="0">
                <a:solidFill>
                  <a:srgbClr val="420042"/>
                </a:solidFill>
                <a:latin typeface="+mj-lt"/>
              </a:rPr>
              <a:t> Chúa sắp đến rồi</a:t>
            </a:r>
            <a:r>
              <a:rPr lang="en-US" sz="5600" dirty="0">
                <a:solidFill>
                  <a:srgbClr val="420042"/>
                </a:solidFill>
                <a:latin typeface="+mj-lt"/>
              </a:rPr>
              <a:t>,</a:t>
            </a:r>
            <a:r>
              <a:rPr lang="vi-VN" sz="5600" dirty="0">
                <a:solidFill>
                  <a:srgbClr val="420042"/>
                </a:solidFill>
                <a:latin typeface="+mj-lt"/>
              </a:rPr>
              <a:t> mang tình yêu Ngài ban xuống hồng ân muôn dân thế trần</a:t>
            </a:r>
            <a:r>
              <a:rPr lang="en-US" sz="5600" dirty="0">
                <a:solidFill>
                  <a:srgbClr val="420042"/>
                </a:solidFill>
                <a:latin typeface="+mj-lt"/>
              </a:rPr>
              <a:t>.</a:t>
            </a:r>
            <a:endParaRPr lang="vi-VN" sz="5600" dirty="0">
              <a:solidFill>
                <a:srgbClr val="420042"/>
              </a:solidFill>
              <a:latin typeface="+mj-lt"/>
            </a:endParaRPr>
          </a:p>
        </p:txBody>
      </p:sp>
    </p:spTree>
    <p:extLst>
      <p:ext uri="{BB962C8B-B14F-4D97-AF65-F5344CB8AC3E}">
        <p14:creationId xmlns:p14="http://schemas.microsoft.com/office/powerpoint/2010/main" val="4090039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31444"/>
            <a:ext cx="9144000" cy="5143500"/>
          </a:xfrm>
        </p:spPr>
        <p:txBody>
          <a:bodyPr>
            <a:noAutofit/>
          </a:bodyPr>
          <a:lstStyle/>
          <a:p>
            <a:pPr algn="just" fontAlgn="base"/>
            <a:r>
              <a:rPr lang="en-US" sz="5600" u="sng" dirty="0">
                <a:solidFill>
                  <a:srgbClr val="FF0000"/>
                </a:solidFill>
                <a:effectLst>
                  <a:outerShdw blurRad="38100" dist="38100" dir="2700000" algn="tl">
                    <a:srgbClr val="000000">
                      <a:alpha val="43137"/>
                    </a:srgbClr>
                  </a:outerShdw>
                </a:effectLst>
                <a:latin typeface="+mj-lt"/>
                <a:cs typeface="Times New Roman" pitchFamily="18" charset="0"/>
              </a:rPr>
              <a:t>Tk2:</a:t>
            </a:r>
            <a:r>
              <a:rPr lang="en-US" sz="5600"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5600" dirty="0">
                <a:solidFill>
                  <a:srgbClr val="FF0000"/>
                </a:solidFill>
                <a:latin typeface="+mj-lt"/>
              </a:rPr>
              <a:t> </a:t>
            </a:r>
            <a:r>
              <a:rPr lang="vi-VN" sz="5600" dirty="0">
                <a:solidFill>
                  <a:srgbClr val="420042"/>
                </a:solidFill>
                <a:latin typeface="+mj-lt"/>
              </a:rPr>
              <a:t>Vui lên đi người ơi, vui lên đi người hỡi! Hừng đông đã báo hiệu ngày được cứu rỗi. Ca lên đi người ơi, ca lên đi người hỡi vì Chúa cứu ta khỏi tử thần.</a:t>
            </a:r>
          </a:p>
        </p:txBody>
      </p:sp>
    </p:spTree>
    <p:extLst>
      <p:ext uri="{BB962C8B-B14F-4D97-AF65-F5344CB8AC3E}">
        <p14:creationId xmlns:p14="http://schemas.microsoft.com/office/powerpoint/2010/main" val="401567104"/>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1">
      <a:majorFont>
        <a:latin typeface="UTM American Sans"/>
        <a:ea typeface=""/>
        <a:cs typeface=""/>
      </a:majorFont>
      <a:minorFont>
        <a:latin typeface="UTM American Sans"/>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ustom 1">
      <a:majorFont>
        <a:latin typeface="UTM American Sans"/>
        <a:ea typeface=""/>
        <a:cs typeface=""/>
      </a:majorFont>
      <a:minorFont>
        <a:latin typeface="UTM American Sans"/>
        <a:ea typeface=""/>
        <a:cs typeface=""/>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Custom 1">
      <a:majorFont>
        <a:latin typeface="UTM American Sans"/>
        <a:ea typeface=""/>
        <a:cs typeface=""/>
      </a:majorFont>
      <a:minorFont>
        <a:latin typeface="UTM American Sans"/>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4.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Custom 1">
      <a:majorFont>
        <a:latin typeface="UTM American Sans"/>
        <a:ea typeface=""/>
        <a:cs typeface=""/>
      </a:majorFont>
      <a:minorFont>
        <a:latin typeface="UTM American Sans"/>
        <a:ea typeface=""/>
        <a:cs typeface=""/>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5.xml><?xml version="1.0" encoding="utf-8"?>
<a:theme xmlns:a="http://schemas.openxmlformats.org/drawingml/2006/main" name="1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3.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4.xml><?xml version="1.0" encoding="utf-8"?>
<a:themeOverride xmlns:a="http://schemas.openxmlformats.org/drawingml/2006/main">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themeOverride>
</file>

<file path=docProps/app.xml><?xml version="1.0" encoding="utf-8"?>
<Properties xmlns="http://schemas.openxmlformats.org/officeDocument/2006/extended-properties" xmlns:vt="http://schemas.openxmlformats.org/officeDocument/2006/docPropsVTypes">
  <Template>Hardcover</Template>
  <TotalTime>38925542</TotalTime>
  <Words>1501</Words>
  <Application>Microsoft Office PowerPoint</Application>
  <PresentationFormat>On-screen Show (16:9)</PresentationFormat>
  <Paragraphs>66</Paragraphs>
  <Slides>59</Slides>
  <Notes>7</Notes>
  <HiddenSlides>0</HiddenSlides>
  <MMClips>0</MMClips>
  <ScaleCrop>false</ScaleCrop>
  <HeadingPairs>
    <vt:vector size="6" baseType="variant">
      <vt:variant>
        <vt:lpstr>Fonts Used</vt:lpstr>
      </vt:variant>
      <vt:variant>
        <vt:i4>9</vt:i4>
      </vt:variant>
      <vt:variant>
        <vt:lpstr>Theme</vt:lpstr>
      </vt:variant>
      <vt:variant>
        <vt:i4>10</vt:i4>
      </vt:variant>
      <vt:variant>
        <vt:lpstr>Slide Titles</vt:lpstr>
      </vt:variant>
      <vt:variant>
        <vt:i4>59</vt:i4>
      </vt:variant>
    </vt:vector>
  </HeadingPairs>
  <TitlesOfParts>
    <vt:vector size="78" baseType="lpstr">
      <vt:lpstr>Arial</vt:lpstr>
      <vt:lpstr>Calibri</vt:lpstr>
      <vt:lpstr>Constantia</vt:lpstr>
      <vt:lpstr>Franklin Gothic Book</vt:lpstr>
      <vt:lpstr>Franklin Gothic Medium</vt:lpstr>
      <vt:lpstr>Tahoma</vt:lpstr>
      <vt:lpstr>Tw Cen MT</vt:lpstr>
      <vt:lpstr>UTM American Sans</vt:lpstr>
      <vt:lpstr>Wingdings 2</vt:lpstr>
      <vt:lpstr>Trek</vt:lpstr>
      <vt:lpstr>Flow</vt:lpstr>
      <vt:lpstr>Technic</vt:lpstr>
      <vt:lpstr>Thatch</vt:lpstr>
      <vt:lpstr>14_Default Design</vt:lpstr>
      <vt:lpstr>36_Default Design</vt:lpstr>
      <vt:lpstr>Office Theme</vt:lpstr>
      <vt:lpstr>1_Office Theme</vt:lpstr>
      <vt:lpstr>2_Office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Tôi tin kính một Chúa Giêsu Kitô, Con Một Thiên Chúa,</vt:lpstr>
      <vt:lpstr>Sinh bởi Đức Chúa Cha từ trước muôn đời. 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Vì loài người chúng ta và để cứu độ chúng ta,</vt:lpstr>
      <vt:lpstr>Người đã từ trời xuống thế. 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Tôi tin Hội Thánh duy nhất, thánh thiện, công giáo và tông truyền.</vt:lpstr>
      <vt:lpstr>Tôi tuyên xưng có một Phép Rửa để tha tội. Tôi trông đợi kẻ chết sống lại và sựsống đời sau. Amen.</vt:lpstr>
      <vt:lpstr>PowerPoint Presentation</vt:lpstr>
      <vt:lpstr>Ca Dâng Lễ Dâng Niềm Đợi Mong Tường Ân </vt:lpstr>
      <vt:lpstr>Tk1 Tựa như bánh và rượu khiết tinh, chờ mong được thánh hoá. Biến thành Máu Thịt thắm hồng dưỡng nuôi muôn người dương thế. </vt:lpstr>
      <vt:lpstr>Thì nguyện dâng xác thân con yếu hèn cùng bao nỗi  ô nhơ. Mong chờ Chúa ngự đến thánh hoá tâm hồn.</vt:lpstr>
      <vt:lpstr>Đk: Dâng lên Chúa của lễ đợi mong, dâng lên Chúa rượu nho cùng bánh miến. Dâng lên Chúa của lễ cậy trông. Dâng lên Chúa trọn tấm lòng con. </vt:lpstr>
      <vt:lpstr>Tk2: Tựa nai khát nguồn mạch suối trong, hồn con khao khát Chúa. Đến để tưới gội tâm hồn từ lâu khô cằn chai đá. </vt:lpstr>
      <vt:lpstr>Thì nguyện dâng những hy sinh sống trọn một cuộc sống trung trinh. Quay về suối tình thương nhận lấy ân tình.</vt:lpstr>
      <vt:lpstr>Đk: Dâng lên Chúa của lễ đợi mong, dâng lên Chúa rượu nho cùng bánh miến. Dâng lên Chúa của lễ cậy trông. Dâng lên Chúa trọn tấm lòng con.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TuanHoang</dc:creator>
  <cp:lastModifiedBy>tnttvietnam@outlook.com</cp:lastModifiedBy>
  <cp:revision>1786</cp:revision>
  <dcterms:created xsi:type="dcterms:W3CDTF">2013-07-30T12:23:13Z</dcterms:created>
  <dcterms:modified xsi:type="dcterms:W3CDTF">2024-12-13T04:47:53Z</dcterms:modified>
</cp:coreProperties>
</file>