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Lst>
  <p:notesMasterIdLst>
    <p:notesMasterId r:id="rId69"/>
  </p:notesMasterIdLst>
  <p:sldIdLst>
    <p:sldId id="8779" r:id="rId6"/>
    <p:sldId id="8897" r:id="rId7"/>
    <p:sldId id="8901" r:id="rId8"/>
    <p:sldId id="8899" r:id="rId9"/>
    <p:sldId id="8902" r:id="rId10"/>
    <p:sldId id="8903" r:id="rId11"/>
    <p:sldId id="8728" r:id="rId12"/>
    <p:sldId id="8318" r:id="rId13"/>
    <p:sldId id="8319" r:id="rId14"/>
    <p:sldId id="8782" r:id="rId15"/>
    <p:sldId id="8336" r:id="rId16"/>
    <p:sldId id="6884" r:id="rId17"/>
    <p:sldId id="8578" r:id="rId18"/>
    <p:sldId id="8339" r:id="rId19"/>
    <p:sldId id="8337" r:id="rId20"/>
    <p:sldId id="8776" r:id="rId21"/>
    <p:sldId id="8659" r:id="rId22"/>
    <p:sldId id="8620" r:id="rId23"/>
    <p:sldId id="8777" r:id="rId24"/>
    <p:sldId id="8347" r:id="rId25"/>
    <p:sldId id="8661" r:id="rId26"/>
    <p:sldId id="8778" r:id="rId27"/>
    <p:sldId id="8729" r:id="rId28"/>
    <p:sldId id="2320" r:id="rId29"/>
    <p:sldId id="8904" r:id="rId30"/>
    <p:sldId id="8353" r:id="rId31"/>
    <p:sldId id="8750" r:id="rId32"/>
    <p:sldId id="8737" r:id="rId33"/>
    <p:sldId id="8738" r:id="rId34"/>
    <p:sldId id="8739" r:id="rId35"/>
    <p:sldId id="8740" r:id="rId36"/>
    <p:sldId id="8741" r:id="rId37"/>
    <p:sldId id="8742" r:id="rId38"/>
    <p:sldId id="8743" r:id="rId39"/>
    <p:sldId id="8744" r:id="rId40"/>
    <p:sldId id="8745" r:id="rId41"/>
    <p:sldId id="8746" r:id="rId42"/>
    <p:sldId id="8747" r:id="rId43"/>
    <p:sldId id="8558" r:id="rId44"/>
    <p:sldId id="8422" r:id="rId45"/>
    <p:sldId id="8505" r:id="rId46"/>
    <p:sldId id="8882" r:id="rId47"/>
    <p:sldId id="8885" r:id="rId48"/>
    <p:sldId id="8884" r:id="rId49"/>
    <p:sldId id="8886" r:id="rId50"/>
    <p:sldId id="8359" r:id="rId51"/>
    <p:sldId id="8887" r:id="rId52"/>
    <p:sldId id="8781" r:id="rId53"/>
    <p:sldId id="8888" r:id="rId54"/>
    <p:sldId id="8360" r:id="rId55"/>
    <p:sldId id="8890" r:id="rId56"/>
    <p:sldId id="8891" r:id="rId57"/>
    <p:sldId id="8889" r:id="rId58"/>
    <p:sldId id="8892" r:id="rId59"/>
    <p:sldId id="8893" r:id="rId60"/>
    <p:sldId id="8905" r:id="rId61"/>
    <p:sldId id="8384" r:id="rId62"/>
    <p:sldId id="8894" r:id="rId63"/>
    <p:sldId id="8385" r:id="rId64"/>
    <p:sldId id="8386" r:id="rId65"/>
    <p:sldId id="8895" r:id="rId66"/>
    <p:sldId id="8896" r:id="rId67"/>
    <p:sldId id="8732" r:id="rId68"/>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766" autoAdjust="0"/>
  </p:normalViewPr>
  <p:slideViewPr>
    <p:cSldViewPr>
      <p:cViewPr varScale="1">
        <p:scale>
          <a:sx n="89" d="100"/>
          <a:sy n="89" d="100"/>
        </p:scale>
        <p:origin x="180" y="90"/>
      </p:cViewPr>
      <p:guideLst>
        <p:guide orient="horz" pos="2160"/>
        <p:guide pos="2880"/>
        <p:guide orient="horz" pos="162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40</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50</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53</a:t>
            </a:fld>
            <a:endParaRPr lang="en-US">
              <a:solidFill>
                <a:srgbClr val="44546A"/>
              </a:solidFill>
            </a:endParaRPr>
          </a:p>
        </p:txBody>
      </p:sp>
    </p:spTree>
    <p:extLst>
      <p:ext uri="{BB962C8B-B14F-4D97-AF65-F5344CB8AC3E}">
        <p14:creationId xmlns:p14="http://schemas.microsoft.com/office/powerpoint/2010/main" val="15064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59</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61</a:t>
            </a:fld>
            <a:endParaRPr lang="en-US"/>
          </a:p>
        </p:txBody>
      </p:sp>
    </p:spTree>
    <p:extLst>
      <p:ext uri="{BB962C8B-B14F-4D97-AF65-F5344CB8AC3E}">
        <p14:creationId xmlns:p14="http://schemas.microsoft.com/office/powerpoint/2010/main" val="401305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5257800" y="3181350"/>
            <a:ext cx="3868200" cy="954107"/>
          </a:xfrm>
          <a:prstGeom prst="rect">
            <a:avLst/>
          </a:prstGeom>
          <a:noFill/>
        </p:spPr>
        <p:txBody>
          <a:bodyPr wrap="square" lIns="91440" tIns="45720" rIns="91440" bIns="45720">
            <a:spAutoFit/>
          </a:bodyPr>
          <a:lstStyle/>
          <a:p>
            <a:r>
              <a:rPr lang="en-US" sz="280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Chúa Nhật </a:t>
            </a:r>
          </a:p>
          <a:p>
            <a:r>
              <a:rPr lang="en-US" sz="280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IV Mùa Vọng năm C</a:t>
            </a:r>
          </a:p>
        </p:txBody>
      </p:sp>
    </p:spTree>
    <p:extLst>
      <p:ext uri="{BB962C8B-B14F-4D97-AF65-F5344CB8AC3E}">
        <p14:creationId xmlns:p14="http://schemas.microsoft.com/office/powerpoint/2010/main" val="27493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5200" b="0" u="sng" dirty="0" err="1">
                <a:solidFill>
                  <a:srgbClr val="FFFF00"/>
                </a:solidFill>
                <a:latin typeface="+mj-lt"/>
                <a:ea typeface="Tahoma" pitchFamily="34" charset="0"/>
                <a:cs typeface="Times New Roman" pitchFamily="18" charset="0"/>
              </a:rPr>
              <a:t>Đk</a:t>
            </a:r>
            <a:r>
              <a:rPr lang="en-US" sz="5200" b="0" dirty="0">
                <a:solidFill>
                  <a:srgbClr val="FFFF00"/>
                </a:solidFill>
                <a:latin typeface="+mj-lt"/>
                <a:ea typeface="Tahoma" pitchFamily="34" charset="0"/>
                <a:cs typeface="Times New Roman" pitchFamily="18" charset="0"/>
              </a:rPr>
              <a:t>:</a:t>
            </a:r>
            <a:r>
              <a:rPr lang="en-US" sz="5200" b="0" dirty="0">
                <a:solidFill>
                  <a:schemeClr val="bg1"/>
                </a:solidFill>
                <a:latin typeface="+mj-lt"/>
                <a:ea typeface="Tahoma" pitchFamily="34" charset="0"/>
                <a:cs typeface="Times New Roman" pitchFamily="18" charset="0"/>
              </a:rPr>
              <a:t>  N</a:t>
            </a:r>
            <a:r>
              <a:rPr lang="vi-VN" sz="5200" dirty="0">
                <a:solidFill>
                  <a:schemeClr val="bg1"/>
                </a:solidFill>
                <a:latin typeface="+mj-lt"/>
              </a:rPr>
              <a:t>guyện trời cao đổ xuống sương mai. Mây ơi mau hãy mưa Vị Cứu Tinh. Các tầng trời nói lên hiển vinh Chúa. Không trung cao chiếu kỳ công tay Người.</a:t>
            </a:r>
            <a:endParaRPr lang="en-US" sz="5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26741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73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Tk1:</a:t>
            </a:r>
            <a:r>
              <a:rPr lang="en-US" sz="6000" b="0" dirty="0">
                <a:solidFill>
                  <a:srgbClr val="FFFF00"/>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Lạy</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mục</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tử</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nhà</a:t>
            </a:r>
            <a:r>
              <a:rPr lang="en-US" sz="6000" b="0" dirty="0">
                <a:solidFill>
                  <a:schemeClr val="bg1"/>
                </a:solidFill>
                <a:latin typeface="+mj-lt"/>
                <a:cs typeface="Times New Roman" panose="02020603050405020304" pitchFamily="18" charset="0"/>
              </a:rPr>
              <a:t> is-</a:t>
            </a:r>
            <a:r>
              <a:rPr lang="en-US" sz="6000" b="0" dirty="0" err="1">
                <a:solidFill>
                  <a:schemeClr val="bg1"/>
                </a:solidFill>
                <a:latin typeface="+mj-lt"/>
                <a:cs typeface="Times New Roman" panose="02020603050405020304" pitchFamily="18" charset="0"/>
              </a:rPr>
              <a:t>ra</a:t>
            </a:r>
            <a:r>
              <a:rPr lang="en-US" sz="6000" b="0" dirty="0">
                <a:solidFill>
                  <a:schemeClr val="bg1"/>
                </a:solidFill>
                <a:latin typeface="+mj-lt"/>
                <a:cs typeface="Times New Roman" panose="02020603050405020304" pitchFamily="18" charset="0"/>
              </a:rPr>
              <a:t>-el </a:t>
            </a:r>
            <a:r>
              <a:rPr lang="vi-VN" sz="6000" b="0" dirty="0">
                <a:solidFill>
                  <a:schemeClr val="bg1"/>
                </a:solidFill>
                <a:latin typeface="+mj-lt"/>
                <a:cs typeface="Times New Roman" panose="02020603050405020304" pitchFamily="18" charset="0"/>
              </a:rPr>
              <a:t>Ngài chăn dắt nhà </a:t>
            </a:r>
            <a:r>
              <a:rPr lang="en-US" sz="6000" b="0" dirty="0">
                <a:solidFill>
                  <a:schemeClr val="bg1"/>
                </a:solidFill>
                <a:latin typeface="+mj-lt"/>
                <a:cs typeface="Times New Roman" panose="02020603050405020304" pitchFamily="18" charset="0"/>
              </a:rPr>
              <a:t>G</a:t>
            </a:r>
            <a:r>
              <a:rPr lang="vi-VN" sz="6000" b="0" dirty="0">
                <a:solidFill>
                  <a:schemeClr val="bg1"/>
                </a:solidFill>
                <a:latin typeface="+mj-lt"/>
                <a:cs typeface="Times New Roman" panose="02020603050405020304" pitchFamily="18" charset="0"/>
              </a:rPr>
              <a:t>iu-se như chăn chiên cừu xin hãy lắng tai nghe.</a:t>
            </a:r>
          </a:p>
        </p:txBody>
      </p:sp>
    </p:spTree>
    <p:extLst>
      <p:ext uri="{BB962C8B-B14F-4D97-AF65-F5344CB8AC3E}">
        <p14:creationId xmlns:p14="http://schemas.microsoft.com/office/powerpoint/2010/main" val="1998589105"/>
      </p:ext>
    </p:extLst>
  </p:cSld>
  <p:clrMapOvr>
    <a:masterClrMapping/>
  </p:clrMapOvr>
  <p:transition advClick="0" advTm="3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086350"/>
          </a:xfrm>
        </p:spPr>
        <p:txBody>
          <a:bodyPr>
            <a:noAutofit/>
          </a:bodyPr>
          <a:lstStyle/>
          <a:p>
            <a:pPr marL="0" indent="0" algn="just">
              <a:lnSpc>
                <a:spcPct val="140000"/>
              </a:lnSpc>
              <a:buFontTx/>
              <a:buNone/>
              <a:defRPr/>
            </a:pPr>
            <a:r>
              <a:rPr lang="en-US" sz="5300" b="0" dirty="0" err="1">
                <a:solidFill>
                  <a:schemeClr val="bg1"/>
                </a:solidFill>
                <a:latin typeface="+mj-lt"/>
                <a:cs typeface="Times New Roman" panose="02020603050405020304" pitchFamily="18" charset="0"/>
              </a:rPr>
              <a:t>Lạy</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Đấng</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ngự</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trên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các</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thần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hộ</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giá</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xin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hãy</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hiển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linh</a:t>
            </a:r>
            <a:r>
              <a:rPr lang="en-US" sz="5300" b="0" dirty="0">
                <a:solidFill>
                  <a:schemeClr val="bg1"/>
                </a:solidFill>
                <a:latin typeface="+mj-lt"/>
                <a:cs typeface="Times New Roman" panose="02020603050405020304" pitchFamily="18" charset="0"/>
              </a:rPr>
              <a:t>. </a:t>
            </a:r>
            <a:r>
              <a:rPr lang="vi-VN" sz="5300" b="0" dirty="0">
                <a:solidFill>
                  <a:schemeClr val="bg1"/>
                </a:solidFill>
                <a:latin typeface="+mj-lt"/>
                <a:cs typeface="Times New Roman" panose="02020603050405020304" pitchFamily="18" charset="0"/>
              </a:rPr>
              <a:t>Xin khơi dậy uy dũng của Ngài. Mà mau đến cứu độ chúng con.</a:t>
            </a:r>
            <a:r>
              <a:rPr lang="en-US" sz="53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5064105"/>
      </p:ext>
    </p:extLst>
  </p:cSld>
  <p:clrMapOvr>
    <a:masterClrMapping/>
  </p:clrMapOvr>
  <p:transition advClick="0" advTm="3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400" b="0" u="sng" dirty="0">
                <a:solidFill>
                  <a:srgbClr val="FFFF00"/>
                </a:solidFill>
                <a:latin typeface="+mj-lt"/>
                <a:cs typeface="Times New Roman" panose="02020603050405020304" pitchFamily="18" charset="0"/>
              </a:rPr>
              <a:t>Tk2</a:t>
            </a:r>
            <a:r>
              <a:rPr lang="en-US" sz="5400" b="0" dirty="0">
                <a:solidFill>
                  <a:srgbClr val="FFFF00"/>
                </a:solidFill>
                <a:latin typeface="+mj-lt"/>
                <a:cs typeface="Times New Roman" panose="02020603050405020304" pitchFamily="18" charset="0"/>
              </a:rPr>
              <a:t>:</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Vạn</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lạy</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Ngài</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là</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Chúa</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thiên</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binh</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nguyện thương xót trở lại đi, tít trên cung trời, xin ngó xuống trông xem</a:t>
            </a:r>
            <a:r>
              <a:rPr lang="en-US" sz="54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9971397"/>
      </p:ext>
    </p:extLst>
  </p:cSld>
  <p:clrMapOvr>
    <a:masterClrMapping/>
  </p:clrMapOvr>
  <p:transition advClick="0" advTm="3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21000" y="-247650"/>
            <a:ext cx="9144000" cy="5143500"/>
          </a:xfrm>
        </p:spPr>
        <p:txBody>
          <a:bodyPr>
            <a:noAutofit/>
          </a:bodyPr>
          <a:lstStyle/>
          <a:p>
            <a:pPr marL="0" indent="0" algn="just">
              <a:lnSpc>
                <a:spcPct val="140000"/>
              </a:lnSpc>
              <a:buFontTx/>
              <a:buNone/>
              <a:defRPr/>
            </a:pPr>
            <a:r>
              <a:rPr lang="en-US" sz="5100" b="0" dirty="0" err="1">
                <a:solidFill>
                  <a:schemeClr val="bg1"/>
                </a:solidFill>
                <a:latin typeface="+mj-lt"/>
                <a:cs typeface="Times New Roman" panose="02020603050405020304" pitchFamily="18" charset="0"/>
              </a:rPr>
              <a:t>Nguyện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dủ</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thương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thăm</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vườn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nho</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cũ</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tay</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trồng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xưa</a:t>
            </a:r>
            <a:r>
              <a:rPr lang="en-US" sz="5100" b="0" dirty="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tay uy quyền xin hãy bảo vệ chồi non đó hãy củng cố thêm.</a:t>
            </a:r>
          </a:p>
        </p:txBody>
      </p:sp>
    </p:spTree>
    <p:extLst>
      <p:ext uri="{BB962C8B-B14F-4D97-AF65-F5344CB8AC3E}">
        <p14:creationId xmlns:p14="http://schemas.microsoft.com/office/powerpoint/2010/main" val="2823341361"/>
      </p:ext>
    </p:extLst>
  </p:cSld>
  <p:clrMapOvr>
    <a:masterClrMapping/>
  </p:clrMapOvr>
  <p:transition advClick="0" advTm="3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012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200" b="0" u="sng" dirty="0">
                <a:solidFill>
                  <a:srgbClr val="FFFF00"/>
                </a:solidFill>
                <a:latin typeface="+mj-lt"/>
                <a:cs typeface="Times New Roman" panose="02020603050405020304" pitchFamily="18" charset="0"/>
              </a:rPr>
              <a:t>Tk3:</a:t>
            </a:r>
            <a:r>
              <a:rPr lang="en-US" sz="5200" b="0" dirty="0">
                <a:solidFill>
                  <a:srgbClr val="FFFF00"/>
                </a:solidFill>
                <a:latin typeface="+mj-lt"/>
                <a:cs typeface="Times New Roman" panose="02020603050405020304" pitchFamily="18" charset="0"/>
              </a:rPr>
              <a:t> </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Rầy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nguyện</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xin</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Ngài</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hãy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ra</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tay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chở</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che</a:t>
            </a:r>
            <a:r>
              <a:rPr lang="en-US" sz="5200" b="0" dirty="0">
                <a:solidFill>
                  <a:schemeClr val="bg1"/>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Đấng ngồi bên ngai, chính đây Con Người được Chúa xuống uy phong</a:t>
            </a:r>
            <a:r>
              <a:rPr lang="en-US" sz="52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14030605"/>
      </p:ext>
    </p:extLst>
  </p:cSld>
  <p:clrMapOvr>
    <a:masterClrMapping/>
  </p:clrMapOvr>
  <p:transition advClick="0" advTm="3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47650"/>
            <a:ext cx="9144000" cy="5391150"/>
          </a:xfrm>
        </p:spPr>
        <p:txBody>
          <a:bodyPr>
            <a:noAutofit/>
          </a:bodyPr>
          <a:lstStyle/>
          <a:p>
            <a:pPr marL="0" indent="0" algn="just">
              <a:lnSpc>
                <a:spcPct val="140000"/>
              </a:lnSpc>
              <a:buFontTx/>
              <a:buNone/>
              <a:defRPr/>
            </a:pPr>
            <a:r>
              <a:rPr lang="en-US" sz="5100" b="0" dirty="0" err="1">
                <a:solidFill>
                  <a:schemeClr val="bg1"/>
                </a:solidFill>
                <a:latin typeface="+mj-lt"/>
                <a:cs typeface="Times New Roman" panose="02020603050405020304" pitchFamily="18" charset="0"/>
              </a:rPr>
              <a:t>Nguyện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ước</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đoàn</a:t>
            </a:r>
            <a:r>
              <a:rPr lang="en-US" sz="5100" b="0" dirty="0">
                <a:solidFill>
                  <a:schemeClr val="bg1"/>
                </a:solidFill>
                <a:latin typeface="+mj-lt"/>
                <a:cs typeface="Times New Roman" panose="02020603050405020304" pitchFamily="18" charset="0"/>
              </a:rPr>
              <a:t> con </a:t>
            </a:r>
            <a:r>
              <a:rPr lang="en-US" sz="5100" b="0" dirty="0" err="1">
                <a:solidFill>
                  <a:schemeClr val="bg1"/>
                </a:solidFill>
                <a:latin typeface="+mj-lt"/>
                <a:cs typeface="Times New Roman" panose="02020603050405020304" pitchFamily="18" charset="0"/>
              </a:rPr>
              <a:t>không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còn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khi</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dám</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xa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nữa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đâu</a:t>
            </a:r>
            <a:r>
              <a:rPr lang="en-US" sz="5100" b="0" dirty="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van xin ngài cho sống an bình, đoàn con mãi chúc tụng thánh danh.</a:t>
            </a:r>
          </a:p>
        </p:txBody>
      </p:sp>
    </p:spTree>
    <p:extLst>
      <p:ext uri="{BB962C8B-B14F-4D97-AF65-F5344CB8AC3E}">
        <p14:creationId xmlns:p14="http://schemas.microsoft.com/office/powerpoint/2010/main" val="280648985"/>
      </p:ext>
    </p:extLst>
  </p:cSld>
  <p:clrMapOvr>
    <a:masterClrMapping/>
  </p:clrMapOvr>
  <p:transition advClick="0" advTm="3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921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32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Alleluia-</a:t>
            </a:r>
            <a:r>
              <a:rPr lang="en-US" sz="6000" u="sng" dirty="0">
                <a:solidFill>
                  <a:srgbClr val="FFFF00"/>
                </a:solidFill>
                <a:latin typeface="+mj-lt"/>
                <a:cs typeface="Times New Roman" panose="02020603050405020304" pitchFamily="18" charset="0"/>
              </a:rPr>
              <a:t>A</a:t>
            </a:r>
            <a:r>
              <a:rPr lang="en-US" sz="6000" b="0" u="sng" dirty="0">
                <a:solidFill>
                  <a:srgbClr val="FFFF00"/>
                </a:solidFill>
                <a:latin typeface="+mj-lt"/>
                <a:cs typeface="Times New Roman" panose="02020603050405020304" pitchFamily="18" charset="0"/>
              </a:rPr>
              <a:t>lleluia:</a:t>
            </a:r>
            <a:r>
              <a:rPr lang="en-US" sz="6000" b="0" dirty="0">
                <a:solidFill>
                  <a:schemeClr val="bg1"/>
                </a:solidFill>
                <a:latin typeface="+mj-lt"/>
                <a:cs typeface="Times New Roman" panose="02020603050405020304" pitchFamily="18" charset="0"/>
              </a:rPr>
              <a:t> </a:t>
            </a:r>
          </a:p>
          <a:p>
            <a:pPr marL="0" indent="0" algn="just">
              <a:lnSpc>
                <a:spcPct val="140000"/>
              </a:lnSpc>
              <a:buFontTx/>
              <a:buNone/>
              <a:defRPr/>
            </a:pPr>
            <a:r>
              <a:rPr lang="en-US" sz="5600" b="0" dirty="0" err="1">
                <a:solidFill>
                  <a:schemeClr val="bg1"/>
                </a:solidFill>
                <a:latin typeface="+mj-lt"/>
                <a:cs typeface="Times New Roman" panose="02020603050405020304" pitchFamily="18" charset="0"/>
              </a:rPr>
              <a:t>Này</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tôi</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là</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tôi</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tá</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Chúa</a:t>
            </a:r>
            <a:r>
              <a:rPr lang="en-US" sz="5600" b="0" dirty="0">
                <a:solidFill>
                  <a:schemeClr val="bg1"/>
                </a:solidFill>
                <a:latin typeface="+mj-lt"/>
                <a:cs typeface="Times New Roman" panose="02020603050405020304" pitchFamily="18" charset="0"/>
              </a:rPr>
              <a:t>. </a:t>
            </a:r>
            <a:r>
              <a:rPr lang="vi-VN" sz="5600" b="0" dirty="0">
                <a:solidFill>
                  <a:schemeClr val="bg1"/>
                </a:solidFill>
                <a:latin typeface="+mj-lt"/>
                <a:cs typeface="Times New Roman" panose="02020603050405020304" pitchFamily="18" charset="0"/>
              </a:rPr>
              <a:t>Tôi xin vâng như lời thiên thần truyền</a:t>
            </a:r>
            <a:r>
              <a:rPr lang="en-US" sz="5600" b="0" dirty="0">
                <a:solidFill>
                  <a:schemeClr val="bg1"/>
                </a:solidFill>
                <a:latin typeface="+mj-lt"/>
                <a:cs typeface="Times New Roman" panose="02020603050405020304" pitchFamily="18" charset="0"/>
              </a:rPr>
              <a:t>. </a:t>
            </a:r>
            <a:r>
              <a:rPr lang="en-US" sz="6000" u="sng" dirty="0">
                <a:solidFill>
                  <a:srgbClr val="FFFF00"/>
                </a:solidFill>
                <a:latin typeface="+mj-lt"/>
                <a:cs typeface="Times New Roman" panose="02020603050405020304" pitchFamily="18" charset="0"/>
              </a:rPr>
              <a:t>Alleluia.</a:t>
            </a:r>
            <a:endParaRPr lang="en-US" sz="4400" b="0" dirty="0">
              <a:solidFill>
                <a:schemeClr val="bg1"/>
              </a:solidFill>
              <a:latin typeface="+mj-lt"/>
              <a:cs typeface="Times New Roman" panose="02020603050405020304" pitchFamily="18" charset="0"/>
            </a:endParaRPr>
          </a:p>
          <a:p>
            <a:pPr marL="0" indent="0" algn="just">
              <a:lnSpc>
                <a:spcPct val="140000"/>
              </a:lnSpc>
              <a:buFontTx/>
              <a:buNone/>
              <a:defRPr/>
            </a:pPr>
            <a:r>
              <a:rPr lang="en-US" sz="6000" dirty="0">
                <a:solidFill>
                  <a:srgbClr val="FFFF00"/>
                </a:solidFill>
                <a:latin typeface="+mj-lt"/>
                <a:cs typeface="Times New Roman" panose="02020603050405020304" pitchFamily="18" charset="0"/>
              </a:rPr>
              <a:t>						</a:t>
            </a:r>
            <a:endParaRPr lang="en-US" sz="6000" b="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474798490"/>
      </p:ext>
    </p:extLst>
  </p:cSld>
  <p:clrMapOvr>
    <a:masterClrMapping/>
  </p:clrMapOvr>
  <p:transition advClick="0" advTm="3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873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7843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769720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77870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1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endParaRPr lang="en-US" sz="5400" b="1"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1" u="sng" dirty="0" err="1">
                <a:solidFill>
                  <a:srgbClr val="FFFF00"/>
                </a:solidFill>
                <a:latin typeface="+mj-lt"/>
                <a:ea typeface="Tahoma" pitchFamily="34" charset="0"/>
                <a:cs typeface="Times New Roman" pitchFamily="18" charset="0"/>
              </a:rPr>
              <a:t>Tập</a:t>
            </a:r>
            <a:r>
              <a:rPr lang="en-US" sz="6000" b="1" u="sng" dirty="0">
                <a:solidFill>
                  <a:srgbClr val="FFFF00"/>
                </a:solidFill>
                <a:latin typeface="+mj-lt"/>
                <a:ea typeface="Tahoma" pitchFamily="34" charset="0"/>
                <a:cs typeface="Times New Roman" pitchFamily="18" charset="0"/>
              </a:rPr>
              <a:t> </a:t>
            </a:r>
            <a:r>
              <a:rPr lang="en-US" sz="6000" b="1" u="sng" dirty="0" err="1">
                <a:solidFill>
                  <a:srgbClr val="FFFF00"/>
                </a:solidFill>
                <a:latin typeface="+mj-lt"/>
                <a:ea typeface="Tahoma" pitchFamily="34" charset="0"/>
                <a:cs typeface="Times New Roman" pitchFamily="18" charset="0"/>
              </a:rPr>
              <a:t>Hát</a:t>
            </a:r>
            <a:r>
              <a:rPr lang="en-US" sz="6000" b="1" u="sng" dirty="0">
                <a:solidFill>
                  <a:srgbClr val="FFFF00"/>
                </a:solidFill>
                <a:latin typeface="+mj-lt"/>
                <a:ea typeface="Tahoma" pitchFamily="34" charset="0"/>
                <a:cs typeface="Times New Roman" pitchFamily="18" charset="0"/>
              </a:rPr>
              <a:t> </a:t>
            </a:r>
            <a:r>
              <a:rPr lang="en-US" sz="6000" b="1" u="sng" dirty="0" err="1">
                <a:solidFill>
                  <a:srgbClr val="FFFF00"/>
                </a:solidFill>
                <a:latin typeface="+mj-lt"/>
                <a:ea typeface="Tahoma" pitchFamily="34" charset="0"/>
                <a:cs typeface="Times New Roman" pitchFamily="18" charset="0"/>
              </a:rPr>
              <a:t>Cộng</a:t>
            </a:r>
            <a:r>
              <a:rPr lang="en-US" sz="6000" b="1" u="sng" dirty="0">
                <a:solidFill>
                  <a:srgbClr val="FFFF00"/>
                </a:solidFill>
                <a:latin typeface="+mj-lt"/>
                <a:ea typeface="Tahoma" pitchFamily="34" charset="0"/>
                <a:cs typeface="Times New Roman" pitchFamily="18" charset="0"/>
              </a:rPr>
              <a:t> </a:t>
            </a:r>
            <a:r>
              <a:rPr lang="en-US" sz="6000" b="1" u="sng" dirty="0" err="1">
                <a:solidFill>
                  <a:srgbClr val="FFFF00"/>
                </a:solidFill>
                <a:latin typeface="+mj-lt"/>
                <a:ea typeface="Tahoma" pitchFamily="34" charset="0"/>
                <a:cs typeface="Times New Roman" pitchFamily="18" charset="0"/>
              </a:rPr>
              <a:t>Đoàn</a:t>
            </a:r>
            <a:endParaRPr lang="en-US" sz="6000" b="1" u="sng" dirty="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078155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933642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153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51723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5672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6094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3480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208039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094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09550"/>
            <a:ext cx="7047122" cy="1477328"/>
          </a:xfrm>
          <a:prstGeom prst="rect">
            <a:avLst/>
          </a:prstGeom>
          <a:noFill/>
        </p:spPr>
        <p:txBody>
          <a:bodyPr wrap="none" lIns="91440" tIns="45720" rIns="91440" bIns="45720">
            <a:spAutoFit/>
          </a:bodyPr>
          <a:lstStyle/>
          <a:p>
            <a:r>
              <a:rPr lang="en-US" sz="54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Lời Nguyện Tín Hữu</a:t>
            </a:r>
          </a:p>
          <a:p>
            <a:r>
              <a:rPr lang="en-US" sz="360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Chúa Nhật IV Mùa Vọng</a:t>
            </a:r>
            <a:endParaRPr lang="en-US" sz="36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74063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48119" y="1581150"/>
            <a:ext cx="5277881" cy="1200329"/>
          </a:xfrm>
          <a:prstGeom prst="rect">
            <a:avLst/>
          </a:prstGeom>
          <a:noFill/>
        </p:spPr>
        <p:txBody>
          <a:bodyPr wrap="square" lIns="91440" tIns="45720" rIns="91440" bIns="45720">
            <a:spAutoFit/>
          </a:bodyPr>
          <a:lstStyle/>
          <a:p>
            <a:pPr algn="ct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Dâng</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Lễ</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Mùa</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Vọng</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4</a:t>
            </a:r>
          </a:p>
          <a:p>
            <a:pPr algn="ctr"/>
            <a:r>
              <a:rPr lang="en-US" sz="36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htv</a:t>
            </a:r>
            <a:endPar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77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13863000"/>
      </p:ext>
    </p:extLst>
  </p:cSld>
  <p:clrMapOvr>
    <a:masterClrMapping/>
  </p:clrMapOvr>
  <p:transition advClick="0" advTm="3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36380" cy="5143500"/>
          </a:xfrm>
        </p:spPr>
        <p:txBody>
          <a:bodyPr>
            <a:noAutofit/>
          </a:bodyPr>
          <a:lstStyle/>
          <a:p>
            <a:pPr algn="just">
              <a:lnSpc>
                <a:spcPct val="14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Kính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dâng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lên</a:t>
            </a:r>
            <a:r>
              <a:rPr lang="en-US" sz="4800" dirty="0">
                <a:solidFill>
                  <a:schemeClr val="bg1"/>
                </a:solidFill>
                <a:latin typeface="+mj-lt"/>
                <a:cs typeface="Times New Roman" panose="02020603050405020304" pitchFamily="18" charset="0"/>
              </a:rPr>
              <a:t> r</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ợu</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nho</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bánh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miến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từ</a:t>
            </a:r>
            <a:r>
              <a:rPr lang="en-US" sz="4800" dirty="0">
                <a:solidFill>
                  <a:schemeClr val="bg1"/>
                </a:solidFill>
                <a:latin typeface="+mj-lt"/>
                <a:cs typeface="Times New Roman" panose="02020603050405020304" pitchFamily="18" charset="0"/>
              </a:rPr>
              <a:t> lao </a:t>
            </a:r>
            <a:r>
              <a:rPr lang="en-US" sz="4800" dirty="0" err="1">
                <a:solidFill>
                  <a:schemeClr val="bg1"/>
                </a:solidFill>
                <a:latin typeface="+mj-lt"/>
                <a:cs typeface="Times New Roman" panose="02020603050405020304" pitchFamily="18" charset="0"/>
              </a:rPr>
              <a:t>công</a:t>
            </a:r>
            <a:r>
              <a:rPr lang="en-US" sz="4800" dirty="0">
                <a:solidFill>
                  <a:schemeClr val="bg1"/>
                </a:solidFill>
                <a:latin typeface="+mj-lt"/>
                <a:cs typeface="Times New Roman" panose="02020603050405020304" pitchFamily="18" charset="0"/>
              </a:rPr>
              <a:t> do con ng</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làm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thành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Kính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dâng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lên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hồn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thống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hối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cầu</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thứ</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lỗi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lầm</a:t>
            </a:r>
            <a:r>
              <a:rPr lang="en-US" sz="4800" dirty="0">
                <a:solidFill>
                  <a:schemeClr val="bg1"/>
                </a:solidFill>
                <a:latin typeface="+mj-lt"/>
                <a:cs typeface="Times New Roman" panose="02020603050405020304" pitchFamily="18" charset="0"/>
              </a:rPr>
              <a:t>.</a:t>
            </a:r>
            <a:endParaRPr lang="vi-VN"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26139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57648" cy="5295900"/>
          </a:xfrm>
        </p:spPr>
        <p:txBody>
          <a:bodyPr>
            <a:normAutofit/>
          </a:bodyPr>
          <a:lstStyle/>
          <a:p>
            <a:pPr algn="just">
              <a:lnSpc>
                <a:spcPct val="140000"/>
              </a:lnSpc>
            </a:pPr>
            <a:r>
              <a:rPr lang="vi-VN"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Ngài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tể</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Càn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đã</a:t>
            </a:r>
            <a:r>
              <a:rPr lang="en-US" sz="5400" dirty="0">
                <a:solidFill>
                  <a:schemeClr val="bg1"/>
                </a:solidFill>
                <a:latin typeface="+mj-lt"/>
                <a:cs typeface="Times New Roman" panose="02020603050405020304" pitchFamily="18" charset="0"/>
              </a:rPr>
              <a:t> ban Con </a:t>
            </a:r>
            <a:r>
              <a:rPr lang="en-US" sz="5400" dirty="0" err="1">
                <a:solidFill>
                  <a:schemeClr val="bg1"/>
                </a:solidFill>
                <a:latin typeface="+mj-lt"/>
                <a:cs typeface="Times New Roman" panose="02020603050405020304" pitchFamily="18" charset="0"/>
              </a:rPr>
              <a:t>Một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Cứu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Độ</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trần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gian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Em</a:t>
            </a:r>
            <a:r>
              <a:rPr lang="en-US" sz="5400" dirty="0">
                <a:solidFill>
                  <a:schemeClr val="bg1"/>
                </a:solidFill>
                <a:latin typeface="+mj-lt"/>
                <a:cs typeface="Times New Roman" panose="02020603050405020304" pitchFamily="18" charset="0"/>
              </a:rPr>
              <a:t>-ma-nu-el, </a:t>
            </a:r>
            <a:r>
              <a:rPr lang="en-US" sz="5400" dirty="0" err="1">
                <a:solidFill>
                  <a:schemeClr val="bg1"/>
                </a:solidFill>
                <a:latin typeface="+mj-lt"/>
                <a:cs typeface="Times New Roman" panose="02020603050405020304" pitchFamily="18" charset="0"/>
              </a:rPr>
              <a:t>giao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hòa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đất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trời</a:t>
            </a:r>
            <a:r>
              <a:rPr lang="en-US" sz="5400" dirty="0">
                <a:solidFill>
                  <a:schemeClr val="bg1"/>
                </a:solidFill>
                <a:latin typeface="+mj-lt"/>
                <a:cs typeface="Times New Roman" panose="02020603050405020304" pitchFamily="18" charset="0"/>
              </a:rPr>
              <a:t>. </a:t>
            </a:r>
            <a:endParaRPr lang="vi-VN" sz="80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8614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Autofit/>
          </a:bodyPr>
          <a:lstStyle/>
          <a:p>
            <a:pPr algn="just">
              <a:lnSpc>
                <a:spcPct val="14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Chúng</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đang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đến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tựa</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ơ</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ngóng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trông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mẹ</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hiền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Kính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dâng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lên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tình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thứ</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đoàn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chúng</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mong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đêm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ngày</a:t>
            </a:r>
            <a:r>
              <a:rPr lang="en-US" sz="4800" dirty="0">
                <a:solidFill>
                  <a:schemeClr val="bg1"/>
                </a:solidFill>
                <a:latin typeface="+mj-lt"/>
                <a:cs typeface="Times New Roman" panose="02020603050405020304" pitchFamily="18" charset="0"/>
              </a:rPr>
              <a:t>. </a:t>
            </a:r>
            <a:endPar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7430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57648" cy="5391150"/>
          </a:xfrm>
        </p:spPr>
        <p:txBody>
          <a:bodyPr>
            <a:normAutofit/>
          </a:bodyPr>
          <a:lstStyle/>
          <a:p>
            <a:pPr algn="just">
              <a:lnSpc>
                <a:spcPct val="140000"/>
              </a:lnSpc>
            </a:pPr>
            <a:r>
              <a:rPr lang="vi-VN"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Ngài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tể</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Càn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đã</a:t>
            </a:r>
            <a:r>
              <a:rPr lang="en-US" sz="5400" dirty="0">
                <a:solidFill>
                  <a:schemeClr val="bg1"/>
                </a:solidFill>
                <a:latin typeface="+mj-lt"/>
                <a:cs typeface="Times New Roman" panose="02020603050405020304" pitchFamily="18" charset="0"/>
              </a:rPr>
              <a:t> ban Con </a:t>
            </a:r>
            <a:r>
              <a:rPr lang="en-US" sz="5400" dirty="0" err="1">
                <a:solidFill>
                  <a:schemeClr val="bg1"/>
                </a:solidFill>
                <a:latin typeface="+mj-lt"/>
                <a:cs typeface="Times New Roman" panose="02020603050405020304" pitchFamily="18" charset="0"/>
              </a:rPr>
              <a:t>Một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Cứu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Độ</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trần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gian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Em</a:t>
            </a:r>
            <a:r>
              <a:rPr lang="en-US" sz="5400" dirty="0">
                <a:solidFill>
                  <a:schemeClr val="bg1"/>
                </a:solidFill>
                <a:latin typeface="+mj-lt"/>
                <a:cs typeface="Times New Roman" panose="02020603050405020304" pitchFamily="18" charset="0"/>
              </a:rPr>
              <a:t>-ma-nu-el, </a:t>
            </a:r>
            <a:r>
              <a:rPr lang="en-US" sz="5400" dirty="0" err="1">
                <a:solidFill>
                  <a:schemeClr val="bg1"/>
                </a:solidFill>
                <a:latin typeface="+mj-lt"/>
                <a:cs typeface="Times New Roman" panose="02020603050405020304" pitchFamily="18" charset="0"/>
              </a:rPr>
              <a:t>giao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hòa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đất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trời</a:t>
            </a:r>
            <a:r>
              <a:rPr lang="en-US" sz="5400" dirty="0">
                <a:solidFill>
                  <a:schemeClr val="bg1"/>
                </a:solidFill>
                <a:latin typeface="+mj-lt"/>
                <a:cs typeface="Times New Roman" panose="02020603050405020304" pitchFamily="18" charset="0"/>
              </a:rPr>
              <a:t>. </a:t>
            </a:r>
            <a:endParaRPr lang="vi-VN" sz="80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12261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Autofit/>
          </a:bodyPr>
          <a:lstStyle/>
          <a:p>
            <a:pPr algn="just">
              <a:lnSpc>
                <a:spcPct val="14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8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Chốn</a:t>
            </a:r>
            <a:r>
              <a:rPr lang="en-US" sz="4800" dirty="0">
                <a:solidFill>
                  <a:schemeClr val="bg1"/>
                </a:solidFill>
                <a:latin typeface="+mj-lt"/>
                <a:cs typeface="Times New Roman" panose="02020603050405020304" pitchFamily="18" charset="0"/>
              </a:rPr>
              <a:t> d</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gian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chìm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trong</a:t>
            </a:r>
            <a:r>
              <a:rPr lang="en-US" sz="4800" dirty="0">
                <a:solidFill>
                  <a:schemeClr val="bg1"/>
                </a:solidFill>
                <a:latin typeface="+mj-lt"/>
                <a:cs typeface="Times New Roman" panose="02020603050405020304" pitchFamily="18" charset="0"/>
              </a:rPr>
              <a:t> u </a:t>
            </a:r>
            <a:r>
              <a:rPr lang="en-US" sz="4800" dirty="0" err="1">
                <a:solidFill>
                  <a:schemeClr val="bg1"/>
                </a:solidFill>
                <a:latin typeface="+mj-lt"/>
                <a:cs typeface="Times New Roman" panose="02020603050405020304" pitchFamily="18" charset="0"/>
              </a:rPr>
              <a:t>tối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nguyện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ánh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sáng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chiếu</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soi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trần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Tiếng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kêu</a:t>
            </a:r>
            <a:r>
              <a:rPr lang="en-US" sz="4800" dirty="0">
                <a:solidFill>
                  <a:schemeClr val="bg1"/>
                </a:solidFill>
                <a:latin typeface="+mj-lt"/>
                <a:cs typeface="Times New Roman" panose="02020603050405020304" pitchFamily="18" charset="0"/>
              </a:rPr>
              <a:t> than </a:t>
            </a:r>
            <a:r>
              <a:rPr lang="en-US" sz="4800" dirty="0" err="1">
                <a:solidFill>
                  <a:schemeClr val="bg1"/>
                </a:solidFill>
                <a:latin typeface="+mj-lt"/>
                <a:cs typeface="Times New Roman" panose="02020603050405020304" pitchFamily="18" charset="0"/>
              </a:rPr>
              <a:t>vang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vọng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lên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cầu</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ban </a:t>
            </a:r>
            <a:r>
              <a:rPr lang="en-US" sz="4800" dirty="0" err="1">
                <a:solidFill>
                  <a:schemeClr val="bg1"/>
                </a:solidFill>
                <a:latin typeface="+mj-lt"/>
                <a:cs typeface="Times New Roman" panose="02020603050405020304" pitchFamily="18" charset="0"/>
              </a:rPr>
              <a:t>phúc</a:t>
            </a:r>
            <a:r>
              <a:rPr lang="en-US" sz="4800" dirty="0">
                <a:solidFill>
                  <a:schemeClr val="bg1"/>
                </a:solidFill>
                <a:latin typeface="+mj-lt"/>
                <a:cs typeface="Times New Roman" panose="02020603050405020304" pitchFamily="18" charset="0"/>
              </a:rPr>
              <a:t> an </a:t>
            </a:r>
            <a:r>
              <a:rPr lang="en-US" sz="4800" dirty="0" err="1">
                <a:solidFill>
                  <a:schemeClr val="bg1"/>
                </a:solidFill>
                <a:latin typeface="+mj-lt"/>
                <a:cs typeface="Times New Roman" panose="02020603050405020304" pitchFamily="18" charset="0"/>
              </a:rPr>
              <a:t>bình</a:t>
            </a:r>
            <a:r>
              <a:rPr lang="en-US" sz="4800" dirty="0">
                <a:solidFill>
                  <a:schemeClr val="bg1"/>
                </a:solidFill>
                <a:latin typeface="+mj-lt"/>
                <a:cs typeface="Times New Roman" panose="02020603050405020304" pitchFamily="18" charset="0"/>
              </a:rPr>
              <a:t>. </a:t>
            </a:r>
            <a:endPar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41448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57648" cy="5391150"/>
          </a:xfrm>
        </p:spPr>
        <p:txBody>
          <a:bodyPr>
            <a:normAutofit/>
          </a:bodyPr>
          <a:lstStyle/>
          <a:p>
            <a:pPr algn="just">
              <a:lnSpc>
                <a:spcPct val="140000"/>
              </a:lnSpc>
            </a:pPr>
            <a:r>
              <a:rPr lang="vi-VN"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Ngài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tể</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Càn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đã</a:t>
            </a:r>
            <a:r>
              <a:rPr lang="en-US" sz="5400" dirty="0">
                <a:solidFill>
                  <a:schemeClr val="bg1"/>
                </a:solidFill>
                <a:latin typeface="+mj-lt"/>
                <a:cs typeface="Times New Roman" panose="02020603050405020304" pitchFamily="18" charset="0"/>
              </a:rPr>
              <a:t> ban Con </a:t>
            </a:r>
            <a:r>
              <a:rPr lang="en-US" sz="5400" dirty="0" err="1">
                <a:solidFill>
                  <a:schemeClr val="bg1"/>
                </a:solidFill>
                <a:latin typeface="+mj-lt"/>
                <a:cs typeface="Times New Roman" panose="02020603050405020304" pitchFamily="18" charset="0"/>
              </a:rPr>
              <a:t>Một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Cứu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Độ</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trần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gian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Em</a:t>
            </a:r>
            <a:r>
              <a:rPr lang="en-US" sz="5400" dirty="0">
                <a:solidFill>
                  <a:schemeClr val="bg1"/>
                </a:solidFill>
                <a:latin typeface="+mj-lt"/>
                <a:cs typeface="Times New Roman" panose="02020603050405020304" pitchFamily="18" charset="0"/>
              </a:rPr>
              <a:t>-ma-nu-el, </a:t>
            </a:r>
            <a:r>
              <a:rPr lang="en-US" sz="5400" dirty="0" err="1">
                <a:solidFill>
                  <a:schemeClr val="bg1"/>
                </a:solidFill>
                <a:latin typeface="+mj-lt"/>
                <a:cs typeface="Times New Roman" panose="02020603050405020304" pitchFamily="18" charset="0"/>
              </a:rPr>
              <a:t>giao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hòa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đất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trời</a:t>
            </a:r>
            <a:r>
              <a:rPr lang="en-US" sz="5400" dirty="0">
                <a:solidFill>
                  <a:schemeClr val="bg1"/>
                </a:solidFill>
                <a:latin typeface="+mj-lt"/>
                <a:cs typeface="Times New Roman" panose="02020603050405020304" pitchFamily="18" charset="0"/>
              </a:rPr>
              <a:t>. </a:t>
            </a:r>
            <a:endParaRPr lang="vi-VN" sz="80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41068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284212" y="2343150"/>
            <a:ext cx="184731" cy="769441"/>
          </a:xfrm>
          <a:prstGeom prst="rect">
            <a:avLst/>
          </a:prstGeom>
          <a:noFill/>
        </p:spPr>
        <p:txBody>
          <a:bodyPr wrap="none" lIns="91440" tIns="45720" rIns="91440" bIns="45720">
            <a:spAutoFit/>
          </a:bodyPr>
          <a:lstStyle/>
          <a:p>
            <a:pPr algn="ctr"/>
            <a:endParaRPr lang="en-US" sz="4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3666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1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u="sng" dirty="0">
                <a:solidFill>
                  <a:srgbClr val="FFFF00"/>
                </a:solidFill>
                <a:latin typeface="+mj-lt"/>
                <a:ea typeface="Tahoma" pitchFamily="34" charset="0"/>
                <a:cs typeface="Times New Roman" pitchFamily="18" charset="0"/>
              </a:rPr>
              <a:t>Ca </a:t>
            </a:r>
            <a:r>
              <a:rPr lang="en-US" sz="5400" b="0" u="sng" dirty="0" err="1">
                <a:solidFill>
                  <a:srgbClr val="FFFF00"/>
                </a:solidFill>
                <a:latin typeface="+mj-lt"/>
                <a:ea typeface="Tahoma" pitchFamily="34" charset="0"/>
                <a:cs typeface="Times New Roman" pitchFamily="18" charset="0"/>
              </a:rPr>
              <a:t>Nguyện</a:t>
            </a:r>
            <a:r>
              <a:rPr lang="en-US" sz="5400" b="0" u="sng" dirty="0">
                <a:solidFill>
                  <a:srgbClr val="FFFF00"/>
                </a:solidFill>
                <a:latin typeface="+mj-lt"/>
                <a:ea typeface="Tahoma" pitchFamily="34" charset="0"/>
                <a:cs typeface="Times New Roman" pitchFamily="18" charset="0"/>
              </a:rPr>
              <a:t> </a:t>
            </a:r>
            <a:r>
              <a:rPr lang="en-US" sz="5400" b="0" u="sng" dirty="0" err="1">
                <a:solidFill>
                  <a:srgbClr val="FFFF00"/>
                </a:solidFill>
                <a:latin typeface="+mj-lt"/>
                <a:ea typeface="Tahoma" pitchFamily="34" charset="0"/>
                <a:cs typeface="Times New Roman" pitchFamily="18" charset="0"/>
              </a:rPr>
              <a:t>Hiệp</a:t>
            </a:r>
            <a:r>
              <a:rPr lang="en-US" sz="5400" b="0" u="sng" dirty="0">
                <a:solidFill>
                  <a:srgbClr val="FFFF00"/>
                </a:solidFill>
                <a:latin typeface="+mj-lt"/>
                <a:ea typeface="Tahoma" pitchFamily="34" charset="0"/>
                <a:cs typeface="Times New Roman" pitchFamily="18" charset="0"/>
              </a:rPr>
              <a:t> </a:t>
            </a:r>
            <a:r>
              <a:rPr lang="en-US" sz="5400" b="0" u="sng" dirty="0" err="1">
                <a:solidFill>
                  <a:srgbClr val="FFFF00"/>
                </a:solidFill>
                <a:latin typeface="+mj-lt"/>
                <a:ea typeface="Tahoma" pitchFamily="34" charset="0"/>
                <a:cs typeface="Times New Roman" pitchFamily="18" charset="0"/>
              </a:rPr>
              <a:t>Lễ</a:t>
            </a:r>
            <a:endParaRPr lang="en-US" sz="5400"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7200" b="0" dirty="0" err="1">
                <a:solidFill>
                  <a:srgbClr val="FFFF00"/>
                </a:solidFill>
                <a:latin typeface="+mj-lt"/>
                <a:ea typeface="Tahoma" pitchFamily="34" charset="0"/>
                <a:cs typeface="Times New Roman" pitchFamily="18" charset="0"/>
              </a:rPr>
              <a:t>Dìu</a:t>
            </a:r>
            <a:r>
              <a:rPr lang="en-US" sz="7200" b="0" dirty="0">
                <a:solidFill>
                  <a:srgbClr val="FFFF00"/>
                </a:solidFill>
                <a:latin typeface="+mj-lt"/>
                <a:ea typeface="Tahoma" pitchFamily="34" charset="0"/>
                <a:cs typeface="Times New Roman" pitchFamily="18" charset="0"/>
              </a:rPr>
              <a:t> Con B</a:t>
            </a:r>
            <a:r>
              <a:rPr lang="vi-VN" sz="7200" b="0" dirty="0">
                <a:solidFill>
                  <a:srgbClr val="FFFF00"/>
                </a:solidFill>
                <a:latin typeface="+mj-lt"/>
                <a:ea typeface="Tahoma" pitchFamily="34" charset="0"/>
                <a:cs typeface="Times New Roman" pitchFamily="18" charset="0"/>
              </a:rPr>
              <a:t>ư</a:t>
            </a:r>
            <a:r>
              <a:rPr lang="en-US" sz="7200" dirty="0" err="1">
                <a:solidFill>
                  <a:srgbClr val="FFFF00"/>
                </a:solidFill>
                <a:latin typeface="+mj-lt"/>
                <a:ea typeface="Tahoma" pitchFamily="34" charset="0"/>
                <a:cs typeface="Times New Roman" pitchFamily="18" charset="0"/>
              </a:rPr>
              <a:t>ớc</a:t>
            </a:r>
            <a:r>
              <a:rPr lang="en-US" sz="7200" dirty="0">
                <a:solidFill>
                  <a:srgbClr val="FFFF00"/>
                </a:solidFill>
                <a:latin typeface="+mj-lt"/>
                <a:ea typeface="Tahoma" pitchFamily="34" charset="0"/>
                <a:cs typeface="Times New Roman" pitchFamily="18" charset="0"/>
              </a:rPr>
              <a:t> </a:t>
            </a:r>
            <a:r>
              <a:rPr lang="en-US" sz="7200" dirty="0" err="1">
                <a:solidFill>
                  <a:srgbClr val="FFFF00"/>
                </a:solidFill>
                <a:latin typeface="+mj-lt"/>
                <a:ea typeface="Tahoma" pitchFamily="34" charset="0"/>
                <a:cs typeface="Times New Roman" pitchFamily="18" charset="0"/>
              </a:rPr>
              <a:t>Đi</a:t>
            </a:r>
            <a:r>
              <a:rPr lang="en-US" sz="7200" dirty="0">
                <a:solidFill>
                  <a:srgbClr val="FFFF00"/>
                </a:solidFill>
                <a:latin typeface="+mj-lt"/>
                <a:ea typeface="Tahoma" pitchFamily="34" charset="0"/>
                <a:cs typeface="Times New Roman" pitchFamily="18" charset="0"/>
              </a:rPr>
              <a:t> 3</a:t>
            </a:r>
            <a:endParaRPr lang="en-US" sz="72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4400" b="1" dirty="0">
                <a:solidFill>
                  <a:schemeClr val="bg1"/>
                </a:solidFill>
                <a:latin typeface="+mj-lt"/>
              </a:rPr>
              <a:t>Lawrence </a:t>
            </a:r>
            <a:r>
              <a:rPr lang="en-US" sz="4400" b="1" dirty="0" err="1">
                <a:solidFill>
                  <a:schemeClr val="bg1"/>
                </a:solidFill>
                <a:latin typeface="+mj-lt"/>
              </a:rPr>
              <a:t>Vũ</a:t>
            </a:r>
            <a:endParaRPr lang="en-US"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916676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b="0" u="sng" dirty="0" err="1">
                <a:solidFill>
                  <a:srgbClr val="FFFF00"/>
                </a:solidFill>
                <a:latin typeface="+mj-lt"/>
                <a:cs typeface="Times New Roman" pitchFamily="18" charset="0"/>
              </a:rPr>
              <a:t>Đk</a:t>
            </a:r>
            <a:r>
              <a:rPr lang="en-US" sz="5200" b="0" u="sng" dirty="0">
                <a:solidFill>
                  <a:srgbClr val="FFFF00"/>
                </a:solidFill>
                <a:latin typeface="+mj-lt"/>
                <a:cs typeface="Times New Roman" pitchFamily="18" charset="0"/>
              </a:rPr>
              <a: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Nguyện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xin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Thiên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Chúa</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dắt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dìu</a:t>
            </a:r>
            <a:r>
              <a:rPr lang="en-US" sz="5200" b="0" dirty="0">
                <a:solidFill>
                  <a:schemeClr val="bg1"/>
                </a:solidFill>
                <a:latin typeface="+mj-lt"/>
                <a:cs typeface="Times New Roman" pitchFamily="18" charset="0"/>
              </a:rPr>
              <a:t> con </a:t>
            </a:r>
            <a:r>
              <a:rPr lang="en-US" sz="5200" b="0" dirty="0" err="1">
                <a:solidFill>
                  <a:schemeClr val="bg1"/>
                </a:solidFill>
                <a:latin typeface="+mj-lt"/>
                <a:cs typeface="Times New Roman" pitchFamily="18" charset="0"/>
              </a:rPr>
              <a:t>đi</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giữa</a:t>
            </a:r>
            <a:r>
              <a:rPr lang="en-US" sz="5200" b="0" dirty="0">
                <a:solidFill>
                  <a:schemeClr val="bg1"/>
                </a:solidFill>
                <a:latin typeface="+mj-lt"/>
                <a:cs typeface="Times New Roman" pitchFamily="18" charset="0"/>
              </a:rPr>
              <a:t> b</a:t>
            </a:r>
            <a:r>
              <a:rPr lang="vi-VN" sz="5200" b="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ớc</a:t>
            </a:r>
            <a:r>
              <a:rPr lang="en-US" sz="5200" dirty="0">
                <a:solidFill>
                  <a:schemeClr val="bg1"/>
                </a:solidFill>
                <a:latin typeface="+mj-lt"/>
                <a:cs typeface="Times New Roman" pitchFamily="18" charset="0"/>
              </a:rPr>
              <a:t> đ</a:t>
            </a:r>
            <a:r>
              <a:rPr lang="vi-VN" sz="520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ờng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gian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nguy</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tấm</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thân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này</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yếu</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đuối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không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có</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Chúa</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đời</a:t>
            </a:r>
            <a:r>
              <a:rPr lang="en-US" sz="5200" dirty="0">
                <a:solidFill>
                  <a:schemeClr val="bg1"/>
                </a:solidFill>
                <a:latin typeface="+mj-lt"/>
                <a:cs typeface="Times New Roman" pitchFamily="18" charset="0"/>
              </a:rPr>
              <a:t> con </a:t>
            </a:r>
            <a:r>
              <a:rPr lang="en-US" sz="5200" dirty="0" err="1">
                <a:solidFill>
                  <a:schemeClr val="bg1"/>
                </a:solidFill>
                <a:latin typeface="+mj-lt"/>
                <a:cs typeface="Times New Roman" pitchFamily="18" charset="0"/>
              </a:rPr>
              <a:t>hoen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úa</a:t>
            </a:r>
            <a:r>
              <a:rPr lang="en-US" sz="5200" dirty="0">
                <a:solidFill>
                  <a:schemeClr val="bg1"/>
                </a:solidFill>
                <a:latin typeface="+mj-lt"/>
                <a:cs typeface="Times New Roman" pitchFamily="18" charset="0"/>
              </a:rPr>
              <a:t>… </a:t>
            </a:r>
            <a:endParaRPr lang="en-US" sz="52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u="sng" dirty="0">
                <a:solidFill>
                  <a:srgbClr val="FFFF00"/>
                </a:solidFill>
                <a:latin typeface="+mj-lt"/>
                <a:cs typeface="Times New Roman" pitchFamily="18" charset="0"/>
              </a:rPr>
              <a:t>***</a:t>
            </a:r>
            <a:r>
              <a:rPr lang="en-US" sz="5200" b="0" u="sng" dirty="0">
                <a:solidFill>
                  <a:srgbClr val="FFFF00"/>
                </a:solidFill>
                <a:latin typeface="+mj-lt"/>
                <a:cs typeface="Times New Roman" pitchFamily="18" charset="0"/>
              </a:rPr>
              <a: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Ngài</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dìu</a:t>
            </a:r>
            <a:r>
              <a:rPr lang="en-US" sz="5200" b="0" dirty="0">
                <a:solidFill>
                  <a:schemeClr val="bg1"/>
                </a:solidFill>
                <a:latin typeface="+mj-lt"/>
                <a:cs typeface="Times New Roman" pitchFamily="18" charset="0"/>
              </a:rPr>
              <a:t> con b</a:t>
            </a:r>
            <a:r>
              <a:rPr lang="vi-VN" sz="5200" b="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ớc</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bên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Ngài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dẫu</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cho</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đời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chông</a:t>
            </a:r>
            <a:r>
              <a:rPr lang="en-US" sz="5200" dirty="0">
                <a:solidFill>
                  <a:schemeClr val="bg1"/>
                </a:solidFill>
                <a:latin typeface="+mj-lt"/>
                <a:cs typeface="Times New Roman" pitchFamily="18" charset="0"/>
              </a:rPr>
              <a:t> gai, </a:t>
            </a:r>
            <a:r>
              <a:rPr lang="en-US" sz="5200" dirty="0" err="1">
                <a:solidFill>
                  <a:schemeClr val="bg1"/>
                </a:solidFill>
                <a:latin typeface="+mj-lt"/>
                <a:cs typeface="Times New Roman" pitchFamily="18" charset="0"/>
              </a:rPr>
              <a:t>chẳng</a:t>
            </a:r>
            <a:r>
              <a:rPr lang="en-US" sz="5200" dirty="0">
                <a:solidFill>
                  <a:schemeClr val="bg1"/>
                </a:solidFill>
                <a:latin typeface="+mj-lt"/>
                <a:cs typeface="Times New Roman" pitchFamily="18" charset="0"/>
              </a:rPr>
              <a:t> lo </a:t>
            </a:r>
            <a:r>
              <a:rPr lang="en-US" sz="5200" dirty="0" err="1">
                <a:solidFill>
                  <a:schemeClr val="bg1"/>
                </a:solidFill>
                <a:latin typeface="+mj-lt"/>
                <a:cs typeface="Times New Roman" pitchFamily="18" charset="0"/>
              </a:rPr>
              <a:t>sợ</a:t>
            </a:r>
            <a:r>
              <a:rPr lang="en-US" sz="5200" dirty="0">
                <a:solidFill>
                  <a:schemeClr val="bg1"/>
                </a:solidFill>
                <a:latin typeface="+mj-lt"/>
                <a:cs typeface="Times New Roman" pitchFamily="18" charset="0"/>
              </a:rPr>
              <a:t> t</a:t>
            </a:r>
            <a:r>
              <a:rPr lang="vi-VN" sz="520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ơng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lai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ghi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khắc</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vi-VN" sz="5200" dirty="0">
                <a:solidFill>
                  <a:schemeClr val="bg1"/>
                </a:solidFill>
                <a:latin typeface="+mj-lt"/>
                <a:cs typeface="Times New Roman" pitchFamily="18" charset="0"/>
              </a:rPr>
              <a:t>ơ</a:t>
            </a:r>
            <a:r>
              <a:rPr lang="en-US" sz="5200" dirty="0">
                <a:solidFill>
                  <a:schemeClr val="bg1"/>
                </a:solidFill>
                <a:latin typeface="+mj-lt"/>
                <a:cs typeface="Times New Roman" pitchFamily="18" charset="0"/>
              </a:rPr>
              <a:t>n </a:t>
            </a:r>
            <a:r>
              <a:rPr lang="en-US" sz="5200" dirty="0" err="1">
                <a:solidFill>
                  <a:schemeClr val="bg1"/>
                </a:solidFill>
                <a:latin typeface="+mj-lt"/>
                <a:cs typeface="Times New Roman" pitchFamily="18" charset="0"/>
              </a:rPr>
              <a:t>Ngài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chẳng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phai</a:t>
            </a:r>
            <a:r>
              <a:rPr lang="en-US" sz="5200" dirty="0">
                <a:solidFill>
                  <a:schemeClr val="bg1"/>
                </a:solidFill>
                <a:latin typeface="+mj-lt"/>
                <a:cs typeface="Times New Roman" pitchFamily="18" charset="0"/>
              </a:rPr>
              <a:t>. </a:t>
            </a:r>
            <a:endParaRPr lang="en-US" sz="52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88511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Alleluia-</a:t>
            </a:r>
            <a:r>
              <a:rPr lang="en-US" sz="6000" u="sng" dirty="0">
                <a:solidFill>
                  <a:srgbClr val="FFFF00"/>
                </a:solidFill>
                <a:latin typeface="+mj-lt"/>
                <a:cs typeface="Times New Roman" panose="02020603050405020304" pitchFamily="18" charset="0"/>
              </a:rPr>
              <a:t>A</a:t>
            </a:r>
            <a:r>
              <a:rPr lang="en-US" sz="6000" b="0" u="sng" dirty="0">
                <a:solidFill>
                  <a:srgbClr val="FFFF00"/>
                </a:solidFill>
                <a:latin typeface="+mj-lt"/>
                <a:cs typeface="Times New Roman" panose="02020603050405020304" pitchFamily="18" charset="0"/>
              </a:rPr>
              <a:t>lleluia:</a:t>
            </a:r>
            <a:r>
              <a:rPr lang="en-US" sz="6000" b="0" dirty="0">
                <a:solidFill>
                  <a:schemeClr val="bg1"/>
                </a:solidFill>
                <a:latin typeface="+mj-lt"/>
                <a:cs typeface="Times New Roman" panose="02020603050405020304" pitchFamily="18" charset="0"/>
              </a:rPr>
              <a:t> </a:t>
            </a:r>
          </a:p>
          <a:p>
            <a:pPr marL="0" indent="0" algn="just">
              <a:lnSpc>
                <a:spcPct val="140000"/>
              </a:lnSpc>
              <a:buFontTx/>
              <a:buNone/>
              <a:defRPr/>
            </a:pPr>
            <a:r>
              <a:rPr lang="en-US" sz="5600" b="0" dirty="0" err="1">
                <a:solidFill>
                  <a:schemeClr val="bg1"/>
                </a:solidFill>
                <a:latin typeface="+mj-lt"/>
                <a:cs typeface="Times New Roman" panose="02020603050405020304" pitchFamily="18" charset="0"/>
              </a:rPr>
              <a:t>Này</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tôi</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là</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tôi</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tá</a:t>
            </a:r>
            <a:r>
              <a:rPr lang="en-US" sz="5600" b="0" dirty="0">
                <a:solidFill>
                  <a:schemeClr val="bg1"/>
                </a:solidFill>
                <a:latin typeface="+mj-lt"/>
                <a:cs typeface="Times New Roman" panose="02020603050405020304" pitchFamily="18" charset="0"/>
              </a:rPr>
              <a:t> </a:t>
            </a:r>
            <a:r>
              <a:rPr lang="en-US" sz="5600" b="0" dirty="0" err="1">
                <a:solidFill>
                  <a:schemeClr val="bg1"/>
                </a:solidFill>
                <a:latin typeface="+mj-lt"/>
                <a:cs typeface="Times New Roman" panose="02020603050405020304" pitchFamily="18" charset="0"/>
              </a:rPr>
              <a:t>Chúa</a:t>
            </a:r>
            <a:r>
              <a:rPr lang="en-US" sz="5600" b="0" dirty="0">
                <a:solidFill>
                  <a:schemeClr val="bg1"/>
                </a:solidFill>
                <a:latin typeface="+mj-lt"/>
                <a:cs typeface="Times New Roman" panose="02020603050405020304" pitchFamily="18" charset="0"/>
              </a:rPr>
              <a:t>. </a:t>
            </a:r>
            <a:r>
              <a:rPr lang="vi-VN" sz="5600" b="0" dirty="0">
                <a:solidFill>
                  <a:schemeClr val="bg1"/>
                </a:solidFill>
                <a:latin typeface="+mj-lt"/>
                <a:cs typeface="Times New Roman" panose="02020603050405020304" pitchFamily="18" charset="0"/>
              </a:rPr>
              <a:t>Tôi xin vâng như lời thiên thần truyền</a:t>
            </a:r>
            <a:r>
              <a:rPr lang="en-US" sz="5600" b="0" dirty="0">
                <a:solidFill>
                  <a:schemeClr val="bg1"/>
                </a:solidFill>
                <a:latin typeface="+mj-lt"/>
                <a:cs typeface="Times New Roman" panose="02020603050405020304" pitchFamily="18" charset="0"/>
              </a:rPr>
              <a:t>. </a:t>
            </a:r>
            <a:r>
              <a:rPr lang="en-US" sz="6000" u="sng" dirty="0">
                <a:solidFill>
                  <a:srgbClr val="FFFF00"/>
                </a:solidFill>
                <a:latin typeface="+mj-lt"/>
                <a:cs typeface="Times New Roman" panose="02020603050405020304" pitchFamily="18" charset="0"/>
              </a:rPr>
              <a:t>Alleluia.</a:t>
            </a:r>
            <a:endParaRPr lang="en-US" sz="4400" b="0" dirty="0">
              <a:solidFill>
                <a:schemeClr val="bg1"/>
              </a:solidFill>
              <a:latin typeface="+mj-lt"/>
              <a:cs typeface="Times New Roman" panose="02020603050405020304" pitchFamily="18" charset="0"/>
            </a:endParaRPr>
          </a:p>
          <a:p>
            <a:pPr marL="0" indent="0" algn="just">
              <a:lnSpc>
                <a:spcPct val="140000"/>
              </a:lnSpc>
              <a:buFontTx/>
              <a:buNone/>
              <a:defRPr/>
            </a:pPr>
            <a:r>
              <a:rPr lang="en-US" sz="6000" dirty="0">
                <a:solidFill>
                  <a:srgbClr val="FFFF00"/>
                </a:solidFill>
                <a:latin typeface="+mj-lt"/>
                <a:cs typeface="Times New Roman" panose="02020603050405020304" pitchFamily="18" charset="0"/>
              </a:rPr>
              <a:t>						</a:t>
            </a:r>
            <a:endParaRPr lang="en-US" sz="6000" b="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145784890"/>
      </p:ext>
    </p:extLst>
  </p:cSld>
  <p:clrMapOvr>
    <a:masterClrMapping/>
  </p:clrMapOvr>
  <p:transition advClick="0" advTm="3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100" b="0" u="sng" dirty="0">
                <a:solidFill>
                  <a:srgbClr val="FFFF00"/>
                </a:solidFill>
                <a:latin typeface="+mj-lt"/>
                <a:cs typeface="Times New Roman" pitchFamily="18" charset="0"/>
              </a:rPr>
              <a:t>Tk1:</a:t>
            </a:r>
            <a:r>
              <a:rPr lang="en-US" sz="4100" b="0" dirty="0">
                <a:solidFill>
                  <a:srgbClr val="FFFF00"/>
                </a:solidFill>
                <a:latin typeface="+mj-lt"/>
                <a:cs typeface="Times New Roman" pitchFamily="18" charset="0"/>
              </a:rPr>
              <a:t>  </a:t>
            </a:r>
            <a:r>
              <a:rPr lang="en-US" sz="4100" dirty="0" err="1">
                <a:solidFill>
                  <a:schemeClr val="bg1"/>
                </a:solidFill>
                <a:latin typeface="+mj-lt"/>
                <a:cs typeface="Times New Roman" pitchFamily="18" charset="0"/>
              </a:rPr>
              <a:t>Đoạn</a:t>
            </a:r>
            <a:r>
              <a:rPr lang="en-US" sz="4100" dirty="0">
                <a:solidFill>
                  <a:schemeClr val="bg1"/>
                </a:solidFill>
                <a:latin typeface="+mj-lt"/>
                <a:cs typeface="Times New Roman" pitchFamily="18" charset="0"/>
              </a:rPr>
              <a:t> đ</a:t>
            </a:r>
            <a:r>
              <a:rPr lang="vi-VN" sz="4100" dirty="0">
                <a:solidFill>
                  <a:schemeClr val="bg1"/>
                </a:solidFill>
                <a:latin typeface="+mj-lt"/>
                <a:cs typeface="Times New Roman" pitchFamily="18" charset="0"/>
              </a:rPr>
              <a:t>ư</a:t>
            </a:r>
            <a:r>
              <a:rPr lang="en-US" sz="4100" dirty="0" err="1">
                <a:solidFill>
                  <a:schemeClr val="bg1"/>
                </a:solidFill>
                <a:latin typeface="+mj-lt"/>
                <a:cs typeface="Times New Roman" pitchFamily="18" charset="0"/>
              </a:rPr>
              <a:t>ờng</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đời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rất</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xa</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xôi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giữa</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đêm</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dài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mù</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tối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Lạnh</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lùng</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từng</a:t>
            </a:r>
            <a:r>
              <a:rPr lang="en-US" sz="4100" dirty="0">
                <a:solidFill>
                  <a:schemeClr val="bg1"/>
                </a:solidFill>
                <a:latin typeface="+mj-lt"/>
                <a:cs typeface="Times New Roman" pitchFamily="18" charset="0"/>
              </a:rPr>
              <a:t> b</a:t>
            </a:r>
            <a:r>
              <a:rPr lang="vi-VN" sz="4100" dirty="0">
                <a:solidFill>
                  <a:schemeClr val="bg1"/>
                </a:solidFill>
                <a:latin typeface="+mj-lt"/>
                <a:cs typeface="Times New Roman" pitchFamily="18" charset="0"/>
              </a:rPr>
              <a:t>ư</a:t>
            </a:r>
            <a:r>
              <a:rPr lang="en-US" sz="4100" dirty="0" err="1">
                <a:solidFill>
                  <a:schemeClr val="bg1"/>
                </a:solidFill>
                <a:latin typeface="+mj-lt"/>
                <a:cs typeface="Times New Roman" pitchFamily="18" charset="0"/>
              </a:rPr>
              <a:t>ớc</a:t>
            </a:r>
            <a:r>
              <a:rPr lang="en-US" sz="4100" dirty="0">
                <a:solidFill>
                  <a:schemeClr val="bg1"/>
                </a:solidFill>
                <a:latin typeface="+mj-lt"/>
                <a:cs typeface="Times New Roman" pitchFamily="18" charset="0"/>
              </a:rPr>
              <a:t> đ</a:t>
            </a:r>
            <a:r>
              <a:rPr lang="vi-VN" sz="4100" dirty="0">
                <a:solidFill>
                  <a:schemeClr val="bg1"/>
                </a:solidFill>
                <a:latin typeface="+mj-lt"/>
                <a:cs typeface="Times New Roman" pitchFamily="18" charset="0"/>
              </a:rPr>
              <a:t>ơ</a:t>
            </a:r>
            <a:r>
              <a:rPr lang="en-US" sz="4100" dirty="0">
                <a:solidFill>
                  <a:schemeClr val="bg1"/>
                </a:solidFill>
                <a:latin typeface="+mj-lt"/>
                <a:cs typeface="Times New Roman" pitchFamily="18" charset="0"/>
              </a:rPr>
              <a:t>n </a:t>
            </a:r>
            <a:r>
              <a:rPr lang="en-US" sz="4100" dirty="0" err="1">
                <a:solidFill>
                  <a:schemeClr val="bg1"/>
                </a:solidFill>
                <a:latin typeface="+mj-lt"/>
                <a:cs typeface="Times New Roman" pitchFamily="18" charset="0"/>
              </a:rPr>
              <a:t>côi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thuyền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buông</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lái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lạc</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trôi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Tìm</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đâu</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một</a:t>
            </a:r>
            <a:r>
              <a:rPr lang="en-US" sz="4100" dirty="0">
                <a:solidFill>
                  <a:schemeClr val="bg1"/>
                </a:solidFill>
                <a:latin typeface="+mj-lt"/>
                <a:cs typeface="Times New Roman" pitchFamily="18" charset="0"/>
              </a:rPr>
              <a:t> n</a:t>
            </a:r>
            <a:r>
              <a:rPr lang="vi-VN" sz="4100" dirty="0">
                <a:solidFill>
                  <a:schemeClr val="bg1"/>
                </a:solidFill>
                <a:latin typeface="+mj-lt"/>
                <a:cs typeface="Times New Roman" pitchFamily="18" charset="0"/>
              </a:rPr>
              <a:t>ơ</a:t>
            </a:r>
            <a:r>
              <a:rPr lang="en-US" sz="4100" dirty="0" err="1">
                <a:solidFill>
                  <a:schemeClr val="bg1"/>
                </a:solidFill>
                <a:latin typeface="+mj-lt"/>
                <a:cs typeface="Times New Roman" pitchFamily="18" charset="0"/>
              </a:rPr>
              <a:t>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để</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có</a:t>
            </a:r>
            <a:r>
              <a:rPr lang="en-US" sz="4100" dirty="0">
                <a:solidFill>
                  <a:schemeClr val="bg1"/>
                </a:solidFill>
                <a:latin typeface="+mj-lt"/>
                <a:cs typeface="Times New Roman" pitchFamily="18" charset="0"/>
              </a:rPr>
              <a:t> đ</a:t>
            </a:r>
            <a:r>
              <a:rPr lang="vi-VN" sz="4100" dirty="0">
                <a:solidFill>
                  <a:schemeClr val="bg1"/>
                </a:solidFill>
                <a:latin typeface="+mj-lt"/>
                <a:cs typeface="Times New Roman" pitchFamily="18" charset="0"/>
              </a:rPr>
              <a:t>ư</a:t>
            </a:r>
            <a:r>
              <a:rPr lang="en-US" sz="4100" dirty="0" err="1">
                <a:solidFill>
                  <a:schemeClr val="bg1"/>
                </a:solidFill>
                <a:latin typeface="+mj-lt"/>
                <a:cs typeface="Times New Roman" pitchFamily="18" charset="0"/>
              </a:rPr>
              <a:t>ợc</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hạnh</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phúc</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xa</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vời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trùng</a:t>
            </a:r>
            <a:r>
              <a:rPr lang="en-US" sz="4100" dirty="0">
                <a:solidFill>
                  <a:schemeClr val="bg1"/>
                </a:solidFill>
                <a:latin typeface="+mj-lt"/>
                <a:cs typeface="Times New Roman" pitchFamily="18" charset="0"/>
              </a:rPr>
              <a:t> d</a:t>
            </a:r>
            <a:r>
              <a:rPr lang="vi-VN" sz="4100" dirty="0">
                <a:solidFill>
                  <a:schemeClr val="bg1"/>
                </a:solidFill>
                <a:latin typeface="+mj-lt"/>
                <a:cs typeface="Times New Roman" pitchFamily="18" charset="0"/>
              </a:rPr>
              <a:t>ư</a:t>
            </a:r>
            <a:r>
              <a:rPr lang="en-US" sz="4100" dirty="0" err="1">
                <a:solidFill>
                  <a:schemeClr val="bg1"/>
                </a:solidFill>
                <a:latin typeface="+mj-lt"/>
                <a:cs typeface="Times New Roman" pitchFamily="18" charset="0"/>
              </a:rPr>
              <a:t>ơng</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mù</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kh</a:t>
            </a:r>
            <a:r>
              <a:rPr lang="vi-VN" sz="4100" dirty="0">
                <a:solidFill>
                  <a:schemeClr val="bg1"/>
                </a:solidFill>
                <a:latin typeface="+mj-lt"/>
                <a:cs typeface="Times New Roman" pitchFamily="18" charset="0"/>
              </a:rPr>
              <a:t>ơ</a:t>
            </a:r>
            <a:r>
              <a:rPr lang="en-US" sz="4100" dirty="0" err="1">
                <a:solidFill>
                  <a:schemeClr val="bg1"/>
                </a:solidFill>
                <a:latin typeface="+mj-lt"/>
                <a:cs typeface="Times New Roman" pitchFamily="18" charset="0"/>
              </a:rPr>
              <a:t>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dìu</a:t>
            </a:r>
            <a:r>
              <a:rPr lang="en-US" sz="4100" dirty="0">
                <a:solidFill>
                  <a:schemeClr val="bg1"/>
                </a:solidFill>
                <a:latin typeface="+mj-lt"/>
                <a:cs typeface="Times New Roman" pitchFamily="18" charset="0"/>
              </a:rPr>
              <a:t> con </a:t>
            </a:r>
            <a:r>
              <a:rPr lang="en-US" sz="4100" dirty="0" err="1">
                <a:solidFill>
                  <a:schemeClr val="bg1"/>
                </a:solidFill>
                <a:latin typeface="+mj-lt"/>
                <a:cs typeface="Times New Roman" pitchFamily="18" charset="0"/>
              </a:rPr>
              <a:t>đi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Chúa</a:t>
            </a:r>
            <a:r>
              <a:rPr lang="en-US" sz="4100" dirty="0">
                <a:solidFill>
                  <a:schemeClr val="bg1"/>
                </a:solidFill>
                <a:latin typeface="+mj-lt"/>
                <a:cs typeface="Times New Roman" pitchFamily="18" charset="0"/>
              </a:rPr>
              <a:t> </a:t>
            </a:r>
            <a:r>
              <a:rPr lang="vi-VN" sz="4100" dirty="0">
                <a:solidFill>
                  <a:schemeClr val="bg1"/>
                </a:solidFill>
                <a:latin typeface="+mj-lt"/>
                <a:cs typeface="Times New Roman" pitchFamily="18" charset="0"/>
              </a:rPr>
              <a:t>ơ</a:t>
            </a:r>
            <a:r>
              <a:rPr lang="en-US" sz="4100" dirty="0" err="1">
                <a:solidFill>
                  <a:schemeClr val="bg1"/>
                </a:solidFill>
                <a:latin typeface="+mj-lt"/>
                <a:cs typeface="Times New Roman" pitchFamily="18" charset="0"/>
              </a:rPr>
              <a:t>i</a:t>
            </a:r>
            <a:r>
              <a:rPr lang="en-US" sz="4100" dirty="0">
                <a:solidFill>
                  <a:schemeClr val="bg1"/>
                </a:solidFill>
                <a:latin typeface="+mj-lt"/>
                <a:cs typeface="Times New Roman" pitchFamily="18" charset="0"/>
              </a:rPr>
              <a:t>! </a:t>
            </a:r>
            <a:endParaRPr lang="vi-VN" sz="41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b="0" u="sng" dirty="0" err="1">
                <a:solidFill>
                  <a:srgbClr val="FFFF00"/>
                </a:solidFill>
                <a:latin typeface="+mj-lt"/>
                <a:cs typeface="Times New Roman" pitchFamily="18" charset="0"/>
              </a:rPr>
              <a:t>Đk</a:t>
            </a:r>
            <a:r>
              <a:rPr lang="en-US" sz="5200" b="0" u="sng" dirty="0">
                <a:solidFill>
                  <a:srgbClr val="FFFF00"/>
                </a:solidFill>
                <a:latin typeface="+mj-lt"/>
                <a:cs typeface="Times New Roman" pitchFamily="18" charset="0"/>
              </a:rPr>
              <a: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Nguyện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xin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Thiên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Chúa</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dắt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dìu</a:t>
            </a:r>
            <a:r>
              <a:rPr lang="en-US" sz="5200" b="0" dirty="0">
                <a:solidFill>
                  <a:schemeClr val="bg1"/>
                </a:solidFill>
                <a:latin typeface="+mj-lt"/>
                <a:cs typeface="Times New Roman" pitchFamily="18" charset="0"/>
              </a:rPr>
              <a:t> con </a:t>
            </a:r>
            <a:r>
              <a:rPr lang="en-US" sz="5200" b="0" dirty="0" err="1">
                <a:solidFill>
                  <a:schemeClr val="bg1"/>
                </a:solidFill>
                <a:latin typeface="+mj-lt"/>
                <a:cs typeface="Times New Roman" pitchFamily="18" charset="0"/>
              </a:rPr>
              <a:t>đi</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giữa</a:t>
            </a:r>
            <a:r>
              <a:rPr lang="en-US" sz="5200" b="0" dirty="0">
                <a:solidFill>
                  <a:schemeClr val="bg1"/>
                </a:solidFill>
                <a:latin typeface="+mj-lt"/>
                <a:cs typeface="Times New Roman" pitchFamily="18" charset="0"/>
              </a:rPr>
              <a:t> b</a:t>
            </a:r>
            <a:r>
              <a:rPr lang="vi-VN" sz="5200" b="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ớc</a:t>
            </a:r>
            <a:r>
              <a:rPr lang="en-US" sz="5200" dirty="0">
                <a:solidFill>
                  <a:schemeClr val="bg1"/>
                </a:solidFill>
                <a:latin typeface="+mj-lt"/>
                <a:cs typeface="Times New Roman" pitchFamily="18" charset="0"/>
              </a:rPr>
              <a:t> đ</a:t>
            </a:r>
            <a:r>
              <a:rPr lang="vi-VN" sz="520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ờng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gian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nguy</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tấm</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thân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này</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yếu</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đuối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không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có</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Chúa</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đời</a:t>
            </a:r>
            <a:r>
              <a:rPr lang="en-US" sz="5200" dirty="0">
                <a:solidFill>
                  <a:schemeClr val="bg1"/>
                </a:solidFill>
                <a:latin typeface="+mj-lt"/>
                <a:cs typeface="Times New Roman" pitchFamily="18" charset="0"/>
              </a:rPr>
              <a:t> con </a:t>
            </a:r>
            <a:r>
              <a:rPr lang="en-US" sz="5200" dirty="0" err="1">
                <a:solidFill>
                  <a:schemeClr val="bg1"/>
                </a:solidFill>
                <a:latin typeface="+mj-lt"/>
                <a:cs typeface="Times New Roman" pitchFamily="18" charset="0"/>
              </a:rPr>
              <a:t>hoen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úa</a:t>
            </a:r>
            <a:r>
              <a:rPr lang="en-US" sz="5200" dirty="0">
                <a:solidFill>
                  <a:schemeClr val="bg1"/>
                </a:solidFill>
                <a:latin typeface="+mj-lt"/>
                <a:cs typeface="Times New Roman" pitchFamily="18" charset="0"/>
              </a:rPr>
              <a:t>… </a:t>
            </a:r>
            <a:endParaRPr lang="en-US" sz="52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786585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u="sng" dirty="0">
                <a:solidFill>
                  <a:srgbClr val="FFFF00"/>
                </a:solidFill>
                <a:latin typeface="+mj-lt"/>
                <a:cs typeface="Times New Roman" pitchFamily="18" charset="0"/>
              </a:rPr>
              <a:t>***</a:t>
            </a:r>
            <a:r>
              <a:rPr lang="en-US" sz="5200" b="0" u="sng" dirty="0">
                <a:solidFill>
                  <a:srgbClr val="FFFF00"/>
                </a:solidFill>
                <a:latin typeface="+mj-lt"/>
                <a:cs typeface="Times New Roman" pitchFamily="18" charset="0"/>
              </a:rPr>
              <a: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Ngài</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dìu</a:t>
            </a:r>
            <a:r>
              <a:rPr lang="en-US" sz="5200" b="0" dirty="0">
                <a:solidFill>
                  <a:schemeClr val="bg1"/>
                </a:solidFill>
                <a:latin typeface="+mj-lt"/>
                <a:cs typeface="Times New Roman" pitchFamily="18" charset="0"/>
              </a:rPr>
              <a:t> con b</a:t>
            </a:r>
            <a:r>
              <a:rPr lang="vi-VN" sz="5200" b="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ớc</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bên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Ngài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dẫu</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cho</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đời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chông</a:t>
            </a:r>
            <a:r>
              <a:rPr lang="en-US" sz="5200" dirty="0">
                <a:solidFill>
                  <a:schemeClr val="bg1"/>
                </a:solidFill>
                <a:latin typeface="+mj-lt"/>
                <a:cs typeface="Times New Roman" pitchFamily="18" charset="0"/>
              </a:rPr>
              <a:t> gai, </a:t>
            </a:r>
            <a:r>
              <a:rPr lang="en-US" sz="5200" dirty="0" err="1">
                <a:solidFill>
                  <a:schemeClr val="bg1"/>
                </a:solidFill>
                <a:latin typeface="+mj-lt"/>
                <a:cs typeface="Times New Roman" pitchFamily="18" charset="0"/>
              </a:rPr>
              <a:t>chẳng</a:t>
            </a:r>
            <a:r>
              <a:rPr lang="en-US" sz="5200" dirty="0">
                <a:solidFill>
                  <a:schemeClr val="bg1"/>
                </a:solidFill>
                <a:latin typeface="+mj-lt"/>
                <a:cs typeface="Times New Roman" pitchFamily="18" charset="0"/>
              </a:rPr>
              <a:t> lo </a:t>
            </a:r>
            <a:r>
              <a:rPr lang="en-US" sz="5200" dirty="0" err="1">
                <a:solidFill>
                  <a:schemeClr val="bg1"/>
                </a:solidFill>
                <a:latin typeface="+mj-lt"/>
                <a:cs typeface="Times New Roman" pitchFamily="18" charset="0"/>
              </a:rPr>
              <a:t>sợ</a:t>
            </a:r>
            <a:r>
              <a:rPr lang="en-US" sz="5200" dirty="0">
                <a:solidFill>
                  <a:schemeClr val="bg1"/>
                </a:solidFill>
                <a:latin typeface="+mj-lt"/>
                <a:cs typeface="Times New Roman" pitchFamily="18" charset="0"/>
              </a:rPr>
              <a:t> t</a:t>
            </a:r>
            <a:r>
              <a:rPr lang="vi-VN" sz="520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ơng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lai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ghi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khắc</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vi-VN" sz="5200" dirty="0">
                <a:solidFill>
                  <a:schemeClr val="bg1"/>
                </a:solidFill>
                <a:latin typeface="+mj-lt"/>
                <a:cs typeface="Times New Roman" pitchFamily="18" charset="0"/>
              </a:rPr>
              <a:t>ơ</a:t>
            </a:r>
            <a:r>
              <a:rPr lang="en-US" sz="5200" dirty="0">
                <a:solidFill>
                  <a:schemeClr val="bg1"/>
                </a:solidFill>
                <a:latin typeface="+mj-lt"/>
                <a:cs typeface="Times New Roman" pitchFamily="18" charset="0"/>
              </a:rPr>
              <a:t>n </a:t>
            </a:r>
            <a:r>
              <a:rPr lang="en-US" sz="5200" dirty="0" err="1">
                <a:solidFill>
                  <a:schemeClr val="bg1"/>
                </a:solidFill>
                <a:latin typeface="+mj-lt"/>
                <a:cs typeface="Times New Roman" pitchFamily="18" charset="0"/>
              </a:rPr>
              <a:t>Ngài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chẳng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phai</a:t>
            </a:r>
            <a:r>
              <a:rPr lang="en-US" sz="5200" dirty="0">
                <a:solidFill>
                  <a:schemeClr val="bg1"/>
                </a:solidFill>
                <a:latin typeface="+mj-lt"/>
                <a:cs typeface="Times New Roman" pitchFamily="18" charset="0"/>
              </a:rPr>
              <a:t>. </a:t>
            </a:r>
            <a:endParaRPr lang="en-US" sz="52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755854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100" b="0" u="sng" dirty="0">
                <a:solidFill>
                  <a:srgbClr val="FFFF00"/>
                </a:solidFill>
                <a:latin typeface="+mj-lt"/>
                <a:cs typeface="Times New Roman" pitchFamily="18" charset="0"/>
              </a:rPr>
              <a:t>Tk2:</a:t>
            </a:r>
            <a:r>
              <a:rPr lang="en-US" sz="4100" b="0" dirty="0">
                <a:solidFill>
                  <a:srgbClr val="FFFF00"/>
                </a:solidFill>
                <a:latin typeface="+mj-lt"/>
                <a:cs typeface="Times New Roman" pitchFamily="18" charset="0"/>
              </a:rPr>
              <a:t>  </a:t>
            </a:r>
            <a:r>
              <a:rPr lang="en-US" sz="4100" dirty="0" err="1">
                <a:solidFill>
                  <a:schemeClr val="bg1"/>
                </a:solidFill>
                <a:latin typeface="+mj-lt"/>
                <a:cs typeface="Times New Roman" pitchFamily="18" charset="0"/>
              </a:rPr>
              <a:t>Nguyện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cầu</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Ngài</a:t>
            </a:r>
            <a:r>
              <a:rPr lang="en-US" sz="4100" dirty="0">
                <a:solidFill>
                  <a:schemeClr val="bg1"/>
                </a:solidFill>
                <a:latin typeface="+mj-lt"/>
                <a:cs typeface="Times New Roman" pitchFamily="18" charset="0"/>
              </a:rPr>
              <a:t> b</a:t>
            </a:r>
            <a:r>
              <a:rPr lang="vi-VN" sz="4100" dirty="0">
                <a:solidFill>
                  <a:schemeClr val="bg1"/>
                </a:solidFill>
                <a:latin typeface="+mj-lt"/>
                <a:cs typeface="Times New Roman" pitchFamily="18" charset="0"/>
              </a:rPr>
              <a:t>ư</a:t>
            </a:r>
            <a:r>
              <a:rPr lang="en-US" sz="4100" dirty="0" err="1">
                <a:solidFill>
                  <a:schemeClr val="bg1"/>
                </a:solidFill>
                <a:latin typeface="+mj-lt"/>
                <a:cs typeface="Times New Roman" pitchFamily="18" charset="0"/>
              </a:rPr>
              <a:t>ớc</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bên</a:t>
            </a:r>
            <a:r>
              <a:rPr lang="en-US" sz="4100" dirty="0">
                <a:solidFill>
                  <a:schemeClr val="bg1"/>
                </a:solidFill>
                <a:latin typeface="+mj-lt"/>
                <a:cs typeface="Times New Roman" pitchFamily="18" charset="0"/>
              </a:rPr>
              <a:t> con </a:t>
            </a:r>
            <a:r>
              <a:rPr lang="en-US" sz="4100" dirty="0" err="1">
                <a:solidFill>
                  <a:schemeClr val="bg1"/>
                </a:solidFill>
                <a:latin typeface="+mj-lt"/>
                <a:cs typeface="Times New Roman" pitchFamily="18" charset="0"/>
              </a:rPr>
              <a:t>dẫu</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muôn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vàn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đồi</a:t>
            </a:r>
            <a:r>
              <a:rPr lang="en-US" sz="4100" dirty="0">
                <a:solidFill>
                  <a:schemeClr val="bg1"/>
                </a:solidFill>
                <a:latin typeface="+mj-lt"/>
                <a:cs typeface="Times New Roman" pitchFamily="18" charset="0"/>
              </a:rPr>
              <a:t> non, </a:t>
            </a:r>
            <a:r>
              <a:rPr lang="en-US" sz="4100" dirty="0" err="1">
                <a:solidFill>
                  <a:schemeClr val="bg1"/>
                </a:solidFill>
                <a:latin typeface="+mj-lt"/>
                <a:cs typeface="Times New Roman" pitchFamily="18" charset="0"/>
              </a:rPr>
              <a:t>mịt</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mờ</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biển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sóng</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lênh</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đênh</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nguyện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xin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Chúa</a:t>
            </a:r>
            <a:r>
              <a:rPr lang="en-US" sz="4100" dirty="0">
                <a:solidFill>
                  <a:schemeClr val="bg1"/>
                </a:solidFill>
                <a:latin typeface="+mj-lt"/>
                <a:cs typeface="Times New Roman" pitchFamily="18" charset="0"/>
              </a:rPr>
              <a:t> ở </a:t>
            </a:r>
            <a:r>
              <a:rPr lang="en-US" sz="4100" dirty="0" err="1">
                <a:solidFill>
                  <a:schemeClr val="bg1"/>
                </a:solidFill>
                <a:latin typeface="+mj-lt"/>
                <a:cs typeface="Times New Roman" pitchFamily="18" charset="0"/>
              </a:rPr>
              <a:t>bên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Chỉ</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có</a:t>
            </a:r>
            <a:r>
              <a:rPr lang="en-US" sz="4100" dirty="0">
                <a:solidFill>
                  <a:schemeClr val="bg1"/>
                </a:solidFill>
                <a:latin typeface="+mj-lt"/>
                <a:cs typeface="Times New Roman" pitchFamily="18" charset="0"/>
              </a:rPr>
              <a:t> m</a:t>
            </a:r>
            <a:r>
              <a:rPr lang="vi-VN" sz="4100" dirty="0">
                <a:solidFill>
                  <a:schemeClr val="bg1"/>
                </a:solidFill>
                <a:latin typeface="+mj-lt"/>
                <a:cs typeface="Times New Roman" pitchFamily="18" charset="0"/>
              </a:rPr>
              <a:t>ơ</a:t>
            </a:r>
            <a:r>
              <a:rPr lang="en-US" sz="4100" dirty="0" err="1">
                <a:solidFill>
                  <a:schemeClr val="bg1"/>
                </a:solidFill>
                <a:latin typeface="+mj-lt"/>
                <a:cs typeface="Times New Roman" pitchFamily="18" charset="0"/>
              </a:rPr>
              <a:t>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Chúa</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trái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tim</a:t>
            </a:r>
            <a:r>
              <a:rPr lang="en-US" sz="4100" dirty="0">
                <a:solidFill>
                  <a:schemeClr val="bg1"/>
                </a:solidFill>
                <a:latin typeface="+mj-lt"/>
                <a:cs typeface="Times New Roman" pitchFamily="18" charset="0"/>
              </a:rPr>
              <a:t> đ</a:t>
            </a:r>
            <a:r>
              <a:rPr lang="vi-VN" sz="4100" dirty="0">
                <a:solidFill>
                  <a:schemeClr val="bg1"/>
                </a:solidFill>
                <a:latin typeface="+mj-lt"/>
                <a:cs typeface="Times New Roman" pitchFamily="18" charset="0"/>
              </a:rPr>
              <a:t>ư</a:t>
            </a:r>
            <a:r>
              <a:rPr lang="en-US" sz="4100" dirty="0" err="1">
                <a:solidFill>
                  <a:schemeClr val="bg1"/>
                </a:solidFill>
                <a:latin typeface="+mj-lt"/>
                <a:cs typeface="Times New Roman" pitchFamily="18" charset="0"/>
              </a:rPr>
              <a:t>ợc</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hạnh</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phúc</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tuyệt</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vời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đời</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chẳng</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hoen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úa</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nguyện</a:t>
            </a:r>
            <a:r>
              <a:rPr lang="en-US" sz="4100" dirty="0">
                <a:solidFill>
                  <a:schemeClr val="bg1"/>
                </a:solidFill>
                <a:latin typeface="+mj-lt"/>
                <a:cs typeface="Times New Roman" pitchFamily="18" charset="0"/>
              </a:rPr>
              <a:t> </a:t>
            </a:r>
            <a:r>
              <a:rPr lang="en-US" sz="4100" dirty="0" err="1">
                <a:solidFill>
                  <a:schemeClr val="bg1"/>
                </a:solidFill>
                <a:latin typeface="+mj-lt"/>
                <a:cs typeface="Times New Roman" pitchFamily="18" charset="0"/>
              </a:rPr>
              <a:t>yêu</a:t>
            </a:r>
            <a:r>
              <a:rPr lang="en-US" sz="4100" dirty="0">
                <a:solidFill>
                  <a:schemeClr val="bg1"/>
                </a:solidFill>
                <a:latin typeface="+mj-lt"/>
                <a:cs typeface="Times New Roman" pitchFamily="18" charset="0"/>
              </a:rPr>
              <a:t> con </a:t>
            </a:r>
            <a:r>
              <a:rPr lang="en-US" sz="4100" dirty="0" err="1">
                <a:solidFill>
                  <a:schemeClr val="bg1"/>
                </a:solidFill>
                <a:latin typeface="+mj-lt"/>
                <a:cs typeface="Times New Roman" pitchFamily="18" charset="0"/>
              </a:rPr>
              <a:t>Chúa</a:t>
            </a:r>
            <a:r>
              <a:rPr lang="en-US" sz="4100" dirty="0">
                <a:solidFill>
                  <a:schemeClr val="bg1"/>
                </a:solidFill>
                <a:latin typeface="+mj-lt"/>
                <a:cs typeface="Times New Roman" pitchFamily="18" charset="0"/>
              </a:rPr>
              <a:t> </a:t>
            </a:r>
            <a:r>
              <a:rPr lang="vi-VN" sz="4100" dirty="0">
                <a:solidFill>
                  <a:schemeClr val="bg1"/>
                </a:solidFill>
                <a:latin typeface="+mj-lt"/>
                <a:cs typeface="Times New Roman" pitchFamily="18" charset="0"/>
              </a:rPr>
              <a:t>ơ</a:t>
            </a:r>
            <a:r>
              <a:rPr lang="en-US" sz="4100" dirty="0" err="1">
                <a:solidFill>
                  <a:schemeClr val="bg1"/>
                </a:solidFill>
                <a:latin typeface="+mj-lt"/>
                <a:cs typeface="Times New Roman" pitchFamily="18" charset="0"/>
              </a:rPr>
              <a:t>i</a:t>
            </a:r>
            <a:r>
              <a:rPr lang="en-US" sz="4100" dirty="0">
                <a:solidFill>
                  <a:schemeClr val="bg1"/>
                </a:solidFill>
                <a:latin typeface="+mj-lt"/>
                <a:cs typeface="Times New Roman" pitchFamily="18" charset="0"/>
              </a:rPr>
              <a:t>!</a:t>
            </a:r>
            <a:endParaRPr lang="vi-VN" sz="41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713672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b="0" u="sng" dirty="0" err="1">
                <a:solidFill>
                  <a:srgbClr val="FFFF00"/>
                </a:solidFill>
                <a:latin typeface="+mj-lt"/>
                <a:cs typeface="Times New Roman" pitchFamily="18" charset="0"/>
              </a:rPr>
              <a:t>Đk</a:t>
            </a:r>
            <a:r>
              <a:rPr lang="en-US" sz="5200" b="0" u="sng" dirty="0">
                <a:solidFill>
                  <a:srgbClr val="FFFF00"/>
                </a:solidFill>
                <a:latin typeface="+mj-lt"/>
                <a:cs typeface="Times New Roman" pitchFamily="18" charset="0"/>
              </a:rPr>
              <a: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Nguyện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xin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Thiên</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Chúa</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dắt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dìu</a:t>
            </a:r>
            <a:r>
              <a:rPr lang="en-US" sz="5200" b="0" dirty="0">
                <a:solidFill>
                  <a:schemeClr val="bg1"/>
                </a:solidFill>
                <a:latin typeface="+mj-lt"/>
                <a:cs typeface="Times New Roman" pitchFamily="18" charset="0"/>
              </a:rPr>
              <a:t> con </a:t>
            </a:r>
            <a:r>
              <a:rPr lang="en-US" sz="5200" b="0" dirty="0" err="1">
                <a:solidFill>
                  <a:schemeClr val="bg1"/>
                </a:solidFill>
                <a:latin typeface="+mj-lt"/>
                <a:cs typeface="Times New Roman" pitchFamily="18" charset="0"/>
              </a:rPr>
              <a:t>đi</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giữa</a:t>
            </a:r>
            <a:r>
              <a:rPr lang="en-US" sz="5200" b="0" dirty="0">
                <a:solidFill>
                  <a:schemeClr val="bg1"/>
                </a:solidFill>
                <a:latin typeface="+mj-lt"/>
                <a:cs typeface="Times New Roman" pitchFamily="18" charset="0"/>
              </a:rPr>
              <a:t> b</a:t>
            </a:r>
            <a:r>
              <a:rPr lang="vi-VN" sz="5200" b="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ớc</a:t>
            </a:r>
            <a:r>
              <a:rPr lang="en-US" sz="5200" dirty="0">
                <a:solidFill>
                  <a:schemeClr val="bg1"/>
                </a:solidFill>
                <a:latin typeface="+mj-lt"/>
                <a:cs typeface="Times New Roman" pitchFamily="18" charset="0"/>
              </a:rPr>
              <a:t> đ</a:t>
            </a:r>
            <a:r>
              <a:rPr lang="vi-VN" sz="520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ờng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gian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nguy</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tấm</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thân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này</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yếu</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đuối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không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có</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Chúa</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đời</a:t>
            </a:r>
            <a:r>
              <a:rPr lang="en-US" sz="5200" dirty="0">
                <a:solidFill>
                  <a:schemeClr val="bg1"/>
                </a:solidFill>
                <a:latin typeface="+mj-lt"/>
                <a:cs typeface="Times New Roman" pitchFamily="18" charset="0"/>
              </a:rPr>
              <a:t> con </a:t>
            </a:r>
            <a:r>
              <a:rPr lang="en-US" sz="5200" dirty="0" err="1">
                <a:solidFill>
                  <a:schemeClr val="bg1"/>
                </a:solidFill>
                <a:latin typeface="+mj-lt"/>
                <a:cs typeface="Times New Roman" pitchFamily="18" charset="0"/>
              </a:rPr>
              <a:t>hoen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úa</a:t>
            </a:r>
            <a:r>
              <a:rPr lang="en-US" sz="5200" dirty="0">
                <a:solidFill>
                  <a:schemeClr val="bg1"/>
                </a:solidFill>
                <a:latin typeface="+mj-lt"/>
                <a:cs typeface="Times New Roman" pitchFamily="18" charset="0"/>
              </a:rPr>
              <a:t>… </a:t>
            </a:r>
            <a:endParaRPr lang="en-US" sz="52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4207859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u="sng" dirty="0">
                <a:solidFill>
                  <a:srgbClr val="FFFF00"/>
                </a:solidFill>
                <a:latin typeface="+mj-lt"/>
                <a:cs typeface="Times New Roman" pitchFamily="18" charset="0"/>
              </a:rPr>
              <a:t>***</a:t>
            </a:r>
            <a:r>
              <a:rPr lang="en-US" sz="5200" b="0" u="sng" dirty="0">
                <a:solidFill>
                  <a:srgbClr val="FFFF00"/>
                </a:solidFill>
                <a:latin typeface="+mj-lt"/>
                <a:cs typeface="Times New Roman" pitchFamily="18" charset="0"/>
              </a:rPr>
              <a:t>:</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Ngài</a:t>
            </a:r>
            <a:r>
              <a:rPr lang="en-US" sz="5200" b="0" dirty="0">
                <a:solidFill>
                  <a:schemeClr val="bg1"/>
                </a:solidFill>
                <a:latin typeface="+mj-lt"/>
                <a:cs typeface="Times New Roman" pitchFamily="18" charset="0"/>
              </a:rPr>
              <a:t> </a:t>
            </a:r>
            <a:r>
              <a:rPr lang="en-US" sz="5200" b="0" dirty="0" err="1">
                <a:solidFill>
                  <a:schemeClr val="bg1"/>
                </a:solidFill>
                <a:latin typeface="+mj-lt"/>
                <a:cs typeface="Times New Roman" pitchFamily="18" charset="0"/>
              </a:rPr>
              <a:t>dìu</a:t>
            </a:r>
            <a:r>
              <a:rPr lang="en-US" sz="5200" b="0" dirty="0">
                <a:solidFill>
                  <a:schemeClr val="bg1"/>
                </a:solidFill>
                <a:latin typeface="+mj-lt"/>
                <a:cs typeface="Times New Roman" pitchFamily="18" charset="0"/>
              </a:rPr>
              <a:t> con b</a:t>
            </a:r>
            <a:r>
              <a:rPr lang="vi-VN" sz="5200" b="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ớc</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bên</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Ngài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dẫu</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cho</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đời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chông</a:t>
            </a:r>
            <a:r>
              <a:rPr lang="en-US" sz="5200" dirty="0">
                <a:solidFill>
                  <a:schemeClr val="bg1"/>
                </a:solidFill>
                <a:latin typeface="+mj-lt"/>
                <a:cs typeface="Times New Roman" pitchFamily="18" charset="0"/>
              </a:rPr>
              <a:t> gai, </a:t>
            </a:r>
            <a:r>
              <a:rPr lang="en-US" sz="5200" dirty="0" err="1">
                <a:solidFill>
                  <a:schemeClr val="bg1"/>
                </a:solidFill>
                <a:latin typeface="+mj-lt"/>
                <a:cs typeface="Times New Roman" pitchFamily="18" charset="0"/>
              </a:rPr>
              <a:t>chẳng</a:t>
            </a:r>
            <a:r>
              <a:rPr lang="en-US" sz="5200" dirty="0">
                <a:solidFill>
                  <a:schemeClr val="bg1"/>
                </a:solidFill>
                <a:latin typeface="+mj-lt"/>
                <a:cs typeface="Times New Roman" pitchFamily="18" charset="0"/>
              </a:rPr>
              <a:t> lo </a:t>
            </a:r>
            <a:r>
              <a:rPr lang="en-US" sz="5200" dirty="0" err="1">
                <a:solidFill>
                  <a:schemeClr val="bg1"/>
                </a:solidFill>
                <a:latin typeface="+mj-lt"/>
                <a:cs typeface="Times New Roman" pitchFamily="18" charset="0"/>
              </a:rPr>
              <a:t>sợ</a:t>
            </a:r>
            <a:r>
              <a:rPr lang="en-US" sz="5200" dirty="0">
                <a:solidFill>
                  <a:schemeClr val="bg1"/>
                </a:solidFill>
                <a:latin typeface="+mj-lt"/>
                <a:cs typeface="Times New Roman" pitchFamily="18" charset="0"/>
              </a:rPr>
              <a:t> t</a:t>
            </a:r>
            <a:r>
              <a:rPr lang="vi-VN" sz="5200" dirty="0">
                <a:solidFill>
                  <a:schemeClr val="bg1"/>
                </a:solidFill>
                <a:latin typeface="+mj-lt"/>
                <a:cs typeface="Times New Roman" pitchFamily="18" charset="0"/>
              </a:rPr>
              <a:t>ư</a:t>
            </a:r>
            <a:r>
              <a:rPr lang="en-US" sz="5200" dirty="0" err="1">
                <a:solidFill>
                  <a:schemeClr val="bg1"/>
                </a:solidFill>
                <a:latin typeface="+mj-lt"/>
                <a:cs typeface="Times New Roman" pitchFamily="18" charset="0"/>
              </a:rPr>
              <a:t>ơng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lai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ghi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khắc</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mãi</a:t>
            </a:r>
            <a:r>
              <a:rPr lang="en-US" sz="5200" dirty="0">
                <a:solidFill>
                  <a:schemeClr val="bg1"/>
                </a:solidFill>
                <a:latin typeface="+mj-lt"/>
                <a:cs typeface="Times New Roman" pitchFamily="18" charset="0"/>
              </a:rPr>
              <a:t> </a:t>
            </a:r>
            <a:r>
              <a:rPr lang="vi-VN" sz="5200" dirty="0">
                <a:solidFill>
                  <a:schemeClr val="bg1"/>
                </a:solidFill>
                <a:latin typeface="+mj-lt"/>
                <a:cs typeface="Times New Roman" pitchFamily="18" charset="0"/>
              </a:rPr>
              <a:t>ơ</a:t>
            </a:r>
            <a:r>
              <a:rPr lang="en-US" sz="5200" dirty="0">
                <a:solidFill>
                  <a:schemeClr val="bg1"/>
                </a:solidFill>
                <a:latin typeface="+mj-lt"/>
                <a:cs typeface="Times New Roman" pitchFamily="18" charset="0"/>
              </a:rPr>
              <a:t>n </a:t>
            </a:r>
            <a:r>
              <a:rPr lang="en-US" sz="5200" dirty="0" err="1">
                <a:solidFill>
                  <a:schemeClr val="bg1"/>
                </a:solidFill>
                <a:latin typeface="+mj-lt"/>
                <a:cs typeface="Times New Roman" pitchFamily="18" charset="0"/>
              </a:rPr>
              <a:t>Ngài</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chẳng</a:t>
            </a:r>
            <a:r>
              <a:rPr lang="en-US" sz="5200" dirty="0">
                <a:solidFill>
                  <a:schemeClr val="bg1"/>
                </a:solidFill>
                <a:latin typeface="+mj-lt"/>
                <a:cs typeface="Times New Roman" pitchFamily="18" charset="0"/>
              </a:rPr>
              <a:t> </a:t>
            </a:r>
            <a:r>
              <a:rPr lang="en-US" sz="5200" dirty="0" err="1">
                <a:solidFill>
                  <a:schemeClr val="bg1"/>
                </a:solidFill>
                <a:latin typeface="+mj-lt"/>
                <a:cs typeface="Times New Roman" pitchFamily="18" charset="0"/>
              </a:rPr>
              <a:t>phai</a:t>
            </a:r>
            <a:r>
              <a:rPr lang="en-US" sz="5200" dirty="0">
                <a:solidFill>
                  <a:schemeClr val="bg1"/>
                </a:solidFill>
                <a:latin typeface="+mj-lt"/>
                <a:cs typeface="Times New Roman" pitchFamily="18" charset="0"/>
              </a:rPr>
              <a:t>. </a:t>
            </a:r>
            <a:endParaRPr lang="en-US" sz="52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709787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0988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5263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1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u="sng" dirty="0">
                <a:solidFill>
                  <a:srgbClr val="FFFF00"/>
                </a:solidFill>
                <a:latin typeface="+mj-lt"/>
                <a:ea typeface="Tahoma" pitchFamily="34" charset="0"/>
                <a:cs typeface="Times New Roman" pitchFamily="18" charset="0"/>
              </a:rPr>
              <a:t>Ca </a:t>
            </a:r>
            <a:r>
              <a:rPr lang="en-US" sz="5400" u="sng" dirty="0" err="1">
                <a:solidFill>
                  <a:srgbClr val="FFFF00"/>
                </a:solidFill>
                <a:latin typeface="+mj-lt"/>
                <a:ea typeface="Tahoma" pitchFamily="34" charset="0"/>
                <a:cs typeface="Times New Roman" pitchFamily="18" charset="0"/>
              </a:rPr>
              <a:t>Kết</a:t>
            </a:r>
            <a:r>
              <a:rPr lang="en-US" sz="5400" b="0" u="sng" dirty="0">
                <a:solidFill>
                  <a:srgbClr val="FFFF00"/>
                </a:solidFill>
                <a:latin typeface="+mj-lt"/>
                <a:ea typeface="Tahoma" pitchFamily="34" charset="0"/>
                <a:cs typeface="Times New Roman" pitchFamily="18" charset="0"/>
              </a:rPr>
              <a:t> </a:t>
            </a:r>
            <a:r>
              <a:rPr lang="en-US" sz="5400" b="0" u="sng" dirty="0" err="1">
                <a:solidFill>
                  <a:srgbClr val="FFFF00"/>
                </a:solidFill>
                <a:latin typeface="+mj-lt"/>
                <a:ea typeface="Tahoma" pitchFamily="34" charset="0"/>
                <a:cs typeface="Times New Roman" pitchFamily="18" charset="0"/>
              </a:rPr>
              <a:t>Lễ</a:t>
            </a:r>
            <a:endParaRPr lang="en-US" sz="5400"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7200" b="0" dirty="0">
                <a:solidFill>
                  <a:srgbClr val="FFFF00"/>
                </a:solidFill>
                <a:latin typeface="+mj-lt"/>
                <a:ea typeface="Tahoma" pitchFamily="34" charset="0"/>
                <a:cs typeface="Times New Roman" pitchFamily="18" charset="0"/>
              </a:rPr>
              <a:t>Xin </a:t>
            </a:r>
            <a:r>
              <a:rPr lang="en-US" sz="7200" b="0" dirty="0" err="1">
                <a:solidFill>
                  <a:srgbClr val="FFFF00"/>
                </a:solidFill>
                <a:latin typeface="+mj-lt"/>
                <a:ea typeface="Tahoma" pitchFamily="34" charset="0"/>
                <a:cs typeface="Times New Roman" pitchFamily="18" charset="0"/>
              </a:rPr>
              <a:t>Vâng</a:t>
            </a:r>
            <a:endParaRPr lang="en-US" sz="72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4400" b="1" dirty="0">
                <a:solidFill>
                  <a:schemeClr val="bg1"/>
                </a:solidFill>
                <a:latin typeface="+mj-lt"/>
              </a:rPr>
              <a:t>Mi </a:t>
            </a:r>
            <a:r>
              <a:rPr lang="en-US" sz="4400" b="1" dirty="0" err="1">
                <a:solidFill>
                  <a:schemeClr val="bg1"/>
                </a:solidFill>
                <a:latin typeface="+mj-lt"/>
              </a:rPr>
              <a:t>Trầm</a:t>
            </a:r>
            <a:endParaRPr lang="en-US"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83655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1000" b="0" u="sng" dirty="0">
              <a:solidFill>
                <a:srgbClr val="FFFF00"/>
              </a:solidFill>
              <a:latin typeface="+mj-lt"/>
              <a:cs typeface="Times New Roman" pitchFamily="18" charset="0"/>
            </a:endParaRPr>
          </a:p>
          <a:p>
            <a:pPr algn="just">
              <a:lnSpc>
                <a:spcPct val="140000"/>
              </a:lnSpc>
            </a:pPr>
            <a:r>
              <a:rPr lang="en-US" sz="4000" b="0" u="sng" dirty="0">
                <a:solidFill>
                  <a:srgbClr val="FFFF00"/>
                </a:solidFill>
                <a:latin typeface="+mj-lt"/>
                <a:cs typeface="Times New Roman" pitchFamily="18" charset="0"/>
              </a:rPr>
              <a:t>Tk1:</a:t>
            </a:r>
            <a:r>
              <a:rPr lang="vi-VN" sz="4000" b="0" dirty="0">
                <a:solidFill>
                  <a:schemeClr val="bg1"/>
                </a:solidFill>
                <a:latin typeface="+mj-lt"/>
                <a:cs typeface="Times New Roman" pitchFamily="18" charset="0"/>
              </a:rPr>
              <a:t> </a:t>
            </a:r>
            <a:r>
              <a:rPr lang="vi-VN" sz="4000" dirty="0">
                <a:solidFill>
                  <a:schemeClr val="bg1"/>
                </a:solidFill>
                <a:latin typeface="+mj-lt"/>
              </a:rPr>
              <a:t>Mẹ ơi, đời con dõi bước theo Mẹ, lòng con quyết noi gương Mẹ, xin Mẹ dạy con hai tiếng Xin Vâng. Mẹ ơi, đường đi trăm ngàn nguy khó, hiểm nguy dâng tràn đây đó, xin Mẹ dạy con hai tiếng Xin Vâng. </a:t>
            </a:r>
            <a:endParaRPr lang="en-US" sz="4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5288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u="sng" dirty="0">
                <a:solidFill>
                  <a:srgbClr val="FFFF00"/>
                </a:solidFill>
                <a:latin typeface="+mj-lt"/>
                <a:cs typeface="Times New Roman" pitchFamily="18" charset="0"/>
              </a:rPr>
              <a:t>Đ</a:t>
            </a:r>
            <a:r>
              <a:rPr lang="vi-VN" sz="4800" b="0" u="sng" dirty="0">
                <a:solidFill>
                  <a:srgbClr val="FFFF00"/>
                </a:solidFill>
                <a:latin typeface="+mj-lt"/>
                <a:cs typeface="Times New Roman" pitchFamily="18" charset="0"/>
              </a:rPr>
              <a:t>k:</a:t>
            </a:r>
            <a:r>
              <a:rPr lang="vi-VN" sz="4800" b="0" dirty="0">
                <a:solidFill>
                  <a:schemeClr val="bg1"/>
                </a:solidFill>
                <a:latin typeface="+mj-lt"/>
                <a:cs typeface="Times New Roman" pitchFamily="18" charset="0"/>
              </a:rPr>
              <a:t> </a:t>
            </a:r>
            <a:r>
              <a:rPr lang="vi-VN" sz="4800" dirty="0">
                <a:solidFill>
                  <a:schemeClr val="bg1"/>
                </a:solidFill>
                <a:latin typeface="+mj-lt"/>
              </a:rPr>
              <a:t>Xin vâng Mẹ dạy con hai tiếng </a:t>
            </a:r>
            <a:r>
              <a:rPr lang="en-US" sz="4800" dirty="0">
                <a:solidFill>
                  <a:schemeClr val="bg1"/>
                </a:solidFill>
                <a:latin typeface="+mj-lt"/>
              </a:rPr>
              <a:t>x</a:t>
            </a:r>
            <a:r>
              <a:rPr lang="vi-VN" sz="4800" dirty="0">
                <a:solidFill>
                  <a:schemeClr val="bg1"/>
                </a:solidFill>
                <a:latin typeface="+mj-lt"/>
              </a:rPr>
              <a:t>in </a:t>
            </a:r>
            <a:r>
              <a:rPr lang="en-US" sz="4800" dirty="0">
                <a:solidFill>
                  <a:schemeClr val="bg1"/>
                </a:solidFill>
                <a:latin typeface="+mj-lt"/>
              </a:rPr>
              <a:t>v</a:t>
            </a:r>
            <a:r>
              <a:rPr lang="vi-VN" sz="4800" dirty="0">
                <a:solidFill>
                  <a:schemeClr val="bg1"/>
                </a:solidFill>
                <a:latin typeface="+mj-lt"/>
              </a:rPr>
              <a:t>âng hôm qua hôm nay và ngày mai. Xin </a:t>
            </a:r>
            <a:r>
              <a:rPr lang="en-US" sz="4800" dirty="0">
                <a:solidFill>
                  <a:schemeClr val="bg1"/>
                </a:solidFill>
                <a:latin typeface="+mj-lt"/>
              </a:rPr>
              <a:t>v</a:t>
            </a:r>
            <a:r>
              <a:rPr lang="vi-VN" sz="4800" dirty="0">
                <a:solidFill>
                  <a:schemeClr val="bg1"/>
                </a:solidFill>
                <a:latin typeface="+mj-lt"/>
              </a:rPr>
              <a:t>âng Mẹ dạy con hai tiếng </a:t>
            </a:r>
            <a:r>
              <a:rPr lang="en-US" sz="4800" dirty="0">
                <a:solidFill>
                  <a:schemeClr val="bg1"/>
                </a:solidFill>
                <a:latin typeface="+mj-lt"/>
              </a:rPr>
              <a:t>x</a:t>
            </a:r>
            <a:r>
              <a:rPr lang="vi-VN" sz="4800" dirty="0">
                <a:solidFill>
                  <a:schemeClr val="bg1"/>
                </a:solidFill>
                <a:latin typeface="+mj-lt"/>
              </a:rPr>
              <a:t>in </a:t>
            </a:r>
            <a:r>
              <a:rPr lang="en-US" sz="4800" dirty="0">
                <a:solidFill>
                  <a:schemeClr val="bg1"/>
                </a:solidFill>
                <a:latin typeface="+mj-lt"/>
              </a:rPr>
              <a:t>v</a:t>
            </a:r>
            <a:r>
              <a:rPr lang="vi-VN" sz="4800" dirty="0">
                <a:solidFill>
                  <a:schemeClr val="bg1"/>
                </a:solidFill>
                <a:latin typeface="+mj-lt"/>
              </a:rPr>
              <a:t>âng, hôm nay tương lai và suốt đời. </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288139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200" b="0" u="sng" dirty="0">
                <a:solidFill>
                  <a:srgbClr val="FFFF00"/>
                </a:solidFill>
                <a:latin typeface="+mj-lt"/>
                <a:cs typeface="Times New Roman" pitchFamily="18" charset="0"/>
              </a:rPr>
              <a:t>Tk3:</a:t>
            </a:r>
            <a:r>
              <a:rPr lang="vi-VN" sz="4200" b="0" dirty="0">
                <a:solidFill>
                  <a:schemeClr val="bg1"/>
                </a:solidFill>
                <a:latin typeface="+mj-lt"/>
                <a:cs typeface="Times New Roman" pitchFamily="18" charset="0"/>
              </a:rPr>
              <a:t> </a:t>
            </a:r>
            <a:r>
              <a:rPr lang="vi-VN" sz="4200" dirty="0">
                <a:solidFill>
                  <a:schemeClr val="bg1"/>
                </a:solidFill>
                <a:latin typeface="+mj-lt"/>
              </a:rPr>
              <a:t>Mẹ ơi, Mẹ tin nơi Chúa an bài, Mẹ xin phúc ân cho đời, nơi Mẹ đoàn con xin đến nương thân. Mẹ ơi, niềm vui bên Mẹ chan chứa, được luôn trung thành theo Chúa, xin Mẹ dạy con hai tiếng Xin Vâng. </a:t>
            </a:r>
            <a:endParaRPr lang="en-US" sz="4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68325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u="sng" dirty="0">
                <a:solidFill>
                  <a:srgbClr val="FFFF00"/>
                </a:solidFill>
                <a:latin typeface="+mj-lt"/>
                <a:cs typeface="Times New Roman" pitchFamily="18" charset="0"/>
              </a:rPr>
              <a:t>Đ</a:t>
            </a:r>
            <a:r>
              <a:rPr lang="vi-VN" sz="4800" b="0" u="sng" dirty="0">
                <a:solidFill>
                  <a:srgbClr val="FFFF00"/>
                </a:solidFill>
                <a:latin typeface="+mj-lt"/>
                <a:cs typeface="Times New Roman" pitchFamily="18" charset="0"/>
              </a:rPr>
              <a:t>k:</a:t>
            </a:r>
            <a:r>
              <a:rPr lang="vi-VN" sz="4800" b="0" dirty="0">
                <a:solidFill>
                  <a:schemeClr val="bg1"/>
                </a:solidFill>
                <a:latin typeface="+mj-lt"/>
                <a:cs typeface="Times New Roman" pitchFamily="18" charset="0"/>
              </a:rPr>
              <a:t> </a:t>
            </a:r>
            <a:r>
              <a:rPr lang="vi-VN" sz="4800" dirty="0">
                <a:solidFill>
                  <a:schemeClr val="bg1"/>
                </a:solidFill>
                <a:latin typeface="+mj-lt"/>
              </a:rPr>
              <a:t>Xin vâng Mẹ dạy con hai tiếng </a:t>
            </a:r>
            <a:r>
              <a:rPr lang="en-US" sz="4800" dirty="0">
                <a:solidFill>
                  <a:schemeClr val="bg1"/>
                </a:solidFill>
                <a:latin typeface="+mj-lt"/>
              </a:rPr>
              <a:t>x</a:t>
            </a:r>
            <a:r>
              <a:rPr lang="vi-VN" sz="4800" dirty="0">
                <a:solidFill>
                  <a:schemeClr val="bg1"/>
                </a:solidFill>
                <a:latin typeface="+mj-lt"/>
              </a:rPr>
              <a:t>in </a:t>
            </a:r>
            <a:r>
              <a:rPr lang="en-US" sz="4800" dirty="0">
                <a:solidFill>
                  <a:schemeClr val="bg1"/>
                </a:solidFill>
                <a:latin typeface="+mj-lt"/>
              </a:rPr>
              <a:t>v</a:t>
            </a:r>
            <a:r>
              <a:rPr lang="vi-VN" sz="4800" dirty="0">
                <a:solidFill>
                  <a:schemeClr val="bg1"/>
                </a:solidFill>
                <a:latin typeface="+mj-lt"/>
              </a:rPr>
              <a:t>âng hôm qua hôm nay và ngày mai. Xin </a:t>
            </a:r>
            <a:r>
              <a:rPr lang="en-US" sz="4800" dirty="0">
                <a:solidFill>
                  <a:schemeClr val="bg1"/>
                </a:solidFill>
                <a:latin typeface="+mj-lt"/>
              </a:rPr>
              <a:t>v</a:t>
            </a:r>
            <a:r>
              <a:rPr lang="vi-VN" sz="4800" dirty="0">
                <a:solidFill>
                  <a:schemeClr val="bg1"/>
                </a:solidFill>
                <a:latin typeface="+mj-lt"/>
              </a:rPr>
              <a:t>âng Mẹ dạy con hai tiếng </a:t>
            </a:r>
            <a:r>
              <a:rPr lang="en-US" sz="4800" dirty="0">
                <a:solidFill>
                  <a:schemeClr val="bg1"/>
                </a:solidFill>
                <a:latin typeface="+mj-lt"/>
              </a:rPr>
              <a:t>x</a:t>
            </a:r>
            <a:r>
              <a:rPr lang="vi-VN" sz="4800" dirty="0">
                <a:solidFill>
                  <a:schemeClr val="bg1"/>
                </a:solidFill>
                <a:latin typeface="+mj-lt"/>
              </a:rPr>
              <a:t>in </a:t>
            </a:r>
            <a:r>
              <a:rPr lang="en-US" sz="4800" dirty="0">
                <a:solidFill>
                  <a:schemeClr val="bg1"/>
                </a:solidFill>
                <a:latin typeface="+mj-lt"/>
              </a:rPr>
              <a:t>v</a:t>
            </a:r>
            <a:r>
              <a:rPr lang="vi-VN" sz="4800" dirty="0">
                <a:solidFill>
                  <a:schemeClr val="bg1"/>
                </a:solidFill>
                <a:latin typeface="+mj-lt"/>
              </a:rPr>
              <a:t>âng, hôm nay tương lai và suốt đời. </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87969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5060" b="1"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744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1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u="sng" dirty="0" err="1">
                <a:solidFill>
                  <a:srgbClr val="FFFF00"/>
                </a:solidFill>
                <a:latin typeface="+mj-lt"/>
                <a:ea typeface="Tahoma" pitchFamily="34" charset="0"/>
                <a:cs typeface="Times New Roman" pitchFamily="18" charset="0"/>
              </a:rPr>
              <a:t>Ca</a:t>
            </a:r>
            <a:r>
              <a:rPr lang="en-US" sz="5400" b="0" u="sng" dirty="0">
                <a:solidFill>
                  <a:srgbClr val="FFFF00"/>
                </a:solidFill>
                <a:latin typeface="+mj-lt"/>
                <a:ea typeface="Tahoma" pitchFamily="34" charset="0"/>
                <a:cs typeface="Times New Roman" pitchFamily="18" charset="0"/>
              </a:rPr>
              <a:t> </a:t>
            </a:r>
            <a:r>
              <a:rPr lang="en-US" sz="5400" b="0" u="sng" dirty="0" err="1">
                <a:solidFill>
                  <a:srgbClr val="FFFF00"/>
                </a:solidFill>
                <a:latin typeface="+mj-lt"/>
                <a:ea typeface="Tahoma" pitchFamily="34" charset="0"/>
                <a:cs typeface="Times New Roman" pitchFamily="18" charset="0"/>
              </a:rPr>
              <a:t>Nhập</a:t>
            </a:r>
            <a:r>
              <a:rPr lang="en-US" sz="5400" b="0" u="sng" dirty="0">
                <a:solidFill>
                  <a:srgbClr val="FFFF00"/>
                </a:solidFill>
                <a:latin typeface="+mj-lt"/>
                <a:ea typeface="Tahoma" pitchFamily="34" charset="0"/>
                <a:cs typeface="Times New Roman" pitchFamily="18" charset="0"/>
              </a:rPr>
              <a:t> </a:t>
            </a:r>
            <a:r>
              <a:rPr lang="en-US" sz="5400" b="0" u="sng" dirty="0" err="1">
                <a:solidFill>
                  <a:srgbClr val="FFFF00"/>
                </a:solidFill>
                <a:latin typeface="+mj-lt"/>
                <a:ea typeface="Tahoma" pitchFamily="34" charset="0"/>
                <a:cs typeface="Times New Roman" pitchFamily="18" charset="0"/>
              </a:rPr>
              <a:t>Lễ</a:t>
            </a:r>
            <a:endParaRPr lang="en-US" sz="5400"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7200" b="0" dirty="0" err="1">
                <a:solidFill>
                  <a:srgbClr val="FFFF00"/>
                </a:solidFill>
                <a:latin typeface="+mj-lt"/>
                <a:ea typeface="Tahoma" pitchFamily="34" charset="0"/>
                <a:cs typeface="Times New Roman" pitchFamily="18" charset="0"/>
              </a:rPr>
              <a:t>Nguyện</a:t>
            </a:r>
            <a:r>
              <a:rPr lang="en-US" sz="7200" b="0" dirty="0">
                <a:solidFill>
                  <a:srgbClr val="FFFF00"/>
                </a:solidFill>
                <a:latin typeface="+mj-lt"/>
                <a:ea typeface="Tahoma" pitchFamily="34" charset="0"/>
                <a:cs typeface="Times New Roman" pitchFamily="18" charset="0"/>
              </a:rPr>
              <a:t> </a:t>
            </a:r>
            <a:r>
              <a:rPr lang="en-US" sz="7200" b="0" dirty="0" err="1">
                <a:solidFill>
                  <a:srgbClr val="FFFF00"/>
                </a:solidFill>
                <a:latin typeface="+mj-lt"/>
                <a:ea typeface="Tahoma" pitchFamily="34" charset="0"/>
                <a:cs typeface="Times New Roman" pitchFamily="18" charset="0"/>
              </a:rPr>
              <a:t>Trời</a:t>
            </a:r>
            <a:r>
              <a:rPr lang="en-US" sz="7200" b="0" dirty="0">
                <a:solidFill>
                  <a:srgbClr val="FFFF00"/>
                </a:solidFill>
                <a:latin typeface="+mj-lt"/>
                <a:ea typeface="Tahoma" pitchFamily="34" charset="0"/>
                <a:cs typeface="Times New Roman" pitchFamily="18" charset="0"/>
              </a:rPr>
              <a:t> Cao</a:t>
            </a:r>
          </a:p>
          <a:p>
            <a:pPr eaLnBrk="1" fontAlgn="auto" hangingPunct="1">
              <a:lnSpc>
                <a:spcPct val="120000"/>
              </a:lnSpc>
              <a:spcAft>
                <a:spcPts val="0"/>
              </a:spcAft>
              <a:defRPr/>
            </a:pPr>
            <a:r>
              <a:rPr lang="en-US" b="1" dirty="0" err="1">
                <a:solidFill>
                  <a:schemeClr val="bg1"/>
                </a:solidFill>
                <a:latin typeface="+mj-lt"/>
              </a:rPr>
              <a:t>Trọng</a:t>
            </a:r>
            <a:r>
              <a:rPr lang="en-US" b="1" dirty="0">
                <a:solidFill>
                  <a:schemeClr val="bg1"/>
                </a:solidFill>
                <a:latin typeface="+mj-lt"/>
              </a:rPr>
              <a:t> Linh &amp; </a:t>
            </a:r>
            <a:r>
              <a:rPr lang="en-US" b="1" dirty="0" err="1">
                <a:solidFill>
                  <a:schemeClr val="bg1"/>
                </a:solidFill>
                <a:latin typeface="+mj-lt"/>
              </a:rPr>
              <a:t>Lm</a:t>
            </a:r>
            <a:r>
              <a:rPr lang="en-US" b="1" dirty="0">
                <a:solidFill>
                  <a:schemeClr val="bg1"/>
                </a:solidFill>
                <a:latin typeface="+mj-lt"/>
              </a:rPr>
              <a:t>. </a:t>
            </a:r>
            <a:r>
              <a:rPr lang="en-US" b="1" dirty="0" err="1">
                <a:solidFill>
                  <a:schemeClr val="bg1"/>
                </a:solidFill>
                <a:latin typeface="+mj-lt"/>
              </a:rPr>
              <a:t>Hoàng</a:t>
            </a:r>
            <a:r>
              <a:rPr lang="en-US" b="1" dirty="0">
                <a:solidFill>
                  <a:schemeClr val="bg1"/>
                </a:solidFill>
                <a:latin typeface="+mj-lt"/>
              </a:rPr>
              <a:t> </a:t>
            </a:r>
            <a:r>
              <a:rPr lang="en-US" b="1" dirty="0" err="1">
                <a:solidFill>
                  <a:schemeClr val="bg1"/>
                </a:solidFill>
                <a:latin typeface="+mj-lt"/>
              </a:rPr>
              <a:t>Khánh</a:t>
            </a:r>
            <a:endParaRPr lang="en-US" sz="54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5200" b="0" u="sng" dirty="0" err="1">
                <a:solidFill>
                  <a:srgbClr val="FFFF00"/>
                </a:solidFill>
                <a:latin typeface="+mj-lt"/>
                <a:ea typeface="Tahoma" pitchFamily="34" charset="0"/>
                <a:cs typeface="Times New Roman" pitchFamily="18" charset="0"/>
              </a:rPr>
              <a:t>Đk</a:t>
            </a:r>
            <a:r>
              <a:rPr lang="en-US" sz="5200" b="0" dirty="0">
                <a:solidFill>
                  <a:srgbClr val="FFFF00"/>
                </a:solidFill>
                <a:latin typeface="+mj-lt"/>
                <a:ea typeface="Tahoma" pitchFamily="34" charset="0"/>
                <a:cs typeface="Times New Roman" pitchFamily="18" charset="0"/>
              </a:rPr>
              <a:t>:</a:t>
            </a:r>
            <a:r>
              <a:rPr lang="en-US" sz="5200" b="0" dirty="0">
                <a:solidFill>
                  <a:schemeClr val="bg1"/>
                </a:solidFill>
                <a:latin typeface="+mj-lt"/>
                <a:ea typeface="Tahoma" pitchFamily="34" charset="0"/>
                <a:cs typeface="Times New Roman" pitchFamily="18" charset="0"/>
              </a:rPr>
              <a:t>  N</a:t>
            </a:r>
            <a:r>
              <a:rPr lang="vi-VN" sz="5200" dirty="0">
                <a:solidFill>
                  <a:schemeClr val="bg1"/>
                </a:solidFill>
                <a:latin typeface="+mj-lt"/>
              </a:rPr>
              <a:t>guyện trời cao đổ xuống sương mai. Mây ơi mau hãy mưa Vị Cứu Tinh. Các tầng trời nói lên hiển vinh Chúa. Không trung cao chiếu kỳ công tay Người.</a:t>
            </a:r>
            <a:endParaRPr lang="en-US" sz="5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400" b="0" u="sng" dirty="0">
                <a:solidFill>
                  <a:srgbClr val="FFFF00"/>
                </a:solidFill>
                <a:latin typeface="+mj-lt"/>
                <a:ea typeface="Tahoma" pitchFamily="34" charset="0"/>
                <a:cs typeface="Times New Roman" pitchFamily="18" charset="0"/>
              </a:rPr>
              <a:t>Tk1</a:t>
            </a:r>
            <a:r>
              <a:rPr lang="en-US" sz="4400" b="0" u="sng" dirty="0">
                <a:solidFill>
                  <a:schemeClr val="bg1"/>
                </a:solidFill>
                <a:latin typeface="+mj-lt"/>
                <a:ea typeface="Tahoma" pitchFamily="34" charset="0"/>
                <a:cs typeface="Times New Roman" pitchFamily="18" charset="0"/>
              </a:rPr>
              <a:t>:</a:t>
            </a:r>
            <a:r>
              <a:rPr lang="en-US" sz="4400" b="0" dirty="0">
                <a:solidFill>
                  <a:schemeClr val="bg1"/>
                </a:solidFill>
                <a:latin typeface="+mj-lt"/>
                <a:ea typeface="Tahoma" pitchFamily="34" charset="0"/>
                <a:cs typeface="Times New Roman" pitchFamily="18" charset="0"/>
              </a:rPr>
              <a:t>   </a:t>
            </a:r>
            <a:r>
              <a:rPr lang="vi-VN" sz="4400" dirty="0">
                <a:solidFill>
                  <a:schemeClr val="bg1"/>
                </a:solidFill>
                <a:latin typeface="+mj-lt"/>
              </a:rPr>
              <a:t>Chúa ơi! Xin đừng chấp tội chúng con. Này đây Si-on lạnh vắng thành thánh điêu tàn. Giê-ru-sa-lem hoang vu nơi xưa cha ông chúng con sum họp ngợi khen Chúa giờ đây thành tiêu sơ.</a:t>
            </a:r>
            <a:endParaRPr lang="vi-VN" sz="44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38925830</TotalTime>
  <Words>1529</Words>
  <Application>Microsoft Office PowerPoint</Application>
  <PresentationFormat>On-screen Show (16:9)</PresentationFormat>
  <Paragraphs>75</Paragraphs>
  <Slides>63</Slides>
  <Notes>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63</vt:i4>
      </vt:variant>
    </vt:vector>
  </HeadingPairs>
  <TitlesOfParts>
    <vt:vector size="77" baseType="lpstr">
      <vt:lpstr>Arial</vt:lpstr>
      <vt:lpstr>Calibri</vt:lpstr>
      <vt:lpstr>Constantia</vt:lpstr>
      <vt:lpstr>Franklin Gothic Book</vt:lpstr>
      <vt:lpstr>Tahoma</vt:lpstr>
      <vt:lpstr>Times New Roman</vt:lpstr>
      <vt:lpstr>Tw Cen MT</vt:lpstr>
      <vt:lpstr>UTM American Sans</vt:lpstr>
      <vt:lpstr>Wingdings 2</vt:lpstr>
      <vt:lpstr>Flow</vt:lpstr>
      <vt:lpstr>Technic</vt:lpstr>
      <vt:lpstr>Thatch</vt:lpstr>
      <vt:lpstr>14_Default Design</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tnttvietnam@outlook.com</cp:lastModifiedBy>
  <cp:revision>1870</cp:revision>
  <dcterms:created xsi:type="dcterms:W3CDTF">2013-07-30T12:23:13Z</dcterms:created>
  <dcterms:modified xsi:type="dcterms:W3CDTF">2024-12-19T05:58:08Z</dcterms:modified>
</cp:coreProperties>
</file>