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 id="2147483752" r:id="rId7"/>
    <p:sldMasterId id="2147483764" r:id="rId8"/>
    <p:sldMasterId id="2147483772" r:id="rId9"/>
  </p:sldMasterIdLst>
  <p:notesMasterIdLst>
    <p:notesMasterId r:id="rId89"/>
  </p:notesMasterIdLst>
  <p:sldIdLst>
    <p:sldId id="810" r:id="rId10"/>
    <p:sldId id="937" r:id="rId11"/>
    <p:sldId id="938" r:id="rId12"/>
    <p:sldId id="939" r:id="rId13"/>
    <p:sldId id="940" r:id="rId14"/>
    <p:sldId id="843" r:id="rId15"/>
    <p:sldId id="563" r:id="rId16"/>
    <p:sldId id="564" r:id="rId17"/>
    <p:sldId id="1047" r:id="rId18"/>
    <p:sldId id="1048" r:id="rId19"/>
    <p:sldId id="918" r:id="rId20"/>
    <p:sldId id="902" r:id="rId21"/>
    <p:sldId id="904" r:id="rId22"/>
    <p:sldId id="905" r:id="rId23"/>
    <p:sldId id="906" r:id="rId24"/>
    <p:sldId id="907" r:id="rId25"/>
    <p:sldId id="908" r:id="rId26"/>
    <p:sldId id="909" r:id="rId27"/>
    <p:sldId id="922" r:id="rId28"/>
    <p:sldId id="911" r:id="rId29"/>
    <p:sldId id="912" r:id="rId30"/>
    <p:sldId id="913" r:id="rId31"/>
    <p:sldId id="914" r:id="rId32"/>
    <p:sldId id="915" r:id="rId33"/>
    <p:sldId id="916" r:id="rId34"/>
    <p:sldId id="917" r:id="rId35"/>
    <p:sldId id="925" r:id="rId36"/>
    <p:sldId id="819" r:id="rId37"/>
    <p:sldId id="859" r:id="rId38"/>
    <p:sldId id="860" r:id="rId39"/>
    <p:sldId id="862" r:id="rId40"/>
    <p:sldId id="863" r:id="rId41"/>
    <p:sldId id="865" r:id="rId42"/>
    <p:sldId id="866" r:id="rId43"/>
    <p:sldId id="868" r:id="rId44"/>
    <p:sldId id="869" r:id="rId45"/>
    <p:sldId id="871" r:id="rId46"/>
    <p:sldId id="926" r:id="rId47"/>
    <p:sldId id="873" r:id="rId48"/>
    <p:sldId id="919" r:id="rId49"/>
    <p:sldId id="811" r:id="rId50"/>
    <p:sldId id="927" r:id="rId51"/>
    <p:sldId id="928" r:id="rId52"/>
    <p:sldId id="929" r:id="rId53"/>
    <p:sldId id="930" r:id="rId54"/>
    <p:sldId id="931" r:id="rId55"/>
    <p:sldId id="932" r:id="rId56"/>
    <p:sldId id="933" r:id="rId57"/>
    <p:sldId id="934" r:id="rId58"/>
    <p:sldId id="935" r:id="rId59"/>
    <p:sldId id="936" r:id="rId60"/>
    <p:sldId id="799" r:id="rId61"/>
    <p:sldId id="876" r:id="rId62"/>
    <p:sldId id="877" r:id="rId63"/>
    <p:sldId id="878" r:id="rId64"/>
    <p:sldId id="1049" r:id="rId65"/>
    <p:sldId id="880" r:id="rId66"/>
    <p:sldId id="1050" r:id="rId67"/>
    <p:sldId id="1051" r:id="rId68"/>
    <p:sldId id="825" r:id="rId69"/>
    <p:sldId id="924" r:id="rId70"/>
    <p:sldId id="257" r:id="rId71"/>
    <p:sldId id="258" r:id="rId72"/>
    <p:sldId id="259" r:id="rId73"/>
    <p:sldId id="260" r:id="rId74"/>
    <p:sldId id="261" r:id="rId75"/>
    <p:sldId id="262" r:id="rId76"/>
    <p:sldId id="850" r:id="rId77"/>
    <p:sldId id="841" r:id="rId78"/>
    <p:sldId id="844" r:id="rId79"/>
    <p:sldId id="897" r:id="rId80"/>
    <p:sldId id="847" r:id="rId81"/>
    <p:sldId id="923" r:id="rId82"/>
    <p:sldId id="851" r:id="rId83"/>
    <p:sldId id="883" r:id="rId84"/>
    <p:sldId id="884" r:id="rId85"/>
    <p:sldId id="886" r:id="rId86"/>
    <p:sldId id="1052" r:id="rId87"/>
    <p:sldId id="920"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nttvietnam@outlook.com" initials="t" lastIdx="2" clrIdx="0">
    <p:extLst>
      <p:ext uri="{19B8F6BF-5375-455C-9EA6-DF929625EA0E}">
        <p15:presenceInfo xmlns:p15="http://schemas.microsoft.com/office/powerpoint/2012/main" xmlns="" userId="d13baa3830eef0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7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notesMaster" Target="notesMasters/notesMaster1.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commentAuthors" Target="commentAuthor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2270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4861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65427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77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69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84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897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727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9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6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64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14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713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err="1">
                <a:solidFill>
                  <a:srgbClr val="FFFF00"/>
                </a:solidFill>
                <a:effectLst/>
              </a:rPr>
              <a:t>Đk</a:t>
            </a:r>
            <a:r>
              <a:rPr lang="en-US" sz="4700" b="0" u="sng" dirty="0">
                <a:solidFill>
                  <a:srgbClr val="FFFF00"/>
                </a:solidFill>
                <a:effectLst/>
              </a:rPr>
              <a:t>:</a:t>
            </a:r>
            <a:r>
              <a:rPr lang="en-US" sz="4700" b="0" dirty="0">
                <a:solidFill>
                  <a:srgbClr val="7030A0"/>
                </a:solidFill>
                <a:effectLst/>
              </a:rPr>
              <a:t> </a:t>
            </a:r>
            <a:r>
              <a:rPr lang="en-US" sz="4700" dirty="0" err="1">
                <a:solidFill>
                  <a:schemeClr val="bg1"/>
                </a:solidFill>
                <a:cs typeface="Times New Roman" pitchFamily="18" charset="0"/>
              </a:rPr>
              <a:t>Nào</a:t>
            </a:r>
            <a:r>
              <a:rPr lang="en-US" sz="4700" dirty="0">
                <a:solidFill>
                  <a:schemeClr val="bg1"/>
                </a:solidFill>
                <a:cs typeface="Times New Roman" pitchFamily="18" charset="0"/>
              </a:rPr>
              <a:t> </a:t>
            </a:r>
            <a:r>
              <a:rPr lang="en-US" sz="4700" dirty="0" err="1">
                <a:solidFill>
                  <a:schemeClr val="bg1"/>
                </a:solidFill>
                <a:cs typeface="Times New Roman" pitchFamily="18" charset="0"/>
              </a:rPr>
              <a:t>mau</a:t>
            </a:r>
            <a:r>
              <a:rPr lang="en-US" sz="4700" dirty="0">
                <a:solidFill>
                  <a:schemeClr val="bg1"/>
                </a:solidFill>
                <a:cs typeface="Times New Roman" pitchFamily="18" charset="0"/>
              </a:rPr>
              <a:t> </a:t>
            </a:r>
            <a:r>
              <a:rPr lang="en-US" sz="4700" dirty="0" err="1">
                <a:solidFill>
                  <a:schemeClr val="bg1"/>
                </a:solidFill>
                <a:cs typeface="Times New Roman" pitchFamily="18" charset="0"/>
              </a:rPr>
              <a:t>nhanh</a:t>
            </a:r>
            <a:r>
              <a:rPr lang="en-US" sz="4700" dirty="0">
                <a:solidFill>
                  <a:schemeClr val="bg1"/>
                </a:solidFill>
                <a:cs typeface="Times New Roman" pitchFamily="18" charset="0"/>
              </a:rPr>
              <a:t> </a:t>
            </a:r>
            <a:r>
              <a:rPr lang="en-US" sz="4700" dirty="0" err="1">
                <a:solidFill>
                  <a:schemeClr val="bg1"/>
                </a:solidFill>
                <a:cs typeface="Times New Roman" pitchFamily="18" charset="0"/>
              </a:rPr>
              <a:t>bước</a:t>
            </a:r>
            <a:r>
              <a:rPr lang="en-US" sz="4700" dirty="0">
                <a:solidFill>
                  <a:schemeClr val="bg1"/>
                </a:solidFill>
                <a:cs typeface="Times New Roman" pitchFamily="18" charset="0"/>
              </a:rPr>
              <a:t> </a:t>
            </a:r>
            <a:r>
              <a:rPr lang="en-US" sz="4700" dirty="0" err="1">
                <a:solidFill>
                  <a:schemeClr val="bg1"/>
                </a:solidFill>
                <a:cs typeface="Times New Roman" pitchFamily="18" charset="0"/>
              </a:rPr>
              <a:t>mau</a:t>
            </a:r>
            <a:r>
              <a:rPr lang="en-US" sz="4700" dirty="0">
                <a:solidFill>
                  <a:schemeClr val="bg1"/>
                </a:solidFill>
                <a:cs typeface="Times New Roman" pitchFamily="18" charset="0"/>
              </a:rPr>
              <a:t> </a:t>
            </a:r>
            <a:r>
              <a:rPr lang="en-US" sz="4700" dirty="0" err="1">
                <a:solidFill>
                  <a:schemeClr val="bg1"/>
                </a:solidFill>
                <a:cs typeface="Times New Roman" pitchFamily="18" charset="0"/>
              </a:rPr>
              <a:t>tới</a:t>
            </a:r>
            <a:r>
              <a:rPr lang="en-US" sz="4700" dirty="0">
                <a:solidFill>
                  <a:schemeClr val="bg1"/>
                </a:solidFill>
                <a:cs typeface="Times New Roman" pitchFamily="18" charset="0"/>
              </a:rPr>
              <a:t> </a:t>
            </a:r>
            <a:r>
              <a:rPr lang="en-US" sz="4700" dirty="0" err="1">
                <a:solidFill>
                  <a:schemeClr val="bg1"/>
                </a:solidFill>
                <a:cs typeface="Times New Roman" pitchFamily="18" charset="0"/>
              </a:rPr>
              <a:t>Bê-lem</a:t>
            </a:r>
            <a:r>
              <a:rPr lang="en-US" sz="4700" dirty="0">
                <a:solidFill>
                  <a:schemeClr val="bg1"/>
                </a:solidFill>
                <a:cs typeface="Times New Roman" pitchFamily="18" charset="0"/>
              </a:rPr>
              <a:t>, </a:t>
            </a:r>
            <a:r>
              <a:rPr lang="en-US" sz="4700" dirty="0" err="1">
                <a:solidFill>
                  <a:schemeClr val="bg1"/>
                </a:solidFill>
                <a:cs typeface="Times New Roman" pitchFamily="18" charset="0"/>
              </a:rPr>
              <a:t>thờ</a:t>
            </a:r>
            <a:r>
              <a:rPr lang="en-US" sz="4700" dirty="0">
                <a:solidFill>
                  <a:schemeClr val="bg1"/>
                </a:solidFill>
                <a:cs typeface="Times New Roman" pitchFamily="18" charset="0"/>
              </a:rPr>
              <a:t> </a:t>
            </a:r>
            <a:r>
              <a:rPr lang="en-US" sz="4700" dirty="0" err="1">
                <a:solidFill>
                  <a:schemeClr val="bg1"/>
                </a:solidFill>
                <a:cs typeface="Times New Roman" pitchFamily="18" charset="0"/>
              </a:rPr>
              <a:t>kính</a:t>
            </a:r>
            <a:r>
              <a:rPr lang="en-US" sz="4700" dirty="0">
                <a:solidFill>
                  <a:schemeClr val="bg1"/>
                </a:solidFill>
                <a:cs typeface="Times New Roman" pitchFamily="18" charset="0"/>
              </a:rPr>
              <a:t> </a:t>
            </a:r>
            <a:r>
              <a:rPr lang="en-US" sz="4700" dirty="0" err="1">
                <a:solidFill>
                  <a:schemeClr val="bg1"/>
                </a:solidFill>
                <a:cs typeface="Times New Roman" pitchFamily="18" charset="0"/>
              </a:rPr>
              <a:t>Vua</a:t>
            </a:r>
            <a:r>
              <a:rPr lang="en-US" sz="4700" dirty="0">
                <a:solidFill>
                  <a:schemeClr val="bg1"/>
                </a:solidFill>
                <a:cs typeface="Times New Roman" pitchFamily="18" charset="0"/>
              </a:rPr>
              <a:t> </a:t>
            </a:r>
            <a:r>
              <a:rPr lang="en-US" sz="4700" dirty="0" err="1">
                <a:solidFill>
                  <a:schemeClr val="bg1"/>
                </a:solidFill>
                <a:cs typeface="Times New Roman" pitchFamily="18" charset="0"/>
              </a:rPr>
              <a:t>Trời</a:t>
            </a:r>
            <a:r>
              <a:rPr lang="en-US" sz="4700" dirty="0">
                <a:solidFill>
                  <a:schemeClr val="bg1"/>
                </a:solidFill>
                <a:cs typeface="Times New Roman" pitchFamily="18" charset="0"/>
              </a:rPr>
              <a:t> </a:t>
            </a:r>
            <a:r>
              <a:rPr lang="en-US" sz="4700" dirty="0" err="1">
                <a:solidFill>
                  <a:schemeClr val="bg1"/>
                </a:solidFill>
                <a:cs typeface="Times New Roman" pitchFamily="18" charset="0"/>
              </a:rPr>
              <a:t>sinh</a:t>
            </a:r>
            <a:r>
              <a:rPr lang="en-US" sz="4700" dirty="0">
                <a:solidFill>
                  <a:schemeClr val="bg1"/>
                </a:solidFill>
                <a:cs typeface="Times New Roman" pitchFamily="18" charset="0"/>
              </a:rPr>
              <a:t> </a:t>
            </a:r>
            <a:r>
              <a:rPr lang="en-US" sz="4700" dirty="0" err="1">
                <a:solidFill>
                  <a:schemeClr val="bg1"/>
                </a:solidFill>
                <a:cs typeface="Times New Roman" pitchFamily="18" charset="0"/>
              </a:rPr>
              <a:t>xuống</a:t>
            </a:r>
            <a:r>
              <a:rPr lang="en-US" sz="4700" dirty="0">
                <a:solidFill>
                  <a:schemeClr val="bg1"/>
                </a:solidFill>
                <a:cs typeface="Times New Roman" pitchFamily="18" charset="0"/>
              </a:rPr>
              <a:t> </a:t>
            </a:r>
            <a:r>
              <a:rPr lang="en-US" sz="4700" dirty="0" err="1">
                <a:solidFill>
                  <a:schemeClr val="bg1"/>
                </a:solidFill>
                <a:cs typeface="Times New Roman" pitchFamily="18" charset="0"/>
              </a:rPr>
              <a:t>làm</a:t>
            </a:r>
            <a:r>
              <a:rPr lang="en-US" sz="4700" dirty="0">
                <a:solidFill>
                  <a:schemeClr val="bg1"/>
                </a:solidFill>
                <a:cs typeface="Times New Roman" pitchFamily="18" charset="0"/>
              </a:rPr>
              <a:t> </a:t>
            </a:r>
            <a:r>
              <a:rPr lang="en-US" sz="4700" dirty="0" err="1">
                <a:solidFill>
                  <a:schemeClr val="bg1"/>
                </a:solidFill>
                <a:cs typeface="Times New Roman" pitchFamily="18" charset="0"/>
              </a:rPr>
              <a:t>người</a:t>
            </a:r>
            <a:r>
              <a:rPr lang="en-US" sz="4700" dirty="0">
                <a:solidFill>
                  <a:schemeClr val="bg1"/>
                </a:solidFill>
                <a:cs typeface="Times New Roman" pitchFamily="18" charset="0"/>
              </a:rPr>
              <a:t> </a:t>
            </a:r>
            <a:r>
              <a:rPr lang="en-US" sz="4700" dirty="0" err="1">
                <a:solidFill>
                  <a:schemeClr val="bg1"/>
                </a:solidFill>
                <a:cs typeface="Times New Roman" pitchFamily="18" charset="0"/>
              </a:rPr>
              <a:t>để</a:t>
            </a:r>
            <a:r>
              <a:rPr lang="en-US" sz="4700" dirty="0">
                <a:solidFill>
                  <a:schemeClr val="bg1"/>
                </a:solidFill>
                <a:cs typeface="Times New Roman" pitchFamily="18" charset="0"/>
              </a:rPr>
              <a:t> </a:t>
            </a:r>
            <a:r>
              <a:rPr lang="en-US" sz="4700" dirty="0" err="1">
                <a:solidFill>
                  <a:schemeClr val="bg1"/>
                </a:solidFill>
                <a:cs typeface="Times New Roman" pitchFamily="18" charset="0"/>
              </a:rPr>
              <a:t>cứu</a:t>
            </a:r>
            <a:r>
              <a:rPr lang="en-US" sz="4700" dirty="0">
                <a:solidFill>
                  <a:schemeClr val="bg1"/>
                </a:solidFill>
                <a:cs typeface="Times New Roman" pitchFamily="18" charset="0"/>
              </a:rPr>
              <a:t> </a:t>
            </a:r>
            <a:r>
              <a:rPr lang="en-US" sz="4700" dirty="0" err="1">
                <a:solidFill>
                  <a:schemeClr val="bg1"/>
                </a:solidFill>
                <a:cs typeface="Times New Roman" pitchFamily="18" charset="0"/>
              </a:rPr>
              <a:t>thế</a:t>
            </a:r>
            <a:r>
              <a:rPr lang="en-US" sz="4700" dirty="0">
                <a:solidFill>
                  <a:schemeClr val="bg1"/>
                </a:solidFill>
                <a:cs typeface="Times New Roman" pitchFamily="18" charset="0"/>
              </a:rPr>
              <a:t> </a:t>
            </a:r>
            <a:r>
              <a:rPr lang="en-US" sz="4700" dirty="0" err="1">
                <a:solidFill>
                  <a:schemeClr val="bg1"/>
                </a:solidFill>
                <a:cs typeface="Times New Roman" pitchFamily="18" charset="0"/>
              </a:rPr>
              <a:t>nhân</a:t>
            </a:r>
            <a:r>
              <a:rPr lang="en-US" sz="4700" dirty="0">
                <a:solidFill>
                  <a:schemeClr val="bg1"/>
                </a:solidFill>
                <a:cs typeface="Times New Roman" pitchFamily="18" charset="0"/>
              </a:rPr>
              <a:t>. </a:t>
            </a:r>
            <a:r>
              <a:rPr lang="en-US" sz="4700" dirty="0" err="1">
                <a:solidFill>
                  <a:schemeClr val="bg1"/>
                </a:solidFill>
                <a:cs typeface="Times New Roman" pitchFamily="18" charset="0"/>
              </a:rPr>
              <a:t>Này</a:t>
            </a:r>
            <a:r>
              <a:rPr lang="en-US" sz="4700" dirty="0">
                <a:solidFill>
                  <a:schemeClr val="bg1"/>
                </a:solidFill>
                <a:cs typeface="Times New Roman" pitchFamily="18" charset="0"/>
              </a:rPr>
              <a:t> </a:t>
            </a:r>
            <a:r>
              <a:rPr lang="en-US" sz="4700" dirty="0" err="1">
                <a:solidFill>
                  <a:schemeClr val="bg1"/>
                </a:solidFill>
                <a:cs typeface="Times New Roman" pitchFamily="18" charset="0"/>
              </a:rPr>
              <a:t>muôn</a:t>
            </a:r>
            <a:r>
              <a:rPr lang="en-US" sz="4700" dirty="0">
                <a:solidFill>
                  <a:schemeClr val="bg1"/>
                </a:solidFill>
                <a:cs typeface="Times New Roman" pitchFamily="18" charset="0"/>
              </a:rPr>
              <a:t> </a:t>
            </a:r>
            <a:r>
              <a:rPr lang="en-US" sz="4700" dirty="0" err="1">
                <a:solidFill>
                  <a:schemeClr val="bg1"/>
                </a:solidFill>
                <a:cs typeface="Times New Roman" pitchFamily="18" charset="0"/>
              </a:rPr>
              <a:t>dân</a:t>
            </a:r>
            <a:r>
              <a:rPr lang="en-US" sz="4700" dirty="0">
                <a:solidFill>
                  <a:schemeClr val="bg1"/>
                </a:solidFill>
                <a:cs typeface="Times New Roman" pitchFamily="18" charset="0"/>
              </a:rPr>
              <a:t> </a:t>
            </a:r>
            <a:r>
              <a:rPr lang="en-US" sz="4700" dirty="0" err="1">
                <a:solidFill>
                  <a:schemeClr val="bg1"/>
                </a:solidFill>
                <a:cs typeface="Times New Roman" pitchFamily="18" charset="0"/>
              </a:rPr>
              <a:t>nước</a:t>
            </a:r>
            <a:r>
              <a:rPr lang="en-US" sz="4700" dirty="0">
                <a:solidFill>
                  <a:schemeClr val="bg1"/>
                </a:solidFill>
                <a:cs typeface="Times New Roman" pitchFamily="18" charset="0"/>
              </a:rPr>
              <a:t> </a:t>
            </a:r>
            <a:r>
              <a:rPr lang="en-US" sz="4700" dirty="0" err="1">
                <a:solidFill>
                  <a:schemeClr val="bg1"/>
                </a:solidFill>
                <a:cs typeface="Times New Roman" pitchFamily="18" charset="0"/>
              </a:rPr>
              <a:t>đưa</a:t>
            </a:r>
            <a:r>
              <a:rPr lang="en-US" sz="4700" dirty="0">
                <a:solidFill>
                  <a:schemeClr val="bg1"/>
                </a:solidFill>
                <a:cs typeface="Times New Roman" pitchFamily="18" charset="0"/>
              </a:rPr>
              <a:t> </a:t>
            </a:r>
            <a:r>
              <a:rPr lang="en-US" sz="4700" dirty="0" err="1">
                <a:solidFill>
                  <a:schemeClr val="bg1"/>
                </a:solidFill>
                <a:cs typeface="Times New Roman" pitchFamily="18" charset="0"/>
              </a:rPr>
              <a:t>mắt</a:t>
            </a:r>
            <a:r>
              <a:rPr lang="en-US" sz="4700" dirty="0">
                <a:solidFill>
                  <a:schemeClr val="bg1"/>
                </a:solidFill>
                <a:cs typeface="Times New Roman" pitchFamily="18" charset="0"/>
              </a:rPr>
              <a:t> </a:t>
            </a:r>
            <a:r>
              <a:rPr lang="en-US" sz="4700" dirty="0" err="1">
                <a:solidFill>
                  <a:schemeClr val="bg1"/>
                </a:solidFill>
                <a:cs typeface="Times New Roman" pitchFamily="18" charset="0"/>
              </a:rPr>
              <a:t>trông</a:t>
            </a:r>
            <a:r>
              <a:rPr lang="en-US" sz="4700" dirty="0">
                <a:solidFill>
                  <a:schemeClr val="bg1"/>
                </a:solidFill>
                <a:cs typeface="Times New Roman" pitchFamily="18" charset="0"/>
              </a:rPr>
              <a:t> </a:t>
            </a:r>
            <a:r>
              <a:rPr lang="en-US" sz="4700" dirty="0" err="1">
                <a:solidFill>
                  <a:schemeClr val="bg1"/>
                </a:solidFill>
                <a:cs typeface="Times New Roman" pitchFamily="18" charset="0"/>
              </a:rPr>
              <a:t>xem</a:t>
            </a:r>
            <a:r>
              <a:rPr lang="en-US" sz="4700" dirty="0">
                <a:solidFill>
                  <a:schemeClr val="bg1"/>
                </a:solidFill>
                <a:cs typeface="Times New Roman" pitchFamily="18" charset="0"/>
              </a:rPr>
              <a:t> </a:t>
            </a:r>
            <a:r>
              <a:rPr lang="en-US" sz="4700" dirty="0" err="1">
                <a:solidFill>
                  <a:schemeClr val="bg1"/>
                </a:solidFill>
                <a:cs typeface="Times New Roman" pitchFamily="18" charset="0"/>
              </a:rPr>
              <a:t>Thiên</a:t>
            </a:r>
            <a:r>
              <a:rPr lang="en-US" sz="4700" dirty="0">
                <a:solidFill>
                  <a:schemeClr val="bg1"/>
                </a:solidFill>
                <a:cs typeface="Times New Roman" pitchFamily="18" charset="0"/>
              </a:rPr>
              <a:t> </a:t>
            </a:r>
            <a:r>
              <a:rPr lang="en-US" sz="4700" dirty="0" err="1">
                <a:solidFill>
                  <a:schemeClr val="bg1"/>
                </a:solidFill>
                <a:cs typeface="Times New Roman" pitchFamily="18" charset="0"/>
              </a:rPr>
              <a:t>Chúa</a:t>
            </a:r>
            <a:r>
              <a:rPr lang="en-US" sz="4700" dirty="0">
                <a:solidFill>
                  <a:schemeClr val="bg1"/>
                </a:solidFill>
                <a:cs typeface="Times New Roman" pitchFamily="18" charset="0"/>
              </a:rPr>
              <a:t> </a:t>
            </a:r>
            <a:r>
              <a:rPr lang="en-US" sz="4700" dirty="0" err="1">
                <a:solidFill>
                  <a:schemeClr val="bg1"/>
                </a:solidFill>
                <a:cs typeface="Times New Roman" pitchFamily="18" charset="0"/>
              </a:rPr>
              <a:t>cao</a:t>
            </a:r>
            <a:r>
              <a:rPr lang="en-US" sz="4700" dirty="0">
                <a:solidFill>
                  <a:schemeClr val="bg1"/>
                </a:solidFill>
                <a:cs typeface="Times New Roman" pitchFamily="18" charset="0"/>
              </a:rPr>
              <a:t> </a:t>
            </a:r>
            <a:r>
              <a:rPr lang="en-US" sz="4700" dirty="0" err="1">
                <a:solidFill>
                  <a:schemeClr val="bg1"/>
                </a:solidFill>
                <a:cs typeface="Times New Roman" pitchFamily="18" charset="0"/>
              </a:rPr>
              <a:t>vời</a:t>
            </a:r>
            <a:r>
              <a:rPr lang="en-US" sz="4700" dirty="0">
                <a:solidFill>
                  <a:schemeClr val="bg1"/>
                </a:solidFill>
                <a:cs typeface="Times New Roman" pitchFamily="18" charset="0"/>
              </a:rPr>
              <a:t> </a:t>
            </a:r>
            <a:r>
              <a:rPr lang="en-US" sz="4700" dirty="0" err="1">
                <a:solidFill>
                  <a:schemeClr val="bg1"/>
                </a:solidFill>
                <a:cs typeface="Times New Roman" pitchFamily="18" charset="0"/>
              </a:rPr>
              <a:t>thương</a:t>
            </a:r>
            <a:r>
              <a:rPr lang="en-US" sz="4700" dirty="0">
                <a:solidFill>
                  <a:schemeClr val="bg1"/>
                </a:solidFill>
                <a:cs typeface="Times New Roman" pitchFamily="18" charset="0"/>
              </a:rPr>
              <a:t> </a:t>
            </a:r>
            <a:r>
              <a:rPr lang="en-US" sz="4700" dirty="0" err="1">
                <a:solidFill>
                  <a:schemeClr val="bg1"/>
                </a:solidFill>
                <a:cs typeface="Times New Roman" pitchFamily="18" charset="0"/>
              </a:rPr>
              <a:t>mến</a:t>
            </a:r>
            <a:r>
              <a:rPr lang="en-US" sz="4700" dirty="0">
                <a:solidFill>
                  <a:schemeClr val="bg1"/>
                </a:solidFill>
                <a:cs typeface="Times New Roman" pitchFamily="18" charset="0"/>
              </a:rPr>
              <a:t> con </a:t>
            </a:r>
            <a:r>
              <a:rPr lang="en-US" sz="4700" dirty="0" err="1">
                <a:solidFill>
                  <a:schemeClr val="bg1"/>
                </a:solidFill>
                <a:cs typeface="Times New Roman" pitchFamily="18" charset="0"/>
              </a:rPr>
              <a:t>người</a:t>
            </a:r>
            <a:r>
              <a:rPr lang="en-US" sz="4700" dirty="0">
                <a:solidFill>
                  <a:schemeClr val="bg1"/>
                </a:solidFill>
                <a:cs typeface="Times New Roman" pitchFamily="18" charset="0"/>
              </a:rPr>
              <a:t> </a:t>
            </a:r>
            <a:r>
              <a:rPr lang="en-US" sz="4700" dirty="0" err="1">
                <a:solidFill>
                  <a:schemeClr val="bg1"/>
                </a:solidFill>
                <a:cs typeface="Times New Roman" pitchFamily="18" charset="0"/>
              </a:rPr>
              <a:t>hạ</a:t>
            </a:r>
            <a:r>
              <a:rPr lang="en-US" sz="4700" dirty="0">
                <a:solidFill>
                  <a:schemeClr val="bg1"/>
                </a:solidFill>
                <a:cs typeface="Times New Roman" pitchFamily="18" charset="0"/>
              </a:rPr>
              <a:t> </a:t>
            </a:r>
            <a:r>
              <a:rPr lang="en-US" sz="4700" dirty="0" err="1">
                <a:solidFill>
                  <a:schemeClr val="bg1"/>
                </a:solidFill>
                <a:cs typeface="Times New Roman" pitchFamily="18" charset="0"/>
              </a:rPr>
              <a:t>sinh</a:t>
            </a:r>
            <a:r>
              <a:rPr lang="en-US" sz="4700" dirty="0">
                <a:solidFill>
                  <a:schemeClr val="bg1"/>
                </a:solidFill>
                <a:cs typeface="Times New Roman" pitchFamily="18" charset="0"/>
              </a:rPr>
              <a:t> </a:t>
            </a:r>
            <a:r>
              <a:rPr lang="en-US" sz="4700" dirty="0" err="1">
                <a:solidFill>
                  <a:schemeClr val="bg1"/>
                </a:solidFill>
                <a:cs typeface="Times New Roman" pitchFamily="18" charset="0"/>
              </a:rPr>
              <a:t>làm</a:t>
            </a:r>
            <a:r>
              <a:rPr lang="en-US" sz="4700" dirty="0">
                <a:solidFill>
                  <a:schemeClr val="bg1"/>
                </a:solidFill>
                <a:cs typeface="Times New Roman" pitchFamily="18" charset="0"/>
              </a:rPr>
              <a:t> </a:t>
            </a:r>
            <a:r>
              <a:rPr lang="en-US" sz="4700" dirty="0" err="1">
                <a:solidFill>
                  <a:schemeClr val="bg1"/>
                </a:solidFill>
                <a:cs typeface="Times New Roman" pitchFamily="18" charset="0"/>
              </a:rPr>
              <a:t>người</a:t>
            </a:r>
            <a:r>
              <a:rPr lang="en-US" sz="4700" dirty="0">
                <a:solidFill>
                  <a:schemeClr val="bg1"/>
                </a:solidFill>
                <a:cs typeface="Times New Roman" pitchFamily="18" charset="0"/>
              </a:rPr>
              <a:t>. </a:t>
            </a:r>
            <a:endParaRPr lang="en-US" sz="4700" dirty="0">
              <a:solidFill>
                <a:schemeClr val="bg1"/>
              </a:solidFill>
              <a:effectLst/>
            </a:endParaRPr>
          </a:p>
        </p:txBody>
      </p:sp>
    </p:spTree>
    <p:extLst>
      <p:ext uri="{BB962C8B-B14F-4D97-AF65-F5344CB8AC3E}">
        <p14:creationId xmlns:p14="http://schemas.microsoft.com/office/powerpoint/2010/main" val="2738550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0"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5072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a:solidFill>
                  <a:schemeClr val="bg1"/>
                </a:solidFill>
                <a:latin typeface="+mj-lt"/>
                <a:cs typeface="Times New Roman" panose="02020603050405020304" pitchFamily="18" charset="0"/>
              </a:rPr>
              <a:t>Và bình an 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993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7833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497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80215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741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outerShdw blurRad="38100" dist="38100" dir="2700000" algn="tl">
                    <a:srgbClr val="000000">
                      <a:alpha val="43137"/>
                    </a:srgbClr>
                  </a:outerShdw>
                </a:effectLst>
                <a:latin typeface="+mj-lt"/>
              </a:rPr>
              <a:t/>
            </a:r>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Chúa</a:t>
            </a:r>
            <a:r>
              <a:rPr lang="en-US" sz="4400" b="0" dirty="0">
                <a:solidFill>
                  <a:srgbClr val="FFFF00"/>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Cha. </a:t>
            </a:r>
            <a:r>
              <a:rPr lang="en-US" sz="4400" b="0" u="sng" dirty="0">
                <a:solidFill>
                  <a:schemeClr val="bg1"/>
                </a:solidFill>
                <a:latin typeface="+mj-lt"/>
                <a:cs typeface="Times New Roman" panose="02020603050405020304" pitchFamily="18" charset="0"/>
              </a:rPr>
              <a:t>A-men. A-men. </a:t>
            </a:r>
            <a:endParaRPr lang="vi-VN" sz="4400" b="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646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dirty="0">
              <a:solidFill>
                <a:schemeClr val="bg1"/>
              </a:solidFill>
              <a:latin typeface="+mj-lt"/>
              <a:cs typeface="Times New Roman" panose="02020603050405020304" pitchFamily="18" charset="0"/>
            </a:endParaRPr>
          </a:p>
          <a:p>
            <a:pPr eaLnBrk="1" hangingPunct="1">
              <a:lnSpc>
                <a:spcPct val="150000"/>
              </a:lnSpc>
            </a:pPr>
            <a:r>
              <a:rPr lang="en-US" sz="7200" dirty="0">
                <a:solidFill>
                  <a:srgbClr val="FFFF00"/>
                </a:solidFill>
                <a:latin typeface="+mj-lt"/>
                <a:cs typeface="Times New Roman" panose="02020603050405020304" pitchFamily="18" charset="0"/>
              </a:rPr>
              <a:t>KINH VINH DANH</a:t>
            </a:r>
          </a:p>
        </p:txBody>
      </p:sp>
    </p:spTree>
    <p:extLst>
      <p:ext uri="{BB962C8B-B14F-4D97-AF65-F5344CB8AC3E}">
        <p14:creationId xmlns:p14="http://schemas.microsoft.com/office/powerpoint/2010/main" val="770110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000" b="0" dirty="0" err="1">
                <a:solidFill>
                  <a:srgbClr val="FFFF00"/>
                </a:solidFill>
                <a:effectLst/>
                <a:latin typeface="+mj-lt"/>
                <a:cs typeface="Times New Roman" pitchFamily="18" charset="0"/>
              </a:rPr>
              <a:t>Tập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Hát</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Cộng</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Đoàn</a:t>
            </a:r>
            <a:endParaRPr lang="vi-VN" sz="6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041925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6077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39736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104330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418456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63767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2245789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4183184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1</a:t>
            </a:r>
          </a:p>
          <a:p>
            <a:r>
              <a:rPr lang="vi-VN" sz="3200" i="1" dirty="0">
                <a:solidFill>
                  <a:schemeClr val="accent2">
                    <a:lumMod val="50000"/>
                  </a:schemeClr>
                </a:solidFill>
              </a:rPr>
              <a:t>Vinh quang của Đức Chúa chiếu toả trên ngươi.</a:t>
            </a: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11523" y="285750"/>
            <a:ext cx="4323621" cy="2585323"/>
          </a:xfrm>
          <a:prstGeom prst="rect">
            <a:avLst/>
          </a:prstGeom>
          <a:noFill/>
        </p:spPr>
        <p:txBody>
          <a:bodyPr wrap="none" lIns="91440" tIns="45720" rIns="91440" bIns="45720">
            <a:spAutoFit/>
          </a:bodyPr>
          <a:lstStyle/>
          <a:p>
            <a:pPr algn="ctr"/>
            <a:r>
              <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 Vịnh 71</a:t>
            </a:r>
          </a:p>
          <a:p>
            <a:pPr algn="ctr"/>
            <a:r>
              <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Lm Kim Long</a:t>
            </a:r>
          </a:p>
          <a:p>
            <a:pPr algn="ctr"/>
            <a:r>
              <a:rPr lang="en-US" sz="5400" b="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03 Câu</a:t>
            </a: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a:solidFill>
                  <a:srgbClr val="FFFF00"/>
                </a:solidFill>
                <a:effectLst/>
                <a:latin typeface="+mj-lt"/>
                <a:cs typeface="Times New Roman" panose="02020603050405020304" pitchFamily="18" charset="0"/>
              </a:rPr>
              <a:t>Đk</a:t>
            </a:r>
            <a:r>
              <a:rPr lang="en-US" sz="7500" b="0" u="sng" dirty="0">
                <a:solidFill>
                  <a:srgbClr val="FFFF00"/>
                </a:solidFill>
                <a:effectLst/>
                <a:latin typeface="+mj-lt"/>
                <a:cs typeface="Times New Roman" panose="02020603050405020304" pitchFamily="18" charset="0"/>
              </a:rPr>
              <a:t>:</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Lạy</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Chúa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muôn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dân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khắp</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địa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cầu</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cùng</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thờ</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kính</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Ngài</a:t>
            </a:r>
            <a:endParaRPr lang="en-US" sz="7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defRPr/>
            </a:pPr>
            <a:r>
              <a:rPr lang="en-US" sz="6000" u="sng" dirty="0" err="1">
                <a:solidFill>
                  <a:srgbClr val="FFFF00"/>
                </a:solidFill>
                <a:cs typeface="Times New Roman" panose="02020603050405020304" pitchFamily="18" charset="0"/>
              </a:rPr>
              <a:t>Đk</a:t>
            </a:r>
            <a:r>
              <a:rPr lang="en-US" sz="6000" u="sng" dirty="0">
                <a:solidFill>
                  <a:srgbClr val="FFFF00"/>
                </a:solidFill>
                <a:cs typeface="Times New Roman" panose="02020603050405020304" pitchFamily="18" charset="0"/>
              </a:rPr>
              <a:t>:</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Lạy</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Chúa</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muôn</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dân</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khắp</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địa</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cầu</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cùng</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thờ</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kính</a:t>
            </a:r>
            <a:r>
              <a:rPr lang="en-US" sz="6000" dirty="0">
                <a:solidFill>
                  <a:schemeClr val="bg1"/>
                </a:solidFill>
                <a:cs typeface="Times New Roman" panose="02020603050405020304" pitchFamily="18" charset="0"/>
              </a:rPr>
              <a:t> </a:t>
            </a:r>
            <a:r>
              <a:rPr lang="en-US" sz="6000" dirty="0" err="1">
                <a:solidFill>
                  <a:schemeClr val="bg1"/>
                </a:solidFill>
                <a:cs typeface="Times New Roman" panose="02020603050405020304" pitchFamily="18" charset="0"/>
              </a:rPr>
              <a:t>Ngài</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89897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a:lnSpc>
                <a:spcPct val="140000"/>
              </a:lnSpc>
              <a:buNone/>
              <a:defRPr/>
            </a:pPr>
            <a:r>
              <a:rPr lang="en-US" sz="4600" b="0" u="sng" dirty="0">
                <a:solidFill>
                  <a:srgbClr val="FFFF00"/>
                </a:solidFill>
                <a:effectLst/>
                <a:latin typeface="+mj-lt"/>
                <a:cs typeface="Times New Roman" panose="02020603050405020304" pitchFamily="18" charset="0"/>
              </a:rPr>
              <a:t>Tk1</a:t>
            </a:r>
            <a:r>
              <a:rPr lang="en-US" sz="4600" b="0" dirty="0">
                <a:solidFill>
                  <a:srgbClr val="FFFF00"/>
                </a:solidFill>
                <a:effectLst/>
                <a:latin typeface="+mj-lt"/>
                <a:cs typeface="Times New Roman" panose="02020603050405020304" pitchFamily="18" charset="0"/>
              </a:rPr>
              <a:t>:</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Tâu</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Thượng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Đế</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xin</a:t>
            </a:r>
            <a:r>
              <a:rPr lang="en-US" sz="4600" b="0" dirty="0">
                <a:solidFill>
                  <a:schemeClr val="bg1"/>
                </a:solidFill>
                <a:effectLst/>
                <a:latin typeface="+mj-lt"/>
                <a:cs typeface="Times New Roman" panose="02020603050405020304" pitchFamily="18" charset="0"/>
              </a:rPr>
              <a:t> ban </a:t>
            </a:r>
            <a:r>
              <a:rPr lang="en-US" sz="4600" b="0" dirty="0" err="1">
                <a:solidFill>
                  <a:schemeClr val="bg1"/>
                </a:solidFill>
                <a:effectLst/>
                <a:latin typeface="+mj-lt"/>
                <a:cs typeface="Times New Roman" panose="02020603050405020304" pitchFamily="18" charset="0"/>
              </a:rPr>
              <a:t>quyền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binh</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cho</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tân</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vương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trao</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công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lý</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trong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tay</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hoàng</a:t>
            </a:r>
            <a:r>
              <a:rPr lang="en-US" sz="4600" b="0" dirty="0">
                <a:solidFill>
                  <a:schemeClr val="bg1"/>
                </a:solidFill>
                <a:effectLst/>
                <a:latin typeface="+mj-lt"/>
                <a:cs typeface="Times New Roman" panose="02020603050405020304" pitchFamily="18" charset="0"/>
              </a:rPr>
              <a:t> </a:t>
            </a:r>
            <a:r>
              <a:rPr lang="en-US" sz="4600" b="0" dirty="0" err="1">
                <a:solidFill>
                  <a:schemeClr val="bg1"/>
                </a:solidFill>
                <a:effectLst/>
                <a:latin typeface="+mj-lt"/>
                <a:cs typeface="Times New Roman" panose="02020603050405020304" pitchFamily="18" charset="0"/>
              </a:rPr>
              <a:t>tử</a:t>
            </a:r>
            <a:r>
              <a:rPr lang="en-US" sz="4600" b="0" dirty="0">
                <a:solidFill>
                  <a:schemeClr val="bg1"/>
                </a:solidFill>
                <a:effectLst/>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để</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vương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theo</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công</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lý</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xét</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xử</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dân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Ngài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bênh</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quyền</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lợi</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kẻ</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khó</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nghèo</a:t>
            </a:r>
            <a:r>
              <a:rPr lang="en-US" sz="4600" dirty="0">
                <a:solidFill>
                  <a:schemeClr val="bg1"/>
                </a:solidFill>
                <a:latin typeface="+mj-lt"/>
                <a:cs typeface="Times New Roman" panose="02020603050405020304" pitchFamily="18" charset="0"/>
              </a:rPr>
              <a:t> </a:t>
            </a:r>
            <a:r>
              <a:rPr lang="en-US" sz="4600" dirty="0" err="1">
                <a:solidFill>
                  <a:schemeClr val="bg1"/>
                </a:solidFill>
                <a:latin typeface="+mj-lt"/>
                <a:cs typeface="Times New Roman" panose="02020603050405020304" pitchFamily="18" charset="0"/>
              </a:rPr>
              <a:t>luôn</a:t>
            </a:r>
            <a:r>
              <a:rPr lang="en-US" sz="460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a:solidFill>
                  <a:srgbClr val="FFFF00"/>
                </a:solidFill>
                <a:effectLst/>
                <a:latin typeface="+mj-lt"/>
                <a:cs typeface="Times New Roman" panose="02020603050405020304" pitchFamily="18" charset="0"/>
              </a:rPr>
              <a:t>Đk</a:t>
            </a:r>
            <a:r>
              <a:rPr lang="en-US" sz="7500" b="0" u="sng" dirty="0">
                <a:solidFill>
                  <a:srgbClr val="FFFF00"/>
                </a:solidFill>
                <a:effectLst/>
                <a:latin typeface="+mj-lt"/>
                <a:cs typeface="Times New Roman" panose="02020603050405020304" pitchFamily="18" charset="0"/>
              </a:rPr>
              <a:t>:</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Lạy</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Chúa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muôn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dân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khắp</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địa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cầu</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cùng</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thờ</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kính</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Ngài</a:t>
            </a:r>
            <a:endParaRPr lang="en-US" sz="7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495653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a:lnSpc>
                <a:spcPct val="140000"/>
              </a:lnSpc>
              <a:buNone/>
              <a:defRPr/>
            </a:pPr>
            <a:r>
              <a:rPr lang="en-US" sz="4800" u="sng" dirty="0">
                <a:solidFill>
                  <a:srgbClr val="FFFF00"/>
                </a:solidFill>
                <a:latin typeface="+mj-lt"/>
                <a:cs typeface="Times New Roman" panose="02020603050405020304" pitchFamily="18" charset="0"/>
              </a:rPr>
              <a:t>T</a:t>
            </a:r>
            <a:r>
              <a:rPr lang="en-US" sz="4800" b="0" u="sng" dirty="0">
                <a:solidFill>
                  <a:srgbClr val="FFFF00"/>
                </a:solidFill>
                <a:effectLst/>
                <a:latin typeface="+mj-lt"/>
                <a:cs typeface="Times New Roman" panose="02020603050405020304" pitchFamily="18" charset="0"/>
              </a:rPr>
              <a:t>k2</a:t>
            </a:r>
            <a:r>
              <a:rPr lang="en-US" sz="4800" b="0"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triều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sẽ</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luôn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đua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nở</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thắm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hoa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công</a:t>
            </a:r>
            <a:r>
              <a:rPr lang="en-US" sz="4800" b="0" dirty="0">
                <a:solidFill>
                  <a:schemeClr val="bg1"/>
                </a:solidFill>
                <a:effectLst/>
                <a:latin typeface="+mj-lt"/>
                <a:cs typeface="Times New Roman" panose="02020603050405020304" pitchFamily="18" charset="0"/>
              </a:rPr>
              <a:t> minh,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mãi</a:t>
            </a:r>
            <a:r>
              <a:rPr lang="en-US" sz="4800" b="0" dirty="0">
                <a:solidFill>
                  <a:schemeClr val="bg1"/>
                </a:solidFill>
                <a:effectLst/>
                <a:latin typeface="+mj-lt"/>
                <a:cs typeface="Times New Roman" panose="02020603050405020304" pitchFamily="18" charset="0"/>
              </a:rPr>
              <a:t> an </a:t>
            </a:r>
            <a:r>
              <a:rPr lang="en-US" sz="4800" b="0" dirty="0" err="1">
                <a:solidFill>
                  <a:schemeClr val="bg1"/>
                </a:solidFill>
                <a:effectLst/>
                <a:latin typeface="+mj-lt"/>
                <a:cs typeface="Times New Roman" panose="02020603050405020304" pitchFamily="18" charset="0"/>
              </a:rPr>
              <a:t>ninh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thịnh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trị</a:t>
            </a:r>
            <a:r>
              <a:rPr lang="en-US" sz="4800" b="0" dirty="0">
                <a:solidFill>
                  <a:schemeClr val="bg1"/>
                </a:solidFill>
                <a:effectLst/>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quản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cai</a:t>
            </a:r>
            <a:r>
              <a:rPr lang="en-US" sz="4800" dirty="0">
                <a:solidFill>
                  <a:schemeClr val="bg1"/>
                </a:solidFill>
                <a:latin typeface="+mj-lt"/>
                <a:cs typeface="Times New Roman" panose="02020603050405020304" pitchFamily="18" charset="0"/>
              </a:rPr>
              <a:t> qua </a:t>
            </a:r>
            <a:r>
              <a:rPr lang="en-US" sz="4800" dirty="0" err="1">
                <a:solidFill>
                  <a:schemeClr val="bg1"/>
                </a:solidFill>
                <a:latin typeface="+mj-lt"/>
                <a:cs typeface="Times New Roman" panose="02020603050405020304" pitchFamily="18" charset="0"/>
              </a:rPr>
              <a:t>sông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cái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đến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tận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địa</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cầu</a:t>
            </a:r>
            <a:r>
              <a:rPr lang="en-US" sz="4800" dirty="0">
                <a:solidFill>
                  <a:schemeClr val="bg1"/>
                </a:solidFill>
                <a:latin typeface="+mj-lt"/>
                <a:cs typeface="Times New Roman" panose="02020603050405020304" pitchFamily="18" charset="0"/>
              </a:rPr>
              <a:t>, qua </a:t>
            </a:r>
            <a:r>
              <a:rPr lang="en-US" sz="4800" dirty="0" err="1">
                <a:solidFill>
                  <a:schemeClr val="bg1"/>
                </a:solidFill>
                <a:latin typeface="+mj-lt"/>
                <a:cs typeface="Times New Roman" panose="02020603050405020304" pitchFamily="18" charset="0"/>
              </a:rPr>
              <a:t>biển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này</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và</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tới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biển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kia</a:t>
            </a:r>
            <a:r>
              <a:rPr lang="en-US" sz="480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a:solidFill>
                  <a:srgbClr val="FFFF00"/>
                </a:solidFill>
                <a:effectLst/>
                <a:latin typeface="+mj-lt"/>
                <a:cs typeface="Times New Roman" panose="02020603050405020304" pitchFamily="18" charset="0"/>
              </a:rPr>
              <a:t>Đk</a:t>
            </a:r>
            <a:r>
              <a:rPr lang="en-US" sz="7500" b="0" u="sng" dirty="0">
                <a:solidFill>
                  <a:srgbClr val="FFFF00"/>
                </a:solidFill>
                <a:effectLst/>
                <a:latin typeface="+mj-lt"/>
                <a:cs typeface="Times New Roman" panose="02020603050405020304" pitchFamily="18" charset="0"/>
              </a:rPr>
              <a:t>:</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Lạy</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Chúa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muôn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dân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khắp</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địa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cầu</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cùng</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thờ</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kính</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Ngài</a:t>
            </a:r>
            <a:endParaRPr lang="en-US" sz="7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2566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800" u="sng" dirty="0">
                <a:solidFill>
                  <a:srgbClr val="FFFF00"/>
                </a:solidFill>
                <a:latin typeface="+mj-lt"/>
                <a:cs typeface="Times New Roman" panose="02020603050405020304" pitchFamily="18" charset="0"/>
              </a:rPr>
              <a:t>T</a:t>
            </a:r>
            <a:r>
              <a:rPr lang="en-US" sz="4800" b="0" u="sng" dirty="0">
                <a:solidFill>
                  <a:srgbClr val="FFFF00"/>
                </a:solidFill>
                <a:effectLst/>
                <a:latin typeface="+mj-lt"/>
                <a:cs typeface="Times New Roman" panose="02020603050405020304" pitchFamily="18" charset="0"/>
              </a:rPr>
              <a:t>k3</a:t>
            </a:r>
            <a:r>
              <a:rPr lang="en-US" sz="4800" b="0"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Ai </a:t>
            </a:r>
            <a:r>
              <a:rPr lang="en-US" sz="4800" b="0" dirty="0" err="1">
                <a:solidFill>
                  <a:schemeClr val="bg1"/>
                </a:solidFill>
                <a:effectLst/>
                <a:latin typeface="+mj-lt"/>
                <a:cs typeface="Times New Roman" panose="02020603050405020304" pitchFamily="18" charset="0"/>
              </a:rPr>
              <a:t>nghèo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khó</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khấn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vái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Ngài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sẽ</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luôn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nghe</a:t>
            </a:r>
            <a:r>
              <a:rPr lang="en-US" sz="4800" b="0" dirty="0">
                <a:solidFill>
                  <a:schemeClr val="bg1"/>
                </a:solidFill>
                <a:effectLst/>
                <a:latin typeface="+mj-lt"/>
                <a:cs typeface="Times New Roman" panose="02020603050405020304" pitchFamily="18" charset="0"/>
              </a:rPr>
              <a:t>, ra </a:t>
            </a:r>
            <a:r>
              <a:rPr lang="en-US" sz="4800" b="0" dirty="0" err="1">
                <a:solidFill>
                  <a:schemeClr val="bg1"/>
                </a:solidFill>
                <a:effectLst/>
                <a:latin typeface="+mj-lt"/>
                <a:cs typeface="Times New Roman" panose="02020603050405020304" pitchFamily="18" charset="0"/>
              </a:rPr>
              <a:t>tay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cứu</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dân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cùng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khổ</a:t>
            </a:r>
            <a:r>
              <a:rPr lang="en-US" sz="4800" b="0" dirty="0">
                <a:solidFill>
                  <a:schemeClr val="bg1"/>
                </a:solidFill>
                <a:effectLst/>
                <a:latin typeface="+mj-lt"/>
                <a:cs typeface="Times New Roman" panose="02020603050405020304" pitchFamily="18" charset="0"/>
              </a:rPr>
              <a:t>. </a:t>
            </a:r>
            <a:r>
              <a:rPr lang="vi-VN" sz="4800" dirty="0">
                <a:solidFill>
                  <a:schemeClr val="bg1"/>
                </a:solidFill>
                <a:latin typeface="+mj-lt"/>
                <a:cs typeface="Times New Roman" panose="02020603050405020304" pitchFamily="18" charset="0"/>
              </a:rPr>
              <a:t>Chạnh lòng thương ai nguy khốn bé nhỏ đơn hèn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Dân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bần</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cùng</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Người</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tế</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độ</a:t>
            </a:r>
            <a:r>
              <a:rPr lang="en-US" sz="4800" dirty="0">
                <a:solidFill>
                  <a:schemeClr val="bg1"/>
                </a:solidFill>
                <a:latin typeface="+mj-lt"/>
                <a:cs typeface="Times New Roman" panose="02020603050405020304" pitchFamily="18" charset="0"/>
              </a:rPr>
              <a:t> </a:t>
            </a:r>
            <a:r>
              <a:rPr lang="en-US" sz="4800" dirty="0" err="1">
                <a:solidFill>
                  <a:schemeClr val="bg1"/>
                </a:solidFill>
                <a:latin typeface="+mj-lt"/>
                <a:cs typeface="Times New Roman" panose="02020603050405020304" pitchFamily="18" charset="0"/>
              </a:rPr>
              <a:t>cho</a:t>
            </a:r>
            <a:r>
              <a:rPr lang="en-US" sz="480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a:solidFill>
                  <a:srgbClr val="FFFF00"/>
                </a:solidFill>
                <a:effectLst/>
                <a:latin typeface="+mj-lt"/>
                <a:cs typeface="Times New Roman" panose="02020603050405020304" pitchFamily="18" charset="0"/>
              </a:rPr>
              <a:t>Đk</a:t>
            </a:r>
            <a:r>
              <a:rPr lang="en-US" sz="7500" b="0" u="sng" dirty="0">
                <a:solidFill>
                  <a:srgbClr val="FFFF00"/>
                </a:solidFill>
                <a:effectLst/>
                <a:latin typeface="+mj-lt"/>
                <a:cs typeface="Times New Roman" panose="02020603050405020304" pitchFamily="18" charset="0"/>
              </a:rPr>
              <a:t>:</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Lạy</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Chúa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muôn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dân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khắp</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địa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cầu</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cùng</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thờ</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kính</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Ngài</a:t>
            </a:r>
            <a:endParaRPr lang="en-US" sz="7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3489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None/>
              <a:defRPr/>
            </a:pPr>
            <a:r>
              <a:rPr lang="en-US" sz="4500" u="sng" dirty="0">
                <a:solidFill>
                  <a:srgbClr val="FFFF00"/>
                </a:solidFill>
                <a:latin typeface="+mj-lt"/>
                <a:cs typeface="Times New Roman" panose="02020603050405020304" pitchFamily="18" charset="0"/>
              </a:rPr>
              <a:t>T</a:t>
            </a:r>
            <a:r>
              <a:rPr lang="en-US" sz="4500" b="0" u="sng" dirty="0">
                <a:solidFill>
                  <a:srgbClr val="FFFF00"/>
                </a:solidFill>
                <a:effectLst/>
                <a:latin typeface="+mj-lt"/>
                <a:cs typeface="Times New Roman" panose="02020603050405020304" pitchFamily="18" charset="0"/>
              </a:rPr>
              <a:t>k4:</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Danh</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Người</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sẽ</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chói</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sáng</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cùng</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thái</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dương</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lan</a:t>
            </a:r>
            <a:r>
              <a:rPr lang="en-US" sz="4500" b="0" dirty="0">
                <a:solidFill>
                  <a:schemeClr val="bg1"/>
                </a:solidFill>
                <a:effectLst/>
                <a:latin typeface="+mj-lt"/>
                <a:cs typeface="Times New Roman" panose="02020603050405020304" pitchFamily="18" charset="0"/>
              </a:rPr>
              <a:t> </a:t>
            </a:r>
            <a:r>
              <a:rPr lang="en-US" sz="4500" b="0" dirty="0" err="1">
                <a:solidFill>
                  <a:schemeClr val="bg1"/>
                </a:solidFill>
                <a:effectLst/>
                <a:latin typeface="+mj-lt"/>
                <a:cs typeface="Times New Roman" panose="02020603050405020304" pitchFamily="18" charset="0"/>
              </a:rPr>
              <a:t>xa</a:t>
            </a:r>
            <a:r>
              <a:rPr lang="en-US" sz="4500" b="0" dirty="0">
                <a:solidFill>
                  <a:schemeClr val="bg1"/>
                </a:solidFill>
                <a:effectLst/>
                <a:latin typeface="+mj-lt"/>
                <a:cs typeface="Times New Roman" panose="02020603050405020304" pitchFamily="18" charset="0"/>
              </a:rPr>
              <a:t>, </a:t>
            </a:r>
            <a:r>
              <a:rPr lang="vi-VN" sz="4500" b="0" dirty="0">
                <a:solidFill>
                  <a:schemeClr val="bg1"/>
                </a:solidFill>
                <a:effectLst/>
                <a:latin typeface="+mj-lt"/>
                <a:cs typeface="Times New Roman" panose="02020603050405020304" pitchFamily="18" charset="0"/>
              </a:rPr>
              <a:t>qua muôn kiếp muôn năm trường cửu</a:t>
            </a:r>
            <a:r>
              <a:rPr lang="en-US" sz="4500" b="0" dirty="0">
                <a:solidFill>
                  <a:schemeClr val="bg1"/>
                </a:solidFill>
                <a:effectLst/>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Nhờ</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Tôn</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Danh</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muôn</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dân</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cõi</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thế</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được</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chúc</a:t>
            </a:r>
            <a:r>
              <a:rPr lang="en-US" sz="4500" dirty="0">
                <a:solidFill>
                  <a:schemeClr val="bg1"/>
                </a:solidFill>
                <a:latin typeface="+mj-lt"/>
                <a:cs typeface="Times New Roman" panose="02020603050405020304" pitchFamily="18" charset="0"/>
              </a:rPr>
              <a:t> </a:t>
            </a:r>
            <a:r>
              <a:rPr lang="en-US" sz="4500" dirty="0" err="1">
                <a:solidFill>
                  <a:schemeClr val="bg1"/>
                </a:solidFill>
                <a:latin typeface="+mj-lt"/>
                <a:cs typeface="Times New Roman" panose="02020603050405020304" pitchFamily="18" charset="0"/>
              </a:rPr>
              <a:t>lành</a:t>
            </a:r>
            <a:r>
              <a:rPr lang="en-US" sz="4500" dirty="0">
                <a:solidFill>
                  <a:schemeClr val="bg1"/>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thiên hạ cùng cầu  phúc Người luôn</a:t>
            </a:r>
            <a:r>
              <a:rPr lang="en-US" sz="4500" dirty="0">
                <a:solidFill>
                  <a:schemeClr val="bg1"/>
                </a:solidFill>
                <a:latin typeface="+mj-lt"/>
                <a:cs typeface="Times New Roman" panose="02020603050405020304" pitchFamily="18" charset="0"/>
              </a:rPr>
              <a:t>.</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7500" b="0" u="sng" dirty="0" err="1">
                <a:solidFill>
                  <a:srgbClr val="FFFF00"/>
                </a:solidFill>
                <a:effectLst/>
                <a:latin typeface="+mj-lt"/>
                <a:cs typeface="Times New Roman" panose="02020603050405020304" pitchFamily="18" charset="0"/>
              </a:rPr>
              <a:t>Đk</a:t>
            </a:r>
            <a:r>
              <a:rPr lang="en-US" sz="7500" b="0" u="sng" dirty="0">
                <a:solidFill>
                  <a:srgbClr val="FFFF00"/>
                </a:solidFill>
                <a:effectLst/>
                <a:latin typeface="+mj-lt"/>
                <a:cs typeface="Times New Roman" panose="02020603050405020304" pitchFamily="18" charset="0"/>
              </a:rPr>
              <a:t>:</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Lạy</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Chúa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muôn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dân</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khắp</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địa</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cầu</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cùng</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thờ</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kính</a:t>
            </a:r>
            <a:r>
              <a:rPr lang="en-US" sz="7500" b="0" dirty="0">
                <a:solidFill>
                  <a:schemeClr val="bg1"/>
                </a:solidFill>
                <a:effectLst/>
                <a:latin typeface="+mj-lt"/>
                <a:cs typeface="Times New Roman" panose="02020603050405020304" pitchFamily="18" charset="0"/>
              </a:rPr>
              <a:t> </a:t>
            </a:r>
            <a:r>
              <a:rPr lang="en-US" sz="7500" b="0" dirty="0" err="1">
                <a:solidFill>
                  <a:schemeClr val="bg1"/>
                </a:solidFill>
                <a:effectLst/>
                <a:latin typeface="+mj-lt"/>
                <a:cs typeface="Times New Roman" panose="02020603050405020304" pitchFamily="18" charset="0"/>
              </a:rPr>
              <a:t>Ngài</a:t>
            </a:r>
            <a:endParaRPr lang="en-US" sz="75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615465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đọc</a:t>
            </a:r>
            <a:r>
              <a:rPr lang="en-US" sz="4000" u="sng" dirty="0">
                <a:solidFill>
                  <a:srgbClr val="C00000"/>
                </a:solidFill>
              </a:rPr>
              <a:t> 2</a:t>
            </a:r>
            <a:endParaRPr lang="vi-VN" sz="4000" u="sng" dirty="0">
              <a:solidFill>
                <a:srgbClr val="C00000"/>
              </a:solidFill>
            </a:endParaRPr>
          </a:p>
          <a:p>
            <a:r>
              <a:rPr lang="vi-VN" sz="3200" i="1" dirty="0">
                <a:solidFill>
                  <a:srgbClr val="C0504D">
                    <a:lumMod val="50000"/>
                  </a:srgbClr>
                </a:solidFill>
              </a:rPr>
              <a:t>Nay mầu nhiệm được mặc khải là các dân ngoại được cùng thừa kế gia nghiệp.</a:t>
            </a: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220" b="0" u="sng" dirty="0">
                <a:solidFill>
                  <a:srgbClr val="FFFF00"/>
                </a:solidFill>
                <a:effectLst/>
                <a:latin typeface="+mj-lt"/>
                <a:cs typeface="Times New Roman" panose="02020603050405020304" pitchFamily="18" charset="0"/>
              </a:rPr>
              <a:t>Alleluia-alleluia:</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Chúng</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tôi</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đã</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thấy</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ngôi</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sao</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của</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Người</a:t>
            </a:r>
            <a:r>
              <a:rPr lang="en-US" sz="5220" b="0" dirty="0">
                <a:solidFill>
                  <a:schemeClr val="bg1"/>
                </a:solidFill>
                <a:effectLst/>
                <a:latin typeface="+mj-lt"/>
                <a:cs typeface="Times New Roman" panose="02020603050405020304" pitchFamily="18" charset="0"/>
              </a:rPr>
              <a:t> ở </a:t>
            </a:r>
            <a:r>
              <a:rPr lang="en-US" sz="5220" b="0" dirty="0" err="1">
                <a:solidFill>
                  <a:schemeClr val="bg1"/>
                </a:solidFill>
                <a:effectLst/>
                <a:latin typeface="+mj-lt"/>
                <a:cs typeface="Times New Roman" panose="02020603050405020304" pitchFamily="18" charset="0"/>
              </a:rPr>
              <a:t>phương</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Đông</a:t>
            </a:r>
            <a:r>
              <a:rPr lang="en-US" sz="5220" b="0" dirty="0">
                <a:solidFill>
                  <a:schemeClr val="bg1"/>
                </a:solidFill>
                <a:effectLst/>
                <a:latin typeface="+mj-lt"/>
                <a:cs typeface="Times New Roman" panose="02020603050405020304" pitchFamily="18" charset="0"/>
              </a:rPr>
              <a:t>, </a:t>
            </a:r>
            <a:r>
              <a:rPr lang="vi-VN" sz="5220" b="0" dirty="0">
                <a:solidFill>
                  <a:schemeClr val="bg1"/>
                </a:solidFill>
                <a:effectLst/>
                <a:latin typeface="+mj-lt"/>
                <a:cs typeface="Times New Roman" panose="02020603050405020304" pitchFamily="18" charset="0"/>
              </a:rPr>
              <a:t>và chúng tôi đến để triều bái người</a:t>
            </a:r>
            <a:r>
              <a:rPr lang="en-US" sz="5220" b="0" dirty="0">
                <a:solidFill>
                  <a:schemeClr val="bg1"/>
                </a:solidFill>
                <a:effectLst/>
                <a:latin typeface="+mj-lt"/>
                <a:cs typeface="Times New Roman" panose="02020603050405020304" pitchFamily="18" charset="0"/>
              </a:rPr>
              <a:t>. </a:t>
            </a:r>
            <a:r>
              <a:rPr lang="en-US" sz="5220" b="0" u="sng" dirty="0">
                <a:solidFill>
                  <a:srgbClr val="FFFF00"/>
                </a:solidFill>
                <a:effectLst/>
                <a:latin typeface="+mj-lt"/>
                <a:cs typeface="Times New Roman" panose="02020603050405020304" pitchFamily="18" charset="0"/>
              </a:rPr>
              <a:t>Alleluia.</a:t>
            </a:r>
            <a:endParaRPr lang="vi-VN" sz="522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40000"/>
              </a:lnSpc>
              <a:defRPr/>
            </a:pPr>
            <a:r>
              <a:rPr lang="en-US" sz="5400" u="sng" dirty="0">
                <a:solidFill>
                  <a:srgbClr val="FFFF00"/>
                </a:solidFill>
                <a:cs typeface="Times New Roman" panose="02020603050405020304" pitchFamily="18" charset="0"/>
              </a:rPr>
              <a:t>Alleluia-alleluia: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Chúng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tôi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đã</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thấy</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ngôi</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sao</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của</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Người</a:t>
            </a:r>
            <a:r>
              <a:rPr lang="en-US" sz="5400" dirty="0">
                <a:solidFill>
                  <a:schemeClr val="bg1"/>
                </a:solidFill>
                <a:cs typeface="Times New Roman" panose="02020603050405020304" pitchFamily="18" charset="0"/>
              </a:rPr>
              <a:t> ở </a:t>
            </a:r>
            <a:r>
              <a:rPr lang="en-US" sz="5400" dirty="0" err="1">
                <a:solidFill>
                  <a:schemeClr val="bg1"/>
                </a:solidFill>
                <a:cs typeface="Times New Roman" panose="02020603050405020304" pitchFamily="18" charset="0"/>
              </a:rPr>
              <a:t>phương</a:t>
            </a:r>
            <a:r>
              <a:rPr lang="en-US" sz="5400" dirty="0">
                <a:solidFill>
                  <a:schemeClr val="bg1"/>
                </a:solidFill>
                <a:cs typeface="Times New Roman" panose="02020603050405020304" pitchFamily="18" charset="0"/>
              </a:rPr>
              <a:t> </a:t>
            </a:r>
            <a:r>
              <a:rPr lang="en-US" sz="5400" dirty="0" err="1">
                <a:solidFill>
                  <a:schemeClr val="bg1"/>
                </a:solidFill>
                <a:cs typeface="Times New Roman" panose="02020603050405020304" pitchFamily="18" charset="0"/>
              </a:rPr>
              <a:t>Đông</a:t>
            </a:r>
            <a:r>
              <a:rPr lang="en-US" sz="5400" dirty="0">
                <a:solidFill>
                  <a:schemeClr val="bg1"/>
                </a:solidFill>
                <a:cs typeface="Times New Roman" panose="02020603050405020304" pitchFamily="18" charset="0"/>
              </a:rPr>
              <a:t>, </a:t>
            </a:r>
            <a:r>
              <a:rPr lang="vi-VN" sz="5400" dirty="0">
                <a:solidFill>
                  <a:schemeClr val="bg1"/>
                </a:solidFill>
                <a:cs typeface="Times New Roman" panose="02020603050405020304" pitchFamily="18" charset="0"/>
              </a:rPr>
              <a:t>và chúng tôi đến để triều bái người</a:t>
            </a:r>
            <a:r>
              <a:rPr lang="en-US" sz="5400" dirty="0">
                <a:solidFill>
                  <a:schemeClr val="bg1"/>
                </a:solidFill>
                <a:cs typeface="Times New Roman" panose="02020603050405020304" pitchFamily="18" charset="0"/>
              </a:rPr>
              <a:t>. </a:t>
            </a:r>
            <a:r>
              <a:rPr lang="en-US" sz="5400" u="sng" dirty="0">
                <a:solidFill>
                  <a:srgbClr val="FFFF00"/>
                </a:solidFill>
                <a:cs typeface="Times New Roman" panose="02020603050405020304" pitchFamily="18" charset="0"/>
              </a:rPr>
              <a:t>Alleluia.</a:t>
            </a:r>
            <a:endParaRPr lang="vi-VN" sz="5400" u="sng"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5188775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4324350"/>
            <a:ext cx="819150" cy="81915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271464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a:solidFill>
                  <a:srgbClr val="FFFF00"/>
                </a:solidFill>
                <a:latin typeface="Times New Roman" pitchFamily="18" charset="0"/>
                <a:cs typeface="Times New Roman" pitchFamily="18" charset="0"/>
              </a:rPr>
              <a:t>(cuối đầu)</a:t>
            </a:r>
          </a:p>
        </p:txBody>
      </p:sp>
    </p:spTree>
    <p:extLst>
      <p:ext uri="{BB962C8B-B14F-4D97-AF65-F5344CB8AC3E}">
        <p14:creationId xmlns:p14="http://schemas.microsoft.com/office/powerpoint/2010/main" val="348046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19081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 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462760"/>
          </a:xfrm>
          <a:prstGeom prst="rect">
            <a:avLst/>
          </a:prstGeom>
          <a:noFill/>
        </p:spPr>
        <p:txBody>
          <a:bodyPr wrap="square" lIns="91440" tIns="45720" rIns="91440" bIns="45720">
            <a:spAutoFit/>
          </a:bodyPr>
          <a:lstStyle/>
          <a:p>
            <a:pPr algn="ct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Lời</a:t>
            </a:r>
            <a:r>
              <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 </a:t>
            </a: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Nguyện</a:t>
            </a:r>
            <a:r>
              <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 </a:t>
            </a: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Tín</a:t>
            </a:r>
            <a:r>
              <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 </a:t>
            </a: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Hữu</a:t>
            </a:r>
            <a:endPar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endParaRPr>
          </a:p>
          <a:p>
            <a:pPr algn="just"/>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thớ</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cứu</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r>
            <a:b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4038600" y="2769810"/>
            <a:ext cx="4572000" cy="1323439"/>
          </a:xfrm>
          <a:prstGeom prst="rect">
            <a:avLst/>
          </a:prstGeom>
        </p:spPr>
        <p:txBody>
          <a:bodyPr>
            <a:spAutoFit/>
          </a:bodyPr>
          <a:lstStyle/>
          <a:p>
            <a:pPr lvl="0" algn="ct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Hiệp</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Cùng</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Ba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Vua</a:t>
            </a:r>
            <a:endPar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endParaRPr>
          </a:p>
          <a:p>
            <a:pPr lvl="0" algn="ctr"/>
            <a:r>
              <a:rPr lang="en-US" sz="32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Bạch</a:t>
            </a:r>
            <a:r>
              <a:rPr lang="en-US" sz="32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32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Vân</a:t>
            </a:r>
            <a:endParaRPr lang="en-US" sz="32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a:solidFill>
                  <a:srgbClr val="FFFF00"/>
                </a:solidFill>
                <a:effectLst/>
                <a:cs typeface="Times New Roman" pitchFamily="18" charset="0"/>
              </a:rPr>
              <a:t>Tk1:</a:t>
            </a:r>
            <a:r>
              <a:rPr lang="en-US" sz="4500" b="0" dirty="0">
                <a:solidFill>
                  <a:schemeClr val="bg1"/>
                </a:solidFill>
                <a:effectLst/>
                <a:cs typeface="Times New Roman" pitchFamily="18" charset="0"/>
              </a:rPr>
              <a:t> </a:t>
            </a:r>
            <a:r>
              <a:rPr lang="vi-VN" sz="4500" dirty="0">
                <a:solidFill>
                  <a:schemeClr val="bg1"/>
                </a:solidFill>
              </a:rPr>
              <a:t>Hiệp cùng Ba Vua con xin dâng lên vàng hương mộc dược.  Hiệp cùng Ba Vua con xin dâng lên bao điều mong ước. Nguyện xin dâng lên bao nhiêu tâm tư, lòng mến trung trinh.  Này bao hy sinh xin tiến dâng Cha đền bao tội tình</a:t>
            </a:r>
            <a:r>
              <a:rPr lang="en-US" sz="4500" dirty="0">
                <a:solidFill>
                  <a:schemeClr val="bg1"/>
                </a:solidFill>
              </a:rPr>
              <a:t>.</a:t>
            </a:r>
            <a:endParaRPr lang="en-US" sz="4500" b="0" dirty="0">
              <a:solidFill>
                <a:schemeClr val="bg1"/>
              </a:solidFill>
              <a:effectLst/>
              <a:cs typeface="Times New Roman" pitchFamily="18" charset="0"/>
            </a:endParaRPr>
          </a:p>
        </p:txBody>
      </p:sp>
    </p:spTree>
    <p:extLst>
      <p:ext uri="{BB962C8B-B14F-4D97-AF65-F5344CB8AC3E}">
        <p14:creationId xmlns:p14="http://schemas.microsoft.com/office/powerpoint/2010/main" val="2540320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Dâng lên con xin dâng lên đây vàng nhũ hương.  Dâng lên con xin dâng lên tấm lòng yêu thương.  Hiệp cùng Ba Vua kính thờ này đây bánh miến sẽ nên Mình Thánh thần lương</a:t>
            </a:r>
            <a:r>
              <a:rPr lang="en-US" sz="5400" dirty="0">
                <a:solidFill>
                  <a:schemeClr val="bg1"/>
                </a:solidFill>
              </a:rPr>
              <a:t>…..</a:t>
            </a:r>
            <a:r>
              <a:rPr lang="vi-VN" sz="5400" dirty="0">
                <a:solidFill>
                  <a:schemeClr val="bg1"/>
                </a:solidFill>
              </a:rPr>
              <a:t>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77196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FF00"/>
                </a:solidFill>
                <a:cs typeface="Times New Roman" pitchFamily="18" charset="0"/>
              </a:rPr>
              <a:t>***</a:t>
            </a:r>
            <a:r>
              <a:rPr lang="en-US" sz="5200" b="0" u="sng" dirty="0">
                <a:solidFill>
                  <a:srgbClr val="FFFF00"/>
                </a:solidFill>
                <a:effectLst/>
                <a:cs typeface="Times New Roman" pitchFamily="18" charset="0"/>
              </a:rPr>
              <a:t>:</a:t>
            </a:r>
            <a:r>
              <a:rPr lang="en-US" sz="5200" b="0" dirty="0">
                <a:solidFill>
                  <a:schemeClr val="bg1"/>
                </a:solidFill>
                <a:effectLst/>
                <a:cs typeface="Times New Roman" pitchFamily="18" charset="0"/>
              </a:rPr>
              <a:t> </a:t>
            </a:r>
            <a:r>
              <a:rPr lang="vi-VN" sz="5200" dirty="0">
                <a:solidFill>
                  <a:schemeClr val="bg1"/>
                </a:solidFill>
              </a:rPr>
              <a:t>Dâng lên con xin dâng lên đây lòng thành kính.  Dâng lên con xin dâng lên tấm lòng hy sinh. Hiệp cùng Ba Vua kính thờ tiến dâng rượu nho sẽ nên Máu Thánh nuôi hồn</a:t>
            </a:r>
            <a:r>
              <a:rPr lang="en-US" sz="5200" dirty="0">
                <a:solidFill>
                  <a:schemeClr val="bg1"/>
                </a:solidFill>
              </a:rPr>
              <a:t>.</a:t>
            </a:r>
            <a:endParaRPr lang="en-US" sz="5200" b="0" dirty="0">
              <a:solidFill>
                <a:schemeClr val="bg1"/>
              </a:solidFill>
              <a:effectLst/>
              <a:cs typeface="Times New Roman" pitchFamily="18" charset="0"/>
            </a:endParaRPr>
          </a:p>
        </p:txBody>
      </p:sp>
    </p:spTree>
    <p:extLst>
      <p:ext uri="{BB962C8B-B14F-4D97-AF65-F5344CB8AC3E}">
        <p14:creationId xmlns:p14="http://schemas.microsoft.com/office/powerpoint/2010/main" val="3821298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latin typeface="+mj-lt"/>
                <a:cs typeface="Times New Roman" pitchFamily="18" charset="0"/>
              </a:rPr>
              <a:t>Tk2:</a:t>
            </a:r>
            <a:r>
              <a:rPr lang="en-US" sz="5600" b="0" dirty="0">
                <a:solidFill>
                  <a:schemeClr val="bg1"/>
                </a:solidFill>
                <a:effectLst/>
                <a:latin typeface="+mj-lt"/>
                <a:cs typeface="Times New Roman" pitchFamily="18" charset="0"/>
              </a:rPr>
              <a:t> </a:t>
            </a:r>
            <a:r>
              <a:rPr lang="vi-VN" dirty="0">
                <a:solidFill>
                  <a:schemeClr val="bg1"/>
                </a:solidFill>
              </a:rPr>
              <a:t>Hiệp cùng anh em con xin dâng lên hy lễ cuộc đời.  Hiệp cùng anh em con xin dâng lên tâm tình thống hối.  Nguyện xin dâng lên nơi </a:t>
            </a:r>
            <a:r>
              <a:rPr lang="en-US" dirty="0">
                <a:solidFill>
                  <a:schemeClr val="bg1"/>
                </a:solidFill>
              </a:rPr>
              <a:t>đ</a:t>
            </a:r>
            <a:r>
              <a:rPr lang="vi-VN" dirty="0">
                <a:solidFill>
                  <a:schemeClr val="bg1"/>
                </a:solidFill>
              </a:rPr>
              <a:t>ây hôm nay rượu bánh trinh nguyên. Nguyện xin Cha thương ban xuống muôn ơn thần lương dưỡng hồn.</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1313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cs typeface="Times New Roman" pitchFamily="18" charset="0"/>
              </a:rPr>
              <a:t>Đk</a:t>
            </a:r>
            <a:r>
              <a:rPr lang="en-US" sz="5400" b="0" u="sng" dirty="0">
                <a:solidFill>
                  <a:srgbClr val="FFFF00"/>
                </a:solidFill>
                <a:effectLst/>
                <a:cs typeface="Times New Roman" pitchFamily="18" charset="0"/>
              </a:rPr>
              <a:t>:</a:t>
            </a:r>
            <a:r>
              <a:rPr lang="en-US" sz="5400" b="0" dirty="0">
                <a:solidFill>
                  <a:schemeClr val="bg1"/>
                </a:solidFill>
                <a:effectLst/>
                <a:cs typeface="Times New Roman" pitchFamily="18" charset="0"/>
              </a:rPr>
              <a:t> </a:t>
            </a:r>
            <a:r>
              <a:rPr lang="vi-VN" sz="5400" dirty="0">
                <a:solidFill>
                  <a:schemeClr val="bg1"/>
                </a:solidFill>
              </a:rPr>
              <a:t>Dâng lên con xin dâng lên đây vàng nhũ hương.  Dâng lên con xin dâng lên tấm lòng yêu thương.  Hiệp cùng Ba Vua kính thờ này đây bánh miến sẽ nên Mình Thánh thần lương</a:t>
            </a:r>
            <a:r>
              <a:rPr lang="en-US" sz="5400" dirty="0">
                <a:solidFill>
                  <a:schemeClr val="bg1"/>
                </a:solidFill>
              </a:rPr>
              <a:t>…..</a:t>
            </a:r>
            <a:r>
              <a:rPr lang="vi-VN" sz="5400" dirty="0">
                <a:solidFill>
                  <a:schemeClr val="bg1"/>
                </a:solidFill>
              </a:rPr>
              <a:t>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45032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FF00"/>
                </a:solidFill>
                <a:cs typeface="Times New Roman" pitchFamily="18" charset="0"/>
              </a:rPr>
              <a:t>***</a:t>
            </a:r>
            <a:r>
              <a:rPr lang="en-US" sz="5200" b="0" u="sng" dirty="0">
                <a:solidFill>
                  <a:srgbClr val="FFFF00"/>
                </a:solidFill>
                <a:effectLst/>
                <a:cs typeface="Times New Roman" pitchFamily="18" charset="0"/>
              </a:rPr>
              <a:t>:</a:t>
            </a:r>
            <a:r>
              <a:rPr lang="en-US" sz="5200" b="0" dirty="0">
                <a:solidFill>
                  <a:schemeClr val="bg1"/>
                </a:solidFill>
                <a:effectLst/>
                <a:cs typeface="Times New Roman" pitchFamily="18" charset="0"/>
              </a:rPr>
              <a:t> </a:t>
            </a:r>
            <a:r>
              <a:rPr lang="vi-VN" sz="5200" dirty="0">
                <a:solidFill>
                  <a:schemeClr val="bg1"/>
                </a:solidFill>
              </a:rPr>
              <a:t>Dâng lên con xin dâng lên đây lòng thành kính.  Dâng lên con xin dâng lên tấm lòng hy sinh. Hiệp cùng Ba Vua kính thờ tiến dâng rượu nho sẽ nên Máu Thánh nuôi hồn</a:t>
            </a:r>
            <a:r>
              <a:rPr lang="en-US" sz="5200" dirty="0">
                <a:solidFill>
                  <a:schemeClr val="bg1"/>
                </a:solidFill>
              </a:rPr>
              <a:t>.</a:t>
            </a:r>
            <a:endParaRPr lang="en-US" sz="5200" b="0" dirty="0">
              <a:solidFill>
                <a:schemeClr val="bg1"/>
              </a:solidFill>
              <a:effectLst/>
              <a:cs typeface="Times New Roman" pitchFamily="18" charset="0"/>
            </a:endParaRPr>
          </a:p>
        </p:txBody>
      </p:sp>
    </p:spTree>
    <p:extLst>
      <p:ext uri="{BB962C8B-B14F-4D97-AF65-F5344CB8AC3E}">
        <p14:creationId xmlns:p14="http://schemas.microsoft.com/office/powerpoint/2010/main" val="1139473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normAutofit fontScale="90000"/>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0"/>
            <a:ext cx="9144000" cy="5676900"/>
          </a:xfrm>
        </p:spPr>
        <p:txBody>
          <a:bodyPr/>
          <a:lstStyle/>
          <a:p>
            <a:pPr eaLnBrk="1" hangingPunct="1">
              <a:lnSpc>
                <a:spcPct val="105000"/>
              </a:lnSpc>
            </a:pPr>
            <a:endParaRPr lang="en-US" sz="2400" dirty="0">
              <a:solidFill>
                <a:srgbClr val="FFFF00"/>
              </a:solidFill>
              <a:effectLst/>
              <a:latin typeface="+mj-lt"/>
              <a:cs typeface="Tahoma" pitchFamily="34" charset="0"/>
            </a:endParaRPr>
          </a:p>
          <a:p>
            <a:pPr eaLnBrk="1" hangingPunct="1">
              <a:lnSpc>
                <a:spcPct val="105000"/>
              </a:lnSpc>
            </a:pPr>
            <a:r>
              <a:rPr lang="en-US" sz="7200" dirty="0">
                <a:solidFill>
                  <a:srgbClr val="FFFF00"/>
                </a:solidFill>
                <a:effectLst/>
                <a:latin typeface="+mj-lt"/>
                <a:cs typeface="Tahoma" pitchFamily="34" charset="0"/>
              </a:rPr>
              <a:t>Ca </a:t>
            </a:r>
            <a:r>
              <a:rPr lang="vi-VN" sz="7200" dirty="0">
                <a:solidFill>
                  <a:srgbClr val="FFFF00"/>
                </a:solidFill>
                <a:effectLst/>
                <a:latin typeface="+mj-lt"/>
                <a:cs typeface="Tahoma" pitchFamily="34" charset="0"/>
              </a:rPr>
              <a:t>Nhập lễ</a:t>
            </a:r>
            <a:endParaRPr lang="en-US" sz="7200" b="0" dirty="0">
              <a:solidFill>
                <a:srgbClr val="FFFF00"/>
              </a:solidFill>
              <a:effectLst/>
              <a:latin typeface="+mj-lt"/>
              <a:cs typeface="Tahoma" pitchFamily="34" charset="0"/>
            </a:endParaRPr>
          </a:p>
          <a:p>
            <a:pPr eaLnBrk="1" hangingPunct="1">
              <a:lnSpc>
                <a:spcPct val="105000"/>
              </a:lnSpc>
            </a:pPr>
            <a:r>
              <a:rPr lang="en-US" sz="6600" dirty="0">
                <a:solidFill>
                  <a:srgbClr val="FFFF00"/>
                </a:solidFill>
                <a:latin typeface="+mj-lt"/>
                <a:cs typeface="Tahoma" pitchFamily="34" charset="0"/>
              </a:rPr>
              <a:t>Mau </a:t>
            </a:r>
            <a:r>
              <a:rPr lang="en-US" sz="6600" dirty="0" err="1">
                <a:solidFill>
                  <a:srgbClr val="FFFF00"/>
                </a:solidFill>
                <a:latin typeface="+mj-lt"/>
                <a:cs typeface="Tahoma" pitchFamily="34" charset="0"/>
              </a:rPr>
              <a:t>Tới</a:t>
            </a:r>
            <a:r>
              <a:rPr lang="en-US" sz="6600" dirty="0">
                <a:solidFill>
                  <a:srgbClr val="FFFF00"/>
                </a:solidFill>
                <a:latin typeface="+mj-lt"/>
                <a:cs typeface="Tahoma" pitchFamily="34" charset="0"/>
              </a:rPr>
              <a:t> </a:t>
            </a:r>
            <a:r>
              <a:rPr lang="en-US" sz="6600" dirty="0" err="1">
                <a:solidFill>
                  <a:srgbClr val="FFFF00"/>
                </a:solidFill>
                <a:latin typeface="+mj-lt"/>
                <a:cs typeface="Tahoma" pitchFamily="34" charset="0"/>
              </a:rPr>
              <a:t>BêLem</a:t>
            </a:r>
            <a:r>
              <a:rPr lang="en-US" sz="6600" dirty="0">
                <a:solidFill>
                  <a:schemeClr val="accent5">
                    <a:lumMod val="25000"/>
                  </a:schemeClr>
                </a:solidFill>
                <a:latin typeface="+mj-lt"/>
                <a:cs typeface="Tahoma" pitchFamily="34" charset="0"/>
              </a:rPr>
              <a:t/>
            </a:r>
            <a:br>
              <a:rPr lang="en-US" sz="6600" dirty="0">
                <a:solidFill>
                  <a:schemeClr val="accent5">
                    <a:lumMod val="25000"/>
                  </a:schemeClr>
                </a:solidFill>
                <a:latin typeface="+mj-lt"/>
                <a:cs typeface="Tahoma" pitchFamily="34" charset="0"/>
              </a:rPr>
            </a:br>
            <a:r>
              <a:rPr lang="en-US" sz="6000" i="1" dirty="0" err="1">
                <a:solidFill>
                  <a:schemeClr val="bg1"/>
                </a:solidFill>
                <a:latin typeface="+mj-lt"/>
                <a:cs typeface="Tahoma" pitchFamily="34" charset="0"/>
              </a:rPr>
              <a:t>Bạch</a:t>
            </a:r>
            <a:r>
              <a:rPr lang="en-US" sz="6000" i="1" dirty="0">
                <a:solidFill>
                  <a:schemeClr val="bg1"/>
                </a:solidFill>
                <a:latin typeface="+mj-lt"/>
                <a:cs typeface="Tahoma" pitchFamily="34" charset="0"/>
              </a:rPr>
              <a:t> </a:t>
            </a:r>
            <a:r>
              <a:rPr lang="en-US" sz="6000" i="1" dirty="0" err="1">
                <a:solidFill>
                  <a:schemeClr val="bg1"/>
                </a:solidFill>
                <a:latin typeface="+mj-lt"/>
                <a:cs typeface="Tahoma" pitchFamily="34" charset="0"/>
              </a:rPr>
              <a:t>Vân</a:t>
            </a:r>
            <a:endParaRPr lang="en-US" sz="6600" b="0" i="1" dirty="0">
              <a:solidFill>
                <a:schemeClr val="bg1"/>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1307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143500"/>
          </a:xfrm>
          <a:prstGeom prst="rect">
            <a:avLst/>
          </a:prstGeom>
        </p:spPr>
      </p:pic>
    </p:spTree>
    <p:extLst>
      <p:ext uri="{BB962C8B-B14F-4D97-AF65-F5344CB8AC3E}">
        <p14:creationId xmlns:p14="http://schemas.microsoft.com/office/powerpoint/2010/main" val="101890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239896"/>
          </a:xfrm>
          <a:prstGeom prst="rect">
            <a:avLst/>
          </a:prstGeom>
          <a:noFill/>
        </p:spPr>
        <p:txBody>
          <a:bodyPr wrap="square" lIns="68580" tIns="34290" rIns="68580" bIns="34290">
            <a:spAutoFit/>
          </a:bodyPr>
          <a:lstStyle/>
          <a:p>
            <a:pPr algn="just"/>
            <a:r>
              <a:rPr lang="vi-VN" sz="4800" dirty="0" smtClean="0">
                <a:solidFill>
                  <a:schemeClr val="bg1"/>
                </a:solidFill>
                <a:latin typeface="+mj-lt"/>
                <a:ea typeface="Segoe UI Black" panose="020B0A02040204020203" pitchFamily="34" charset="0"/>
              </a:rPr>
              <a:t>Lạy </a:t>
            </a:r>
            <a:r>
              <a:rPr lang="vi-VN" sz="4800" dirty="0">
                <a:solidFill>
                  <a:schemeClr val="bg1"/>
                </a:solidFill>
                <a:latin typeface="+mj-lt"/>
                <a:ea typeface="Segoe UI Black" panose="020B0A02040204020203" pitchFamily="34" charset="0"/>
              </a:rPr>
              <a:t>Cha trên trời</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Xin cho ơn đức tin mà Cha ban tặng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trong Chúa Giêsu Kitô Con Cha</a:t>
            </a:r>
            <a:r>
              <a:rPr lang="en-US" sz="4800" dirty="0">
                <a:solidFill>
                  <a:srgbClr val="FF0000"/>
                </a:solidFill>
                <a:latin typeface="+mj-lt"/>
                <a:ea typeface="Segoe UI Black" panose="020B0A02040204020203" pitchFamily="34" charset="0"/>
              </a:rPr>
              <a:t>/</a:t>
            </a:r>
            <a:r>
              <a:rPr lang="vi-VN" sz="4800" dirty="0">
                <a:solidFill>
                  <a:schemeClr val="bg1"/>
                </a:solidFill>
                <a:latin typeface="+mj-lt"/>
                <a:ea typeface="Segoe UI Black" panose="020B0A02040204020203" pitchFamily="34" charset="0"/>
              </a:rPr>
              <a:t> và Anh của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latin typeface="+mj-lt"/>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dirty="0">
                <a:solidFill>
                  <a:schemeClr val="bg1"/>
                </a:solidFill>
                <a:latin typeface="+mj-lt"/>
                <a:ea typeface="Segoe UI Black" panose="020B0A02040204020203" pitchFamily="34" charset="0"/>
              </a:rPr>
              <a:t>khơi dậy trong chúng con niềm hy vọng</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hồng phúc</a:t>
            </a:r>
            <a:r>
              <a:rPr lang="en-US" sz="5300" dirty="0">
                <a:solidFill>
                  <a:srgbClr val="FFFF00"/>
                </a:solidFill>
                <a:latin typeface="+mj-lt"/>
                <a:ea typeface="Segoe UI Black" panose="020B0A02040204020203" pitchFamily="34" charset="0"/>
              </a:rPr>
              <a:t>/</a:t>
            </a:r>
            <a:r>
              <a:rPr lang="vi-VN" sz="5300" dirty="0">
                <a:solidFill>
                  <a:schemeClr val="bg1"/>
                </a:solidFill>
                <a:latin typeface="+mj-lt"/>
                <a:ea typeface="Segoe UI Black" panose="020B0A02040204020203" pitchFamily="34" charset="0"/>
              </a:rPr>
              <a:t> hướng về Nước Cha trị đến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Xin ân sủng Cha biến đổi chúng con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thành những người miệt mài vun trồng hạt giống Tin Mừng</a:t>
            </a:r>
            <a:r>
              <a:rPr lang="en-US" sz="5300" dirty="0">
                <a:solidFill>
                  <a:srgbClr val="FFFF00"/>
                </a:solidFill>
                <a:latin typeface="+mj-lt"/>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5024452"/>
          </a:xfrm>
          <a:prstGeom prst="rect">
            <a:avLst/>
          </a:prstGeom>
          <a:noFill/>
        </p:spPr>
        <p:txBody>
          <a:bodyPr wrap="square" lIns="68580" tIns="34290" rIns="68580" bIns="34290">
            <a:spAutoFit/>
          </a:bodyPr>
          <a:lstStyle/>
          <a:p>
            <a:pPr algn="just"/>
            <a:r>
              <a:rPr lang="vi-VN" sz="4600" dirty="0">
                <a:solidFill>
                  <a:schemeClr val="bg1"/>
                </a:solidFill>
                <a:latin typeface="+mj-lt"/>
                <a:ea typeface="Segoe UI Black" panose="020B0A02040204020203" pitchFamily="34" charset="0"/>
              </a:rPr>
              <a:t>Ước gì những hạt giống ấy</a:t>
            </a:r>
            <a:r>
              <a:rPr lang="en-US" sz="4600" dirty="0">
                <a:solidFill>
                  <a:srgbClr val="FFFF00"/>
                </a:solidFill>
                <a:latin typeface="+mj-lt"/>
                <a:ea typeface="Segoe UI Black" panose="020B0A02040204020203" pitchFamily="34" charset="0"/>
              </a:rPr>
              <a:t>/</a:t>
            </a:r>
            <a:r>
              <a:rPr lang="en-US" sz="4600" dirty="0">
                <a:solidFill>
                  <a:schemeClr val="bg1"/>
                </a:solidFill>
                <a:latin typeface="+mj-lt"/>
                <a:ea typeface="Segoe UI Black" panose="020B0A02040204020203" pitchFamily="34" charset="0"/>
              </a:rPr>
              <a:t> </a:t>
            </a:r>
            <a:r>
              <a:rPr lang="vi-VN" sz="4600" dirty="0">
                <a:solidFill>
                  <a:schemeClr val="bg1"/>
                </a:solidFill>
                <a:latin typeface="+mj-lt"/>
                <a:ea typeface="Segoe UI Black" panose="020B0A02040204020203" pitchFamily="34" charset="0"/>
              </a:rPr>
              <a:t>biến đổi từ bên trong nhân loại và toàn thể vũ trụ này</a:t>
            </a:r>
            <a:r>
              <a:rPr lang="en-US" sz="4600" dirty="0">
                <a:solidFill>
                  <a:srgbClr val="FFFF00"/>
                </a:solidFill>
                <a:latin typeface="+mj-lt"/>
                <a:ea typeface="Segoe UI Black" panose="020B0A02040204020203" pitchFamily="34" charset="0"/>
              </a:rPr>
              <a:t>/</a:t>
            </a:r>
            <a:r>
              <a:rPr lang="en-US" sz="4600" dirty="0">
                <a:solidFill>
                  <a:schemeClr val="bg1"/>
                </a:solidFill>
                <a:latin typeface="+mj-lt"/>
                <a:ea typeface="Segoe UI Black" panose="020B0A02040204020203" pitchFamily="34" charset="0"/>
              </a:rPr>
              <a:t> </a:t>
            </a:r>
            <a:r>
              <a:rPr lang="vi-VN" sz="4600" dirty="0">
                <a:solidFill>
                  <a:schemeClr val="bg1"/>
                </a:solidFill>
                <a:latin typeface="+mj-lt"/>
                <a:ea typeface="Segoe UI Black" panose="020B0A02040204020203" pitchFamily="34" charset="0"/>
              </a:rPr>
              <a:t>trong khi vững</a:t>
            </a:r>
            <a:r>
              <a:rPr lang="en-US" sz="4600" dirty="0">
                <a:solidFill>
                  <a:schemeClr val="bg1"/>
                </a:solidFill>
                <a:latin typeface="+mj-lt"/>
                <a:ea typeface="Segoe UI Black" panose="020B0A02040204020203" pitchFamily="34" charset="0"/>
              </a:rPr>
              <a:t> </a:t>
            </a:r>
            <a:r>
              <a:rPr lang="vi-VN" sz="4600" dirty="0">
                <a:solidFill>
                  <a:schemeClr val="bg1"/>
                </a:solidFill>
                <a:latin typeface="+mj-lt"/>
                <a:ea typeface="Segoe UI Black" panose="020B0A02040204020203" pitchFamily="34" charset="0"/>
              </a:rPr>
              <a:t>lòng mong đợi trời mới đất mới</a:t>
            </a:r>
            <a:r>
              <a:rPr lang="en-US" sz="4600" dirty="0">
                <a:solidFill>
                  <a:srgbClr val="FFFF00"/>
                </a:solidFill>
                <a:latin typeface="+mj-lt"/>
                <a:ea typeface="Segoe UI Black" panose="020B0A02040204020203" pitchFamily="34" charset="0"/>
              </a:rPr>
              <a:t>/</a:t>
            </a:r>
            <a:r>
              <a:rPr lang="en-US" sz="4600" dirty="0">
                <a:solidFill>
                  <a:srgbClr val="FF0000"/>
                </a:solidFill>
                <a:latin typeface="+mj-lt"/>
                <a:ea typeface="Segoe UI Black" panose="020B0A02040204020203" pitchFamily="34" charset="0"/>
              </a:rPr>
              <a:t> </a:t>
            </a:r>
            <a:r>
              <a:rPr lang="vi-VN" sz="4600" dirty="0">
                <a:solidFill>
                  <a:schemeClr val="bg1"/>
                </a:solidFill>
                <a:latin typeface="+mj-lt"/>
                <a:ea typeface="Segoe UI Black" panose="020B0A02040204020203" pitchFamily="34" charset="0"/>
              </a:rPr>
              <a:t>lúc mà quyền lực Sự Dữ sẽ bị đánh bại</a:t>
            </a:r>
            <a:r>
              <a:rPr lang="en-US" sz="4600" dirty="0">
                <a:solidFill>
                  <a:srgbClr val="FFFF00"/>
                </a:solidFill>
                <a:latin typeface="+mj-lt"/>
                <a:ea typeface="Segoe UI Black" panose="020B0A02040204020203" pitchFamily="34" charset="0"/>
              </a:rPr>
              <a:t>/</a:t>
            </a:r>
            <a:r>
              <a:rPr lang="en-US" sz="4600" dirty="0">
                <a:solidFill>
                  <a:schemeClr val="bg1"/>
                </a:solidFill>
                <a:latin typeface="+mj-lt"/>
                <a:ea typeface="Segoe UI Black" panose="020B0A02040204020203" pitchFamily="34" charset="0"/>
              </a:rPr>
              <a:t> </a:t>
            </a:r>
            <a:r>
              <a:rPr lang="vi-VN" sz="4600" dirty="0">
                <a:solidFill>
                  <a:schemeClr val="bg1"/>
                </a:solidFill>
                <a:latin typeface="+mj-lt"/>
                <a:ea typeface="Segoe UI Black" panose="020B0A02040204020203" pitchFamily="34" charset="0"/>
              </a:rPr>
              <a:t>và vinh quang Cha sẽ chiếu sáng muôn đời</a:t>
            </a:r>
            <a:r>
              <a:rPr lang="en-US" sz="4600" dirty="0">
                <a:solidFill>
                  <a:srgbClr val="FFFF00"/>
                </a:solidFill>
                <a:latin typeface="+mj-lt"/>
                <a:ea typeface="Segoe UI Black" panose="020B0A02040204020203" pitchFamily="34" charset="0"/>
              </a:rPr>
              <a:t>/</a:t>
            </a:r>
            <a:endParaRPr lang="vi-VN" sz="46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dirty="0">
                <a:solidFill>
                  <a:schemeClr val="bg1"/>
                </a:solidFill>
                <a:latin typeface="+mj-lt"/>
                <a:ea typeface="Segoe UI Black" panose="020B0A02040204020203" pitchFamily="34" charset="0"/>
              </a:rPr>
              <a:t>Xin cho ân sủng của Năm</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Thánh này</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khơi dậy trong chúng con</a:t>
            </a:r>
            <a:r>
              <a:rPr lang="en-US" sz="5000" dirty="0">
                <a:solidFill>
                  <a:srgbClr val="FFFF00"/>
                </a:solidFill>
                <a:latin typeface="+mj-lt"/>
                <a:ea typeface="Segoe UI Black" panose="020B0A02040204020203" pitchFamily="34" charset="0"/>
              </a:rPr>
              <a:t>/</a:t>
            </a:r>
            <a:r>
              <a:rPr lang="vi-VN" sz="5000" dirty="0">
                <a:solidFill>
                  <a:schemeClr val="bg1"/>
                </a:solidFill>
                <a:latin typeface="+mj-lt"/>
                <a:ea typeface="Segoe UI Black" panose="020B0A02040204020203" pitchFamily="34" charset="0"/>
              </a:rPr>
              <a:t> là Những Người Lữ Hành Hy Vọng</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niềm khao khát kho tàng ở trên trời</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đ</a:t>
            </a:r>
            <a:r>
              <a:rPr lang="vi-VN" sz="5000" dirty="0">
                <a:solidFill>
                  <a:schemeClr val="bg1"/>
                </a:solidFill>
                <a:latin typeface="+mj-lt"/>
                <a:ea typeface="Segoe UI Black" panose="020B0A02040204020203" pitchFamily="34" charset="0"/>
              </a:rPr>
              <a:t>ồng thời cũng làm lan tỏa trên khắp thế giới</a:t>
            </a:r>
            <a:r>
              <a:rPr lang="en-US" sz="5000" dirty="0">
                <a:solidFill>
                  <a:srgbClr val="FFFF00"/>
                </a:solidFill>
                <a:latin typeface="+mj-lt"/>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dirty="0" err="1">
                <a:solidFill>
                  <a:schemeClr val="bg1"/>
                </a:solidFill>
                <a:latin typeface="+mj-lt"/>
                <a:ea typeface="Segoe UI Black" panose="020B0A02040204020203" pitchFamily="34" charset="0"/>
              </a:rPr>
              <a:t>niềm</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vui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sự</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bình</a:t>
            </a:r>
            <a:r>
              <a:rPr lang="en-US" sz="5400" dirty="0">
                <a:solidFill>
                  <a:schemeClr val="bg1"/>
                </a:solidFill>
                <a:latin typeface="+mj-lt"/>
                <a:ea typeface="Segoe UI Black" panose="020B0A02040204020203" pitchFamily="34" charset="0"/>
              </a:rPr>
              <a:t> an </a:t>
            </a:r>
            <a:r>
              <a:rPr lang="en-US" sz="5400" dirty="0" err="1">
                <a:solidFill>
                  <a:schemeClr val="bg1"/>
                </a:solidFill>
                <a:latin typeface="+mj-lt"/>
                <a:ea typeface="Segoe UI Black" panose="020B0A02040204020203" pitchFamily="34" charset="0"/>
              </a:rPr>
              <a:t>của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Cứu</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Chuộc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Xin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vinh</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ngợi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khen</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là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Thiên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đáng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muôn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đời</a:t>
            </a:r>
            <a:r>
              <a:rPr lang="en-US" sz="5400" dirty="0">
                <a:solidFill>
                  <a:schemeClr val="bg1"/>
                </a:solidFill>
                <a:latin typeface="+mj-lt"/>
                <a:ea typeface="Segoe UI Black" panose="020B0A02040204020203" pitchFamily="34" charset="0"/>
              </a:rPr>
              <a:t>. </a:t>
            </a:r>
            <a:r>
              <a:rPr lang="en-US" sz="5400" dirty="0">
                <a:solidFill>
                  <a:srgbClr val="FFFF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3581400"/>
          </a:xfrm>
        </p:spPr>
        <p:txBody>
          <a:bodyPr>
            <a:noAutofit/>
          </a:bodyPr>
          <a:lstStyle/>
          <a:p>
            <a:r>
              <a:rPr lang="en-US" b="0" dirty="0">
                <a:solidFill>
                  <a:srgbClr val="FFFF00"/>
                </a:solidFill>
                <a:effectLst/>
                <a:latin typeface="+mj-lt"/>
                <a:cs typeface="Times New Roman" pitchFamily="18" charset="0"/>
              </a:rPr>
              <a:t>Ca </a:t>
            </a:r>
            <a:r>
              <a:rPr lang="en-US" b="0" dirty="0" err="1">
                <a:solidFill>
                  <a:srgbClr val="FFFF00"/>
                </a:solidFill>
                <a:effectLst/>
                <a:latin typeface="+mj-lt"/>
                <a:cs typeface="Times New Roman" pitchFamily="18" charset="0"/>
              </a:rPr>
              <a:t>Nguyện</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Hiệp</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Lễ</a:t>
            </a:r>
            <a:r>
              <a:rPr lang="en-US" b="0" dirty="0">
                <a:solidFill>
                  <a:srgbClr val="FFFF00"/>
                </a:solidFill>
                <a:effectLst/>
                <a:latin typeface="+mj-lt"/>
                <a:cs typeface="Times New Roman" pitchFamily="18" charset="0"/>
              </a:rPr>
              <a:t/>
            </a:r>
            <a:br>
              <a:rPr lang="en-US" b="0" dirty="0">
                <a:solidFill>
                  <a:srgbClr val="FFFF00"/>
                </a:solidFill>
                <a:effectLst/>
                <a:latin typeface="+mj-lt"/>
                <a:cs typeface="Times New Roman" pitchFamily="18" charset="0"/>
              </a:rPr>
            </a:br>
            <a:r>
              <a:rPr lang="en-US" sz="7200" b="0" dirty="0" err="1">
                <a:solidFill>
                  <a:srgbClr val="FFFF00"/>
                </a:solidFill>
                <a:effectLst/>
                <a:latin typeface="+mj-lt"/>
                <a:cs typeface="Times New Roman" pitchFamily="18" charset="0"/>
              </a:rPr>
              <a:t>Khúc</a:t>
            </a:r>
            <a:r>
              <a:rPr lang="en-US" sz="7200" b="0" dirty="0">
                <a:solidFill>
                  <a:srgbClr val="FFFF00"/>
                </a:solidFill>
                <a:effectLst/>
                <a:latin typeface="+mj-lt"/>
                <a:cs typeface="Times New Roman" pitchFamily="18" charset="0"/>
              </a:rPr>
              <a:t> Ca </a:t>
            </a:r>
            <a:r>
              <a:rPr lang="en-US" sz="7200" b="0" dirty="0" err="1">
                <a:solidFill>
                  <a:srgbClr val="FFFF00"/>
                </a:solidFill>
                <a:effectLst/>
                <a:latin typeface="+mj-lt"/>
                <a:cs typeface="Times New Roman" pitchFamily="18" charset="0"/>
              </a:rPr>
              <a:t>Hển</a:t>
            </a:r>
            <a:r>
              <a:rPr lang="en-US" sz="7200" b="0" dirty="0">
                <a:solidFill>
                  <a:srgbClr val="FFFF00"/>
                </a:solidFill>
                <a:effectLst/>
                <a:latin typeface="+mj-lt"/>
                <a:cs typeface="Times New Roman" pitchFamily="18" charset="0"/>
              </a:rPr>
              <a:t> Linh</a:t>
            </a:r>
            <a:r>
              <a:rPr lang="en-US" b="0" dirty="0">
                <a:solidFill>
                  <a:srgbClr val="FFFF00"/>
                </a:solidFill>
                <a:effectLst/>
                <a:latin typeface="+mj-lt"/>
                <a:cs typeface="Times New Roman" pitchFamily="18" charset="0"/>
              </a:rPr>
              <a:t/>
            </a:r>
            <a:br>
              <a:rPr lang="en-US" b="0" dirty="0">
                <a:solidFill>
                  <a:srgbClr val="FFFF00"/>
                </a:solidFill>
                <a:effectLst/>
                <a:latin typeface="+mj-lt"/>
                <a:cs typeface="Times New Roman" pitchFamily="18" charset="0"/>
              </a:rPr>
            </a:br>
            <a:r>
              <a:rPr lang="en-US" b="0" dirty="0" err="1">
                <a:solidFill>
                  <a:srgbClr val="FFFF00"/>
                </a:solidFill>
                <a:effectLst/>
                <a:latin typeface="+mj-lt"/>
                <a:cs typeface="Times New Roman" pitchFamily="18" charset="0"/>
              </a:rPr>
              <a:t>lm</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Nguyễn</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Duy</a:t>
            </a: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83976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u="sng" dirty="0">
                <a:solidFill>
                  <a:srgbClr val="FFFF00"/>
                </a:solidFill>
                <a:effectLst/>
              </a:rPr>
              <a:t>k1:</a:t>
            </a:r>
            <a:r>
              <a:rPr lang="en-US" sz="4800" dirty="0">
                <a:solidFill>
                  <a:schemeClr val="accent5">
                    <a:lumMod val="25000"/>
                  </a:schemeClr>
                </a:solidFill>
                <a:effectLst/>
              </a:rPr>
              <a:t> </a:t>
            </a:r>
            <a:r>
              <a:rPr lang="en-US" sz="4800" dirty="0" err="1">
                <a:solidFill>
                  <a:schemeClr val="bg1"/>
                </a:solidFill>
                <a:cs typeface="Times New Roman" pitchFamily="18" charset="0"/>
              </a:rPr>
              <a:t>Bầu</a:t>
            </a:r>
            <a:r>
              <a:rPr lang="en-US" sz="4800" dirty="0">
                <a:solidFill>
                  <a:schemeClr val="bg1"/>
                </a:solidFill>
                <a:cs typeface="Times New Roman" pitchFamily="18" charset="0"/>
              </a:rPr>
              <a:t> </a:t>
            </a:r>
            <a:r>
              <a:rPr lang="en-US" sz="4800" dirty="0" err="1">
                <a:solidFill>
                  <a:schemeClr val="bg1"/>
                </a:solidFill>
                <a:cs typeface="Times New Roman" pitchFamily="18" charset="0"/>
              </a:rPr>
              <a:t>trời</a:t>
            </a:r>
            <a:r>
              <a:rPr lang="en-US" sz="4800" dirty="0">
                <a:solidFill>
                  <a:schemeClr val="bg1"/>
                </a:solidFill>
                <a:cs typeface="Times New Roman" pitchFamily="18" charset="0"/>
              </a:rPr>
              <a:t> </a:t>
            </a:r>
            <a:r>
              <a:rPr lang="en-US" sz="4800" dirty="0" err="1">
                <a:solidFill>
                  <a:schemeClr val="bg1"/>
                </a:solidFill>
                <a:cs typeface="Times New Roman" pitchFamily="18" charset="0"/>
              </a:rPr>
              <a:t>Bê-lem</a:t>
            </a:r>
            <a:r>
              <a:rPr lang="en-US" sz="4800" dirty="0">
                <a:solidFill>
                  <a:schemeClr val="bg1"/>
                </a:solidFill>
                <a:cs typeface="Times New Roman" pitchFamily="18" charset="0"/>
              </a:rPr>
              <a:t> </a:t>
            </a:r>
            <a:r>
              <a:rPr lang="en-US" sz="4800" dirty="0" err="1">
                <a:solidFill>
                  <a:schemeClr val="bg1"/>
                </a:solidFill>
                <a:cs typeface="Times New Roman" pitchFamily="18" charset="0"/>
              </a:rPr>
              <a:t>ngập</a:t>
            </a:r>
            <a:r>
              <a:rPr lang="en-US" sz="4800" dirty="0">
                <a:solidFill>
                  <a:schemeClr val="bg1"/>
                </a:solidFill>
                <a:cs typeface="Times New Roman" pitchFamily="18" charset="0"/>
              </a:rPr>
              <a:t> </a:t>
            </a:r>
            <a:r>
              <a:rPr lang="en-US" sz="4800" dirty="0" err="1">
                <a:solidFill>
                  <a:schemeClr val="bg1"/>
                </a:solidFill>
                <a:cs typeface="Times New Roman" pitchFamily="18" charset="0"/>
              </a:rPr>
              <a:t>tràn</a:t>
            </a:r>
            <a:r>
              <a:rPr lang="en-US" sz="4800" dirty="0">
                <a:solidFill>
                  <a:schemeClr val="bg1"/>
                </a:solidFill>
                <a:cs typeface="Times New Roman" pitchFamily="18" charset="0"/>
              </a:rPr>
              <a:t> </a:t>
            </a:r>
            <a:r>
              <a:rPr lang="en-US" sz="4800" dirty="0" err="1">
                <a:solidFill>
                  <a:schemeClr val="bg1"/>
                </a:solidFill>
                <a:cs typeface="Times New Roman" pitchFamily="18" charset="0"/>
              </a:rPr>
              <a:t>ánh</a:t>
            </a:r>
            <a:r>
              <a:rPr lang="en-US" sz="4800" dirty="0">
                <a:solidFill>
                  <a:schemeClr val="bg1"/>
                </a:solidFill>
                <a:cs typeface="Times New Roman" pitchFamily="18" charset="0"/>
              </a:rPr>
              <a:t> </a:t>
            </a:r>
            <a:r>
              <a:rPr lang="en-US" sz="4800" dirty="0" err="1">
                <a:solidFill>
                  <a:schemeClr val="bg1"/>
                </a:solidFill>
                <a:cs typeface="Times New Roman" pitchFamily="18" charset="0"/>
              </a:rPr>
              <a:t>sao</a:t>
            </a:r>
            <a:r>
              <a:rPr lang="en-US" sz="4800" dirty="0">
                <a:solidFill>
                  <a:schemeClr val="bg1"/>
                </a:solidFill>
                <a:cs typeface="Times New Roman" pitchFamily="18" charset="0"/>
              </a:rPr>
              <a:t>, </a:t>
            </a:r>
            <a:r>
              <a:rPr lang="en-US" sz="4800" dirty="0" err="1">
                <a:solidFill>
                  <a:schemeClr val="bg1"/>
                </a:solidFill>
                <a:cs typeface="Times New Roman" pitchFamily="18" charset="0"/>
              </a:rPr>
              <a:t>từ</a:t>
            </a:r>
            <a:r>
              <a:rPr lang="en-US" sz="4800" dirty="0">
                <a:solidFill>
                  <a:schemeClr val="bg1"/>
                </a:solidFill>
                <a:cs typeface="Times New Roman" pitchFamily="18" charset="0"/>
              </a:rPr>
              <a:t> </a:t>
            </a:r>
            <a:r>
              <a:rPr lang="en-US" sz="4800" dirty="0" err="1">
                <a:solidFill>
                  <a:schemeClr val="bg1"/>
                </a:solidFill>
                <a:cs typeface="Times New Roman" pitchFamily="18" charset="0"/>
              </a:rPr>
              <a:t>trên</a:t>
            </a:r>
            <a:r>
              <a:rPr lang="en-US" sz="4800" dirty="0">
                <a:solidFill>
                  <a:schemeClr val="bg1"/>
                </a:solidFill>
                <a:cs typeface="Times New Roman" pitchFamily="18" charset="0"/>
              </a:rPr>
              <a:t> </a:t>
            </a:r>
            <a:r>
              <a:rPr lang="en-US" sz="4800" dirty="0" err="1">
                <a:solidFill>
                  <a:schemeClr val="bg1"/>
                </a:solidFill>
                <a:cs typeface="Times New Roman" pitchFamily="18" charset="0"/>
              </a:rPr>
              <a:t>cao</a:t>
            </a:r>
            <a:r>
              <a:rPr lang="en-US" sz="4800" dirty="0">
                <a:solidFill>
                  <a:schemeClr val="bg1"/>
                </a:solidFill>
                <a:cs typeface="Times New Roman" pitchFamily="18" charset="0"/>
              </a:rPr>
              <a:t> </a:t>
            </a:r>
            <a:r>
              <a:rPr lang="en-US" sz="4800" dirty="0" err="1">
                <a:solidFill>
                  <a:schemeClr val="bg1"/>
                </a:solidFill>
                <a:cs typeface="Times New Roman" pitchFamily="18" charset="0"/>
              </a:rPr>
              <a:t>thiên</a:t>
            </a:r>
            <a:r>
              <a:rPr lang="en-US" sz="4800" dirty="0">
                <a:solidFill>
                  <a:schemeClr val="bg1"/>
                </a:solidFill>
                <a:cs typeface="Times New Roman" pitchFamily="18" charset="0"/>
              </a:rPr>
              <a:t> </a:t>
            </a:r>
            <a:r>
              <a:rPr lang="en-US" sz="4800" dirty="0" err="1">
                <a:solidFill>
                  <a:schemeClr val="bg1"/>
                </a:solidFill>
                <a:cs typeface="Times New Roman" pitchFamily="18" charset="0"/>
              </a:rPr>
              <a:t>thần</a:t>
            </a:r>
            <a:r>
              <a:rPr lang="en-US" sz="4800" dirty="0">
                <a:solidFill>
                  <a:schemeClr val="bg1"/>
                </a:solidFill>
                <a:cs typeface="Times New Roman" pitchFamily="18" charset="0"/>
              </a:rPr>
              <a:t> loan </a:t>
            </a:r>
            <a:r>
              <a:rPr lang="en-US" sz="4800" dirty="0" err="1">
                <a:solidFill>
                  <a:schemeClr val="bg1"/>
                </a:solidFill>
                <a:cs typeface="Times New Roman" pitchFamily="18" charset="0"/>
              </a:rPr>
              <a:t>báo</a:t>
            </a:r>
            <a:r>
              <a:rPr lang="en-US" sz="4800" dirty="0">
                <a:solidFill>
                  <a:schemeClr val="bg1"/>
                </a:solidFill>
                <a:cs typeface="Times New Roman" pitchFamily="18" charset="0"/>
              </a:rPr>
              <a:t> </a:t>
            </a:r>
            <a:r>
              <a:rPr lang="en-US" sz="4800" dirty="0" err="1">
                <a:solidFill>
                  <a:schemeClr val="bg1"/>
                </a:solidFill>
                <a:cs typeface="Times New Roman" pitchFamily="18" charset="0"/>
              </a:rPr>
              <a:t>Đấng</a:t>
            </a:r>
            <a:r>
              <a:rPr lang="en-US" sz="4800" dirty="0">
                <a:solidFill>
                  <a:schemeClr val="bg1"/>
                </a:solidFill>
                <a:cs typeface="Times New Roman" pitchFamily="18" charset="0"/>
              </a:rPr>
              <a:t> </a:t>
            </a:r>
            <a:r>
              <a:rPr lang="en-US" sz="4800" dirty="0" err="1">
                <a:solidFill>
                  <a:schemeClr val="bg1"/>
                </a:solidFill>
                <a:cs typeface="Times New Roman" pitchFamily="18" charset="0"/>
              </a:rPr>
              <a:t>Cứu</a:t>
            </a:r>
            <a:r>
              <a:rPr lang="en-US" sz="4800" dirty="0">
                <a:solidFill>
                  <a:schemeClr val="bg1"/>
                </a:solidFill>
                <a:cs typeface="Times New Roman" pitchFamily="18" charset="0"/>
              </a:rPr>
              <a:t> </a:t>
            </a:r>
            <a:r>
              <a:rPr lang="en-US" sz="4800" dirty="0" err="1">
                <a:solidFill>
                  <a:schemeClr val="bg1"/>
                </a:solidFill>
                <a:cs typeface="Times New Roman" pitchFamily="18" charset="0"/>
              </a:rPr>
              <a:t>Tinh</a:t>
            </a:r>
            <a:r>
              <a:rPr lang="en-US" sz="4800" dirty="0">
                <a:solidFill>
                  <a:schemeClr val="bg1"/>
                </a:solidFill>
                <a:cs typeface="Times New Roman" pitchFamily="18" charset="0"/>
              </a:rPr>
              <a:t> </a:t>
            </a:r>
            <a:r>
              <a:rPr lang="en-US" sz="4800" dirty="0" err="1">
                <a:solidFill>
                  <a:schemeClr val="bg1"/>
                </a:solidFill>
                <a:cs typeface="Times New Roman" pitchFamily="18" charset="0"/>
              </a:rPr>
              <a:t>vừa</a:t>
            </a:r>
            <a:r>
              <a:rPr lang="en-US" sz="4800" dirty="0">
                <a:solidFill>
                  <a:schemeClr val="bg1"/>
                </a:solidFill>
                <a:cs typeface="Times New Roman" pitchFamily="18" charset="0"/>
              </a:rPr>
              <a:t> </a:t>
            </a:r>
            <a:r>
              <a:rPr lang="en-US" sz="4800" dirty="0" err="1">
                <a:solidFill>
                  <a:schemeClr val="bg1"/>
                </a:solidFill>
                <a:cs typeface="Times New Roman" pitchFamily="18" charset="0"/>
              </a:rPr>
              <a:t>mới</a:t>
            </a:r>
            <a:r>
              <a:rPr lang="en-US" sz="4800" dirty="0">
                <a:solidFill>
                  <a:schemeClr val="bg1"/>
                </a:solidFill>
                <a:cs typeface="Times New Roman" pitchFamily="18" charset="0"/>
              </a:rPr>
              <a:t> </a:t>
            </a:r>
            <a:r>
              <a:rPr lang="en-US" sz="4800" dirty="0" err="1">
                <a:solidFill>
                  <a:schemeClr val="bg1"/>
                </a:solidFill>
                <a:cs typeface="Times New Roman" pitchFamily="18" charset="0"/>
              </a:rPr>
              <a:t>giáng</a:t>
            </a:r>
            <a:r>
              <a:rPr lang="en-US" sz="4800" dirty="0">
                <a:solidFill>
                  <a:schemeClr val="bg1"/>
                </a:solidFill>
                <a:cs typeface="Times New Roman" pitchFamily="18" charset="0"/>
              </a:rPr>
              <a:t> </a:t>
            </a:r>
            <a:r>
              <a:rPr lang="en-US" sz="4800" dirty="0" err="1">
                <a:solidFill>
                  <a:schemeClr val="bg1"/>
                </a:solidFill>
                <a:cs typeface="Times New Roman" pitchFamily="18" charset="0"/>
              </a:rPr>
              <a:t>sinh</a:t>
            </a:r>
            <a:r>
              <a:rPr lang="en-US" sz="4800" dirty="0">
                <a:solidFill>
                  <a:schemeClr val="bg1"/>
                </a:solidFill>
                <a:cs typeface="Times New Roman" pitchFamily="18" charset="0"/>
              </a:rPr>
              <a:t>. </a:t>
            </a:r>
            <a:r>
              <a:rPr lang="en-US" sz="4800" dirty="0" err="1">
                <a:solidFill>
                  <a:schemeClr val="bg1"/>
                </a:solidFill>
                <a:cs typeface="Times New Roman" pitchFamily="18" charset="0"/>
              </a:rPr>
              <a:t>Mục</a:t>
            </a:r>
            <a:r>
              <a:rPr lang="en-US" sz="4800" dirty="0">
                <a:solidFill>
                  <a:schemeClr val="bg1"/>
                </a:solidFill>
                <a:cs typeface="Times New Roman" pitchFamily="18" charset="0"/>
              </a:rPr>
              <a:t> </a:t>
            </a:r>
            <a:r>
              <a:rPr lang="en-US" sz="4800" dirty="0" err="1">
                <a:solidFill>
                  <a:schemeClr val="bg1"/>
                </a:solidFill>
                <a:cs typeface="Times New Roman" pitchFamily="18" charset="0"/>
              </a:rPr>
              <a:t>đồng</a:t>
            </a:r>
            <a:r>
              <a:rPr lang="en-US" sz="4800" dirty="0">
                <a:solidFill>
                  <a:schemeClr val="bg1"/>
                </a:solidFill>
                <a:cs typeface="Times New Roman" pitchFamily="18" charset="0"/>
              </a:rPr>
              <a:t> </a:t>
            </a:r>
            <a:r>
              <a:rPr lang="en-US" sz="4800" dirty="0" err="1">
                <a:solidFill>
                  <a:schemeClr val="bg1"/>
                </a:solidFill>
                <a:cs typeface="Times New Roman" pitchFamily="18" charset="0"/>
              </a:rPr>
              <a:t>kia</a:t>
            </a:r>
            <a:r>
              <a:rPr lang="en-US" sz="4800" dirty="0">
                <a:solidFill>
                  <a:schemeClr val="bg1"/>
                </a:solidFill>
                <a:cs typeface="Times New Roman" pitchFamily="18" charset="0"/>
              </a:rPr>
              <a:t> </a:t>
            </a:r>
            <a:r>
              <a:rPr lang="en-US" sz="4800" dirty="0" err="1">
                <a:solidFill>
                  <a:schemeClr val="bg1"/>
                </a:solidFill>
                <a:cs typeface="Times New Roman" pitchFamily="18" charset="0"/>
              </a:rPr>
              <a:t>ơi</a:t>
            </a:r>
            <a:r>
              <a:rPr lang="en-US" sz="4800" dirty="0">
                <a:solidFill>
                  <a:schemeClr val="bg1"/>
                </a:solidFill>
                <a:cs typeface="Times New Roman" pitchFamily="18" charset="0"/>
              </a:rPr>
              <a:t> </a:t>
            </a:r>
            <a:r>
              <a:rPr lang="en-US" sz="4800" dirty="0" err="1">
                <a:solidFill>
                  <a:schemeClr val="bg1"/>
                </a:solidFill>
                <a:cs typeface="Times New Roman" pitchFamily="18" charset="0"/>
              </a:rPr>
              <a:t>nào</a:t>
            </a:r>
            <a:r>
              <a:rPr lang="en-US" sz="4800" dirty="0">
                <a:solidFill>
                  <a:schemeClr val="bg1"/>
                </a:solidFill>
                <a:cs typeface="Times New Roman" pitchFamily="18" charset="0"/>
              </a:rPr>
              <a:t> </a:t>
            </a:r>
            <a:r>
              <a:rPr lang="en-US" sz="4800" dirty="0" err="1">
                <a:solidFill>
                  <a:schemeClr val="bg1"/>
                </a:solidFill>
                <a:cs typeface="Times New Roman" pitchFamily="18" charset="0"/>
              </a:rPr>
              <a:t>mau</a:t>
            </a:r>
            <a:r>
              <a:rPr lang="en-US" sz="4800" dirty="0">
                <a:solidFill>
                  <a:schemeClr val="bg1"/>
                </a:solidFill>
                <a:cs typeface="Times New Roman" pitchFamily="18" charset="0"/>
              </a:rPr>
              <a:t> </a:t>
            </a:r>
            <a:r>
              <a:rPr lang="en-US" sz="4800" dirty="0" err="1">
                <a:solidFill>
                  <a:schemeClr val="bg1"/>
                </a:solidFill>
                <a:cs typeface="Times New Roman" pitchFamily="18" charset="0"/>
              </a:rPr>
              <a:t>bước</a:t>
            </a:r>
            <a:r>
              <a:rPr lang="en-US" sz="4800" dirty="0">
                <a:solidFill>
                  <a:schemeClr val="bg1"/>
                </a:solidFill>
                <a:cs typeface="Times New Roman" pitchFamily="18" charset="0"/>
              </a:rPr>
              <a:t> </a:t>
            </a:r>
            <a:r>
              <a:rPr lang="en-US" sz="4800" dirty="0" err="1">
                <a:solidFill>
                  <a:schemeClr val="bg1"/>
                </a:solidFill>
                <a:cs typeface="Times New Roman" pitchFamily="18" charset="0"/>
              </a:rPr>
              <a:t>nhanh</a:t>
            </a:r>
            <a:r>
              <a:rPr lang="en-US" sz="4800" dirty="0">
                <a:solidFill>
                  <a:schemeClr val="bg1"/>
                </a:solidFill>
                <a:cs typeface="Times New Roman" pitchFamily="18" charset="0"/>
              </a:rPr>
              <a:t>, </a:t>
            </a:r>
            <a:r>
              <a:rPr lang="en-US" sz="4800" dirty="0" err="1">
                <a:solidFill>
                  <a:schemeClr val="bg1"/>
                </a:solidFill>
                <a:cs typeface="Times New Roman" pitchFamily="18" charset="0"/>
              </a:rPr>
              <a:t>về</a:t>
            </a:r>
            <a:r>
              <a:rPr lang="en-US" sz="4800" dirty="0">
                <a:solidFill>
                  <a:schemeClr val="bg1"/>
                </a:solidFill>
                <a:cs typeface="Times New Roman" pitchFamily="18" charset="0"/>
              </a:rPr>
              <a:t> </a:t>
            </a:r>
            <a:r>
              <a:rPr lang="en-US" sz="4800" dirty="0" err="1">
                <a:solidFill>
                  <a:schemeClr val="bg1"/>
                </a:solidFill>
                <a:cs typeface="Times New Roman" pitchFamily="18" charset="0"/>
              </a:rPr>
              <a:t>Bê-lem</a:t>
            </a:r>
            <a:r>
              <a:rPr lang="en-US" sz="4800" dirty="0">
                <a:solidFill>
                  <a:schemeClr val="bg1"/>
                </a:solidFill>
                <a:cs typeface="Times New Roman" pitchFamily="18" charset="0"/>
              </a:rPr>
              <a:t> </a:t>
            </a:r>
            <a:r>
              <a:rPr lang="en-US" sz="4800" dirty="0" err="1">
                <a:solidFill>
                  <a:schemeClr val="bg1"/>
                </a:solidFill>
                <a:cs typeface="Times New Roman" pitchFamily="18" charset="0"/>
              </a:rPr>
              <a:t>kính</a:t>
            </a:r>
            <a:r>
              <a:rPr lang="en-US" sz="4800" dirty="0">
                <a:solidFill>
                  <a:schemeClr val="bg1"/>
                </a:solidFill>
                <a:cs typeface="Times New Roman" pitchFamily="18" charset="0"/>
              </a:rPr>
              <a:t> </a:t>
            </a:r>
            <a:r>
              <a:rPr lang="en-US" sz="4800" dirty="0" err="1">
                <a:solidFill>
                  <a:schemeClr val="bg1"/>
                </a:solidFill>
                <a:cs typeface="Times New Roman" pitchFamily="18" charset="0"/>
              </a:rPr>
              <a:t>thờ</a:t>
            </a:r>
            <a:r>
              <a:rPr lang="en-US" sz="4800" dirty="0">
                <a:solidFill>
                  <a:schemeClr val="bg1"/>
                </a:solidFill>
                <a:cs typeface="Times New Roman" pitchFamily="18" charset="0"/>
              </a:rPr>
              <a:t> </a:t>
            </a:r>
            <a:r>
              <a:rPr lang="en-US" sz="4800" dirty="0" err="1">
                <a:solidFill>
                  <a:schemeClr val="bg1"/>
                </a:solidFill>
                <a:cs typeface="Times New Roman" pitchFamily="18" charset="0"/>
              </a:rPr>
              <a:t>Thiên</a:t>
            </a:r>
            <a:r>
              <a:rPr lang="en-US" sz="4800" dirty="0">
                <a:solidFill>
                  <a:schemeClr val="bg1"/>
                </a:solidFill>
                <a:cs typeface="Times New Roman" pitchFamily="18" charset="0"/>
              </a:rPr>
              <a:t> </a:t>
            </a:r>
            <a:r>
              <a:rPr lang="en-US" sz="4800" dirty="0" err="1">
                <a:solidFill>
                  <a:schemeClr val="bg1"/>
                </a:solidFill>
                <a:cs typeface="Times New Roman" pitchFamily="18" charset="0"/>
              </a:rPr>
              <a:t>Chúa</a:t>
            </a:r>
            <a:r>
              <a:rPr lang="en-US" sz="4800" dirty="0">
                <a:solidFill>
                  <a:schemeClr val="bg1"/>
                </a:solidFill>
                <a:cs typeface="Times New Roman" pitchFamily="18" charset="0"/>
              </a:rPr>
              <a:t>, </a:t>
            </a:r>
            <a:r>
              <a:rPr lang="en-US" sz="4800" dirty="0" err="1">
                <a:solidFill>
                  <a:schemeClr val="bg1"/>
                </a:solidFill>
                <a:cs typeface="Times New Roman" pitchFamily="18" charset="0"/>
              </a:rPr>
              <a:t>Chúa</a:t>
            </a:r>
            <a:r>
              <a:rPr lang="en-US" sz="4800" dirty="0">
                <a:solidFill>
                  <a:schemeClr val="bg1"/>
                </a:solidFill>
                <a:cs typeface="Times New Roman" pitchFamily="18" charset="0"/>
              </a:rPr>
              <a:t> </a:t>
            </a:r>
            <a:r>
              <a:rPr lang="en-US" sz="4800" dirty="0" err="1">
                <a:solidFill>
                  <a:schemeClr val="bg1"/>
                </a:solidFill>
                <a:cs typeface="Times New Roman" pitchFamily="18" charset="0"/>
              </a:rPr>
              <a:t>uy</a:t>
            </a:r>
            <a:r>
              <a:rPr lang="en-US" sz="4800" dirty="0">
                <a:solidFill>
                  <a:schemeClr val="bg1"/>
                </a:solidFill>
                <a:cs typeface="Times New Roman" pitchFamily="18" charset="0"/>
              </a:rPr>
              <a:t> </a:t>
            </a:r>
            <a:r>
              <a:rPr lang="en-US" sz="4800" dirty="0" err="1">
                <a:solidFill>
                  <a:schemeClr val="bg1"/>
                </a:solidFill>
                <a:cs typeface="Times New Roman" pitchFamily="18" charset="0"/>
              </a:rPr>
              <a:t>linh</a:t>
            </a:r>
            <a:r>
              <a:rPr lang="en-US" sz="4800" dirty="0">
                <a:solidFill>
                  <a:schemeClr val="bg1"/>
                </a:solidFill>
                <a:cs typeface="Times New Roman" pitchFamily="18" charset="0"/>
              </a:rPr>
              <a:t> </a:t>
            </a:r>
            <a:r>
              <a:rPr lang="en-US" sz="4800" dirty="0" err="1">
                <a:solidFill>
                  <a:schemeClr val="bg1"/>
                </a:solidFill>
                <a:cs typeface="Times New Roman" pitchFamily="18" charset="0"/>
              </a:rPr>
              <a:t>là</a:t>
            </a:r>
            <a:r>
              <a:rPr lang="en-US" sz="4800" dirty="0">
                <a:solidFill>
                  <a:schemeClr val="bg1"/>
                </a:solidFill>
                <a:cs typeface="Times New Roman" pitchFamily="18" charset="0"/>
              </a:rPr>
              <a:t> </a:t>
            </a:r>
            <a:r>
              <a:rPr lang="en-US" sz="4800" dirty="0" err="1">
                <a:solidFill>
                  <a:schemeClr val="bg1"/>
                </a:solidFill>
                <a:cs typeface="Times New Roman" pitchFamily="18" charset="0"/>
              </a:rPr>
              <a:t>Vua</a:t>
            </a:r>
            <a:r>
              <a:rPr lang="en-US" sz="4800" dirty="0">
                <a:solidFill>
                  <a:schemeClr val="bg1"/>
                </a:solidFill>
                <a:cs typeface="Times New Roman" pitchFamily="18" charset="0"/>
              </a:rPr>
              <a:t> </a:t>
            </a:r>
            <a:r>
              <a:rPr lang="en-US" sz="4800" dirty="0" err="1">
                <a:solidFill>
                  <a:schemeClr val="bg1"/>
                </a:solidFill>
                <a:cs typeface="Times New Roman" pitchFamily="18" charset="0"/>
              </a:rPr>
              <a:t>Hoà</a:t>
            </a:r>
            <a:r>
              <a:rPr lang="en-US" sz="4800" dirty="0">
                <a:solidFill>
                  <a:schemeClr val="bg1"/>
                </a:solidFill>
                <a:cs typeface="Times New Roman" pitchFamily="18" charset="0"/>
              </a:rPr>
              <a:t> </a:t>
            </a:r>
            <a:r>
              <a:rPr lang="en-US" sz="4800" dirty="0" err="1">
                <a:solidFill>
                  <a:schemeClr val="bg1"/>
                </a:solidFill>
                <a:cs typeface="Times New Roman" pitchFamily="18" charset="0"/>
              </a:rPr>
              <a:t>Bình</a:t>
            </a:r>
            <a:r>
              <a:rPr lang="en-US" sz="4800" dirty="0">
                <a:solidFill>
                  <a:schemeClr val="bg1"/>
                </a:solidFill>
                <a:cs typeface="Times New Roman" pitchFamily="18" charset="0"/>
              </a:rPr>
              <a:t>.</a:t>
            </a:r>
            <a:endParaRPr lang="vi-VN" sz="480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err="1">
                <a:solidFill>
                  <a:srgbClr val="FFFF00"/>
                </a:solidFill>
                <a:cs typeface="Times New Roman" pitchFamily="18" charset="0"/>
              </a:rPr>
              <a:t>P</a:t>
            </a:r>
            <a:r>
              <a:rPr lang="en-US" sz="5000" b="0" u="sng" dirty="0" err="1">
                <a:solidFill>
                  <a:srgbClr val="FFFF00"/>
                </a:solidFill>
                <a:effectLst/>
                <a:cs typeface="Times New Roman" pitchFamily="18" charset="0"/>
              </a:rPr>
              <a:t>k</a:t>
            </a:r>
            <a:r>
              <a:rPr lang="vi-VN" sz="5000" b="0" u="sng" dirty="0">
                <a:solidFill>
                  <a:srgbClr val="FFFF00"/>
                </a:solidFill>
                <a:effectLst/>
                <a:cs typeface="Times New Roman" pitchFamily="18" charset="0"/>
              </a:rPr>
              <a:t>1.</a:t>
            </a:r>
            <a:r>
              <a:rPr lang="vi-VN" sz="5000" b="0" dirty="0">
                <a:solidFill>
                  <a:schemeClr val="bg1"/>
                </a:solidFill>
                <a:effectLst/>
                <a:cs typeface="Times New Roman" pitchFamily="18" charset="0"/>
              </a:rPr>
              <a:t> </a:t>
            </a:r>
            <a:r>
              <a:rPr lang="vi-VN" sz="5000" dirty="0">
                <a:solidFill>
                  <a:schemeClr val="bg1"/>
                </a:solidFill>
              </a:rPr>
              <a:t>Ba Vua phương đông tới Bê-lem tìm vị Cứu Thế. Ba Vua phương đông tới Bê-lem để triều bái Người. Và họ đã thấy một Thơ Nhi bé nhỏ. Và họ đã thấy Con Thiên Chúa ở cùng chúng ta.</a:t>
            </a:r>
            <a:endParaRPr lang="vi-VN" sz="5000" b="0" dirty="0">
              <a:solidFill>
                <a:schemeClr val="bg1"/>
              </a:solidFill>
              <a:effectLst/>
              <a:cs typeface="Times New Roman" pitchFamily="18" charset="0"/>
            </a:endParaRPr>
          </a:p>
        </p:txBody>
      </p:sp>
    </p:spTree>
    <p:extLst>
      <p:ext uri="{BB962C8B-B14F-4D97-AF65-F5344CB8AC3E}">
        <p14:creationId xmlns:p14="http://schemas.microsoft.com/office/powerpoint/2010/main" val="31043857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cs typeface="Times New Roman" pitchFamily="18" charset="0"/>
              </a:rPr>
              <a:t>P</a:t>
            </a:r>
            <a:r>
              <a:rPr lang="vi-VN" sz="4800" b="0" u="sng" dirty="0">
                <a:solidFill>
                  <a:srgbClr val="FFFF00"/>
                </a:solidFill>
                <a:effectLst/>
                <a:cs typeface="Times New Roman" pitchFamily="18" charset="0"/>
              </a:rPr>
              <a:t>K</a:t>
            </a:r>
            <a:r>
              <a:rPr lang="en-US" sz="4800" b="0" u="sng" dirty="0">
                <a:solidFill>
                  <a:srgbClr val="FFFF00"/>
                </a:solidFill>
                <a:effectLst/>
                <a:cs typeface="Times New Roman" pitchFamily="18" charset="0"/>
              </a:rPr>
              <a:t>2</a:t>
            </a:r>
            <a:r>
              <a:rPr lang="vi-VN" sz="4800" b="0" u="sng" dirty="0">
                <a:solidFill>
                  <a:srgbClr val="FFFF00"/>
                </a:solidFill>
                <a:effectLst/>
                <a:cs typeface="Times New Roman" pitchFamily="18" charset="0"/>
              </a:rPr>
              <a:t>.</a:t>
            </a:r>
            <a:r>
              <a:rPr lang="vi-VN" sz="4800" b="0" dirty="0">
                <a:solidFill>
                  <a:schemeClr val="bg1"/>
                </a:solidFill>
                <a:effectLst/>
                <a:cs typeface="Times New Roman" pitchFamily="18" charset="0"/>
              </a:rPr>
              <a:t> </a:t>
            </a:r>
            <a:r>
              <a:rPr lang="vi-VN" sz="4800" dirty="0">
                <a:solidFill>
                  <a:schemeClr val="bg1"/>
                </a:solidFill>
              </a:rPr>
              <a:t>Ba Vua phương đông tới Bê-lem để được chiêm ngắm. Muôn dân reo vui Chúa uy linh Người đã đến rồi. Và họ nhận biết Người là Vua đất trời. Và họ nhìn thấy vinh quang Chúa chiếu tỏa khắp nơi.</a:t>
            </a:r>
            <a:endParaRPr lang="vi-VN" sz="4800" b="0" dirty="0">
              <a:solidFill>
                <a:schemeClr val="bg1"/>
              </a:solidFill>
              <a:effectLst/>
              <a:cs typeface="Times New Roman" pitchFamily="18" charset="0"/>
            </a:endParaRPr>
          </a:p>
        </p:txBody>
      </p:sp>
    </p:spTree>
    <p:extLst>
      <p:ext uri="{BB962C8B-B14F-4D97-AF65-F5344CB8AC3E}">
        <p14:creationId xmlns:p14="http://schemas.microsoft.com/office/powerpoint/2010/main" val="2029976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u="sng" dirty="0">
                <a:solidFill>
                  <a:srgbClr val="FFFF00"/>
                </a:solidFill>
                <a:cs typeface="Times New Roman" pitchFamily="18" charset="0"/>
              </a:rPr>
              <a:t>Pk3</a:t>
            </a:r>
            <a:r>
              <a:rPr lang="en-US" sz="4700" b="0" u="sng" dirty="0">
                <a:solidFill>
                  <a:srgbClr val="FFFF00"/>
                </a:solidFill>
                <a:effectLst/>
                <a:cs typeface="Times New Roman" pitchFamily="18" charset="0"/>
              </a:rPr>
              <a:t>.</a:t>
            </a:r>
            <a:r>
              <a:rPr lang="en-US" sz="4700" b="0" dirty="0">
                <a:solidFill>
                  <a:schemeClr val="bg1"/>
                </a:solidFill>
                <a:effectLst/>
                <a:cs typeface="Times New Roman" pitchFamily="18" charset="0"/>
              </a:rPr>
              <a:t> </a:t>
            </a:r>
            <a:r>
              <a:rPr lang="vi-VN" sz="4700" dirty="0">
                <a:solidFill>
                  <a:schemeClr val="bg1"/>
                </a:solidFill>
              </a:rPr>
              <a:t>Ba Vua phương đông hát vang lên bài ca cảm mến. Dâng Vua yêu thương trót tâm tư và cả nỗi niềm. Họ cùng thành kính quỳ dâng Chúa cứu độ. Này là của lễ vàng nguyên với mộc dược nhũ hương.</a:t>
            </a:r>
            <a:endParaRPr lang="en-US" sz="4700" b="0" dirty="0">
              <a:solidFill>
                <a:schemeClr val="bg1"/>
              </a:solidFill>
              <a:effectLst/>
              <a:cs typeface="Times New Roman" pitchFamily="18" charset="0"/>
            </a:endParaRPr>
          </a:p>
        </p:txBody>
      </p:sp>
    </p:spTree>
    <p:extLst>
      <p:ext uri="{BB962C8B-B14F-4D97-AF65-F5344CB8AC3E}">
        <p14:creationId xmlns:p14="http://schemas.microsoft.com/office/powerpoint/2010/main" val="1889441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64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a:solidFill>
                  <a:srgbClr val="FFFF00"/>
                </a:solidFill>
                <a:cs typeface="Times New Roman" pitchFamily="18" charset="0"/>
              </a:rPr>
              <a:t>Ca </a:t>
            </a:r>
            <a:r>
              <a:rPr lang="en-US" sz="7000" b="1" dirty="0" err="1">
                <a:solidFill>
                  <a:srgbClr val="FFFF00"/>
                </a:solidFill>
                <a:cs typeface="Times New Roman" pitchFamily="18" charset="0"/>
              </a:rPr>
              <a:t>Kết</a:t>
            </a:r>
            <a:r>
              <a:rPr lang="en-US" sz="7000" b="1" dirty="0">
                <a:solidFill>
                  <a:srgbClr val="FFFF00"/>
                </a:solidFill>
                <a:cs typeface="Times New Roman" pitchFamily="18" charset="0"/>
              </a:rPr>
              <a:t> </a:t>
            </a:r>
            <a:r>
              <a:rPr lang="en-US" sz="7000" b="1" dirty="0" err="1">
                <a:solidFill>
                  <a:srgbClr val="FFFF00"/>
                </a:solidFill>
                <a:cs typeface="Times New Roman" pitchFamily="18" charset="0"/>
              </a:rPr>
              <a:t>Lễ</a:t>
            </a:r>
            <a:r>
              <a:rPr lang="en-US" sz="7000" b="1" dirty="0">
                <a:solidFill>
                  <a:srgbClr val="FFFF00"/>
                </a:solidFill>
                <a:cs typeface="Times New Roman" pitchFamily="18" charset="0"/>
              </a:rPr>
              <a:t/>
            </a:r>
            <a:br>
              <a:rPr lang="en-US" sz="7000" b="1" dirty="0">
                <a:solidFill>
                  <a:srgbClr val="FFFF00"/>
                </a:solidFill>
                <a:cs typeface="Times New Roman" pitchFamily="18" charset="0"/>
              </a:rPr>
            </a:br>
            <a:r>
              <a:rPr lang="en-US" sz="7000" b="1" dirty="0" err="1">
                <a:solidFill>
                  <a:srgbClr val="FFFF00"/>
                </a:solidFill>
                <a:cs typeface="Times New Roman" pitchFamily="18" charset="0"/>
              </a:rPr>
              <a:t>Loài</a:t>
            </a:r>
            <a:r>
              <a:rPr lang="en-US" sz="7000" b="1" dirty="0">
                <a:solidFill>
                  <a:srgbClr val="FFFF00"/>
                </a:solidFill>
                <a:cs typeface="Times New Roman" pitchFamily="18" charset="0"/>
              </a:rPr>
              <a:t> Ng</a:t>
            </a:r>
            <a:r>
              <a:rPr lang="vi-VN" sz="7000" b="1" dirty="0">
                <a:solidFill>
                  <a:srgbClr val="FFFF00"/>
                </a:solidFill>
                <a:cs typeface="Times New Roman" pitchFamily="18" charset="0"/>
              </a:rPr>
              <a:t>ư</a:t>
            </a:r>
            <a:r>
              <a:rPr lang="en-US" sz="7000" b="1" dirty="0" err="1">
                <a:solidFill>
                  <a:srgbClr val="FFFF00"/>
                </a:solidFill>
                <a:cs typeface="Times New Roman" pitchFamily="18" charset="0"/>
              </a:rPr>
              <a:t>ời</a:t>
            </a:r>
            <a:r>
              <a:rPr lang="en-US" sz="7000" b="1" dirty="0">
                <a:solidFill>
                  <a:srgbClr val="FFFF00"/>
                </a:solidFill>
                <a:cs typeface="Times New Roman" pitchFamily="18" charset="0"/>
              </a:rPr>
              <a:t> </a:t>
            </a:r>
            <a:r>
              <a:rPr lang="en-US" sz="7000" b="1" dirty="0" err="1">
                <a:solidFill>
                  <a:srgbClr val="FFFF00"/>
                </a:solidFill>
                <a:cs typeface="Times New Roman" pitchFamily="18" charset="0"/>
              </a:rPr>
              <a:t>Ơi</a:t>
            </a:r>
            <a:endParaRPr lang="en-US" sz="7000" b="1" dirty="0">
              <a:solidFill>
                <a:srgbClr val="FFFF00"/>
              </a:solidFill>
              <a:cs typeface="Times New Roman" pitchFamily="18" charset="0"/>
            </a:endParaRPr>
          </a:p>
          <a:p>
            <a:r>
              <a:rPr lang="en-US" sz="4800" b="1" dirty="0" err="1">
                <a:solidFill>
                  <a:schemeClr val="bg1"/>
                </a:solidFill>
                <a:cs typeface="Times New Roman" pitchFamily="18" charset="0"/>
              </a:rPr>
              <a:t>Văn</a:t>
            </a:r>
            <a:r>
              <a:rPr lang="en-US" sz="4800" b="1" dirty="0">
                <a:solidFill>
                  <a:schemeClr val="bg1"/>
                </a:solidFill>
                <a:cs typeface="Times New Roman" pitchFamily="18" charset="0"/>
              </a:rPr>
              <a:t> </a:t>
            </a:r>
            <a:r>
              <a:rPr lang="en-US" sz="4800" b="1" dirty="0" err="1">
                <a:solidFill>
                  <a:schemeClr val="bg1"/>
                </a:solidFill>
                <a:cs typeface="Times New Roman" pitchFamily="18" charset="0"/>
              </a:rPr>
              <a:t>Thiều</a:t>
            </a:r>
            <a:endParaRPr lang="en-US" sz="4800" b="1" dirty="0">
              <a:solidFill>
                <a:schemeClr val="bg1"/>
              </a:solidFill>
              <a:cs typeface="Times New Roman" pitchFamily="18" charset="0"/>
            </a:endParaRPr>
          </a:p>
        </p:txBody>
      </p:sp>
    </p:spTree>
    <p:extLst>
      <p:ext uri="{BB962C8B-B14F-4D97-AF65-F5344CB8AC3E}">
        <p14:creationId xmlns:p14="http://schemas.microsoft.com/office/powerpoint/2010/main" val="448015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Đ</a:t>
            </a:r>
            <a:r>
              <a:rPr lang="vi-VN" sz="4700" b="0" u="sng" dirty="0">
                <a:solidFill>
                  <a:srgbClr val="FFFF00"/>
                </a:solidFill>
                <a:effectLst/>
                <a:latin typeface="+mj-lt"/>
              </a:rPr>
              <a:t>k:</a:t>
            </a:r>
            <a:r>
              <a:rPr lang="vi-VN" sz="4700" b="0" dirty="0">
                <a:solidFill>
                  <a:schemeClr val="bg1"/>
                </a:solidFill>
                <a:effectLst/>
                <a:latin typeface="+mj-lt"/>
              </a:rPr>
              <a:t> </a:t>
            </a:r>
            <a:r>
              <a:rPr lang="vi-VN" sz="47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endParaRPr lang="en-US"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16263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latin typeface="+mj-lt"/>
                <a:cs typeface="Times New Roman" pitchFamily="18" charset="0"/>
              </a:rPr>
              <a:t>Tk2:</a:t>
            </a:r>
            <a:r>
              <a:rPr lang="en-US" b="0" dirty="0">
                <a:solidFill>
                  <a:schemeClr val="bg1"/>
                </a:solidFill>
                <a:effectLst/>
                <a:latin typeface="+mj-lt"/>
                <a:cs typeface="Times New Roman" pitchFamily="18" charset="0"/>
              </a:rPr>
              <a:t> </a:t>
            </a:r>
            <a:r>
              <a:rPr lang="vi-VN" dirty="0">
                <a:solidFill>
                  <a:schemeClr val="bg1"/>
                </a:solidFill>
              </a:rPr>
              <a:t>Ta theo sao sáng dẫn đưa soi đường khác chi bình minh. Vui theo tiếng ca thiên thần hòa vang nhịp nhàng uy linh. Ta mau mau tới kính dâng tôn thờ cất cao lời kinh, noi theo tấm gương khiêm nhường nghèo hèn và luôn khiết trinh</a:t>
            </a:r>
            <a:endParaRPr lang="en-US"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39052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Đ</a:t>
            </a:r>
            <a:r>
              <a:rPr lang="vi-VN" sz="4700" b="0" u="sng" dirty="0">
                <a:solidFill>
                  <a:srgbClr val="FFFF00"/>
                </a:solidFill>
                <a:effectLst/>
                <a:latin typeface="+mj-lt"/>
              </a:rPr>
              <a:t>k:</a:t>
            </a:r>
            <a:r>
              <a:rPr lang="vi-VN" sz="4700" b="0" dirty="0">
                <a:solidFill>
                  <a:schemeClr val="bg1"/>
                </a:solidFill>
                <a:effectLst/>
                <a:latin typeface="+mj-lt"/>
              </a:rPr>
              <a:t> </a:t>
            </a:r>
            <a:r>
              <a:rPr lang="vi-VN" sz="4700" dirty="0">
                <a:solidFill>
                  <a:schemeClr val="bg1"/>
                </a:solidFill>
              </a:rPr>
              <a:t>Loài người ơi tới Belem kính thờ Ngôi Hai Chúa cao sang, Người sinh xuống cứu muôn dân đang lầm than. Nào Sion hãy ca lên nhịp nhàng tung hô, Chúa vinh quang, vì yêu thương đã sinh ra trong cảnh âm thầm.</a:t>
            </a:r>
            <a:endParaRPr lang="en-US"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52828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err="1">
                <a:solidFill>
                  <a:srgbClr val="FFFF00"/>
                </a:solidFill>
                <a:effectLst/>
              </a:rPr>
              <a:t>Đk</a:t>
            </a:r>
            <a:r>
              <a:rPr lang="en-US" sz="4600" b="0" u="sng" dirty="0">
                <a:solidFill>
                  <a:srgbClr val="FFFF00"/>
                </a:solidFill>
                <a:effectLst/>
              </a:rPr>
              <a:t>:</a:t>
            </a:r>
            <a:r>
              <a:rPr lang="en-US" sz="4600" b="0" dirty="0">
                <a:solidFill>
                  <a:srgbClr val="7030A0"/>
                </a:solidFill>
                <a:effectLst/>
              </a:rPr>
              <a:t> </a:t>
            </a:r>
            <a:r>
              <a:rPr lang="en-US" sz="4600" dirty="0" err="1">
                <a:solidFill>
                  <a:schemeClr val="bg1"/>
                </a:solidFill>
                <a:cs typeface="Times New Roman" pitchFamily="18" charset="0"/>
              </a:rPr>
              <a:t>Nào</a:t>
            </a:r>
            <a:r>
              <a:rPr lang="en-US" sz="4600" dirty="0">
                <a:solidFill>
                  <a:schemeClr val="bg1"/>
                </a:solidFill>
                <a:cs typeface="Times New Roman" pitchFamily="18" charset="0"/>
              </a:rPr>
              <a:t> </a:t>
            </a:r>
            <a:r>
              <a:rPr lang="en-US" sz="4600" dirty="0" err="1">
                <a:solidFill>
                  <a:schemeClr val="bg1"/>
                </a:solidFill>
                <a:cs typeface="Times New Roman" pitchFamily="18" charset="0"/>
              </a:rPr>
              <a:t>mau</a:t>
            </a:r>
            <a:r>
              <a:rPr lang="en-US" sz="4600" dirty="0">
                <a:solidFill>
                  <a:schemeClr val="bg1"/>
                </a:solidFill>
                <a:cs typeface="Times New Roman" pitchFamily="18" charset="0"/>
              </a:rPr>
              <a:t> </a:t>
            </a:r>
            <a:r>
              <a:rPr lang="en-US" sz="4600" dirty="0" err="1">
                <a:solidFill>
                  <a:schemeClr val="bg1"/>
                </a:solidFill>
                <a:cs typeface="Times New Roman" pitchFamily="18" charset="0"/>
              </a:rPr>
              <a:t>nhanh</a:t>
            </a:r>
            <a:r>
              <a:rPr lang="en-US" sz="4600" dirty="0">
                <a:solidFill>
                  <a:schemeClr val="bg1"/>
                </a:solidFill>
                <a:cs typeface="Times New Roman" pitchFamily="18" charset="0"/>
              </a:rPr>
              <a:t> </a:t>
            </a:r>
            <a:r>
              <a:rPr lang="en-US" sz="4600" dirty="0" err="1">
                <a:solidFill>
                  <a:schemeClr val="bg1"/>
                </a:solidFill>
                <a:cs typeface="Times New Roman" pitchFamily="18" charset="0"/>
              </a:rPr>
              <a:t>bước</a:t>
            </a:r>
            <a:r>
              <a:rPr lang="en-US" sz="4600" dirty="0">
                <a:solidFill>
                  <a:schemeClr val="bg1"/>
                </a:solidFill>
                <a:cs typeface="Times New Roman" pitchFamily="18" charset="0"/>
              </a:rPr>
              <a:t> </a:t>
            </a:r>
            <a:r>
              <a:rPr lang="en-US" sz="4600" dirty="0" err="1">
                <a:solidFill>
                  <a:schemeClr val="bg1"/>
                </a:solidFill>
                <a:cs typeface="Times New Roman" pitchFamily="18" charset="0"/>
              </a:rPr>
              <a:t>mau</a:t>
            </a:r>
            <a:r>
              <a:rPr lang="en-US" sz="4600" dirty="0">
                <a:solidFill>
                  <a:schemeClr val="bg1"/>
                </a:solidFill>
                <a:cs typeface="Times New Roman" pitchFamily="18" charset="0"/>
              </a:rPr>
              <a:t> </a:t>
            </a:r>
            <a:r>
              <a:rPr lang="en-US" sz="4600" dirty="0" err="1">
                <a:solidFill>
                  <a:schemeClr val="bg1"/>
                </a:solidFill>
                <a:cs typeface="Times New Roman" pitchFamily="18" charset="0"/>
              </a:rPr>
              <a:t>tới</a:t>
            </a:r>
            <a:r>
              <a:rPr lang="en-US" sz="4600" dirty="0">
                <a:solidFill>
                  <a:schemeClr val="bg1"/>
                </a:solidFill>
                <a:cs typeface="Times New Roman" pitchFamily="18" charset="0"/>
              </a:rPr>
              <a:t> </a:t>
            </a:r>
            <a:r>
              <a:rPr lang="en-US" sz="4600" dirty="0" err="1">
                <a:solidFill>
                  <a:schemeClr val="bg1"/>
                </a:solidFill>
                <a:cs typeface="Times New Roman" pitchFamily="18" charset="0"/>
              </a:rPr>
              <a:t>Bê-lem</a:t>
            </a:r>
            <a:r>
              <a:rPr lang="en-US" sz="4600" dirty="0">
                <a:solidFill>
                  <a:schemeClr val="bg1"/>
                </a:solidFill>
                <a:cs typeface="Times New Roman" pitchFamily="18" charset="0"/>
              </a:rPr>
              <a:t>, </a:t>
            </a:r>
            <a:r>
              <a:rPr lang="en-US" sz="4600" dirty="0" err="1">
                <a:solidFill>
                  <a:schemeClr val="bg1"/>
                </a:solidFill>
                <a:cs typeface="Times New Roman" pitchFamily="18" charset="0"/>
              </a:rPr>
              <a:t>thờ</a:t>
            </a:r>
            <a:r>
              <a:rPr lang="en-US" sz="4600" dirty="0">
                <a:solidFill>
                  <a:schemeClr val="bg1"/>
                </a:solidFill>
                <a:cs typeface="Times New Roman" pitchFamily="18" charset="0"/>
              </a:rPr>
              <a:t> </a:t>
            </a:r>
            <a:r>
              <a:rPr lang="en-US" sz="4600" dirty="0" err="1">
                <a:solidFill>
                  <a:schemeClr val="bg1"/>
                </a:solidFill>
                <a:cs typeface="Times New Roman" pitchFamily="18" charset="0"/>
              </a:rPr>
              <a:t>kính</a:t>
            </a:r>
            <a:r>
              <a:rPr lang="en-US" sz="4600" dirty="0">
                <a:solidFill>
                  <a:schemeClr val="bg1"/>
                </a:solidFill>
                <a:cs typeface="Times New Roman" pitchFamily="18" charset="0"/>
              </a:rPr>
              <a:t> </a:t>
            </a:r>
            <a:r>
              <a:rPr lang="en-US" sz="4600" dirty="0" err="1">
                <a:solidFill>
                  <a:schemeClr val="bg1"/>
                </a:solidFill>
                <a:cs typeface="Times New Roman" pitchFamily="18" charset="0"/>
              </a:rPr>
              <a:t>Vua</a:t>
            </a:r>
            <a:r>
              <a:rPr lang="en-US" sz="4600" dirty="0">
                <a:solidFill>
                  <a:schemeClr val="bg1"/>
                </a:solidFill>
                <a:cs typeface="Times New Roman" pitchFamily="18" charset="0"/>
              </a:rPr>
              <a:t> </a:t>
            </a:r>
            <a:r>
              <a:rPr lang="en-US" sz="4600" dirty="0" err="1">
                <a:solidFill>
                  <a:schemeClr val="bg1"/>
                </a:solidFill>
                <a:cs typeface="Times New Roman" pitchFamily="18" charset="0"/>
              </a:rPr>
              <a:t>Trời</a:t>
            </a:r>
            <a:r>
              <a:rPr lang="en-US" sz="4600" dirty="0">
                <a:solidFill>
                  <a:schemeClr val="bg1"/>
                </a:solidFill>
                <a:cs typeface="Times New Roman" pitchFamily="18" charset="0"/>
              </a:rPr>
              <a:t> </a:t>
            </a:r>
            <a:r>
              <a:rPr lang="en-US" sz="4600" dirty="0" err="1">
                <a:solidFill>
                  <a:schemeClr val="bg1"/>
                </a:solidFill>
                <a:cs typeface="Times New Roman" pitchFamily="18" charset="0"/>
              </a:rPr>
              <a:t>sinh</a:t>
            </a:r>
            <a:r>
              <a:rPr lang="en-US" sz="4600" dirty="0">
                <a:solidFill>
                  <a:schemeClr val="bg1"/>
                </a:solidFill>
                <a:cs typeface="Times New Roman" pitchFamily="18" charset="0"/>
              </a:rPr>
              <a:t> </a:t>
            </a:r>
            <a:r>
              <a:rPr lang="en-US" sz="4600" dirty="0" err="1">
                <a:solidFill>
                  <a:schemeClr val="bg1"/>
                </a:solidFill>
                <a:cs typeface="Times New Roman" pitchFamily="18" charset="0"/>
              </a:rPr>
              <a:t>xuống</a:t>
            </a:r>
            <a:r>
              <a:rPr lang="en-US" sz="4600" dirty="0">
                <a:solidFill>
                  <a:schemeClr val="bg1"/>
                </a:solidFill>
                <a:cs typeface="Times New Roman" pitchFamily="18" charset="0"/>
              </a:rPr>
              <a:t> </a:t>
            </a:r>
            <a:r>
              <a:rPr lang="en-US" sz="4600" dirty="0" err="1">
                <a:solidFill>
                  <a:schemeClr val="bg1"/>
                </a:solidFill>
                <a:cs typeface="Times New Roman" pitchFamily="18" charset="0"/>
              </a:rPr>
              <a:t>làm</a:t>
            </a:r>
            <a:r>
              <a:rPr lang="en-US" sz="4600" dirty="0">
                <a:solidFill>
                  <a:schemeClr val="bg1"/>
                </a:solidFill>
                <a:cs typeface="Times New Roman" pitchFamily="18" charset="0"/>
              </a:rPr>
              <a:t> </a:t>
            </a:r>
            <a:r>
              <a:rPr lang="en-US" sz="4600" dirty="0" err="1">
                <a:solidFill>
                  <a:schemeClr val="bg1"/>
                </a:solidFill>
                <a:cs typeface="Times New Roman" pitchFamily="18" charset="0"/>
              </a:rPr>
              <a:t>người</a:t>
            </a:r>
            <a:r>
              <a:rPr lang="en-US" sz="4600" dirty="0">
                <a:solidFill>
                  <a:schemeClr val="bg1"/>
                </a:solidFill>
                <a:cs typeface="Times New Roman" pitchFamily="18" charset="0"/>
              </a:rPr>
              <a:t> </a:t>
            </a:r>
            <a:r>
              <a:rPr lang="en-US" sz="4600" dirty="0" err="1">
                <a:solidFill>
                  <a:schemeClr val="bg1"/>
                </a:solidFill>
                <a:cs typeface="Times New Roman" pitchFamily="18" charset="0"/>
              </a:rPr>
              <a:t>để</a:t>
            </a:r>
            <a:r>
              <a:rPr lang="en-US" sz="4600" dirty="0">
                <a:solidFill>
                  <a:schemeClr val="bg1"/>
                </a:solidFill>
                <a:cs typeface="Times New Roman" pitchFamily="18" charset="0"/>
              </a:rPr>
              <a:t> </a:t>
            </a:r>
            <a:r>
              <a:rPr lang="en-US" sz="4600" dirty="0" err="1">
                <a:solidFill>
                  <a:schemeClr val="bg1"/>
                </a:solidFill>
                <a:cs typeface="Times New Roman" pitchFamily="18" charset="0"/>
              </a:rPr>
              <a:t>cứu</a:t>
            </a:r>
            <a:r>
              <a:rPr lang="en-US" sz="4600" dirty="0">
                <a:solidFill>
                  <a:schemeClr val="bg1"/>
                </a:solidFill>
                <a:cs typeface="Times New Roman" pitchFamily="18" charset="0"/>
              </a:rPr>
              <a:t> </a:t>
            </a:r>
            <a:r>
              <a:rPr lang="en-US" sz="4600" dirty="0" err="1">
                <a:solidFill>
                  <a:schemeClr val="bg1"/>
                </a:solidFill>
                <a:cs typeface="Times New Roman" pitchFamily="18" charset="0"/>
              </a:rPr>
              <a:t>thế</a:t>
            </a:r>
            <a:r>
              <a:rPr lang="en-US" sz="4600" dirty="0">
                <a:solidFill>
                  <a:schemeClr val="bg1"/>
                </a:solidFill>
                <a:cs typeface="Times New Roman" pitchFamily="18" charset="0"/>
              </a:rPr>
              <a:t> </a:t>
            </a:r>
            <a:r>
              <a:rPr lang="en-US" sz="4600" dirty="0" err="1">
                <a:solidFill>
                  <a:schemeClr val="bg1"/>
                </a:solidFill>
                <a:cs typeface="Times New Roman" pitchFamily="18" charset="0"/>
              </a:rPr>
              <a:t>nhân</a:t>
            </a:r>
            <a:r>
              <a:rPr lang="en-US" sz="4600" dirty="0">
                <a:solidFill>
                  <a:schemeClr val="bg1"/>
                </a:solidFill>
                <a:cs typeface="Times New Roman" pitchFamily="18" charset="0"/>
              </a:rPr>
              <a:t>. </a:t>
            </a:r>
            <a:r>
              <a:rPr lang="en-US" sz="4600" dirty="0" err="1">
                <a:solidFill>
                  <a:schemeClr val="bg1"/>
                </a:solidFill>
                <a:cs typeface="Times New Roman" pitchFamily="18" charset="0"/>
              </a:rPr>
              <a:t>Này</a:t>
            </a:r>
            <a:r>
              <a:rPr lang="en-US" sz="4600" dirty="0">
                <a:solidFill>
                  <a:schemeClr val="bg1"/>
                </a:solidFill>
                <a:cs typeface="Times New Roman" pitchFamily="18" charset="0"/>
              </a:rPr>
              <a:t> </a:t>
            </a:r>
            <a:r>
              <a:rPr lang="en-US" sz="4600" dirty="0" err="1">
                <a:solidFill>
                  <a:schemeClr val="bg1"/>
                </a:solidFill>
                <a:cs typeface="Times New Roman" pitchFamily="18" charset="0"/>
              </a:rPr>
              <a:t>muôn</a:t>
            </a:r>
            <a:r>
              <a:rPr lang="en-US" sz="4600" dirty="0">
                <a:solidFill>
                  <a:schemeClr val="bg1"/>
                </a:solidFill>
                <a:cs typeface="Times New Roman" pitchFamily="18" charset="0"/>
              </a:rPr>
              <a:t> </a:t>
            </a:r>
            <a:r>
              <a:rPr lang="en-US" sz="4600" dirty="0" err="1">
                <a:solidFill>
                  <a:schemeClr val="bg1"/>
                </a:solidFill>
                <a:cs typeface="Times New Roman" pitchFamily="18" charset="0"/>
              </a:rPr>
              <a:t>dân</a:t>
            </a:r>
            <a:r>
              <a:rPr lang="en-US" sz="4600" dirty="0">
                <a:solidFill>
                  <a:schemeClr val="bg1"/>
                </a:solidFill>
                <a:cs typeface="Times New Roman" pitchFamily="18" charset="0"/>
              </a:rPr>
              <a:t> </a:t>
            </a:r>
            <a:r>
              <a:rPr lang="en-US" sz="4600" dirty="0" err="1">
                <a:solidFill>
                  <a:schemeClr val="bg1"/>
                </a:solidFill>
                <a:cs typeface="Times New Roman" pitchFamily="18" charset="0"/>
              </a:rPr>
              <a:t>nước</a:t>
            </a:r>
            <a:r>
              <a:rPr lang="en-US" sz="4600" dirty="0">
                <a:solidFill>
                  <a:schemeClr val="bg1"/>
                </a:solidFill>
                <a:cs typeface="Times New Roman" pitchFamily="18" charset="0"/>
              </a:rPr>
              <a:t> </a:t>
            </a:r>
            <a:r>
              <a:rPr lang="en-US" sz="4600" dirty="0" err="1">
                <a:solidFill>
                  <a:schemeClr val="bg1"/>
                </a:solidFill>
                <a:cs typeface="Times New Roman" pitchFamily="18" charset="0"/>
              </a:rPr>
              <a:t>đưa</a:t>
            </a:r>
            <a:r>
              <a:rPr lang="en-US" sz="4600" dirty="0">
                <a:solidFill>
                  <a:schemeClr val="bg1"/>
                </a:solidFill>
                <a:cs typeface="Times New Roman" pitchFamily="18" charset="0"/>
              </a:rPr>
              <a:t> </a:t>
            </a:r>
            <a:r>
              <a:rPr lang="en-US" sz="4600" dirty="0" err="1">
                <a:solidFill>
                  <a:schemeClr val="bg1"/>
                </a:solidFill>
                <a:cs typeface="Times New Roman" pitchFamily="18" charset="0"/>
              </a:rPr>
              <a:t>mắt</a:t>
            </a:r>
            <a:r>
              <a:rPr lang="en-US" sz="4600" dirty="0">
                <a:solidFill>
                  <a:schemeClr val="bg1"/>
                </a:solidFill>
                <a:cs typeface="Times New Roman" pitchFamily="18" charset="0"/>
              </a:rPr>
              <a:t> </a:t>
            </a:r>
            <a:r>
              <a:rPr lang="en-US" sz="4600" dirty="0" err="1">
                <a:solidFill>
                  <a:schemeClr val="bg1"/>
                </a:solidFill>
                <a:cs typeface="Times New Roman" pitchFamily="18" charset="0"/>
              </a:rPr>
              <a:t>trông</a:t>
            </a:r>
            <a:r>
              <a:rPr lang="en-US" sz="4600" dirty="0">
                <a:solidFill>
                  <a:schemeClr val="bg1"/>
                </a:solidFill>
                <a:cs typeface="Times New Roman" pitchFamily="18" charset="0"/>
              </a:rPr>
              <a:t> </a:t>
            </a:r>
            <a:r>
              <a:rPr lang="en-US" sz="4600" dirty="0" err="1">
                <a:solidFill>
                  <a:schemeClr val="bg1"/>
                </a:solidFill>
                <a:cs typeface="Times New Roman" pitchFamily="18" charset="0"/>
              </a:rPr>
              <a:t>xem</a:t>
            </a:r>
            <a:r>
              <a:rPr lang="en-US" sz="4600" dirty="0">
                <a:solidFill>
                  <a:schemeClr val="bg1"/>
                </a:solidFill>
                <a:cs typeface="Times New Roman" pitchFamily="18" charset="0"/>
              </a:rPr>
              <a:t> </a:t>
            </a:r>
            <a:r>
              <a:rPr lang="en-US" sz="4600" dirty="0" err="1">
                <a:solidFill>
                  <a:schemeClr val="bg1"/>
                </a:solidFill>
                <a:cs typeface="Times New Roman" pitchFamily="18" charset="0"/>
              </a:rPr>
              <a:t>Thiên</a:t>
            </a:r>
            <a:r>
              <a:rPr lang="en-US" sz="4600" dirty="0">
                <a:solidFill>
                  <a:schemeClr val="bg1"/>
                </a:solidFill>
                <a:cs typeface="Times New Roman" pitchFamily="18" charset="0"/>
              </a:rPr>
              <a:t> </a:t>
            </a:r>
            <a:r>
              <a:rPr lang="en-US" sz="4600" dirty="0" err="1">
                <a:solidFill>
                  <a:schemeClr val="bg1"/>
                </a:solidFill>
                <a:cs typeface="Times New Roman" pitchFamily="18" charset="0"/>
              </a:rPr>
              <a:t>Chúa</a:t>
            </a:r>
            <a:r>
              <a:rPr lang="en-US" sz="4600" dirty="0">
                <a:solidFill>
                  <a:schemeClr val="bg1"/>
                </a:solidFill>
                <a:cs typeface="Times New Roman" pitchFamily="18" charset="0"/>
              </a:rPr>
              <a:t> </a:t>
            </a:r>
            <a:r>
              <a:rPr lang="en-US" sz="4600" dirty="0" err="1">
                <a:solidFill>
                  <a:schemeClr val="bg1"/>
                </a:solidFill>
                <a:cs typeface="Times New Roman" pitchFamily="18" charset="0"/>
              </a:rPr>
              <a:t>cao</a:t>
            </a:r>
            <a:r>
              <a:rPr lang="en-US" sz="4600" dirty="0">
                <a:solidFill>
                  <a:schemeClr val="bg1"/>
                </a:solidFill>
                <a:cs typeface="Times New Roman" pitchFamily="18" charset="0"/>
              </a:rPr>
              <a:t> </a:t>
            </a:r>
            <a:r>
              <a:rPr lang="en-US" sz="4600" dirty="0" err="1">
                <a:solidFill>
                  <a:schemeClr val="bg1"/>
                </a:solidFill>
                <a:cs typeface="Times New Roman" pitchFamily="18" charset="0"/>
              </a:rPr>
              <a:t>vời</a:t>
            </a:r>
            <a:r>
              <a:rPr lang="en-US" sz="4600" dirty="0">
                <a:solidFill>
                  <a:schemeClr val="bg1"/>
                </a:solidFill>
                <a:cs typeface="Times New Roman" pitchFamily="18" charset="0"/>
              </a:rPr>
              <a:t> </a:t>
            </a:r>
            <a:r>
              <a:rPr lang="en-US" sz="4600" dirty="0" err="1">
                <a:solidFill>
                  <a:schemeClr val="bg1"/>
                </a:solidFill>
                <a:cs typeface="Times New Roman" pitchFamily="18" charset="0"/>
              </a:rPr>
              <a:t>thương</a:t>
            </a:r>
            <a:r>
              <a:rPr lang="en-US" sz="4600" dirty="0">
                <a:solidFill>
                  <a:schemeClr val="bg1"/>
                </a:solidFill>
                <a:cs typeface="Times New Roman" pitchFamily="18" charset="0"/>
              </a:rPr>
              <a:t> </a:t>
            </a:r>
            <a:r>
              <a:rPr lang="en-US" sz="4600" dirty="0" err="1">
                <a:solidFill>
                  <a:schemeClr val="bg1"/>
                </a:solidFill>
                <a:cs typeface="Times New Roman" pitchFamily="18" charset="0"/>
              </a:rPr>
              <a:t>mến</a:t>
            </a:r>
            <a:r>
              <a:rPr lang="en-US" sz="4600" dirty="0">
                <a:solidFill>
                  <a:schemeClr val="bg1"/>
                </a:solidFill>
                <a:cs typeface="Times New Roman" pitchFamily="18" charset="0"/>
              </a:rPr>
              <a:t> con </a:t>
            </a:r>
            <a:r>
              <a:rPr lang="en-US" sz="4600" dirty="0" err="1">
                <a:solidFill>
                  <a:schemeClr val="bg1"/>
                </a:solidFill>
                <a:cs typeface="Times New Roman" pitchFamily="18" charset="0"/>
              </a:rPr>
              <a:t>người</a:t>
            </a:r>
            <a:r>
              <a:rPr lang="en-US" sz="4600" dirty="0">
                <a:solidFill>
                  <a:schemeClr val="bg1"/>
                </a:solidFill>
                <a:cs typeface="Times New Roman" pitchFamily="18" charset="0"/>
              </a:rPr>
              <a:t> </a:t>
            </a:r>
            <a:r>
              <a:rPr lang="en-US" sz="4600" dirty="0" err="1">
                <a:solidFill>
                  <a:schemeClr val="bg1"/>
                </a:solidFill>
                <a:cs typeface="Times New Roman" pitchFamily="18" charset="0"/>
              </a:rPr>
              <a:t>hạ</a:t>
            </a:r>
            <a:r>
              <a:rPr lang="en-US" sz="4600" dirty="0">
                <a:solidFill>
                  <a:schemeClr val="bg1"/>
                </a:solidFill>
                <a:cs typeface="Times New Roman" pitchFamily="18" charset="0"/>
              </a:rPr>
              <a:t> </a:t>
            </a:r>
            <a:r>
              <a:rPr lang="en-US" sz="4600" dirty="0" err="1">
                <a:solidFill>
                  <a:schemeClr val="bg1"/>
                </a:solidFill>
                <a:cs typeface="Times New Roman" pitchFamily="18" charset="0"/>
              </a:rPr>
              <a:t>sinh</a:t>
            </a:r>
            <a:r>
              <a:rPr lang="en-US" sz="4600" dirty="0">
                <a:solidFill>
                  <a:schemeClr val="bg1"/>
                </a:solidFill>
                <a:cs typeface="Times New Roman" pitchFamily="18" charset="0"/>
              </a:rPr>
              <a:t> </a:t>
            </a:r>
            <a:r>
              <a:rPr lang="en-US" sz="4600" dirty="0" err="1">
                <a:solidFill>
                  <a:schemeClr val="bg1"/>
                </a:solidFill>
                <a:cs typeface="Times New Roman" pitchFamily="18" charset="0"/>
              </a:rPr>
              <a:t>làm</a:t>
            </a:r>
            <a:r>
              <a:rPr lang="en-US" sz="4600" dirty="0">
                <a:solidFill>
                  <a:schemeClr val="bg1"/>
                </a:solidFill>
                <a:cs typeface="Times New Roman" pitchFamily="18" charset="0"/>
              </a:rPr>
              <a:t> </a:t>
            </a:r>
            <a:r>
              <a:rPr lang="en-US" sz="4600" dirty="0" err="1">
                <a:solidFill>
                  <a:schemeClr val="bg1"/>
                </a:solidFill>
                <a:cs typeface="Times New Roman" pitchFamily="18" charset="0"/>
              </a:rPr>
              <a:t>người</a:t>
            </a:r>
            <a:r>
              <a:rPr lang="en-US" sz="4600" dirty="0">
                <a:solidFill>
                  <a:schemeClr val="bg1"/>
                </a:solidFill>
                <a:cs typeface="Times New Roman" pitchFamily="18" charset="0"/>
              </a:rPr>
              <a:t>. </a:t>
            </a:r>
            <a:endParaRPr lang="en-US" sz="460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T</a:t>
            </a:r>
            <a:r>
              <a:rPr lang="en-US" sz="4600" u="sng" dirty="0">
                <a:solidFill>
                  <a:srgbClr val="FFFF00"/>
                </a:solidFill>
                <a:effectLst/>
              </a:rPr>
              <a:t>k2:</a:t>
            </a:r>
            <a:r>
              <a:rPr lang="en-US" sz="4600" dirty="0">
                <a:solidFill>
                  <a:schemeClr val="accent5">
                    <a:lumMod val="25000"/>
                  </a:schemeClr>
                </a:solidFill>
                <a:effectLst/>
              </a:rPr>
              <a:t> </a:t>
            </a:r>
            <a:r>
              <a:rPr lang="en-US" sz="4600" dirty="0" err="1">
                <a:solidFill>
                  <a:schemeClr val="bg1"/>
                </a:solidFill>
                <a:cs typeface="Times New Roman" pitchFamily="18" charset="0"/>
              </a:rPr>
              <a:t>Từ</a:t>
            </a:r>
            <a:r>
              <a:rPr lang="en-US" sz="4600" dirty="0">
                <a:solidFill>
                  <a:schemeClr val="bg1"/>
                </a:solidFill>
                <a:cs typeface="Times New Roman" pitchFamily="18" charset="0"/>
              </a:rPr>
              <a:t> </a:t>
            </a:r>
            <a:r>
              <a:rPr lang="en-US" sz="4600" dirty="0" err="1">
                <a:solidFill>
                  <a:schemeClr val="bg1"/>
                </a:solidFill>
                <a:cs typeface="Times New Roman" pitchFamily="18" charset="0"/>
              </a:rPr>
              <a:t>trời</a:t>
            </a:r>
            <a:r>
              <a:rPr lang="en-US" sz="4600" dirty="0">
                <a:solidFill>
                  <a:schemeClr val="bg1"/>
                </a:solidFill>
                <a:cs typeface="Times New Roman" pitchFamily="18" charset="0"/>
              </a:rPr>
              <a:t> Ph</a:t>
            </a:r>
            <a:r>
              <a:rPr lang="vi-VN" sz="4600" dirty="0">
                <a:solidFill>
                  <a:schemeClr val="bg1"/>
                </a:solidFill>
                <a:cs typeface="Times New Roman" pitchFamily="18" charset="0"/>
              </a:rPr>
              <a:t>ư</a:t>
            </a:r>
            <a:r>
              <a:rPr lang="en-US" sz="4600" dirty="0" err="1">
                <a:solidFill>
                  <a:schemeClr val="bg1"/>
                </a:solidFill>
                <a:cs typeface="Times New Roman" pitchFamily="18" charset="0"/>
              </a:rPr>
              <a:t>ơng</a:t>
            </a:r>
            <a:r>
              <a:rPr lang="en-US" sz="4600" dirty="0">
                <a:solidFill>
                  <a:schemeClr val="bg1"/>
                </a:solidFill>
                <a:cs typeface="Times New Roman" pitchFamily="18" charset="0"/>
              </a:rPr>
              <a:t> </a:t>
            </a:r>
            <a:r>
              <a:rPr lang="en-US" sz="4600" dirty="0" err="1">
                <a:solidFill>
                  <a:schemeClr val="bg1"/>
                </a:solidFill>
                <a:cs typeface="Times New Roman" pitchFamily="18" charset="0"/>
              </a:rPr>
              <a:t>Đông</a:t>
            </a:r>
            <a:r>
              <a:rPr lang="en-US" sz="4600" dirty="0">
                <a:solidFill>
                  <a:schemeClr val="bg1"/>
                </a:solidFill>
                <a:cs typeface="Times New Roman" pitchFamily="18" charset="0"/>
              </a:rPr>
              <a:t> </a:t>
            </a:r>
            <a:r>
              <a:rPr lang="en-US" sz="4600" dirty="0" err="1">
                <a:solidFill>
                  <a:schemeClr val="bg1"/>
                </a:solidFill>
                <a:cs typeface="Times New Roman" pitchFamily="18" charset="0"/>
              </a:rPr>
              <a:t>lần</a:t>
            </a:r>
            <a:r>
              <a:rPr lang="en-US" sz="4600" dirty="0">
                <a:solidFill>
                  <a:schemeClr val="bg1"/>
                </a:solidFill>
                <a:cs typeface="Times New Roman" pitchFamily="18" charset="0"/>
              </a:rPr>
              <a:t> </a:t>
            </a:r>
            <a:r>
              <a:rPr lang="en-US" sz="4600" dirty="0" err="1">
                <a:solidFill>
                  <a:schemeClr val="bg1"/>
                </a:solidFill>
                <a:cs typeface="Times New Roman" pitchFamily="18" charset="0"/>
              </a:rPr>
              <a:t>theo</a:t>
            </a:r>
            <a:r>
              <a:rPr lang="en-US" sz="4600" dirty="0">
                <a:solidFill>
                  <a:schemeClr val="bg1"/>
                </a:solidFill>
                <a:cs typeface="Times New Roman" pitchFamily="18" charset="0"/>
              </a:rPr>
              <a:t> </a:t>
            </a:r>
            <a:r>
              <a:rPr lang="en-US" sz="4600" dirty="0" err="1">
                <a:solidFill>
                  <a:schemeClr val="bg1"/>
                </a:solidFill>
                <a:cs typeface="Times New Roman" pitchFamily="18" charset="0"/>
              </a:rPr>
              <a:t>ánh</a:t>
            </a:r>
            <a:r>
              <a:rPr lang="en-US" sz="4600" dirty="0">
                <a:solidFill>
                  <a:schemeClr val="bg1"/>
                </a:solidFill>
                <a:cs typeface="Times New Roman" pitchFamily="18" charset="0"/>
              </a:rPr>
              <a:t> </a:t>
            </a:r>
            <a:r>
              <a:rPr lang="en-US" sz="4600" dirty="0" err="1">
                <a:solidFill>
                  <a:schemeClr val="bg1"/>
                </a:solidFill>
                <a:cs typeface="Times New Roman" pitchFamily="18" charset="0"/>
              </a:rPr>
              <a:t>sao</a:t>
            </a:r>
            <a:r>
              <a:rPr lang="en-US" sz="4600" dirty="0">
                <a:solidFill>
                  <a:schemeClr val="bg1"/>
                </a:solidFill>
                <a:cs typeface="Times New Roman" pitchFamily="18" charset="0"/>
              </a:rPr>
              <a:t>, </a:t>
            </a:r>
            <a:r>
              <a:rPr lang="en-US" sz="4600" dirty="0" err="1">
                <a:solidFill>
                  <a:schemeClr val="bg1"/>
                </a:solidFill>
                <a:cs typeface="Times New Roman" pitchFamily="18" charset="0"/>
              </a:rPr>
              <a:t>này</a:t>
            </a:r>
            <a:r>
              <a:rPr lang="en-US" sz="4600" dirty="0">
                <a:solidFill>
                  <a:schemeClr val="bg1"/>
                </a:solidFill>
                <a:cs typeface="Times New Roman" pitchFamily="18" charset="0"/>
              </a:rPr>
              <a:t> Ba </a:t>
            </a:r>
            <a:r>
              <a:rPr lang="en-US" sz="4600" dirty="0" err="1">
                <a:solidFill>
                  <a:schemeClr val="bg1"/>
                </a:solidFill>
                <a:cs typeface="Times New Roman" pitchFamily="18" charset="0"/>
              </a:rPr>
              <a:t>Vua</a:t>
            </a:r>
            <a:r>
              <a:rPr lang="en-US" sz="4600" dirty="0">
                <a:solidFill>
                  <a:schemeClr val="bg1"/>
                </a:solidFill>
                <a:cs typeface="Times New Roman" pitchFamily="18" charset="0"/>
              </a:rPr>
              <a:t> </a:t>
            </a:r>
            <a:r>
              <a:rPr lang="en-US" sz="4600" dirty="0" err="1">
                <a:solidFill>
                  <a:schemeClr val="bg1"/>
                </a:solidFill>
                <a:cs typeface="Times New Roman" pitchFamily="18" charset="0"/>
              </a:rPr>
              <a:t>đi</a:t>
            </a:r>
            <a:r>
              <a:rPr lang="en-US" sz="4600" dirty="0">
                <a:solidFill>
                  <a:schemeClr val="bg1"/>
                </a:solidFill>
                <a:cs typeface="Times New Roman" pitchFamily="18" charset="0"/>
              </a:rPr>
              <a:t> </a:t>
            </a:r>
            <a:r>
              <a:rPr lang="en-US" sz="4600" dirty="0" err="1">
                <a:solidFill>
                  <a:schemeClr val="bg1"/>
                </a:solidFill>
                <a:cs typeface="Times New Roman" pitchFamily="18" charset="0"/>
              </a:rPr>
              <a:t>tìm</a:t>
            </a:r>
            <a:r>
              <a:rPr lang="en-US" sz="4600" dirty="0">
                <a:solidFill>
                  <a:schemeClr val="bg1"/>
                </a:solidFill>
                <a:cs typeface="Times New Roman" pitchFamily="18" charset="0"/>
              </a:rPr>
              <a:t> Con </a:t>
            </a:r>
            <a:r>
              <a:rPr lang="en-US" sz="4600" dirty="0" err="1">
                <a:solidFill>
                  <a:schemeClr val="bg1"/>
                </a:solidFill>
                <a:cs typeface="Times New Roman" pitchFamily="18" charset="0"/>
              </a:rPr>
              <a:t>Chúa</a:t>
            </a:r>
            <a:r>
              <a:rPr lang="en-US" sz="4600" dirty="0">
                <a:solidFill>
                  <a:schemeClr val="bg1"/>
                </a:solidFill>
                <a:cs typeface="Times New Roman" pitchFamily="18" charset="0"/>
              </a:rPr>
              <a:t>, </a:t>
            </a:r>
            <a:r>
              <a:rPr lang="en-US" sz="4600" dirty="0" err="1">
                <a:solidFill>
                  <a:schemeClr val="bg1"/>
                </a:solidFill>
                <a:cs typeface="Times New Roman" pitchFamily="18" charset="0"/>
              </a:rPr>
              <a:t>Đấng</a:t>
            </a:r>
            <a:r>
              <a:rPr lang="en-US" sz="4600" dirty="0">
                <a:solidFill>
                  <a:schemeClr val="bg1"/>
                </a:solidFill>
                <a:cs typeface="Times New Roman" pitchFamily="18" charset="0"/>
              </a:rPr>
              <a:t> </a:t>
            </a:r>
            <a:r>
              <a:rPr lang="en-US" sz="4600" dirty="0" err="1">
                <a:solidFill>
                  <a:schemeClr val="bg1"/>
                </a:solidFill>
                <a:cs typeface="Times New Roman" pitchFamily="18" charset="0"/>
              </a:rPr>
              <a:t>Cứu</a:t>
            </a:r>
            <a:r>
              <a:rPr lang="en-US" sz="4600" dirty="0">
                <a:solidFill>
                  <a:schemeClr val="bg1"/>
                </a:solidFill>
                <a:cs typeface="Times New Roman" pitchFamily="18" charset="0"/>
              </a:rPr>
              <a:t> </a:t>
            </a:r>
            <a:r>
              <a:rPr lang="en-US" sz="4600" dirty="0" err="1">
                <a:solidFill>
                  <a:schemeClr val="bg1"/>
                </a:solidFill>
                <a:cs typeface="Times New Roman" pitchFamily="18" charset="0"/>
              </a:rPr>
              <a:t>Tinh</a:t>
            </a:r>
            <a:r>
              <a:rPr lang="en-US" sz="4600" dirty="0">
                <a:solidFill>
                  <a:schemeClr val="bg1"/>
                </a:solidFill>
                <a:cs typeface="Times New Roman" pitchFamily="18" charset="0"/>
              </a:rPr>
              <a:t> </a:t>
            </a:r>
            <a:r>
              <a:rPr lang="en-US" sz="4600" dirty="0" err="1">
                <a:solidFill>
                  <a:schemeClr val="bg1"/>
                </a:solidFill>
                <a:cs typeface="Times New Roman" pitchFamily="18" charset="0"/>
              </a:rPr>
              <a:t>vừa</a:t>
            </a:r>
            <a:r>
              <a:rPr lang="en-US" sz="4600" dirty="0">
                <a:solidFill>
                  <a:schemeClr val="bg1"/>
                </a:solidFill>
                <a:cs typeface="Times New Roman" pitchFamily="18" charset="0"/>
              </a:rPr>
              <a:t> </a:t>
            </a:r>
            <a:r>
              <a:rPr lang="en-US" sz="4600" dirty="0" err="1">
                <a:solidFill>
                  <a:schemeClr val="bg1"/>
                </a:solidFill>
                <a:cs typeface="Times New Roman" pitchFamily="18" charset="0"/>
              </a:rPr>
              <a:t>mới</a:t>
            </a:r>
            <a:r>
              <a:rPr lang="en-US" sz="4600" dirty="0">
                <a:solidFill>
                  <a:schemeClr val="bg1"/>
                </a:solidFill>
                <a:cs typeface="Times New Roman" pitchFamily="18" charset="0"/>
              </a:rPr>
              <a:t> </a:t>
            </a:r>
            <a:r>
              <a:rPr lang="en-US" sz="4600" dirty="0" err="1">
                <a:solidFill>
                  <a:schemeClr val="bg1"/>
                </a:solidFill>
                <a:cs typeface="Times New Roman" pitchFamily="18" charset="0"/>
              </a:rPr>
              <a:t>giáng</a:t>
            </a:r>
            <a:r>
              <a:rPr lang="en-US" sz="4600" dirty="0">
                <a:solidFill>
                  <a:schemeClr val="bg1"/>
                </a:solidFill>
                <a:cs typeface="Times New Roman" pitchFamily="18" charset="0"/>
              </a:rPr>
              <a:t> </a:t>
            </a:r>
            <a:r>
              <a:rPr lang="en-US" sz="4600" dirty="0" err="1">
                <a:solidFill>
                  <a:schemeClr val="bg1"/>
                </a:solidFill>
                <a:cs typeface="Times New Roman" pitchFamily="18" charset="0"/>
              </a:rPr>
              <a:t>sinh</a:t>
            </a:r>
            <a:r>
              <a:rPr lang="en-US" sz="4600" dirty="0">
                <a:solidFill>
                  <a:schemeClr val="bg1"/>
                </a:solidFill>
                <a:cs typeface="Times New Roman" pitchFamily="18" charset="0"/>
              </a:rPr>
              <a:t>. </a:t>
            </a:r>
            <a:r>
              <a:rPr lang="en-US" sz="4600" dirty="0" err="1">
                <a:solidFill>
                  <a:schemeClr val="bg1"/>
                </a:solidFill>
                <a:cs typeface="Times New Roman" pitchFamily="18" charset="0"/>
              </a:rPr>
              <a:t>Lần</a:t>
            </a:r>
            <a:r>
              <a:rPr lang="en-US" sz="4600" dirty="0">
                <a:solidFill>
                  <a:schemeClr val="bg1"/>
                </a:solidFill>
                <a:cs typeface="Times New Roman" pitchFamily="18" charset="0"/>
              </a:rPr>
              <a:t> l</a:t>
            </a:r>
            <a:r>
              <a:rPr lang="vi-VN" sz="4600" dirty="0">
                <a:solidFill>
                  <a:schemeClr val="bg1"/>
                </a:solidFill>
                <a:cs typeface="Times New Roman" pitchFamily="18" charset="0"/>
              </a:rPr>
              <a:t>ư</a:t>
            </a:r>
            <a:r>
              <a:rPr lang="en-US" sz="4600" dirty="0" err="1">
                <a:solidFill>
                  <a:schemeClr val="bg1"/>
                </a:solidFill>
                <a:cs typeface="Times New Roman" pitchFamily="18" charset="0"/>
              </a:rPr>
              <a:t>ợt</a:t>
            </a:r>
            <a:r>
              <a:rPr lang="en-US" sz="4600" dirty="0">
                <a:solidFill>
                  <a:schemeClr val="bg1"/>
                </a:solidFill>
                <a:cs typeface="Times New Roman" pitchFamily="18" charset="0"/>
              </a:rPr>
              <a:t> </a:t>
            </a:r>
            <a:r>
              <a:rPr lang="en-US" sz="4600" dirty="0" err="1">
                <a:solidFill>
                  <a:schemeClr val="bg1"/>
                </a:solidFill>
                <a:cs typeface="Times New Roman" pitchFamily="18" charset="0"/>
              </a:rPr>
              <a:t>dâng</a:t>
            </a:r>
            <a:r>
              <a:rPr lang="en-US" sz="4600" dirty="0">
                <a:solidFill>
                  <a:schemeClr val="bg1"/>
                </a:solidFill>
                <a:cs typeface="Times New Roman" pitchFamily="18" charset="0"/>
              </a:rPr>
              <a:t> </a:t>
            </a:r>
            <a:r>
              <a:rPr lang="en-US" sz="4600" dirty="0" err="1">
                <a:solidFill>
                  <a:schemeClr val="bg1"/>
                </a:solidFill>
                <a:cs typeface="Times New Roman" pitchFamily="18" charset="0"/>
              </a:rPr>
              <a:t>lên</a:t>
            </a:r>
            <a:r>
              <a:rPr lang="en-US" sz="4600" dirty="0">
                <a:solidFill>
                  <a:schemeClr val="bg1"/>
                </a:solidFill>
                <a:cs typeface="Times New Roman" pitchFamily="18" charset="0"/>
              </a:rPr>
              <a:t> </a:t>
            </a:r>
            <a:r>
              <a:rPr lang="en-US" sz="4600" dirty="0" err="1">
                <a:solidFill>
                  <a:schemeClr val="bg1"/>
                </a:solidFill>
                <a:cs typeface="Times New Roman" pitchFamily="18" charset="0"/>
              </a:rPr>
              <a:t>vàng</a:t>
            </a:r>
            <a:r>
              <a:rPr lang="en-US" sz="4600" dirty="0">
                <a:solidFill>
                  <a:schemeClr val="bg1"/>
                </a:solidFill>
                <a:cs typeface="Times New Roman" pitchFamily="18" charset="0"/>
              </a:rPr>
              <a:t> h</a:t>
            </a:r>
            <a:r>
              <a:rPr lang="vi-VN" sz="4600" dirty="0">
                <a:solidFill>
                  <a:schemeClr val="bg1"/>
                </a:solidFill>
                <a:cs typeface="Times New Roman" pitchFamily="18" charset="0"/>
              </a:rPr>
              <a:t>ư</a:t>
            </a:r>
            <a:r>
              <a:rPr lang="en-US" sz="4600" dirty="0" err="1">
                <a:solidFill>
                  <a:schemeClr val="bg1"/>
                </a:solidFill>
                <a:cs typeface="Times New Roman" pitchFamily="18" charset="0"/>
              </a:rPr>
              <a:t>ơng</a:t>
            </a:r>
            <a:r>
              <a:rPr lang="en-US" sz="4600" dirty="0">
                <a:solidFill>
                  <a:schemeClr val="bg1"/>
                </a:solidFill>
                <a:cs typeface="Times New Roman" pitchFamily="18" charset="0"/>
              </a:rPr>
              <a:t> </a:t>
            </a:r>
            <a:r>
              <a:rPr lang="en-US" sz="4600" dirty="0" err="1">
                <a:solidFill>
                  <a:schemeClr val="bg1"/>
                </a:solidFill>
                <a:cs typeface="Times New Roman" pitchFamily="18" charset="0"/>
              </a:rPr>
              <a:t>ngát</a:t>
            </a:r>
            <a:r>
              <a:rPr lang="en-US" sz="4600" dirty="0">
                <a:solidFill>
                  <a:schemeClr val="bg1"/>
                </a:solidFill>
                <a:cs typeface="Times New Roman" pitchFamily="18" charset="0"/>
              </a:rPr>
              <a:t> </a:t>
            </a:r>
            <a:r>
              <a:rPr lang="en-US" sz="4600" dirty="0" err="1">
                <a:solidFill>
                  <a:schemeClr val="bg1"/>
                </a:solidFill>
                <a:cs typeface="Times New Roman" pitchFamily="18" charset="0"/>
              </a:rPr>
              <a:t>th</a:t>
            </a:r>
            <a:r>
              <a:rPr lang="vi-VN" sz="4600" dirty="0">
                <a:solidFill>
                  <a:schemeClr val="bg1"/>
                </a:solidFill>
                <a:cs typeface="Times New Roman" pitchFamily="18" charset="0"/>
              </a:rPr>
              <a:t>ơ</a:t>
            </a:r>
            <a:r>
              <a:rPr lang="en-US" sz="4600" dirty="0">
                <a:solidFill>
                  <a:schemeClr val="bg1"/>
                </a:solidFill>
                <a:cs typeface="Times New Roman" pitchFamily="18" charset="0"/>
              </a:rPr>
              <a:t>m </a:t>
            </a:r>
            <a:r>
              <a:rPr lang="en-US" sz="4600" dirty="0" err="1">
                <a:solidFill>
                  <a:schemeClr val="bg1"/>
                </a:solidFill>
                <a:cs typeface="Times New Roman" pitchFamily="18" charset="0"/>
              </a:rPr>
              <a:t>để</a:t>
            </a:r>
            <a:r>
              <a:rPr lang="en-US" sz="4600" dirty="0">
                <a:solidFill>
                  <a:schemeClr val="bg1"/>
                </a:solidFill>
                <a:cs typeface="Times New Roman" pitchFamily="18" charset="0"/>
              </a:rPr>
              <a:t> </a:t>
            </a:r>
            <a:r>
              <a:rPr lang="en-US" sz="4600" dirty="0" err="1">
                <a:solidFill>
                  <a:schemeClr val="bg1"/>
                </a:solidFill>
                <a:cs typeface="Times New Roman" pitchFamily="18" charset="0"/>
              </a:rPr>
              <a:t>tôn</a:t>
            </a:r>
            <a:r>
              <a:rPr lang="en-US" sz="4600" dirty="0">
                <a:solidFill>
                  <a:schemeClr val="bg1"/>
                </a:solidFill>
                <a:cs typeface="Times New Roman" pitchFamily="18" charset="0"/>
              </a:rPr>
              <a:t> </a:t>
            </a:r>
            <a:r>
              <a:rPr lang="en-US" sz="4600" dirty="0" err="1">
                <a:solidFill>
                  <a:schemeClr val="bg1"/>
                </a:solidFill>
                <a:cs typeface="Times New Roman" pitchFamily="18" charset="0"/>
              </a:rPr>
              <a:t>vinh</a:t>
            </a:r>
            <a:r>
              <a:rPr lang="en-US" sz="4600" dirty="0">
                <a:solidFill>
                  <a:schemeClr val="bg1"/>
                </a:solidFill>
                <a:cs typeface="Times New Roman" pitchFamily="18" charset="0"/>
              </a:rPr>
              <a:t> </a:t>
            </a:r>
            <a:r>
              <a:rPr lang="en-US" sz="4600" dirty="0" err="1">
                <a:solidFill>
                  <a:schemeClr val="bg1"/>
                </a:solidFill>
                <a:cs typeface="Times New Roman" pitchFamily="18" charset="0"/>
              </a:rPr>
              <a:t>kính</a:t>
            </a:r>
            <a:r>
              <a:rPr lang="en-US" sz="4600" dirty="0">
                <a:solidFill>
                  <a:schemeClr val="bg1"/>
                </a:solidFill>
                <a:cs typeface="Times New Roman" pitchFamily="18" charset="0"/>
              </a:rPr>
              <a:t> </a:t>
            </a:r>
            <a:r>
              <a:rPr lang="en-US" sz="4600" dirty="0" err="1">
                <a:solidFill>
                  <a:schemeClr val="bg1"/>
                </a:solidFill>
                <a:cs typeface="Times New Roman" pitchFamily="18" charset="0"/>
              </a:rPr>
              <a:t>thờ</a:t>
            </a:r>
            <a:r>
              <a:rPr lang="en-US" sz="4600" dirty="0">
                <a:solidFill>
                  <a:schemeClr val="bg1"/>
                </a:solidFill>
                <a:cs typeface="Times New Roman" pitchFamily="18" charset="0"/>
              </a:rPr>
              <a:t> </a:t>
            </a:r>
            <a:r>
              <a:rPr lang="en-US" sz="4600" dirty="0" err="1">
                <a:solidFill>
                  <a:schemeClr val="bg1"/>
                </a:solidFill>
                <a:cs typeface="Times New Roman" pitchFamily="18" charset="0"/>
              </a:rPr>
              <a:t>Thiên</a:t>
            </a:r>
            <a:r>
              <a:rPr lang="en-US" sz="4600" dirty="0">
                <a:solidFill>
                  <a:schemeClr val="bg1"/>
                </a:solidFill>
                <a:cs typeface="Times New Roman" pitchFamily="18" charset="0"/>
              </a:rPr>
              <a:t> </a:t>
            </a:r>
            <a:r>
              <a:rPr lang="en-US" sz="4600" dirty="0" err="1">
                <a:solidFill>
                  <a:schemeClr val="bg1"/>
                </a:solidFill>
                <a:cs typeface="Times New Roman" pitchFamily="18" charset="0"/>
              </a:rPr>
              <a:t>Chúa</a:t>
            </a:r>
            <a:r>
              <a:rPr lang="en-US" sz="4600" dirty="0">
                <a:solidFill>
                  <a:schemeClr val="bg1"/>
                </a:solidFill>
                <a:cs typeface="Times New Roman" pitchFamily="18" charset="0"/>
              </a:rPr>
              <a:t> </a:t>
            </a:r>
            <a:r>
              <a:rPr lang="en-US" sz="4600" dirty="0" err="1">
                <a:solidFill>
                  <a:schemeClr val="bg1"/>
                </a:solidFill>
                <a:cs typeface="Times New Roman" pitchFamily="18" charset="0"/>
              </a:rPr>
              <a:t>Chúa</a:t>
            </a:r>
            <a:r>
              <a:rPr lang="en-US" sz="4600" dirty="0">
                <a:solidFill>
                  <a:schemeClr val="bg1"/>
                </a:solidFill>
                <a:cs typeface="Times New Roman" pitchFamily="18" charset="0"/>
              </a:rPr>
              <a:t> </a:t>
            </a:r>
            <a:r>
              <a:rPr lang="en-US" sz="4600" dirty="0" err="1">
                <a:solidFill>
                  <a:schemeClr val="bg1"/>
                </a:solidFill>
                <a:cs typeface="Times New Roman" pitchFamily="18" charset="0"/>
              </a:rPr>
              <a:t>Ngôi</a:t>
            </a:r>
            <a:r>
              <a:rPr lang="en-US" sz="4600" dirty="0">
                <a:solidFill>
                  <a:schemeClr val="bg1"/>
                </a:solidFill>
                <a:cs typeface="Times New Roman" pitchFamily="18" charset="0"/>
              </a:rPr>
              <a:t> Hai </a:t>
            </a:r>
            <a:r>
              <a:rPr lang="en-US" sz="4600" dirty="0" err="1">
                <a:solidFill>
                  <a:schemeClr val="bg1"/>
                </a:solidFill>
                <a:cs typeface="Times New Roman" pitchFamily="18" charset="0"/>
              </a:rPr>
              <a:t>là</a:t>
            </a:r>
            <a:r>
              <a:rPr lang="en-US" sz="4600" dirty="0">
                <a:solidFill>
                  <a:schemeClr val="bg1"/>
                </a:solidFill>
                <a:cs typeface="Times New Roman" pitchFamily="18" charset="0"/>
              </a:rPr>
              <a:t> </a:t>
            </a:r>
            <a:r>
              <a:rPr lang="en-US" sz="4600" dirty="0" err="1">
                <a:solidFill>
                  <a:schemeClr val="bg1"/>
                </a:solidFill>
                <a:cs typeface="Times New Roman" pitchFamily="18" charset="0"/>
              </a:rPr>
              <a:t>Đấng</a:t>
            </a:r>
            <a:r>
              <a:rPr lang="en-US" sz="4600" dirty="0">
                <a:solidFill>
                  <a:schemeClr val="bg1"/>
                </a:solidFill>
                <a:cs typeface="Times New Roman" pitchFamily="18" charset="0"/>
              </a:rPr>
              <a:t> </a:t>
            </a:r>
            <a:r>
              <a:rPr lang="en-US" sz="4600" dirty="0" err="1">
                <a:solidFill>
                  <a:schemeClr val="bg1"/>
                </a:solidFill>
                <a:cs typeface="Times New Roman" pitchFamily="18" charset="0"/>
              </a:rPr>
              <a:t>Thiên</a:t>
            </a:r>
            <a:r>
              <a:rPr lang="en-US" sz="4600" dirty="0">
                <a:solidFill>
                  <a:schemeClr val="bg1"/>
                </a:solidFill>
                <a:cs typeface="Times New Roman" pitchFamily="18" charset="0"/>
              </a:rPr>
              <a:t> </a:t>
            </a:r>
            <a:r>
              <a:rPr lang="en-US" sz="4600" dirty="0" err="1">
                <a:solidFill>
                  <a:schemeClr val="bg1"/>
                </a:solidFill>
                <a:cs typeface="Times New Roman" pitchFamily="18" charset="0"/>
              </a:rPr>
              <a:t>sai</a:t>
            </a:r>
            <a:r>
              <a:rPr lang="en-US" sz="4600" dirty="0">
                <a:solidFill>
                  <a:schemeClr val="bg1"/>
                </a:solidFill>
                <a:cs typeface="Times New Roman" pitchFamily="18" charset="0"/>
              </a:rPr>
              <a:t>. </a:t>
            </a:r>
            <a:endParaRPr lang="vi-VN" sz="4600" dirty="0">
              <a:solidFill>
                <a:schemeClr val="bg1"/>
              </a:solidFill>
              <a:effectLst/>
            </a:endParaRPr>
          </a:p>
        </p:txBody>
      </p:sp>
    </p:spTree>
    <p:extLst>
      <p:ext uri="{BB962C8B-B14F-4D97-AF65-F5344CB8AC3E}">
        <p14:creationId xmlns:p14="http://schemas.microsoft.com/office/powerpoint/2010/main" val="1593696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1946</Words>
  <Application>Microsoft Office PowerPoint</Application>
  <PresentationFormat>On-screen Show (16:9)</PresentationFormat>
  <Paragraphs>118</Paragraphs>
  <Slides>79</Slides>
  <Notes>10</Notes>
  <HiddenSlides>0</HiddenSlides>
  <MMClips>0</MMClips>
  <ScaleCrop>false</ScaleCrop>
  <HeadingPairs>
    <vt:vector size="4" baseType="variant">
      <vt:variant>
        <vt:lpstr>Theme</vt:lpstr>
      </vt:variant>
      <vt:variant>
        <vt:i4>9</vt:i4>
      </vt:variant>
      <vt:variant>
        <vt:lpstr>Slide Titles</vt:lpstr>
      </vt:variant>
      <vt:variant>
        <vt:i4>79</vt:i4>
      </vt:variant>
    </vt:vector>
  </HeadingPairs>
  <TitlesOfParts>
    <vt:vector size="88" baseType="lpstr">
      <vt:lpstr>Office Theme</vt:lpstr>
      <vt:lpstr>1_Office Theme</vt:lpstr>
      <vt:lpstr>2_Office Theme</vt:lpstr>
      <vt:lpstr>3_Office Theme</vt:lpstr>
      <vt:lpstr>4_Office Theme</vt:lpstr>
      <vt:lpstr>36_Default Design</vt:lpstr>
      <vt:lpstr>7_Office Theme</vt:lpstr>
      <vt:lpstr>37_Default Design</vt:lpstr>
      <vt:lpstr>5_Office Theme</vt:lpstr>
      <vt:lpstr>PowerPoint Presentation</vt:lpstr>
      <vt:lpstr>Tập Hát Cộng Đoàn</vt:lpstr>
      <vt:lpstr>Đk:  Lạy Chúa, muôn dân khắp địa cầu cùng thờ kính Ngài</vt:lpstr>
      <vt:lpstr>Alleluia-alleluia: Chúng tôi đã thấy ngôi sao của Người ở phương Đông, và chúng tôi đến để triều bái người. Alleluia.</vt:lpstr>
      <vt:lpstr>PowerPoint Presentation</vt:lpstr>
      <vt:lpstr> </vt:lpstr>
      <vt:lpstr>Tk1: Bầu trời Bê-lem ngập tràn ánh sao, từ trên cao thiên thần loan báo Đấng Cứu Tinh vừa mới giáng sinh. Mục đồng kia ơi nào mau bước nhanh, về Bê-lem kính thờ Thiên Chúa, Chúa uy linh là Vua Hoà Bình.</vt:lpstr>
      <vt:lpstr>Đk: Nào mau nhanh bước mau tới Bê-lem, thờ kính Vua Trời sinh xuống làm người để cứu thế nhân. Này muôn dân nước đưa mắt trông xem Thiên Chúa cao vời thương mến con người hạ sinh làm người. </vt:lpstr>
      <vt:lpstr>Tk2: Từ trời Phương Đông lần theo ánh sao, này Ba Vua đi tìm Con Chúa, Đấng Cứu Tinh vừa mới giáng sinh. Lần lượt dâng lên vàng hương ngát thơm để tôn vinh kính thờ Thiên Chúa Chúa Ngôi Hai là Đấng Thiên sai. </vt:lpstr>
      <vt:lpstr>Đk: Nào mau nhanh bước mau tới Bê-lem, thờ kính Vua Trời sinh xuống làm người để cứu thế nhân. Này muôn dân nước đưa mắt trông xem Thiên Chúa cao vời thương mến con người hạ sinh làm người.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Hiệp cùng Ba Vua con xin dâng lên vàng hương mộc dược.  Hiệp cùng Ba Vua con xin dâng lên bao điều mong ước. Nguyện xin dâng lên bao nhiêu tâm tư, lòng mến trung trinh.  Này bao hy sinh xin tiến dâng Cha đền bao tội tình.</vt:lpstr>
      <vt:lpstr>Đk: Dâng lên con xin dâng lên đây vàng nhũ hương.  Dâng lên con xin dâng lên tấm lòng yêu thương.  Hiệp cùng Ba Vua kính thờ này đây bánh miến sẽ nên Mình Thánh thần lương….. </vt:lpstr>
      <vt:lpstr>***: Dâng lên con xin dâng lên đây lòng thành kính.  Dâng lên con xin dâng lên tấm lòng hy sinh. Hiệp cùng Ba Vua kính thờ tiến dâng rượu nho sẽ nên Máu Thánh nuôi hồn.</vt:lpstr>
      <vt:lpstr>Tk2: Hiệp cùng anh em con xin dâng lên hy lễ cuộc đời.  Hiệp cùng anh em con xin dâng lên tâm tình thống hối.  Nguyện xin dâng lên nơi đây hôm nay rượu bánh trinh nguyên. Nguyện xin Cha thương ban xuống muôn ơn thần lương dưỡng hồn.</vt:lpstr>
      <vt:lpstr>Đk: Dâng lên con xin dâng lên đây vàng nhũ hương.  Dâng lên con xin dâng lên tấm lòng yêu thương.  Hiệp cùng Ba Vua kính thờ này đây bánh miến sẽ nên Mình Thánh thần lương….. </vt:lpstr>
      <vt:lpstr>***: Dâng lên con xin dâng lên đây lòng thành kính.  Dâng lên con xin dâng lên tấm lòng hy sinh. Hiệp cùng Ba Vua kính thờ tiến dâng rượu nho sẽ nên Máu Thánh nuôi hồn.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Khúc Ca Hển Linh lm. Nguyễn Duy</vt:lpstr>
      <vt:lpstr>Pk1. Ba Vua phương đông tới Bê-lem tìm vị Cứu Thế. Ba Vua phương đông tới Bê-lem để triều bái Người. Và họ đã thấy một Thơ Nhi bé nhỏ. Và họ đã thấy Con Thiên Chúa ở cùng chúng ta.</vt:lpstr>
      <vt:lpstr>PK2. Ba Vua phương đông tới Bê-lem để được chiêm ngắm. Muôn dân reo vui Chúa uy linh Người đã đến rồi. Và họ nhận biết Người là Vua đất trời. Và họ nhìn thấy vinh quang Chúa chiếu tỏa khắp nơi.</vt:lpstr>
      <vt:lpstr>Pk3. Ba Vua phương đông hát vang lên bài ca cảm mến. Dâng Vua yêu thương trót tâm tư và cả nỗi niềm. Họ cùng thành kính quỳ dâng Chúa cứu độ. Này là của lễ vàng nguyên với mộc dược nhũ hương.</vt:lpstr>
      <vt:lpstr>PowerPoint Presentation</vt:lpstr>
      <vt:lpstr>PowerPoint Presentation</vt:lpstr>
      <vt:lpstr>PowerPoint Presentation</vt:lpstr>
      <vt:lpstr>Đk: Loài người ơi tới Belem kính thờ Ngôi Hai Chúa cao sang, Người sinh xuống cứu muôn dân đang lầm than. Nào Sion hãy ca lên nhịp nhàng tung hô, Chúa vinh quang, vì yêu thương đã sinh ra trong cảnh âm thầm.</vt:lpstr>
      <vt:lpstr>Tk2: Ta theo sao sáng dẫn đưa soi đường khác chi bình minh. Vui theo tiếng ca thiên thần hòa vang nhịp nhàng uy linh. Ta mau mau tới kính dâng tôn thờ cất cao lời kinh, noi theo tấm gương khiêm nhường nghèo hèn và luôn khiết trinh</vt:lpstr>
      <vt:lpstr>Đk: Loài người ơi tới Belem kính thờ Ngôi Hai Chúa cao sang, Người sinh xuống cứu muôn dân đang lầm than. Nào Sion hãy ca lên nhịp nhàng tung hô, Chúa vinh quang, vì yêu thương đã sinh ra trong cảnh âm thầm.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142</cp:revision>
  <dcterms:created xsi:type="dcterms:W3CDTF">2020-11-06T02:00:27Z</dcterms:created>
  <dcterms:modified xsi:type="dcterms:W3CDTF">2025-01-03T03:28:20Z</dcterms:modified>
</cp:coreProperties>
</file>