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28" r:id="rId5"/>
    <p:sldMasterId id="2147483960" r:id="rId6"/>
  </p:sldMasterIdLst>
  <p:notesMasterIdLst>
    <p:notesMasterId r:id="rId57"/>
  </p:notesMasterIdLst>
  <p:sldIdLst>
    <p:sldId id="256" r:id="rId7"/>
    <p:sldId id="257" r:id="rId8"/>
    <p:sldId id="258" r:id="rId9"/>
    <p:sldId id="259" r:id="rId10"/>
    <p:sldId id="260" r:id="rId11"/>
    <p:sldId id="518" r:id="rId12"/>
    <p:sldId id="519" r:id="rId13"/>
    <p:sldId id="520" r:id="rId14"/>
    <p:sldId id="10021" r:id="rId15"/>
    <p:sldId id="384" r:id="rId16"/>
    <p:sldId id="386" r:id="rId17"/>
    <p:sldId id="387" r:id="rId18"/>
    <p:sldId id="388" r:id="rId19"/>
    <p:sldId id="389" r:id="rId20"/>
    <p:sldId id="390" r:id="rId21"/>
    <p:sldId id="391" r:id="rId22"/>
    <p:sldId id="10035" r:id="rId23"/>
    <p:sldId id="9835" r:id="rId24"/>
    <p:sldId id="9863" r:id="rId25"/>
    <p:sldId id="9866" r:id="rId26"/>
    <p:sldId id="10027" r:id="rId27"/>
    <p:sldId id="9976" r:id="rId28"/>
    <p:sldId id="10028" r:id="rId29"/>
    <p:sldId id="10017" r:id="rId30"/>
    <p:sldId id="10029" r:id="rId31"/>
    <p:sldId id="10022" r:id="rId32"/>
    <p:sldId id="9837" r:id="rId33"/>
    <p:sldId id="10023" r:id="rId34"/>
    <p:sldId id="9899" r:id="rId35"/>
    <p:sldId id="10024" r:id="rId36"/>
    <p:sldId id="274" r:id="rId37"/>
    <p:sldId id="275" r:id="rId38"/>
    <p:sldId id="276" r:id="rId39"/>
    <p:sldId id="370" r:id="rId40"/>
    <p:sldId id="10030" r:id="rId41"/>
    <p:sldId id="10025" r:id="rId42"/>
    <p:sldId id="9384" r:id="rId43"/>
    <p:sldId id="283" r:id="rId44"/>
    <p:sldId id="376" r:id="rId45"/>
    <p:sldId id="377" r:id="rId46"/>
    <p:sldId id="10031" r:id="rId47"/>
    <p:sldId id="512" r:id="rId48"/>
    <p:sldId id="10032" r:id="rId49"/>
    <p:sldId id="10033" r:id="rId50"/>
    <p:sldId id="10034" r:id="rId51"/>
    <p:sldId id="300" r:id="rId52"/>
    <p:sldId id="301" r:id="rId53"/>
    <p:sldId id="532" r:id="rId54"/>
    <p:sldId id="10036" r:id="rId55"/>
    <p:sldId id="10008" r:id="rId5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varScale="1">
        <p:scale>
          <a:sx n="87" d="100"/>
          <a:sy n="87" d="100"/>
        </p:scale>
        <p:origin x="240" y="84"/>
      </p:cViewPr>
      <p:guideLst>
        <p:guide orient="horz" pos="1620"/>
        <p:guide pos="2880"/>
      </p:guideLst>
    </p:cSldViewPr>
  </p:slideViewPr>
  <p:outlineViewPr>
    <p:cViewPr>
      <p:scale>
        <a:sx n="33" d="100"/>
        <a:sy n="33" d="100"/>
      </p:scale>
      <p:origin x="0" y="207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tableStyles" Target="tableStyle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12/3/2024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12/3/2024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12/3/2024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12/3/2024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12/3/2024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12/3/2024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12/3/2024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12/3/2024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4.xml"/><Relationship Id="rId5" Type="http://schemas.openxmlformats.org/officeDocument/2006/relationships/image" Target="../media/image5.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5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i="1">
                <a:solidFill>
                  <a:srgbClr val="FF0000"/>
                </a:solidFill>
                <a:effectLst/>
                <a:latin typeface="+mj-lt"/>
                <a:cs typeface="Times New Roman" panose="02020603050405020304" pitchFamily="18" charset="0"/>
              </a:rPr>
              <a:t>KINH VINH DANH</a:t>
            </a:r>
          </a:p>
          <a:p>
            <a:pPr eaLnBrk="1" hangingPunct="1">
              <a:lnSpc>
                <a:spcPct val="150000"/>
              </a:lnSpc>
            </a:pPr>
            <a:r>
              <a:rPr lang="en-US" sz="7200" b="0" i="1">
                <a:solidFill>
                  <a:srgbClr val="FF0000"/>
                </a:solidFill>
                <a:effectLst/>
                <a:latin typeface="+mj-lt"/>
                <a:cs typeface="Times New Roman" panose="02020603050405020304" pitchFamily="18" charset="0"/>
              </a:rPr>
              <a:t>Ca Lên Đi 2</a:t>
            </a:r>
            <a:endParaRPr lang="vi-VN" sz="7200" b="0"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fontScale="90000"/>
          </a:bodyPr>
          <a:lstStyle/>
          <a:p>
            <a:pPr eaLnBrk="1" hangingPunct="1"/>
            <a:br>
              <a:rPr lang="en-US" b="0">
                <a:solidFill>
                  <a:srgbClr val="000066"/>
                </a:solidFill>
                <a:effectLst/>
                <a:latin typeface="+mj-lt"/>
              </a:rPr>
            </a:br>
            <a:endParaRPr lang="en-US" b="0">
              <a:solidFill>
                <a:srgbClr val="000066"/>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0000"/>
                </a:solidFill>
                <a:effectLst/>
                <a:latin typeface="+mj-lt"/>
                <a:cs typeface="Times New Roman" panose="02020603050405020304" pitchFamily="18" charset="0"/>
              </a:rPr>
              <a:t>Chủ tế: </a:t>
            </a:r>
            <a:r>
              <a:rPr lang="vi-VN" sz="5400" b="0" i="1" dirty="0">
                <a:solidFill>
                  <a:srgbClr val="FF0000"/>
                </a:solidFill>
                <a:effectLst/>
                <a:latin typeface="+mj-lt"/>
                <a:cs typeface="Times New Roman" panose="02020603050405020304" pitchFamily="18" charset="0"/>
              </a:rPr>
              <a:t>Vinh danh Thiên Chúa trên các tầng trời</a:t>
            </a:r>
            <a:r>
              <a:rPr lang="vi-VN" sz="5400" b="0" i="1" dirty="0">
                <a:solidFill>
                  <a:srgbClr val="002060"/>
                </a:solidFill>
                <a:effectLst/>
                <a:latin typeface="+mj-lt"/>
                <a:cs typeface="Times New Roman" panose="02020603050405020304" pitchFamily="18" charset="0"/>
              </a:rPr>
              <a:t>. </a:t>
            </a:r>
            <a:r>
              <a:rPr lang="vi-VN" sz="5400" b="0" dirty="0">
                <a:solidFill>
                  <a:srgbClr val="002060"/>
                </a:solidFill>
                <a:effectLst/>
                <a:latin typeface="+mj-lt"/>
                <a:cs typeface="Times New Roman" panose="02020603050405020304" pitchFamily="18" charset="0"/>
              </a:rPr>
              <a:t>Và bình an dưới thế, bình an dưới thế cho người thiện tâm. </a:t>
            </a:r>
            <a:endParaRPr lang="vi-VN" sz="72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fontScale="90000"/>
          </a:bodyPr>
          <a:lstStyle/>
          <a:p>
            <a:pPr eaLnBrk="1" hangingPunct="1"/>
            <a:br>
              <a:rPr lang="en-US" b="0">
                <a:solidFill>
                  <a:srgbClr val="000066"/>
                </a:solidFill>
                <a:effectLst/>
                <a:latin typeface="+mj-lt"/>
              </a:rPr>
            </a:br>
            <a:endParaRPr lang="en-US" b="0">
              <a:solidFill>
                <a:srgbClr val="000066"/>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ca </a:t>
            </a:r>
            <a:r>
              <a:rPr lang="en-US" sz="4800" b="0" dirty="0" err="1">
                <a:solidFill>
                  <a:srgbClr val="002060"/>
                </a:solidFill>
                <a:effectLst/>
                <a:latin typeface="+mj-lt"/>
                <a:cs typeface="Times New Roman" panose="02020603050405020304" pitchFamily="18" charset="0"/>
              </a:rPr>
              <a:t>ngợi</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chúc</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tụng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thờ</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lạy</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tôn</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Chúng</a:t>
            </a:r>
            <a:r>
              <a:rPr lang="en-US" sz="4800" b="0" dirty="0">
                <a:solidFill>
                  <a:srgbClr val="002060"/>
                </a:solidFill>
                <a:effectLst/>
                <a:latin typeface="+mj-lt"/>
                <a:cs typeface="Times New Roman" panose="02020603050405020304" pitchFamily="18" charset="0"/>
              </a:rPr>
              <a:t> con </a:t>
            </a:r>
            <a:r>
              <a:rPr lang="en-US" sz="4800" b="0" dirty="0" err="1">
                <a:solidFill>
                  <a:srgbClr val="002060"/>
                </a:solidFill>
                <a:effectLst/>
                <a:latin typeface="+mj-lt"/>
                <a:cs typeface="Times New Roman" panose="02020603050405020304" pitchFamily="18" charset="0"/>
              </a:rPr>
              <a:t>cảm</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tạ</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vì</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vinh</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quang</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cao</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cả</a:t>
            </a:r>
            <a:r>
              <a:rPr lang="en-US" sz="4800" b="0" dirty="0">
                <a:solidFill>
                  <a:srgbClr val="002060"/>
                </a:solidFill>
                <a:effectLst/>
                <a:latin typeface="+mj-lt"/>
                <a:cs typeface="Times New Roman" panose="02020603050405020304" pitchFamily="18" charset="0"/>
              </a:rPr>
              <a:t> </a:t>
            </a:r>
            <a:r>
              <a:rPr lang="en-US" sz="4800" b="0" dirty="0" err="1">
                <a:solidFill>
                  <a:srgbClr val="002060"/>
                </a:solidFill>
                <a:effectLst/>
                <a:latin typeface="+mj-lt"/>
                <a:cs typeface="Times New Roman" panose="02020603050405020304" pitchFamily="18" charset="0"/>
              </a:rPr>
              <a:t>Chúa</a:t>
            </a:r>
            <a:r>
              <a:rPr lang="en-US" sz="4800" b="0"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4000" b="0">
                <a:solidFill>
                  <a:srgbClr val="000066"/>
                </a:solidFill>
                <a:effectLst/>
                <a:latin typeface="+mj-lt"/>
              </a:rPr>
            </a:br>
            <a:endParaRPr lang="en-US" sz="4000" b="0">
              <a:solidFill>
                <a:srgbClr val="000066"/>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FF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rmAutofit fontScale="90000"/>
          </a:bodyPr>
          <a:lstStyle/>
          <a:p>
            <a:pPr eaLnBrk="1" hangingPunct="1"/>
            <a:br>
              <a:rPr lang="en-US" sz="4000" b="0">
                <a:solidFill>
                  <a:srgbClr val="000066"/>
                </a:solidFill>
                <a:effectLst/>
                <a:latin typeface="+mj-lt"/>
              </a:rPr>
            </a:br>
            <a:endParaRPr lang="en-US" sz="4000" b="0">
              <a:solidFill>
                <a:srgbClr val="000066"/>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normAutofit fontScale="90000"/>
          </a:bodyPr>
          <a:lstStyle/>
          <a:p>
            <a:pPr eaLnBrk="1" hangingPunct="1"/>
            <a:br>
              <a:rPr lang="en-US" sz="4000" b="0">
                <a:solidFill>
                  <a:srgbClr val="000066"/>
                </a:solidFill>
                <a:effectLst/>
                <a:latin typeface="+mj-lt"/>
              </a:rPr>
            </a:br>
            <a:endParaRPr lang="en-US" sz="4000" b="0">
              <a:solidFill>
                <a:srgbClr val="000066"/>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normAutofit fontScale="90000"/>
          </a:bodyPr>
          <a:lstStyle/>
          <a:p>
            <a:pPr eaLnBrk="1" hangingPunct="1"/>
            <a:br>
              <a:rPr lang="en-US" sz="4000" b="0">
                <a:solidFill>
                  <a:srgbClr val="000066"/>
                </a:solidFill>
                <a:effectLst/>
                <a:latin typeface="+mj-lt"/>
              </a:rPr>
            </a:br>
            <a:endParaRPr lang="en-US" sz="4000" b="0">
              <a:solidFill>
                <a:srgbClr val="000066"/>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2060"/>
                </a:solidFill>
                <a:effectLst/>
                <a:latin typeface="+mj-lt"/>
                <a:cs typeface="Times New Roman" panose="02020603050405020304" pitchFamily="18" charset="0"/>
              </a:rPr>
              <a:t>Vì</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lạy</a:t>
            </a:r>
            <a:r>
              <a:rPr lang="en-US" sz="4400" b="0" dirty="0">
                <a:solidFill>
                  <a:srgbClr val="002060"/>
                </a:solidFill>
                <a:effectLst/>
                <a:latin typeface="+mj-lt"/>
                <a:cs typeface="Times New Roman" panose="02020603050405020304" pitchFamily="18" charset="0"/>
              </a:rPr>
              <a:t> </a:t>
            </a:r>
            <a:r>
              <a:rPr lang="en-US" sz="4400" b="0" dirty="0" err="1">
                <a:solidFill>
                  <a:srgbClr val="FF0000"/>
                </a:solidFill>
                <a:effectLst/>
                <a:latin typeface="+mj-lt"/>
                <a:cs typeface="Times New Roman" panose="02020603050405020304" pitchFamily="18" charset="0"/>
              </a:rPr>
              <a:t>Chúa</a:t>
            </a:r>
            <a:r>
              <a:rPr lang="en-US" sz="4400" b="0" dirty="0">
                <a:solidFill>
                  <a:srgbClr val="FF0000"/>
                </a:solidFill>
                <a:effectLst/>
                <a:latin typeface="+mj-lt"/>
                <a:cs typeface="Times New Roman" panose="02020603050405020304" pitchFamily="18" charset="0"/>
              </a:rPr>
              <a:t> </a:t>
            </a:r>
            <a:r>
              <a:rPr lang="en-US" sz="4400" b="0" dirty="0" err="1">
                <a:solidFill>
                  <a:srgbClr val="FF0000"/>
                </a:solidFill>
                <a:effectLst/>
                <a:latin typeface="+mj-lt"/>
                <a:cs typeface="Times New Roman" panose="02020603050405020304" pitchFamily="18" charset="0"/>
              </a:rPr>
              <a:t>Giê-su</a:t>
            </a:r>
            <a:r>
              <a:rPr lang="en-US" sz="4400" b="0" dirty="0">
                <a:solidFill>
                  <a:srgbClr val="FF0000"/>
                </a:solidFill>
                <a:effectLst/>
                <a:latin typeface="+mj-lt"/>
                <a:cs typeface="Times New Roman" panose="02020603050405020304" pitchFamily="18" charset="0"/>
              </a:rPr>
              <a:t> Ki-</a:t>
            </a:r>
            <a:r>
              <a:rPr lang="en-US" sz="4400" b="0" dirty="0" err="1">
                <a:solidFill>
                  <a:srgbClr val="FF0000"/>
                </a:solidFill>
                <a:effectLst/>
                <a:latin typeface="+mj-lt"/>
                <a:cs typeface="Times New Roman" panose="02020603050405020304" pitchFamily="18" charset="0"/>
              </a:rPr>
              <a:t>tô</a:t>
            </a:r>
            <a:r>
              <a:rPr lang="en-US" sz="4400" b="0" dirty="0">
                <a:solidFill>
                  <a:srgbClr val="002060"/>
                </a:solidFill>
                <a:effectLst/>
                <a:latin typeface="+mj-lt"/>
                <a:cs typeface="Times New Roman" panose="02020603050405020304" pitchFamily="18" charset="0"/>
              </a:rPr>
              <a:t>,</a:t>
            </a:r>
            <a:r>
              <a:rPr lang="en-US" sz="4400" b="0" dirty="0">
                <a:solidFill>
                  <a:srgbClr val="000066"/>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chỉ</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có</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là</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Đấng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Tối</a:t>
            </a:r>
            <a:r>
              <a:rPr lang="en-US" sz="4400" b="0" dirty="0">
                <a:solidFill>
                  <a:srgbClr val="002060"/>
                </a:solidFill>
                <a:effectLst/>
                <a:latin typeface="+mj-lt"/>
                <a:cs typeface="Times New Roman" panose="02020603050405020304" pitchFamily="18" charset="0"/>
              </a:rPr>
              <a:t> Cao, </a:t>
            </a:r>
            <a:r>
              <a:rPr lang="en-US" sz="4400" b="0" dirty="0" err="1">
                <a:solidFill>
                  <a:srgbClr val="002060"/>
                </a:solidFill>
                <a:effectLst/>
                <a:latin typeface="+mj-lt"/>
                <a:cs typeface="Times New Roman" panose="02020603050405020304" pitchFamily="18" charset="0"/>
              </a:rPr>
              <a:t>cùng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Thánh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Thần</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trong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vinh</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quang</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Đức</a:t>
            </a:r>
            <a:r>
              <a:rPr lang="en-US" sz="4400" b="0" dirty="0">
                <a:solidFill>
                  <a:srgbClr val="002060"/>
                </a:solidFill>
                <a:effectLst/>
                <a:latin typeface="+mj-lt"/>
                <a:cs typeface="Times New Roman" panose="02020603050405020304" pitchFamily="18" charset="0"/>
              </a:rPr>
              <a:t> </a:t>
            </a:r>
            <a:r>
              <a:rPr lang="en-US" sz="4400" b="0" dirty="0" err="1">
                <a:solidFill>
                  <a:srgbClr val="002060"/>
                </a:solidFill>
                <a:effectLst/>
                <a:latin typeface="+mj-lt"/>
                <a:cs typeface="Times New Roman" panose="02020603050405020304" pitchFamily="18" charset="0"/>
              </a:rPr>
              <a:t>Chúa</a:t>
            </a:r>
            <a:r>
              <a:rPr lang="en-US" sz="4400" b="0" dirty="0">
                <a:solidFill>
                  <a:srgbClr val="002060"/>
                </a:solidFill>
                <a:effectLst/>
                <a:latin typeface="+mj-lt"/>
                <a:cs typeface="Times New Roman" panose="02020603050405020304" pitchFamily="18" charset="0"/>
              </a:rPr>
              <a:t> Cha.</a:t>
            </a:r>
            <a:r>
              <a:rPr lang="en-US" sz="4400" b="0" dirty="0">
                <a:solidFill>
                  <a:srgbClr val="000066"/>
                </a:solidFill>
                <a:effectLst/>
                <a:latin typeface="+mj-lt"/>
                <a:cs typeface="Times New Roman" panose="02020603050405020304" pitchFamily="18" charset="0"/>
              </a:rPr>
              <a:t> </a:t>
            </a:r>
            <a:r>
              <a:rPr lang="en-US" sz="4400" b="0" u="sng" dirty="0">
                <a:solidFill>
                  <a:srgbClr val="FF0000"/>
                </a:solidFill>
                <a:effectLst/>
                <a:latin typeface="+mj-lt"/>
                <a:cs typeface="Times New Roman" panose="02020603050405020304" pitchFamily="18" charset="0"/>
              </a:rPr>
              <a:t>A-men. A-men. </a:t>
            </a:r>
            <a:endParaRPr lang="vi-VN" sz="4400" b="0" u="sng"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49122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b="0">
                <a:effectLst/>
                <a:latin typeface="+mj-lt"/>
              </a:rPr>
            </a:br>
            <a:endParaRPr lang="en-US" b="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endParaRPr lang="en-US" sz="4800" b="0" dirty="0">
              <a:solidFill>
                <a:srgbClr val="FF0000"/>
              </a:solidFill>
              <a:effectLst/>
              <a:latin typeface="+mj-lt"/>
              <a:cs typeface="Tahoma" pitchFamily="34" charset="0"/>
            </a:endParaRPr>
          </a:p>
          <a:p>
            <a:pPr eaLnBrk="1" hangingPunct="1">
              <a:lnSpc>
                <a:spcPct val="105000"/>
              </a:lnSpc>
              <a:defRPr/>
            </a:pPr>
            <a:r>
              <a:rPr lang="en-US" sz="4800" b="0" dirty="0" err="1">
                <a:solidFill>
                  <a:srgbClr val="FF0000"/>
                </a:solidFill>
                <a:effectLst/>
                <a:latin typeface="+mj-lt"/>
                <a:cs typeface="Tahoma" pitchFamily="34" charset="0"/>
              </a:rPr>
              <a:t>Đáp</a:t>
            </a:r>
            <a:r>
              <a:rPr lang="en-US" sz="4800" b="0" dirty="0">
                <a:solidFill>
                  <a:srgbClr val="FF0000"/>
                </a:solidFill>
                <a:effectLst/>
                <a:latin typeface="+mj-lt"/>
                <a:cs typeface="Tahoma" pitchFamily="34" charset="0"/>
              </a:rPr>
              <a:t> Ca</a:t>
            </a:r>
          </a:p>
          <a:p>
            <a:pPr eaLnBrk="1" hangingPunct="1">
              <a:lnSpc>
                <a:spcPct val="105000"/>
              </a:lnSpc>
              <a:defRPr/>
            </a:pPr>
            <a:r>
              <a:rPr lang="en-US" sz="7200" dirty="0" err="1">
                <a:solidFill>
                  <a:srgbClr val="FF0000"/>
                </a:solidFill>
                <a:latin typeface="+mj-lt"/>
                <a:cs typeface="Tahoma" pitchFamily="34" charset="0"/>
              </a:rPr>
              <a:t>Thánh</a:t>
            </a:r>
            <a:r>
              <a:rPr lang="en-US" sz="7200" dirty="0">
                <a:solidFill>
                  <a:srgbClr val="FF0000"/>
                </a:solidFill>
                <a:latin typeface="+mj-lt"/>
                <a:cs typeface="Tahoma" pitchFamily="34" charset="0"/>
              </a:rPr>
              <a:t> </a:t>
            </a:r>
            <a:r>
              <a:rPr lang="en-US" sz="7200" dirty="0" err="1">
                <a:solidFill>
                  <a:srgbClr val="FF0000"/>
                </a:solidFill>
                <a:latin typeface="+mj-lt"/>
                <a:cs typeface="Tahoma" pitchFamily="34" charset="0"/>
              </a:rPr>
              <a:t>Vịnh</a:t>
            </a:r>
            <a:r>
              <a:rPr lang="en-US" sz="7200" dirty="0">
                <a:solidFill>
                  <a:srgbClr val="FF0000"/>
                </a:solidFill>
                <a:latin typeface="+mj-lt"/>
                <a:cs typeface="Tahoma" pitchFamily="34" charset="0"/>
              </a:rPr>
              <a:t> 127</a:t>
            </a:r>
          </a:p>
          <a:p>
            <a:pPr eaLnBrk="1" hangingPunct="1">
              <a:lnSpc>
                <a:spcPct val="105000"/>
              </a:lnSpc>
              <a:defRPr/>
            </a:pPr>
            <a:r>
              <a:rPr lang="en-US" sz="4800" dirty="0" err="1">
                <a:solidFill>
                  <a:srgbClr val="002060"/>
                </a:solidFill>
                <a:latin typeface="+mj-lt"/>
                <a:cs typeface="Tahoma" pitchFamily="34" charset="0"/>
              </a:rPr>
              <a:t>Lm</a:t>
            </a:r>
            <a:r>
              <a:rPr lang="en-US" sz="4800" dirty="0">
                <a:solidFill>
                  <a:srgbClr val="002060"/>
                </a:solidFill>
                <a:latin typeface="+mj-lt"/>
                <a:cs typeface="Tahoma" pitchFamily="34" charset="0"/>
              </a:rPr>
              <a:t> Kim Long</a:t>
            </a:r>
          </a:p>
          <a:p>
            <a:pPr eaLnBrk="1" hangingPunct="1">
              <a:lnSpc>
                <a:spcPct val="105000"/>
              </a:lnSpc>
              <a:defRPr/>
            </a:pPr>
            <a:r>
              <a:rPr lang="en-US" sz="4800" b="0" dirty="0">
                <a:solidFill>
                  <a:srgbClr val="002060"/>
                </a:solidFill>
                <a:effectLst/>
                <a:latin typeface="+mj-lt"/>
                <a:cs typeface="Tahoma" pitchFamily="34" charset="0"/>
              </a:rPr>
              <a:t>(3 </a:t>
            </a:r>
            <a:r>
              <a:rPr lang="en-US" sz="4800" b="0" dirty="0" err="1">
                <a:solidFill>
                  <a:srgbClr val="002060"/>
                </a:solidFill>
                <a:effectLst/>
                <a:latin typeface="+mj-lt"/>
                <a:cs typeface="Tahoma" pitchFamily="34" charset="0"/>
              </a:rPr>
              <a:t>c</a:t>
            </a:r>
            <a:r>
              <a:rPr lang="en-US" sz="4800" dirty="0" err="1">
                <a:solidFill>
                  <a:srgbClr val="002060"/>
                </a:solidFill>
                <a:latin typeface="+mj-lt"/>
                <a:cs typeface="Tahoma" pitchFamily="34" charset="0"/>
              </a:rPr>
              <a:t>âu</a:t>
            </a:r>
            <a:r>
              <a:rPr lang="en-US" sz="4800" dirty="0">
                <a:solidFill>
                  <a:srgbClr val="002060"/>
                </a:solidFill>
                <a:latin typeface="+mj-lt"/>
                <a:cs typeface="Tahoma" pitchFamily="34" charset="0"/>
              </a:rPr>
              <a:t>)</a:t>
            </a:r>
            <a:endParaRPr lang="en-US" sz="4800" b="0" dirty="0">
              <a:solidFill>
                <a:srgbClr val="002060"/>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800" b="0" dirty="0">
                <a:solidFill>
                  <a:srgbClr val="003399"/>
                </a:solidFill>
                <a:effectLst/>
                <a:latin typeface="+mj-lt"/>
                <a:cs typeface="Times New Roman" pitchFamily="18" charset="0"/>
              </a:rPr>
              <a:t> </a:t>
            </a:r>
            <a:r>
              <a:rPr lang="vi-VN" sz="6600" dirty="0">
                <a:solidFill>
                  <a:srgbClr val="002060"/>
                </a:solidFill>
              </a:rPr>
              <a:t>Phúc cho những ai tôn sợ Thiên Chúa. Phúc cho những ai sống theo lời Người.</a:t>
            </a:r>
            <a:endParaRPr lang="en-US" sz="8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33349"/>
            <a:ext cx="9144000" cy="5143499"/>
          </a:xfrm>
        </p:spPr>
        <p:txBody>
          <a:bodyPr>
            <a:normAutofit/>
          </a:bodyPr>
          <a:lstStyle/>
          <a:p>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Ca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Nhập</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Ngày</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Hạnh</a:t>
            </a:r>
            <a: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72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Phúc</a:t>
            </a:r>
            <a:br>
              <a:rPr lang="en-US" sz="72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Lm</a:t>
            </a:r>
            <a:r>
              <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Nguyễn</a:t>
            </a:r>
            <a:r>
              <a:rPr lang="en-US"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US" b="1" dirty="0" err="1">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Duy</a:t>
            </a:r>
            <a:endParaRPr lang="en-US" sz="6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217896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0000"/>
                </a:solidFill>
                <a:effectLst/>
                <a:latin typeface="+mn-lt"/>
                <a:cs typeface="Times New Roman" pitchFamily="18" charset="0"/>
              </a:rPr>
              <a:t>Tk1:</a:t>
            </a:r>
            <a:r>
              <a:rPr lang="en-US" b="0" dirty="0">
                <a:solidFill>
                  <a:srgbClr val="FF0000"/>
                </a:solidFill>
                <a:effectLst/>
                <a:latin typeface="+mn-lt"/>
                <a:cs typeface="Times New Roman" pitchFamily="18" charset="0"/>
              </a:rPr>
              <a:t> </a:t>
            </a:r>
            <a:r>
              <a:rPr lang="vi-VN" dirty="0">
                <a:solidFill>
                  <a:srgbClr val="002060"/>
                </a:solidFill>
              </a:rPr>
              <a:t>Hiền thê trong gia cư bạn như một thân nho tốt tươi. Nàng đem bao nhiêu hoan lạc với muôn trái thơm dịu ngọt. Này đây vây chung quanh bạn đàn con khôn ngoan xinh đẹp. Tựa như ô liu xanh rờn chồi non đang lớn Chúa thương chở che.</a:t>
            </a:r>
            <a:endParaRPr lang="en-US"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800" b="0" dirty="0">
                <a:solidFill>
                  <a:srgbClr val="003399"/>
                </a:solidFill>
                <a:effectLst/>
                <a:latin typeface="+mj-lt"/>
                <a:cs typeface="Times New Roman" pitchFamily="18" charset="0"/>
              </a:rPr>
              <a:t> </a:t>
            </a:r>
            <a:r>
              <a:rPr lang="vi-VN" sz="6600" dirty="0">
                <a:solidFill>
                  <a:srgbClr val="002060"/>
                </a:solidFill>
              </a:rPr>
              <a:t>Phúc cho những ai tôn sợ Thiên Chúa. Phúc cho những ai sống theo lời Người.</a:t>
            </a:r>
            <a:endParaRPr lang="en-US" sz="8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3197641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b="0" u="sng" dirty="0">
                <a:solidFill>
                  <a:srgbClr val="FF0000"/>
                </a:solidFill>
                <a:effectLst/>
                <a:latin typeface="+mn-lt"/>
                <a:cs typeface="Times New Roman" pitchFamily="18" charset="0"/>
              </a:rPr>
              <a:t>Tk2:</a:t>
            </a:r>
            <a:r>
              <a:rPr lang="en-US" b="0" dirty="0">
                <a:solidFill>
                  <a:srgbClr val="FF0000"/>
                </a:solidFill>
                <a:effectLst/>
                <a:latin typeface="+mn-lt"/>
                <a:cs typeface="Times New Roman" pitchFamily="18" charset="0"/>
              </a:rPr>
              <a:t> </a:t>
            </a:r>
            <a:r>
              <a:rPr lang="vi-VN" dirty="0">
                <a:solidFill>
                  <a:srgbClr val="002060"/>
                </a:solidFill>
              </a:rPr>
              <a:t>Người thương luôn ban cho bạn an bình hân hoan sướng vui. Vì đây bao nhiêu phúc lộc chứa chan suốt trong một đời. Bạn ơi, công lao tay bạn dài lâu ra hoa thơm nụ. Mừng cho Si - on hưng thịnh và vui con cháu lớn khôn tài hoa.</a:t>
            </a:r>
            <a:endParaRPr lang="en-US"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847444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800" b="0" dirty="0">
                <a:solidFill>
                  <a:srgbClr val="003399"/>
                </a:solidFill>
                <a:effectLst/>
                <a:latin typeface="+mj-lt"/>
                <a:cs typeface="Times New Roman" pitchFamily="18" charset="0"/>
              </a:rPr>
              <a:t> </a:t>
            </a:r>
            <a:r>
              <a:rPr lang="vi-VN" sz="6600" dirty="0">
                <a:solidFill>
                  <a:srgbClr val="002060"/>
                </a:solidFill>
              </a:rPr>
              <a:t>Phúc cho những ai tôn sợ Thiên Chúa. Phúc cho những ai sống theo lời Người.</a:t>
            </a:r>
            <a:endParaRPr lang="en-US" sz="8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601958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600" b="0" u="sng" dirty="0">
                <a:solidFill>
                  <a:srgbClr val="FF0000"/>
                </a:solidFill>
                <a:effectLst/>
                <a:cs typeface="Times New Roman" pitchFamily="18" charset="0"/>
              </a:rPr>
              <a:t>Tk3:</a:t>
            </a:r>
            <a:r>
              <a:rPr lang="en-US" sz="4600" b="0" dirty="0">
                <a:solidFill>
                  <a:srgbClr val="FF0000"/>
                </a:solidFill>
                <a:effectLst/>
                <a:cs typeface="Times New Roman" pitchFamily="18" charset="0"/>
              </a:rPr>
              <a:t> </a:t>
            </a:r>
            <a:r>
              <a:rPr lang="vi-VN" sz="4600" dirty="0"/>
              <a:t> </a:t>
            </a:r>
            <a:r>
              <a:rPr lang="vi-VN" sz="4600" dirty="0">
                <a:solidFill>
                  <a:srgbClr val="002060"/>
                </a:solidFill>
              </a:rPr>
              <a:t>Hồn con ca lên muôn lời tán tụng danh cha suốt đời. Ngài ban cho con gia đình có mẹ, có cha an bình. Niềm vui con sẽ lãnh nhận dựng xây mái ấm lâu bền. Tình yêu mãi thắm tươi mầu cùng ca khen Chúa phúc cho đời con.</a:t>
            </a:r>
            <a:endParaRPr lang="en-US" sz="4600" b="0" dirty="0">
              <a:solidFill>
                <a:srgbClr val="002060"/>
              </a:solidFill>
              <a:effectLst/>
              <a:cs typeface="Times New Roman" pitchFamily="18" charset="0"/>
            </a:endParaRPr>
          </a:p>
        </p:txBody>
      </p:sp>
    </p:spTree>
    <p:extLst>
      <p:ext uri="{BB962C8B-B14F-4D97-AF65-F5344CB8AC3E}">
        <p14:creationId xmlns:p14="http://schemas.microsoft.com/office/powerpoint/2010/main" val="31276827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8000" b="0" u="sng" dirty="0" err="1">
                <a:solidFill>
                  <a:srgbClr val="FF0000"/>
                </a:solidFill>
                <a:effectLst/>
                <a:latin typeface="+mj-lt"/>
                <a:cs typeface="Times New Roman" pitchFamily="18" charset="0"/>
              </a:rPr>
              <a:t>Đk</a:t>
            </a:r>
            <a:r>
              <a:rPr lang="en-US" sz="8000" b="0" u="sng" dirty="0">
                <a:solidFill>
                  <a:srgbClr val="FF0000"/>
                </a:solidFill>
                <a:effectLst/>
                <a:latin typeface="+mj-lt"/>
                <a:cs typeface="Times New Roman" pitchFamily="18" charset="0"/>
              </a:rPr>
              <a:t>:</a:t>
            </a:r>
            <a:r>
              <a:rPr lang="en-US" sz="8800" b="0" dirty="0">
                <a:solidFill>
                  <a:srgbClr val="003399"/>
                </a:solidFill>
                <a:effectLst/>
                <a:latin typeface="+mj-lt"/>
                <a:cs typeface="Times New Roman" pitchFamily="18" charset="0"/>
              </a:rPr>
              <a:t> </a:t>
            </a:r>
            <a:r>
              <a:rPr lang="vi-VN" sz="6600" dirty="0">
                <a:solidFill>
                  <a:srgbClr val="002060"/>
                </a:solidFill>
              </a:rPr>
              <a:t>Phúc cho những ai tôn sợ Thiên Chúa. Phúc cho những ai sống theo lời Người.</a:t>
            </a:r>
            <a:endParaRPr lang="en-US" sz="8800" b="0" dirty="0">
              <a:solidFill>
                <a:srgbClr val="002060"/>
              </a:solidFill>
              <a:effectLst/>
              <a:latin typeface="+mn-lt"/>
              <a:cs typeface="Times New Roman" pitchFamily="18" charset="0"/>
            </a:endParaRPr>
          </a:p>
        </p:txBody>
      </p:sp>
    </p:spTree>
    <p:extLst>
      <p:ext uri="{BB962C8B-B14F-4D97-AF65-F5344CB8AC3E}">
        <p14:creationId xmlns:p14="http://schemas.microsoft.com/office/powerpoint/2010/main" val="1027115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363151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b="0">
                <a:effectLst/>
                <a:latin typeface="+mj-lt"/>
              </a:rPr>
            </a:br>
            <a:endParaRPr lang="en-US" b="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4800" b="0" u="sng" dirty="0">
                <a:solidFill>
                  <a:srgbClr val="FF0000"/>
                </a:solidFill>
                <a:effectLst/>
                <a:latin typeface="+mj-lt"/>
                <a:cs typeface="Times New Roman" pitchFamily="18" charset="0"/>
              </a:rPr>
              <a:t>Alleluia-alleluia:</a:t>
            </a:r>
            <a:r>
              <a:rPr lang="en-US" sz="4800" b="0" dirty="0">
                <a:solidFill>
                  <a:srgbClr val="0000CC"/>
                </a:solidFill>
                <a:effectLst/>
                <a:latin typeface="+mj-lt"/>
                <a:cs typeface="Times New Roman" pitchFamily="18" charset="0"/>
              </a:rPr>
              <a:t> </a:t>
            </a:r>
          </a:p>
          <a:p>
            <a:pPr algn="just" eaLnBrk="1" hangingPunct="1">
              <a:lnSpc>
                <a:spcPct val="105000"/>
              </a:lnSpc>
              <a:defRPr/>
            </a:pPr>
            <a:r>
              <a:rPr lang="vi-VN" sz="4200" dirty="0">
                <a:solidFill>
                  <a:srgbClr val="002060"/>
                </a:solidFill>
              </a:rPr>
              <a:t>Hãy yêu nhau như Cha yêu loài người. Đến mai sau khi đã xa cuộc đời</a:t>
            </a:r>
            <a:r>
              <a:rPr lang="en-US" sz="4200" dirty="0">
                <a:solidFill>
                  <a:srgbClr val="002060"/>
                </a:solidFill>
              </a:rPr>
              <a:t>. </a:t>
            </a:r>
            <a:r>
              <a:rPr lang="vi-VN" sz="4200" dirty="0">
                <a:solidFill>
                  <a:srgbClr val="002060"/>
                </a:solidFill>
              </a:rPr>
              <a:t>Hãy </a:t>
            </a:r>
            <a:r>
              <a:rPr lang="en-US" sz="4200" dirty="0" err="1">
                <a:solidFill>
                  <a:srgbClr val="002060"/>
                </a:solidFill>
              </a:rPr>
              <a:t>th</a:t>
            </a:r>
            <a:r>
              <a:rPr lang="vi-VN" sz="4200" dirty="0">
                <a:solidFill>
                  <a:srgbClr val="002060"/>
                </a:solidFill>
              </a:rPr>
              <a:t>ư</a:t>
            </a:r>
            <a:r>
              <a:rPr lang="en-US" sz="4200" dirty="0" err="1">
                <a:solidFill>
                  <a:srgbClr val="002060"/>
                </a:solidFill>
              </a:rPr>
              <a:t>ơng</a:t>
            </a:r>
            <a:r>
              <a:rPr lang="vi-VN" sz="4200" dirty="0">
                <a:solidFill>
                  <a:srgbClr val="002060"/>
                </a:solidFill>
              </a:rPr>
              <a:t> nhau như Cha</a:t>
            </a:r>
            <a:r>
              <a:rPr lang="en-US" sz="4200" dirty="0">
                <a:solidFill>
                  <a:srgbClr val="002060"/>
                </a:solidFill>
              </a:rPr>
              <a:t> </a:t>
            </a:r>
            <a:r>
              <a:rPr lang="en-US" sz="4200" dirty="0" err="1">
                <a:solidFill>
                  <a:srgbClr val="002060"/>
                </a:solidFill>
              </a:rPr>
              <a:t>th</a:t>
            </a:r>
            <a:r>
              <a:rPr lang="vi-VN" sz="4200" dirty="0">
                <a:solidFill>
                  <a:srgbClr val="002060"/>
                </a:solidFill>
              </a:rPr>
              <a:t>ư</a:t>
            </a:r>
            <a:r>
              <a:rPr lang="en-US" sz="4200" dirty="0" err="1">
                <a:solidFill>
                  <a:srgbClr val="002060"/>
                </a:solidFill>
              </a:rPr>
              <a:t>ơng</a:t>
            </a:r>
            <a:r>
              <a:rPr lang="vi-VN" sz="4200" dirty="0">
                <a:solidFill>
                  <a:srgbClr val="002060"/>
                </a:solidFill>
              </a:rPr>
              <a:t> loài người. </a:t>
            </a:r>
            <a:r>
              <a:rPr lang="en-US" sz="4200" dirty="0" err="1">
                <a:solidFill>
                  <a:srgbClr val="002060"/>
                </a:solidFill>
              </a:rPr>
              <a:t>Rất</a:t>
            </a:r>
            <a:r>
              <a:rPr lang="en-US" sz="4200" dirty="0">
                <a:solidFill>
                  <a:srgbClr val="002060"/>
                </a:solidFill>
              </a:rPr>
              <a:t> </a:t>
            </a:r>
            <a:r>
              <a:rPr lang="en-US" sz="4200" dirty="0" err="1">
                <a:solidFill>
                  <a:srgbClr val="002060"/>
                </a:solidFill>
              </a:rPr>
              <a:t>thiết</a:t>
            </a:r>
            <a:r>
              <a:rPr lang="en-US" sz="4200" dirty="0">
                <a:solidFill>
                  <a:srgbClr val="002060"/>
                </a:solidFill>
              </a:rPr>
              <a:t> </a:t>
            </a:r>
            <a:r>
              <a:rPr lang="en-US" sz="4200" dirty="0" err="1">
                <a:solidFill>
                  <a:srgbClr val="002060"/>
                </a:solidFill>
              </a:rPr>
              <a:t>tha</a:t>
            </a:r>
            <a:r>
              <a:rPr lang="en-US" sz="4200" dirty="0">
                <a:solidFill>
                  <a:srgbClr val="002060"/>
                </a:solidFill>
              </a:rPr>
              <a:t> </a:t>
            </a:r>
            <a:r>
              <a:rPr lang="en-US" sz="4200" dirty="0" err="1">
                <a:solidFill>
                  <a:srgbClr val="002060"/>
                </a:solidFill>
              </a:rPr>
              <a:t>và</a:t>
            </a:r>
            <a:r>
              <a:rPr lang="en-US" sz="4200" dirty="0">
                <a:solidFill>
                  <a:srgbClr val="002060"/>
                </a:solidFill>
              </a:rPr>
              <a:t> </a:t>
            </a:r>
            <a:r>
              <a:rPr lang="en-US" sz="4200" dirty="0" err="1">
                <a:solidFill>
                  <a:srgbClr val="002060"/>
                </a:solidFill>
              </a:rPr>
              <a:t>chẳng</a:t>
            </a:r>
            <a:r>
              <a:rPr lang="en-US" sz="4200" dirty="0">
                <a:solidFill>
                  <a:srgbClr val="002060"/>
                </a:solidFill>
              </a:rPr>
              <a:t> </a:t>
            </a:r>
            <a:r>
              <a:rPr lang="en-US" sz="4200" dirty="0" err="1">
                <a:solidFill>
                  <a:srgbClr val="002060"/>
                </a:solidFill>
              </a:rPr>
              <a:t>khi</a:t>
            </a:r>
            <a:r>
              <a:rPr lang="en-US" sz="4200" dirty="0">
                <a:solidFill>
                  <a:srgbClr val="002060"/>
                </a:solidFill>
              </a:rPr>
              <a:t> </a:t>
            </a:r>
            <a:r>
              <a:rPr lang="en-US" sz="4200" dirty="0" err="1">
                <a:solidFill>
                  <a:srgbClr val="002060"/>
                </a:solidFill>
              </a:rPr>
              <a:t>nhạt</a:t>
            </a:r>
            <a:r>
              <a:rPr lang="en-US" sz="4200" dirty="0">
                <a:solidFill>
                  <a:srgbClr val="002060"/>
                </a:solidFill>
              </a:rPr>
              <a:t> </a:t>
            </a:r>
            <a:r>
              <a:rPr lang="en-US" sz="4200" dirty="0" err="1">
                <a:solidFill>
                  <a:srgbClr val="002060"/>
                </a:solidFill>
              </a:rPr>
              <a:t>phai</a:t>
            </a:r>
            <a:r>
              <a:rPr lang="en-US" sz="4200" dirty="0">
                <a:solidFill>
                  <a:srgbClr val="002060"/>
                </a:solidFill>
              </a:rPr>
              <a:t>. </a:t>
            </a:r>
            <a:r>
              <a:rPr lang="en-US" dirty="0"/>
              <a:t>	</a:t>
            </a:r>
            <a:r>
              <a:rPr lang="en-US" sz="4800" b="0" u="sng" dirty="0">
                <a:solidFill>
                  <a:srgbClr val="FF0000"/>
                </a:solidFill>
                <a:effectLst/>
                <a:latin typeface="+mj-lt"/>
                <a:cs typeface="Times New Roman" pitchFamily="18" charset="0"/>
              </a:rPr>
              <a:t>Alleluia.</a:t>
            </a:r>
            <a:endParaRPr lang="en-US" sz="6000" b="0" u="sng" dirty="0">
              <a:solidFill>
                <a:srgbClr val="FF0000"/>
              </a:solidFill>
              <a:effectLst/>
              <a:latin typeface="+mj-lt"/>
              <a:cs typeface="Times New Roman" pitchFamily="18" charset="0"/>
            </a:endParaRP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565153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a:r>
              <a:rPr lang="en-US" sz="5800" u="sng" dirty="0">
                <a:solidFill>
                  <a:srgbClr val="FF0000"/>
                </a:solidFill>
                <a:effectLst>
                  <a:outerShdw blurRad="38100" dist="38100" dir="2700000" algn="tl">
                    <a:srgbClr val="000000">
                      <a:alpha val="43137"/>
                    </a:srgbClr>
                  </a:outerShdw>
                </a:effectLst>
                <a:cs typeface="Times New Roman" pitchFamily="18" charset="0"/>
              </a:rPr>
              <a:t>T</a:t>
            </a:r>
            <a:r>
              <a:rPr lang="vi-VN" sz="5800" u="sng" dirty="0">
                <a:solidFill>
                  <a:srgbClr val="FF0000"/>
                </a:solidFill>
                <a:effectLst>
                  <a:outerShdw blurRad="38100" dist="38100" dir="2700000" algn="tl">
                    <a:srgbClr val="000000">
                      <a:alpha val="43137"/>
                    </a:srgbClr>
                  </a:outerShdw>
                </a:effectLst>
                <a:cs typeface="Times New Roman" pitchFamily="18" charset="0"/>
              </a:rPr>
              <a:t>k</a:t>
            </a:r>
            <a:r>
              <a:rPr lang="en-US" sz="5800" u="sng" dirty="0">
                <a:solidFill>
                  <a:srgbClr val="FF0000"/>
                </a:solidFill>
                <a:effectLst>
                  <a:outerShdw blurRad="38100" dist="38100" dir="2700000" algn="tl">
                    <a:srgbClr val="000000">
                      <a:alpha val="43137"/>
                    </a:srgbClr>
                  </a:outerShdw>
                </a:effectLst>
                <a:cs typeface="Times New Roman" pitchFamily="18" charset="0"/>
              </a:rPr>
              <a:t>1</a:t>
            </a:r>
            <a:r>
              <a:rPr lang="vi-VN" sz="5800" u="sng" dirty="0">
                <a:solidFill>
                  <a:srgbClr val="FF0000"/>
                </a:solidFill>
                <a:effectLst>
                  <a:outerShdw blurRad="38100" dist="38100" dir="2700000" algn="tl">
                    <a:srgbClr val="000000">
                      <a:alpha val="43137"/>
                    </a:srgbClr>
                  </a:outerShdw>
                </a:effectLst>
                <a:cs typeface="Times New Roman" pitchFamily="18" charset="0"/>
              </a:rPr>
              <a:t>:</a:t>
            </a:r>
            <a:r>
              <a:rPr lang="vi-VN" sz="5800" b="1" dirty="0">
                <a:solidFill>
                  <a:srgbClr val="002060"/>
                </a:solidFill>
                <a:effectLst>
                  <a:outerShdw blurRad="38100" dist="38100" dir="2700000" algn="tl">
                    <a:srgbClr val="000000">
                      <a:alpha val="43137"/>
                    </a:srgbClr>
                  </a:outerShdw>
                </a:effectLst>
                <a:cs typeface="Times New Roman" pitchFamily="18" charset="0"/>
              </a:rPr>
              <a:t> </a:t>
            </a:r>
            <a:r>
              <a:rPr lang="vi-VN" sz="6000" dirty="0">
                <a:solidFill>
                  <a:srgbClr val="002060"/>
                </a:solidFill>
              </a:rPr>
              <a:t>Ngày hạnh phúc đã đến đây rồi, cho hai người kết tình lứa đôi. Để cuộc đời từ nay đổi mới, sánh bước chung vui đến tương lai tuyệt vời. </a:t>
            </a:r>
            <a:endParaRPr lang="en-US" sz="58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9898112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24317989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2266950"/>
            <a:ext cx="2952750" cy="2952750"/>
          </a:xfrm>
          <a:prstGeom prst="rect">
            <a:avLst/>
          </a:prstGeom>
        </p:spPr>
      </p:pic>
      <p:sp>
        <p:nvSpPr>
          <p:cNvPr id="10" name="Rectangle 9"/>
          <p:cNvSpPr/>
          <p:nvPr/>
        </p:nvSpPr>
        <p:spPr>
          <a:xfrm>
            <a:off x="4343400" y="1095911"/>
            <a:ext cx="5105400" cy="1938992"/>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cap="none" spc="0" dirty="0">
                <a:ln w="11430"/>
                <a:solidFill>
                  <a:srgbClr val="002060"/>
                </a:solidFill>
                <a:latin typeface="Times New Roman" pitchFamily="18" charset="0"/>
                <a:cs typeface="Times New Roman" pitchFamily="18" charset="0"/>
              </a:rPr>
              <a:t>Ca </a:t>
            </a:r>
            <a:r>
              <a:rPr lang="en-US" sz="4000" b="1" cap="none" spc="0" dirty="0" err="1">
                <a:ln w="11430"/>
                <a:solidFill>
                  <a:srgbClr val="002060"/>
                </a:solidFill>
                <a:latin typeface="Times New Roman" pitchFamily="18" charset="0"/>
                <a:cs typeface="Times New Roman" pitchFamily="18" charset="0"/>
              </a:rPr>
              <a:t>Dâng</a:t>
            </a:r>
            <a:r>
              <a:rPr lang="en-US" sz="4000" b="1" cap="none" spc="0" dirty="0">
                <a:ln w="11430"/>
                <a:solidFill>
                  <a:srgbClr val="002060"/>
                </a:solidFill>
                <a:latin typeface="Times New Roman" pitchFamily="18" charset="0"/>
                <a:cs typeface="Times New Roman" pitchFamily="18" charset="0"/>
              </a:rPr>
              <a:t> </a:t>
            </a:r>
            <a:r>
              <a:rPr lang="en-US" sz="4000" b="1" cap="none" spc="0" dirty="0" err="1">
                <a:ln w="11430"/>
                <a:solidFill>
                  <a:srgbClr val="002060"/>
                </a:solidFill>
                <a:latin typeface="Times New Roman" pitchFamily="18" charset="0"/>
                <a:cs typeface="Times New Roman" pitchFamily="18" charset="0"/>
              </a:rPr>
              <a:t>Lễ</a:t>
            </a:r>
            <a:r>
              <a:rPr lang="en-US" sz="4000" b="1" cap="none" spc="0" dirty="0">
                <a:ln w="11430"/>
                <a:solidFill>
                  <a:srgbClr val="002060"/>
                </a:solidFill>
                <a:latin typeface="Times New Roman" pitchFamily="18" charset="0"/>
                <a:cs typeface="Times New Roman" pitchFamily="18" charset="0"/>
              </a:rPr>
              <a:t>             </a:t>
            </a: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CỦA LỄ TÌNH YÊU</a:t>
            </a:r>
          </a:p>
          <a:p>
            <a:pPr algn="ctr"/>
            <a:r>
              <a:rPr lang="en-US" sz="4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Liên</a:t>
            </a: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4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Bình</a:t>
            </a:r>
            <a:r>
              <a:rPr lang="en-US" sz="4000" b="1"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 </a:t>
            </a:r>
            <a:r>
              <a:rPr lang="en-US" sz="4000" b="1" dirty="0" err="1">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rPr>
              <a:t>Định</a:t>
            </a:r>
            <a:endParaRPr lang="en-US" sz="4000" b="1" cap="none" spc="0" dirty="0">
              <a:ln w="11430"/>
              <a:solidFill>
                <a:srgbClr val="FF0000"/>
              </a:solidFill>
              <a:effectLst>
                <a:outerShdw blurRad="80000" dist="40000" dir="5040000" algn="tl">
                  <a:srgbClr val="000000">
                    <a:alpha val="30000"/>
                  </a:srgbClr>
                </a:outerShdw>
              </a:effectLst>
              <a:latin typeface="Times New Roman" pitchFamily="18" charset="0"/>
              <a:cs typeface="Times New Roman"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15350" y="4552951"/>
            <a:ext cx="533400" cy="499562"/>
          </a:xfrm>
          <a:prstGeom prst="rect">
            <a:avLst/>
          </a:prstGeom>
        </p:spPr>
      </p:pic>
    </p:spTree>
    <p:extLst>
      <p:ext uri="{BB962C8B-B14F-4D97-AF65-F5344CB8AC3E}">
        <p14:creationId xmlns:p14="http://schemas.microsoft.com/office/powerpoint/2010/main" val="1531966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600" u="sng" dirty="0">
                <a:solidFill>
                  <a:srgbClr val="FF0000"/>
                </a:solidFill>
                <a:effectLst>
                  <a:outerShdw blurRad="38100" dist="38100" dir="2700000" algn="tl">
                    <a:srgbClr val="000000">
                      <a:alpha val="43137"/>
                    </a:srgbClr>
                  </a:outerShdw>
                </a:effectLst>
                <a:cs typeface="Times New Roman" pitchFamily="18" charset="0"/>
              </a:rPr>
              <a:t>Tk1:</a:t>
            </a:r>
            <a:r>
              <a:rPr lang="en-US" sz="5600" dirty="0">
                <a:solidFill>
                  <a:srgbClr val="FF0000"/>
                </a:solidFill>
                <a:effectLst>
                  <a:outerShdw blurRad="38100" dist="38100" dir="2700000" algn="tl">
                    <a:srgbClr val="000000">
                      <a:alpha val="43137"/>
                    </a:srgbClr>
                  </a:outerShdw>
                </a:effectLst>
                <a:cs typeface="Times New Roman" pitchFamily="18" charset="0"/>
              </a:rPr>
              <a:t> </a:t>
            </a:r>
            <a:r>
              <a:rPr lang="en-US" sz="5600" dirty="0" err="1">
                <a:solidFill>
                  <a:srgbClr val="002060"/>
                </a:solidFill>
                <a:ea typeface="SimHei" pitchFamily="49" charset="-122"/>
                <a:cs typeface="Times New Roman" panose="02020603050405020304" pitchFamily="18" charset="0"/>
              </a:rPr>
              <a:t>Cùng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dâng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đôi</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trái</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tim</a:t>
            </a:r>
            <a:r>
              <a:rPr lang="en-US" sz="5600" dirty="0">
                <a:solidFill>
                  <a:srgbClr val="002060"/>
                </a:solidFill>
                <a:ea typeface="SimHei" pitchFamily="49" charset="-122"/>
                <a:cs typeface="Times New Roman" panose="02020603050405020304" pitchFamily="18" charset="0"/>
              </a:rPr>
              <a:t> son </a:t>
            </a:r>
            <a:r>
              <a:rPr lang="en-US" sz="5600" dirty="0" err="1">
                <a:solidFill>
                  <a:srgbClr val="002060"/>
                </a:solidFill>
                <a:ea typeface="SimHei" pitchFamily="49" charset="-122"/>
                <a:cs typeface="Times New Roman" panose="02020603050405020304" pitchFamily="18" charset="0"/>
              </a:rPr>
              <a:t>làm</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lễ</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vật</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cùng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dâng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tình</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yêu</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đôi</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lứa</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lên</a:t>
            </a:r>
            <a:r>
              <a:rPr lang="en-US" sz="5600" dirty="0">
                <a:solidFill>
                  <a:srgbClr val="002060"/>
                </a:solidFill>
                <a:ea typeface="SimHei" pitchFamily="49" charset="-122"/>
                <a:cs typeface="Times New Roman" panose="02020603050405020304" pitchFamily="18" charset="0"/>
              </a:rPr>
              <a:t> Cha, </a:t>
            </a:r>
            <a:r>
              <a:rPr lang="en-US" sz="5600" dirty="0" err="1">
                <a:solidFill>
                  <a:srgbClr val="002060"/>
                </a:solidFill>
                <a:ea typeface="SimHei" pitchFamily="49" charset="-122"/>
                <a:cs typeface="Times New Roman" panose="02020603050405020304" pitchFamily="18" charset="0"/>
              </a:rPr>
              <a:t>Với</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suối</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yêu</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th</a:t>
            </a:r>
            <a:r>
              <a:rPr lang="vi-VN" sz="5600" dirty="0">
                <a:solidFill>
                  <a:srgbClr val="002060"/>
                </a:solidFill>
                <a:ea typeface="SimHei" pitchFamily="49" charset="-122"/>
                <a:cs typeface="Times New Roman" panose="02020603050405020304" pitchFamily="18" charset="0"/>
              </a:rPr>
              <a:t>ư</a:t>
            </a:r>
            <a:r>
              <a:rPr lang="en-US" sz="5600" dirty="0" err="1">
                <a:solidFill>
                  <a:srgbClr val="002060"/>
                </a:solidFill>
                <a:ea typeface="SimHei" pitchFamily="49" charset="-122"/>
                <a:cs typeface="Times New Roman" panose="02020603050405020304" pitchFamily="18" charset="0"/>
              </a:rPr>
              <a:t>ơng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nồng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thắm</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chan</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hòa</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hòa</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hiệp</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dâng</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lên</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của</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lễ</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tình</a:t>
            </a:r>
            <a:r>
              <a:rPr lang="en-US" sz="5600" dirty="0">
                <a:solidFill>
                  <a:srgbClr val="002060"/>
                </a:solidFill>
                <a:ea typeface="SimHei" pitchFamily="49" charset="-122"/>
                <a:cs typeface="Times New Roman" panose="02020603050405020304" pitchFamily="18" charset="0"/>
              </a:rPr>
              <a:t> </a:t>
            </a:r>
            <a:r>
              <a:rPr lang="en-US" sz="5600" dirty="0" err="1">
                <a:solidFill>
                  <a:srgbClr val="002060"/>
                </a:solidFill>
                <a:ea typeface="SimHei" pitchFamily="49" charset="-122"/>
                <a:cs typeface="Times New Roman" panose="02020603050405020304" pitchFamily="18" charset="0"/>
              </a:rPr>
              <a:t>yêu</a:t>
            </a:r>
            <a:r>
              <a:rPr lang="en-US" sz="5600" dirty="0">
                <a:solidFill>
                  <a:srgbClr val="002060"/>
                </a:solidFill>
                <a:ea typeface="SimHei" pitchFamily="49" charset="-122"/>
                <a:cs typeface="Times New Roman" panose="02020603050405020304" pitchFamily="18" charset="0"/>
              </a:rPr>
              <a:t>. </a:t>
            </a:r>
            <a:endParaRPr lang="en-US" sz="56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160048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FF0000"/>
                </a:solidFill>
                <a:effectLst>
                  <a:outerShdw blurRad="38100" dist="38100" dir="2700000" algn="tl">
                    <a:srgbClr val="000000">
                      <a:alpha val="43137"/>
                    </a:srgbClr>
                  </a:outerShdw>
                </a:effectLst>
                <a:cs typeface="Times New Roman" pitchFamily="18" charset="0"/>
              </a:rPr>
              <a:t>Đk</a:t>
            </a:r>
            <a:r>
              <a:rPr lang="en-US" sz="5000" u="sng" dirty="0">
                <a:solidFill>
                  <a:srgbClr val="FF0000"/>
                </a:solidFill>
                <a:effectLst>
                  <a:outerShdw blurRad="38100" dist="38100" dir="2700000" algn="tl">
                    <a:srgbClr val="000000">
                      <a:alpha val="43137"/>
                    </a:srgbClr>
                  </a:outerShdw>
                </a:effectLst>
                <a:cs typeface="Times New Roman" pitchFamily="18" charset="0"/>
              </a:rPr>
              <a:t>:</a:t>
            </a:r>
            <a:r>
              <a:rPr lang="en-US" sz="5000" dirty="0">
                <a:solidFill>
                  <a:srgbClr val="FF0000"/>
                </a:solidFill>
                <a:effectLst>
                  <a:outerShdw blurRad="38100" dist="38100" dir="2700000" algn="tl">
                    <a:srgbClr val="000000">
                      <a:alpha val="43137"/>
                    </a:srgbClr>
                  </a:outerShdw>
                </a:effectLst>
                <a:cs typeface="Times New Roman"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yêu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thư</a:t>
            </a:r>
            <a:r>
              <a:rPr lang="vi-VN" sz="5000" dirty="0">
                <a:solidFill>
                  <a:srgbClr val="002060"/>
                </a:solidFill>
                <a:ea typeface="SimHei" pitchFamily="49" charset="-122"/>
                <a:cs typeface="Times New Roman" panose="02020603050405020304" pitchFamily="18" charset="0"/>
              </a:rPr>
              <a:t>ơ</a:t>
            </a:r>
            <a:r>
              <a:rPr lang="en-US" sz="5000" dirty="0">
                <a:solidFill>
                  <a:srgbClr val="002060"/>
                </a:solidFill>
                <a:ea typeface="SimHei" pitchFamily="49" charset="-122"/>
                <a:cs typeface="Times New Roman" panose="02020603050405020304" pitchFamily="18" charset="0"/>
              </a:rPr>
              <a:t>ng </a:t>
            </a:r>
            <a:r>
              <a:rPr lang="en-US" sz="5000" dirty="0" err="1">
                <a:solidFill>
                  <a:srgbClr val="002060"/>
                </a:solidFill>
                <a:ea typeface="SimHei" pitchFamily="49" charset="-122"/>
                <a:cs typeface="Times New Roman" panose="02020603050405020304" pitchFamily="18" charset="0"/>
              </a:rPr>
              <a:t>hợp</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với</a:t>
            </a:r>
            <a:r>
              <a:rPr lang="en-US" sz="5000" dirty="0">
                <a:solidFill>
                  <a:srgbClr val="002060"/>
                </a:solidFill>
                <a:ea typeface="SimHei" pitchFamily="49" charset="-122"/>
                <a:cs typeface="Times New Roman" panose="02020603050405020304" pitchFamily="18" charset="0"/>
              </a:rPr>
              <a:t> r</a:t>
            </a:r>
            <a:r>
              <a:rPr lang="vi-VN" sz="5000" dirty="0">
                <a:solidFill>
                  <a:srgbClr val="002060"/>
                </a:solidFill>
                <a:ea typeface="SimHei" pitchFamily="49" charset="-122"/>
                <a:cs typeface="Times New Roman" panose="02020603050405020304" pitchFamily="18" charset="0"/>
              </a:rPr>
              <a:t>ư</a:t>
            </a:r>
            <a:r>
              <a:rPr lang="en-US" sz="5000" dirty="0" err="1">
                <a:solidFill>
                  <a:srgbClr val="002060"/>
                </a:solidFill>
                <a:ea typeface="SimHei" pitchFamily="49" charset="-122"/>
                <a:cs typeface="Times New Roman" panose="02020603050405020304" pitchFamily="18" charset="0"/>
              </a:rPr>
              <a:t>ợu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nồng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dâng</a:t>
            </a:r>
            <a:r>
              <a:rPr lang="en-US" sz="5000" dirty="0">
                <a:solidFill>
                  <a:srgbClr val="002060"/>
                </a:solidFill>
                <a:ea typeface="SimHei" pitchFamily="49" charset="-122"/>
                <a:cs typeface="Times New Roman" panose="02020603050405020304" pitchFamily="18" charset="0"/>
              </a:rPr>
              <a:t> Cha, </a:t>
            </a:r>
            <a:r>
              <a:rPr lang="en-US" sz="5000" dirty="0" err="1">
                <a:solidFill>
                  <a:srgbClr val="002060"/>
                </a:solidFill>
                <a:ea typeface="SimHei" pitchFamily="49" charset="-122"/>
                <a:cs typeface="Times New Roman" panose="02020603050405020304" pitchFamily="18" charset="0"/>
              </a:rPr>
              <a:t>cùng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niềm</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thủy</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chung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kiếp</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cho</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nhau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Một</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lời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thề</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hứa</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trung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tín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dâng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lên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Ngài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đời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đời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bên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nhau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thắm</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không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phai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nhòa</a:t>
            </a:r>
            <a:r>
              <a:rPr lang="en-US" sz="5000" dirty="0">
                <a:solidFill>
                  <a:srgbClr val="002060"/>
                </a:solidFill>
                <a:ea typeface="SimHei" pitchFamily="49" charset="-122"/>
                <a:cs typeface="Times New Roman" panose="02020603050405020304" pitchFamily="18" charset="0"/>
              </a:rPr>
              <a:t>. </a:t>
            </a:r>
            <a:endParaRPr lang="en-US" sz="5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216051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49"/>
            <a:ext cx="9144000" cy="5143499"/>
          </a:xfrm>
        </p:spPr>
        <p:txBody>
          <a:bodyPr>
            <a:noAutofit/>
          </a:bodyPr>
          <a:lstStyle/>
          <a:p>
            <a:pPr algn="just"/>
            <a:r>
              <a:rPr lang="en-US" sz="5400" u="sng" dirty="0">
                <a:solidFill>
                  <a:srgbClr val="FF0000"/>
                </a:solidFill>
                <a:effectLst>
                  <a:outerShdw blurRad="38100" dist="38100" dir="2700000" algn="tl">
                    <a:srgbClr val="000000">
                      <a:alpha val="43137"/>
                    </a:srgbClr>
                  </a:outerShdw>
                </a:effectLst>
                <a:cs typeface="Times New Roman" pitchFamily="18" charset="0"/>
              </a:rPr>
              <a:t>Tk2:</a:t>
            </a:r>
            <a:r>
              <a:rPr lang="en-US" sz="5400" dirty="0">
                <a:solidFill>
                  <a:srgbClr val="FF0000"/>
                </a:solidFill>
                <a:effectLst>
                  <a:outerShdw blurRad="38100" dist="38100" dir="2700000" algn="tl">
                    <a:srgbClr val="000000">
                      <a:alpha val="43137"/>
                    </a:srgbClr>
                  </a:outerShdw>
                </a:effectLst>
                <a:cs typeface="Times New Roman" pitchFamily="18" charset="0"/>
              </a:rPr>
              <a:t> </a:t>
            </a:r>
            <a:r>
              <a:rPr lang="en-US" sz="5400" dirty="0" err="1">
                <a:solidFill>
                  <a:srgbClr val="002060"/>
                </a:solidFill>
                <a:ea typeface="SimHei" pitchFamily="49" charset="-122"/>
                <a:cs typeface="Times New Roman" panose="02020603050405020304" pitchFamily="18" charset="0"/>
              </a:rPr>
              <a:t>Tình</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yêu</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không</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thể</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phôi</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phai</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theo</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tháng</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ngày</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tình</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yêu</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tuyệt</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đẹp</a:t>
            </a:r>
            <a:r>
              <a:rPr lang="en-US" sz="5400" dirty="0">
                <a:solidFill>
                  <a:srgbClr val="002060"/>
                </a:solidFill>
                <a:ea typeface="SimHei" pitchFamily="49" charset="-122"/>
                <a:cs typeface="Times New Roman" panose="02020603050405020304" pitchFamily="18" charset="0"/>
              </a:rPr>
              <a:t> t</a:t>
            </a:r>
            <a:r>
              <a:rPr lang="vi-VN" sz="5400" dirty="0">
                <a:solidFill>
                  <a:srgbClr val="002060"/>
                </a:solidFill>
                <a:ea typeface="SimHei" pitchFamily="49" charset="-122"/>
                <a:cs typeface="Times New Roman" panose="02020603050405020304" pitchFamily="18" charset="0"/>
              </a:rPr>
              <a:t>ư</a:t>
            </a:r>
            <a:r>
              <a:rPr lang="en-US" sz="5400" dirty="0" err="1">
                <a:solidFill>
                  <a:srgbClr val="002060"/>
                </a:solidFill>
                <a:ea typeface="SimHei" pitchFamily="49" charset="-122"/>
                <a:cs typeface="Times New Roman" panose="02020603050405020304" pitchFamily="18" charset="0"/>
              </a:rPr>
              <a:t>ơi</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mát</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trao</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dâng</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Tỏa</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ngát</a:t>
            </a:r>
            <a:r>
              <a:rPr lang="en-US" sz="5400" dirty="0">
                <a:solidFill>
                  <a:srgbClr val="002060"/>
                </a:solidFill>
                <a:ea typeface="SimHei" pitchFamily="49" charset="-122"/>
                <a:cs typeface="Times New Roman" panose="02020603050405020304" pitchFamily="18" charset="0"/>
              </a:rPr>
              <a:t> h</a:t>
            </a:r>
            <a:r>
              <a:rPr lang="vi-VN" sz="5400" dirty="0">
                <a:solidFill>
                  <a:srgbClr val="002060"/>
                </a:solidFill>
                <a:ea typeface="SimHei" pitchFamily="49" charset="-122"/>
                <a:cs typeface="Times New Roman" panose="02020603050405020304" pitchFamily="18" charset="0"/>
              </a:rPr>
              <a:t>ư</a:t>
            </a:r>
            <a:r>
              <a:rPr lang="en-US" sz="5400" dirty="0" err="1">
                <a:solidFill>
                  <a:srgbClr val="002060"/>
                </a:solidFill>
                <a:ea typeface="SimHei" pitchFamily="49" charset="-122"/>
                <a:cs typeface="Times New Roman" panose="02020603050405020304" pitchFamily="18" charset="0"/>
              </a:rPr>
              <a:t>ơng</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yêu</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tình</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thắm</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dâng</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Ngài</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dẫu</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ngàn</a:t>
            </a:r>
            <a:r>
              <a:rPr lang="en-US" sz="5400" dirty="0">
                <a:solidFill>
                  <a:srgbClr val="002060"/>
                </a:solidFill>
                <a:ea typeface="SimHei" pitchFamily="49" charset="-122"/>
                <a:cs typeface="Times New Roman" panose="02020603050405020304" pitchFamily="18" charset="0"/>
              </a:rPr>
              <a:t> </a:t>
            </a:r>
            <a:r>
              <a:rPr lang="en-US" sz="5400" dirty="0" err="1">
                <a:solidFill>
                  <a:srgbClr val="002060"/>
                </a:solidFill>
                <a:ea typeface="SimHei" pitchFamily="49" charset="-122"/>
                <a:cs typeface="Times New Roman" panose="02020603050405020304" pitchFamily="18" charset="0"/>
              </a:rPr>
              <a:t>chông</a:t>
            </a:r>
            <a:r>
              <a:rPr lang="en-US" sz="5400" dirty="0">
                <a:solidFill>
                  <a:srgbClr val="002060"/>
                </a:solidFill>
                <a:ea typeface="SimHei" pitchFamily="49" charset="-122"/>
                <a:cs typeface="Times New Roman" panose="02020603050405020304" pitchFamily="18" charset="0"/>
              </a:rPr>
              <a:t> gai </a:t>
            </a:r>
            <a:r>
              <a:rPr lang="en-US" sz="5400" dirty="0" err="1">
                <a:solidFill>
                  <a:srgbClr val="002060"/>
                </a:solidFill>
                <a:ea typeface="SimHei" pitchFamily="49" charset="-122"/>
                <a:cs typeface="Times New Roman" panose="02020603050405020304" pitchFamily="18" charset="0"/>
              </a:rPr>
              <a:t>êm</a:t>
            </a:r>
            <a:r>
              <a:rPr lang="en-US" sz="5400" dirty="0">
                <a:solidFill>
                  <a:srgbClr val="002060"/>
                </a:solidFill>
                <a:ea typeface="SimHei" pitchFamily="49" charset="-122"/>
                <a:cs typeface="Times New Roman" panose="02020603050405020304" pitchFamily="18" charset="0"/>
              </a:rPr>
              <a:t> ả </a:t>
            </a:r>
            <a:r>
              <a:rPr lang="en-US" sz="5400" dirty="0" err="1">
                <a:solidFill>
                  <a:srgbClr val="002060"/>
                </a:solidFill>
                <a:ea typeface="SimHei" pitchFamily="49" charset="-122"/>
                <a:cs typeface="Times New Roman" panose="02020603050405020304" pitchFamily="18" charset="0"/>
              </a:rPr>
              <a:t>dìu</a:t>
            </a:r>
            <a:r>
              <a:rPr lang="en-US" sz="5400" dirty="0">
                <a:solidFill>
                  <a:srgbClr val="002060"/>
                </a:solidFill>
                <a:ea typeface="SimHei" pitchFamily="49" charset="-122"/>
                <a:cs typeface="Times New Roman" panose="02020603050405020304" pitchFamily="18" charset="0"/>
              </a:rPr>
              <a:t> qua. </a:t>
            </a:r>
            <a:endParaRPr lang="en-US" sz="54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4143676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000" u="sng" dirty="0" err="1">
                <a:solidFill>
                  <a:srgbClr val="FF0000"/>
                </a:solidFill>
                <a:effectLst>
                  <a:outerShdw blurRad="38100" dist="38100" dir="2700000" algn="tl">
                    <a:srgbClr val="000000">
                      <a:alpha val="43137"/>
                    </a:srgbClr>
                  </a:outerShdw>
                </a:effectLst>
                <a:cs typeface="Times New Roman" pitchFamily="18" charset="0"/>
              </a:rPr>
              <a:t>Đk</a:t>
            </a:r>
            <a:r>
              <a:rPr lang="en-US" sz="5000" u="sng" dirty="0">
                <a:solidFill>
                  <a:srgbClr val="FF0000"/>
                </a:solidFill>
                <a:effectLst>
                  <a:outerShdw blurRad="38100" dist="38100" dir="2700000" algn="tl">
                    <a:srgbClr val="000000">
                      <a:alpha val="43137"/>
                    </a:srgbClr>
                  </a:outerShdw>
                </a:effectLst>
                <a:cs typeface="Times New Roman" pitchFamily="18" charset="0"/>
              </a:rPr>
              <a:t>:</a:t>
            </a:r>
            <a:r>
              <a:rPr lang="en-US" sz="5000" dirty="0">
                <a:solidFill>
                  <a:srgbClr val="FF0000"/>
                </a:solidFill>
                <a:effectLst>
                  <a:outerShdw blurRad="38100" dist="38100" dir="2700000" algn="tl">
                    <a:srgbClr val="000000">
                      <a:alpha val="43137"/>
                    </a:srgbClr>
                  </a:outerShdw>
                </a:effectLst>
                <a:cs typeface="Times New Roman"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yêu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thư</a:t>
            </a:r>
            <a:r>
              <a:rPr lang="vi-VN" sz="5000" dirty="0">
                <a:solidFill>
                  <a:srgbClr val="002060"/>
                </a:solidFill>
                <a:ea typeface="SimHei" pitchFamily="49" charset="-122"/>
                <a:cs typeface="Times New Roman" panose="02020603050405020304" pitchFamily="18" charset="0"/>
              </a:rPr>
              <a:t>ơ</a:t>
            </a:r>
            <a:r>
              <a:rPr lang="en-US" sz="5000" dirty="0">
                <a:solidFill>
                  <a:srgbClr val="002060"/>
                </a:solidFill>
                <a:ea typeface="SimHei" pitchFamily="49" charset="-122"/>
                <a:cs typeface="Times New Roman" panose="02020603050405020304" pitchFamily="18" charset="0"/>
              </a:rPr>
              <a:t>ng </a:t>
            </a:r>
            <a:r>
              <a:rPr lang="en-US" sz="5000" dirty="0" err="1">
                <a:solidFill>
                  <a:srgbClr val="002060"/>
                </a:solidFill>
                <a:ea typeface="SimHei" pitchFamily="49" charset="-122"/>
                <a:cs typeface="Times New Roman" panose="02020603050405020304" pitchFamily="18" charset="0"/>
              </a:rPr>
              <a:t>hợp</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với</a:t>
            </a:r>
            <a:r>
              <a:rPr lang="en-US" sz="5000" dirty="0">
                <a:solidFill>
                  <a:srgbClr val="002060"/>
                </a:solidFill>
                <a:ea typeface="SimHei" pitchFamily="49" charset="-122"/>
                <a:cs typeface="Times New Roman" panose="02020603050405020304" pitchFamily="18" charset="0"/>
              </a:rPr>
              <a:t> r</a:t>
            </a:r>
            <a:r>
              <a:rPr lang="vi-VN" sz="5000" dirty="0">
                <a:solidFill>
                  <a:srgbClr val="002060"/>
                </a:solidFill>
                <a:ea typeface="SimHei" pitchFamily="49" charset="-122"/>
                <a:cs typeface="Times New Roman" panose="02020603050405020304" pitchFamily="18" charset="0"/>
              </a:rPr>
              <a:t>ư</a:t>
            </a:r>
            <a:r>
              <a:rPr lang="en-US" sz="5000" dirty="0" err="1">
                <a:solidFill>
                  <a:srgbClr val="002060"/>
                </a:solidFill>
                <a:ea typeface="SimHei" pitchFamily="49" charset="-122"/>
                <a:cs typeface="Times New Roman" panose="02020603050405020304" pitchFamily="18" charset="0"/>
              </a:rPr>
              <a:t>ợu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nồng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dâng</a:t>
            </a:r>
            <a:r>
              <a:rPr lang="en-US" sz="5000" dirty="0">
                <a:solidFill>
                  <a:srgbClr val="002060"/>
                </a:solidFill>
                <a:ea typeface="SimHei" pitchFamily="49" charset="-122"/>
                <a:cs typeface="Times New Roman" panose="02020603050405020304" pitchFamily="18" charset="0"/>
              </a:rPr>
              <a:t> Cha, </a:t>
            </a:r>
            <a:r>
              <a:rPr lang="en-US" sz="5000" dirty="0" err="1">
                <a:solidFill>
                  <a:srgbClr val="002060"/>
                </a:solidFill>
                <a:ea typeface="SimHei" pitchFamily="49" charset="-122"/>
                <a:cs typeface="Times New Roman" panose="02020603050405020304" pitchFamily="18" charset="0"/>
              </a:rPr>
              <a:t>cùng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niềm</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thủy</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chung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kiếp</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trọn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cho</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nhau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Một</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lời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thề</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hứa</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trung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tín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dâng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lên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Ngài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đời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đời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bên</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nhau</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tình</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thắm</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không</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phai</a:t>
            </a:r>
            <a:r>
              <a:rPr lang="en-US" sz="5000" dirty="0">
                <a:solidFill>
                  <a:srgbClr val="002060"/>
                </a:solidFill>
                <a:ea typeface="SimHei" pitchFamily="49" charset="-122"/>
                <a:cs typeface="Times New Roman" panose="02020603050405020304" pitchFamily="18" charset="0"/>
              </a:rPr>
              <a:t> </a:t>
            </a:r>
            <a:r>
              <a:rPr lang="en-US" sz="5000" dirty="0" err="1">
                <a:solidFill>
                  <a:srgbClr val="002060"/>
                </a:solidFill>
                <a:ea typeface="SimHei" pitchFamily="49" charset="-122"/>
                <a:cs typeface="Times New Roman" panose="02020603050405020304" pitchFamily="18" charset="0"/>
              </a:rPr>
              <a:t>nhòa</a:t>
            </a:r>
            <a:r>
              <a:rPr lang="en-US" sz="5000" dirty="0">
                <a:solidFill>
                  <a:srgbClr val="002060"/>
                </a:solidFill>
                <a:ea typeface="SimHei" pitchFamily="49" charset="-122"/>
                <a:cs typeface="Times New Roman" panose="02020603050405020304" pitchFamily="18" charset="0"/>
              </a:rPr>
              <a:t>. </a:t>
            </a:r>
            <a:endParaRPr lang="en-US" sz="5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827237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10116786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Nguyện</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Hiệp</a:t>
            </a:r>
            <a:r>
              <a:rPr lang="en-US" sz="5400" b="0" dirty="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5400" b="0" dirty="0">
                <a:solidFill>
                  <a:srgbClr val="FF0000"/>
                </a:solidFill>
                <a:effectLst/>
                <a:latin typeface="+mj-lt"/>
                <a:ea typeface="Tahoma" pitchFamily="34" charset="0"/>
                <a:cs typeface="Times New Roman" pitchFamily="18" charset="0"/>
              </a:rPr>
              <a:t> </a:t>
            </a:r>
            <a:r>
              <a:rPr lang="en-US" sz="6600" dirty="0" err="1">
                <a:solidFill>
                  <a:srgbClr val="FF0000"/>
                </a:solidFill>
                <a:latin typeface="+mj-lt"/>
                <a:ea typeface="Tahoma" pitchFamily="34" charset="0"/>
                <a:cs typeface="Times New Roman" pitchFamily="18" charset="0"/>
              </a:rPr>
              <a:t>Dâng</a:t>
            </a:r>
            <a:r>
              <a:rPr lang="en-US" sz="6600" dirty="0">
                <a:solidFill>
                  <a:srgbClr val="FF0000"/>
                </a:solidFill>
                <a:latin typeface="+mj-lt"/>
                <a:ea typeface="Tahoma" pitchFamily="34" charset="0"/>
                <a:cs typeface="Times New Roman" pitchFamily="18" charset="0"/>
              </a:rPr>
              <a:t> </a:t>
            </a:r>
            <a:r>
              <a:rPr lang="en-US" sz="6600" dirty="0" err="1">
                <a:solidFill>
                  <a:srgbClr val="FF0000"/>
                </a:solidFill>
                <a:latin typeface="+mj-lt"/>
                <a:ea typeface="Tahoma" pitchFamily="34" charset="0"/>
                <a:cs typeface="Times New Roman" pitchFamily="18" charset="0"/>
              </a:rPr>
              <a:t>Chúa</a:t>
            </a:r>
            <a:r>
              <a:rPr lang="en-US" sz="6600" dirty="0">
                <a:solidFill>
                  <a:srgbClr val="FF0000"/>
                </a:solidFill>
                <a:latin typeface="+mj-lt"/>
                <a:ea typeface="Tahoma" pitchFamily="34" charset="0"/>
                <a:cs typeface="Times New Roman" pitchFamily="18" charset="0"/>
              </a:rPr>
              <a:t> </a:t>
            </a:r>
            <a:r>
              <a:rPr lang="en-US" sz="6600" dirty="0" err="1">
                <a:solidFill>
                  <a:srgbClr val="FF0000"/>
                </a:solidFill>
                <a:latin typeface="+mj-lt"/>
                <a:ea typeface="Tahoma" pitchFamily="34" charset="0"/>
                <a:cs typeface="Times New Roman" pitchFamily="18" charset="0"/>
              </a:rPr>
              <a:t>Đời</a:t>
            </a:r>
            <a:r>
              <a:rPr lang="en-US" sz="6600" dirty="0">
                <a:solidFill>
                  <a:srgbClr val="FF0000"/>
                </a:solidFill>
                <a:latin typeface="+mj-lt"/>
                <a:ea typeface="Tahoma" pitchFamily="34" charset="0"/>
                <a:cs typeface="Times New Roman" pitchFamily="18" charset="0"/>
              </a:rPr>
              <a:t> </a:t>
            </a:r>
            <a:r>
              <a:rPr lang="en-US" sz="6600" dirty="0" err="1">
                <a:solidFill>
                  <a:srgbClr val="FF0000"/>
                </a:solidFill>
                <a:latin typeface="+mj-lt"/>
                <a:ea typeface="Tahoma" pitchFamily="34" charset="0"/>
                <a:cs typeface="Times New Roman" pitchFamily="18" charset="0"/>
              </a:rPr>
              <a:t>Hôn</a:t>
            </a:r>
            <a:r>
              <a:rPr lang="en-US" sz="6600" dirty="0">
                <a:solidFill>
                  <a:srgbClr val="FF0000"/>
                </a:solidFill>
                <a:latin typeface="+mj-lt"/>
                <a:ea typeface="Tahoma" pitchFamily="34" charset="0"/>
                <a:cs typeface="Times New Roman" pitchFamily="18" charset="0"/>
              </a:rPr>
              <a:t> </a:t>
            </a:r>
            <a:r>
              <a:rPr lang="en-US" sz="6600" dirty="0" err="1">
                <a:solidFill>
                  <a:srgbClr val="FF0000"/>
                </a:solidFill>
                <a:latin typeface="+mj-lt"/>
                <a:ea typeface="Tahoma" pitchFamily="34" charset="0"/>
                <a:cs typeface="Times New Roman" pitchFamily="18" charset="0"/>
              </a:rPr>
              <a:t>Nhân</a:t>
            </a:r>
            <a:endParaRPr lang="vi-VN"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vi-VN" sz="5400" b="0" dirty="0">
                <a:solidFill>
                  <a:srgbClr val="FF0000"/>
                </a:solidFill>
                <a:effectLst/>
                <a:latin typeface="+mj-lt"/>
                <a:ea typeface="Tahoma" pitchFamily="34" charset="0"/>
                <a:cs typeface="Times New Roman" pitchFamily="18" charset="0"/>
              </a:rPr>
              <a:t>    </a:t>
            </a:r>
            <a:r>
              <a:rPr lang="en-US" sz="5400" i="1" dirty="0">
                <a:solidFill>
                  <a:srgbClr val="002060"/>
                </a:solidFill>
                <a:latin typeface="+mj-lt"/>
                <a:ea typeface="Tahoma" pitchFamily="34" charset="0"/>
                <a:cs typeface="Times New Roman" pitchFamily="18" charset="0"/>
              </a:rPr>
              <a:t>Sr. </a:t>
            </a:r>
            <a:r>
              <a:rPr lang="en-US" sz="5400" i="1" dirty="0" err="1">
                <a:solidFill>
                  <a:srgbClr val="002060"/>
                </a:solidFill>
                <a:latin typeface="+mj-lt"/>
                <a:ea typeface="Tahoma" pitchFamily="34" charset="0"/>
                <a:cs typeface="Times New Roman" pitchFamily="18" charset="0"/>
              </a:rPr>
              <a:t>Hiền</a:t>
            </a:r>
            <a:r>
              <a:rPr lang="en-US" sz="5400" i="1" dirty="0">
                <a:solidFill>
                  <a:srgbClr val="002060"/>
                </a:solidFill>
                <a:latin typeface="+mj-lt"/>
                <a:ea typeface="Tahoma" pitchFamily="34" charset="0"/>
                <a:cs typeface="Times New Roman" pitchFamily="18" charset="0"/>
              </a:rPr>
              <a:t> </a:t>
            </a:r>
            <a:r>
              <a:rPr lang="en-US" sz="5400" i="1" dirty="0" err="1">
                <a:solidFill>
                  <a:srgbClr val="002060"/>
                </a:solidFill>
                <a:latin typeface="+mj-lt"/>
                <a:ea typeface="Tahoma" pitchFamily="34" charset="0"/>
                <a:cs typeface="Times New Roman" pitchFamily="18" charset="0"/>
              </a:rPr>
              <a:t>Hòa</a:t>
            </a:r>
            <a:endParaRPr lang="en-US" sz="2000" b="0"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u="sng" dirty="0">
                <a:solidFill>
                  <a:srgbClr val="FF0000"/>
                </a:solidFill>
                <a:effectLst>
                  <a:outerShdw blurRad="38100" dist="38100" dir="2700000" algn="tl">
                    <a:srgbClr val="000000">
                      <a:alpha val="43137"/>
                    </a:srgbClr>
                  </a:outerShdw>
                </a:effectLst>
                <a:cs typeface="Times New Roman" pitchFamily="18" charset="0"/>
              </a:rPr>
              <a:t>T</a:t>
            </a:r>
            <a:r>
              <a:rPr lang="vi-VN" sz="5200" u="sng" dirty="0">
                <a:solidFill>
                  <a:srgbClr val="FF0000"/>
                </a:solidFill>
                <a:effectLst>
                  <a:outerShdw blurRad="38100" dist="38100" dir="2700000" algn="tl">
                    <a:srgbClr val="000000">
                      <a:alpha val="43137"/>
                    </a:srgbClr>
                  </a:outerShdw>
                </a:effectLst>
                <a:cs typeface="Times New Roman" pitchFamily="18" charset="0"/>
              </a:rPr>
              <a:t>k</a:t>
            </a:r>
            <a:r>
              <a:rPr lang="en-US" sz="5200" u="sng" dirty="0">
                <a:solidFill>
                  <a:srgbClr val="FF0000"/>
                </a:solidFill>
                <a:effectLst>
                  <a:outerShdw blurRad="38100" dist="38100" dir="2700000" algn="tl">
                    <a:srgbClr val="000000">
                      <a:alpha val="43137"/>
                    </a:srgbClr>
                  </a:outerShdw>
                </a:effectLst>
                <a:cs typeface="Times New Roman" pitchFamily="18" charset="0"/>
              </a:rPr>
              <a:t>1</a:t>
            </a:r>
            <a:r>
              <a:rPr lang="vi-VN" sz="5200" u="sng" dirty="0">
                <a:solidFill>
                  <a:srgbClr val="FF0000"/>
                </a:solidFill>
                <a:effectLst>
                  <a:outerShdw blurRad="38100" dist="38100" dir="2700000" algn="tl">
                    <a:srgbClr val="000000">
                      <a:alpha val="43137"/>
                    </a:srgbClr>
                  </a:outerShdw>
                </a:effectLst>
                <a:cs typeface="Times New Roman" pitchFamily="18" charset="0"/>
              </a:rPr>
              <a:t>:</a:t>
            </a:r>
            <a:r>
              <a:rPr lang="vi-VN" sz="5200" dirty="0">
                <a:solidFill>
                  <a:srgbClr val="002060"/>
                </a:solidFill>
                <a:effectLst>
                  <a:outerShdw blurRad="38100" dist="38100" dir="2700000" algn="tl">
                    <a:srgbClr val="000000">
                      <a:alpha val="43137"/>
                    </a:srgbClr>
                  </a:outerShdw>
                </a:effectLst>
                <a:cs typeface="Times New Roman" pitchFamily="18" charset="0"/>
              </a:rPr>
              <a:t> </a:t>
            </a:r>
            <a:r>
              <a:rPr lang="en-US" sz="5200" dirty="0" err="1">
                <a:solidFill>
                  <a:srgbClr val="002060"/>
                </a:solidFill>
                <a:cs typeface="Times New Roman" panose="02020603050405020304" pitchFamily="18" charset="0"/>
              </a:rPr>
              <a:t>Từ</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ngàn</a:t>
            </a:r>
            <a:r>
              <a:rPr lang="en-US" sz="5200" dirty="0">
                <a:solidFill>
                  <a:srgbClr val="002060"/>
                </a:solidFill>
                <a:cs typeface="Times New Roman" panose="02020603050405020304" pitchFamily="18" charset="0"/>
              </a:rPr>
              <a:t> x</a:t>
            </a:r>
            <a:r>
              <a:rPr lang="vi-VN" sz="5200" dirty="0">
                <a:solidFill>
                  <a:srgbClr val="002060"/>
                </a:solidFill>
                <a:cs typeface="Times New Roman" panose="02020603050405020304" pitchFamily="18" charset="0"/>
              </a:rPr>
              <a:t>ư</a:t>
            </a:r>
            <a:r>
              <a:rPr lang="en-US" sz="5200" dirty="0">
                <a:solidFill>
                  <a:srgbClr val="002060"/>
                </a:solidFill>
                <a:cs typeface="Times New Roman" panose="02020603050405020304" pitchFamily="18" charset="0"/>
              </a:rPr>
              <a:t>a </a:t>
            </a:r>
            <a:r>
              <a:rPr lang="en-US" sz="5200" dirty="0" err="1">
                <a:solidFill>
                  <a:srgbClr val="002060"/>
                </a:solidFill>
                <a:cs typeface="Times New Roman" panose="02020603050405020304" pitchFamily="18" charset="0"/>
              </a:rPr>
              <a:t>Chúa</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kết</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giao</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duyên</a:t>
            </a:r>
            <a:r>
              <a:rPr lang="en-US" sz="5200" dirty="0">
                <a:solidFill>
                  <a:srgbClr val="002060"/>
                </a:solidFill>
                <a:cs typeface="Times New Roman" panose="02020603050405020304" pitchFamily="18" charset="0"/>
              </a:rPr>
              <a:t> </a:t>
            </a:r>
            <a:r>
              <a:rPr lang="vi-VN" sz="5200" dirty="0">
                <a:solidFill>
                  <a:srgbClr val="002060"/>
                </a:solidFill>
                <a:cs typeface="Times New Roman" panose="02020603050405020304" pitchFamily="18" charset="0"/>
              </a:rPr>
              <a:t>ư</a:t>
            </a:r>
            <a:r>
              <a:rPr lang="en-US" sz="5200" dirty="0" err="1">
                <a:solidFill>
                  <a:srgbClr val="002060"/>
                </a:solidFill>
                <a:cs typeface="Times New Roman" panose="02020603050405020304" pitchFamily="18" charset="0"/>
              </a:rPr>
              <a:t>ớc</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vợ</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chồng</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Ngài</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khấng</a:t>
            </a:r>
            <a:r>
              <a:rPr lang="en-US" sz="5200" dirty="0">
                <a:solidFill>
                  <a:srgbClr val="002060"/>
                </a:solidFill>
                <a:cs typeface="Times New Roman" panose="02020603050405020304" pitchFamily="18" charset="0"/>
              </a:rPr>
              <a:t> ban </a:t>
            </a:r>
            <a:r>
              <a:rPr lang="en-US" sz="5200" dirty="0" err="1">
                <a:solidFill>
                  <a:srgbClr val="002060"/>
                </a:solidFill>
                <a:cs typeface="Times New Roman" panose="02020603050405020304" pitchFamily="18" charset="0"/>
              </a:rPr>
              <a:t>tình</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lứa</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đôi</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thắm</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nồng</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luôn</a:t>
            </a:r>
            <a:r>
              <a:rPr lang="en-US" sz="5200" dirty="0">
                <a:solidFill>
                  <a:srgbClr val="002060"/>
                </a:solidFill>
                <a:cs typeface="Times New Roman" panose="02020603050405020304" pitchFamily="18" charset="0"/>
              </a:rPr>
              <a:t> </a:t>
            </a:r>
            <a:r>
              <a:rPr lang="en-US" sz="5200" dirty="0" err="1">
                <a:solidFill>
                  <a:srgbClr val="002060"/>
                </a:solidFill>
                <a:cs typeface="Times New Roman" panose="02020603050405020304" pitchFamily="18" charset="0"/>
              </a:rPr>
              <a:t>mãi</a:t>
            </a:r>
            <a:r>
              <a:rPr lang="en-US" sz="5200" dirty="0">
                <a:solidFill>
                  <a:srgbClr val="002060"/>
                </a:solidFill>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nh</a:t>
            </a:r>
            <a:r>
              <a:rPr lang="vi-VN" sz="5200" dirty="0">
                <a:solidFill>
                  <a:srgbClr val="002060"/>
                </a:solidFill>
                <a:ea typeface="Tahoma" pitchFamily="34" charset="0"/>
                <a:cs typeface="Times New Roman" panose="02020603050405020304" pitchFamily="18" charset="0"/>
              </a:rPr>
              <a:t>ư</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duyên</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thắm</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chỉ</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hồng</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Đời</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gian</a:t>
            </a:r>
            <a:r>
              <a:rPr lang="en-US" sz="5200" dirty="0">
                <a:solidFill>
                  <a:srgbClr val="002060"/>
                </a:solidFill>
                <a:ea typeface="Tahoma" pitchFamily="34" charset="0"/>
                <a:cs typeface="Times New Roman" panose="02020603050405020304" pitchFamily="18" charset="0"/>
              </a:rPr>
              <a:t> nan </a:t>
            </a:r>
            <a:r>
              <a:rPr lang="en-US" sz="5200" dirty="0" err="1">
                <a:solidFill>
                  <a:srgbClr val="002060"/>
                </a:solidFill>
                <a:ea typeface="Tahoma" pitchFamily="34" charset="0"/>
                <a:cs typeface="Times New Roman" panose="02020603050405020304" pitchFamily="18" charset="0"/>
              </a:rPr>
              <a:t>có</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nhau</a:t>
            </a:r>
            <a:r>
              <a:rPr lang="en-US" sz="5200" dirty="0">
                <a:solidFill>
                  <a:srgbClr val="002060"/>
                </a:solidFill>
                <a:ea typeface="Tahoma" pitchFamily="34" charset="0"/>
                <a:cs typeface="Times New Roman" panose="02020603050405020304" pitchFamily="18" charset="0"/>
              </a:rPr>
              <a:t> v</a:t>
            </a:r>
            <a:r>
              <a:rPr lang="vi-VN" sz="5200" dirty="0">
                <a:solidFill>
                  <a:srgbClr val="002060"/>
                </a:solidFill>
                <a:ea typeface="Tahoma" pitchFamily="34" charset="0"/>
                <a:cs typeface="Times New Roman" panose="02020603050405020304" pitchFamily="18" charset="0"/>
              </a:rPr>
              <a:t>ư</a:t>
            </a:r>
            <a:r>
              <a:rPr lang="en-US" sz="5200" dirty="0" err="1">
                <a:solidFill>
                  <a:srgbClr val="002060"/>
                </a:solidFill>
                <a:ea typeface="Tahoma" pitchFamily="34" charset="0"/>
                <a:cs typeface="Times New Roman" panose="02020603050405020304" pitchFamily="18" charset="0"/>
              </a:rPr>
              <a:t>ợt</a:t>
            </a:r>
            <a:r>
              <a:rPr lang="en-US" sz="5200" dirty="0">
                <a:solidFill>
                  <a:srgbClr val="002060"/>
                </a:solidFill>
                <a:ea typeface="Tahoma" pitchFamily="34" charset="0"/>
                <a:cs typeface="Times New Roman" panose="02020603050405020304" pitchFamily="18" charset="0"/>
              </a:rPr>
              <a:t> qua bao </a:t>
            </a:r>
            <a:r>
              <a:rPr lang="en-US" sz="5200" dirty="0" err="1">
                <a:solidFill>
                  <a:srgbClr val="002060"/>
                </a:solidFill>
                <a:ea typeface="Tahoma" pitchFamily="34" charset="0"/>
                <a:cs typeface="Times New Roman" panose="02020603050405020304" pitchFamily="18" charset="0"/>
              </a:rPr>
              <a:t>nỗi</a:t>
            </a:r>
            <a:r>
              <a:rPr lang="en-US" sz="5200" dirty="0">
                <a:solidFill>
                  <a:srgbClr val="002060"/>
                </a:solidFill>
                <a:ea typeface="Tahoma" pitchFamily="34" charset="0"/>
                <a:cs typeface="Times New Roman" panose="02020603050405020304" pitchFamily="18" charset="0"/>
              </a:rPr>
              <a:t> c</a:t>
            </a:r>
            <a:r>
              <a:rPr lang="vi-VN" sz="5200" dirty="0">
                <a:solidFill>
                  <a:srgbClr val="002060"/>
                </a:solidFill>
                <a:ea typeface="Tahoma" pitchFamily="34" charset="0"/>
                <a:cs typeface="Times New Roman" panose="02020603050405020304" pitchFamily="18" charset="0"/>
              </a:rPr>
              <a:t>ơ</a:t>
            </a:r>
            <a:r>
              <a:rPr lang="en-US" sz="5200" dirty="0">
                <a:solidFill>
                  <a:srgbClr val="002060"/>
                </a:solidFill>
                <a:ea typeface="Tahoma" pitchFamily="34" charset="0"/>
                <a:cs typeface="Times New Roman" panose="02020603050405020304" pitchFamily="18" charset="0"/>
              </a:rPr>
              <a:t> </a:t>
            </a:r>
            <a:r>
              <a:rPr lang="en-US" sz="5200" dirty="0" err="1">
                <a:solidFill>
                  <a:srgbClr val="002060"/>
                </a:solidFill>
                <a:ea typeface="Tahoma" pitchFamily="34" charset="0"/>
                <a:cs typeface="Times New Roman" panose="02020603050405020304" pitchFamily="18" charset="0"/>
              </a:rPr>
              <a:t>cầu</a:t>
            </a:r>
            <a:r>
              <a:rPr lang="en-US" sz="5200" dirty="0">
                <a:solidFill>
                  <a:srgbClr val="002060"/>
                </a:solidFill>
                <a:ea typeface="Tahoma" pitchFamily="34" charset="0"/>
                <a:cs typeface="Times New Roman" panose="02020603050405020304" pitchFamily="18" charset="0"/>
              </a:rPr>
              <a:t>. </a:t>
            </a:r>
            <a:endParaRPr lang="en-US" sz="52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390535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u="sng" dirty="0">
                <a:solidFill>
                  <a:srgbClr val="FF0000"/>
                </a:solidFill>
                <a:effectLst>
                  <a:outerShdw blurRad="38100" dist="38100" dir="2700000" algn="tl">
                    <a:srgbClr val="000000">
                      <a:alpha val="43137"/>
                    </a:srgbClr>
                  </a:outerShdw>
                </a:effectLst>
                <a:latin typeface="UTM American Sans"/>
                <a:cs typeface="Times New Roman" pitchFamily="18" charset="0"/>
              </a:rPr>
              <a:t>Đk:</a:t>
            </a:r>
            <a:r>
              <a:rPr lang="vi-VN" sz="4800" dirty="0">
                <a:solidFill>
                  <a:srgbClr val="002060"/>
                </a:solidFill>
                <a:effectLst>
                  <a:outerShdw blurRad="38100" dist="38100" dir="2700000" algn="tl">
                    <a:srgbClr val="000000">
                      <a:alpha val="43137"/>
                    </a:srgbClr>
                  </a:outerShdw>
                </a:effectLst>
                <a:latin typeface="UTM American Sans"/>
                <a:cs typeface="Times New Roman" pitchFamily="18" charset="0"/>
              </a:rPr>
              <a:t> </a:t>
            </a:r>
            <a:r>
              <a:rPr lang="en-US" sz="4800" dirty="0" err="1">
                <a:solidFill>
                  <a:srgbClr val="002060"/>
                </a:solidFill>
                <a:latin typeface="UTM American Sans"/>
                <a:cs typeface="Times New Roman" panose="02020603050405020304" pitchFamily="18" charset="0"/>
              </a:rPr>
              <a:t>Duyên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nay </a:t>
            </a:r>
            <a:r>
              <a:rPr lang="en-US" sz="4800" dirty="0" err="1">
                <a:solidFill>
                  <a:srgbClr val="002060"/>
                </a:solidFill>
                <a:latin typeface="UTM American Sans"/>
                <a:cs typeface="Times New Roman" panose="02020603050405020304" pitchFamily="18" charset="0"/>
              </a:rPr>
              <a:t>Chúa</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đã</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kết</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đôi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xin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chở</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che</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đỡ</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nâng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cho</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yêu</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năm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sắt</a:t>
            </a:r>
            <a:r>
              <a:rPr lang="en-US" sz="4800" dirty="0">
                <a:solidFill>
                  <a:srgbClr val="002060"/>
                </a:solidFill>
                <a:latin typeface="UTM American Sans"/>
                <a:cs typeface="Times New Roman" panose="02020603050405020304" pitchFamily="18" charset="0"/>
              </a:rPr>
              <a:t> son </a:t>
            </a:r>
            <a:r>
              <a:rPr lang="en-US" sz="4800" dirty="0" err="1">
                <a:solidFill>
                  <a:srgbClr val="002060"/>
                </a:solidFill>
                <a:latin typeface="UTM American Sans"/>
                <a:cs typeface="Times New Roman" panose="02020603050405020304" pitchFamily="18" charset="0"/>
              </a:rPr>
              <a:t>vẹn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tròn</a:t>
            </a:r>
            <a:r>
              <a:rPr lang="en-US" sz="4800" dirty="0">
                <a:solidFill>
                  <a:srgbClr val="002060"/>
                </a:solidFill>
                <a:latin typeface="UTM American Sans"/>
                <a:cs typeface="Times New Roman" panose="02020603050405020304" pitchFamily="18" charset="0"/>
              </a:rPr>
              <a:t> t</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thắm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Cất</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lời</a:t>
            </a:r>
            <a:r>
              <a:rPr lang="en-US" sz="4800" dirty="0">
                <a:solidFill>
                  <a:srgbClr val="002060"/>
                </a:solidFill>
                <a:latin typeface="UTM American Sans"/>
                <a:ea typeface="Tahoma" pitchFamily="34" charset="0"/>
                <a:cs typeface="Times New Roman" panose="02020603050405020304" pitchFamily="18" charset="0"/>
              </a:rPr>
              <a:t> ca </a:t>
            </a:r>
            <a:r>
              <a:rPr lang="en-US" sz="4800" dirty="0" err="1">
                <a:solidFill>
                  <a:srgbClr val="002060"/>
                </a:solidFill>
                <a:latin typeface="UTM American Sans"/>
                <a:ea typeface="Tahoma" pitchFamily="34" charset="0"/>
                <a:cs typeface="Times New Roman" panose="02020603050405020304" pitchFamily="18" charset="0"/>
              </a:rPr>
              <a:t>cảm</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tạ</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chúc</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khen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vì</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yêu</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đổ</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muôn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thánh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giúp</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chúng</a:t>
            </a:r>
            <a:r>
              <a:rPr lang="en-US" sz="4800" dirty="0">
                <a:solidFill>
                  <a:srgbClr val="002060"/>
                </a:solidFill>
                <a:latin typeface="UTM American Sans"/>
                <a:ea typeface="Tahoma" pitchFamily="34" charset="0"/>
                <a:cs typeface="Times New Roman" panose="02020603050405020304" pitchFamily="18" charset="0"/>
              </a:rPr>
              <a:t> con </a:t>
            </a:r>
            <a:r>
              <a:rPr lang="en-US" sz="4800" dirty="0" err="1">
                <a:solidFill>
                  <a:srgbClr val="002060"/>
                </a:solidFill>
                <a:latin typeface="UTM American Sans"/>
                <a:ea typeface="Tahoma" pitchFamily="34" charset="0"/>
                <a:cs typeface="Times New Roman" panose="02020603050405020304" pitchFamily="18" charset="0"/>
              </a:rPr>
              <a:t>trọn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tình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mến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a:t>
            </a:r>
            <a:r>
              <a:rPr lang="vi-VN" sz="4800" dirty="0">
                <a:solidFill>
                  <a:srgbClr val="002060"/>
                </a:solidFill>
                <a:latin typeface="UTM American Sans"/>
                <a:ea typeface="Tahoma" pitchFamily="34" charset="0"/>
                <a:cs typeface="Times New Roman" panose="02020603050405020304" pitchFamily="18" charset="0"/>
              </a:rPr>
              <a:t>ư</a:t>
            </a:r>
            <a:r>
              <a:rPr lang="en-US" sz="4800" dirty="0" err="1">
                <a:solidFill>
                  <a:srgbClr val="002060"/>
                </a:solidFill>
                <a:latin typeface="UTM American Sans"/>
                <a:ea typeface="Tahoma" pitchFamily="34" charset="0"/>
                <a:cs typeface="Times New Roman" panose="02020603050405020304" pitchFamily="18" charset="0"/>
              </a:rPr>
              <a:t>ơng</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nghĩa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vợ</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chồng</a:t>
            </a:r>
            <a:r>
              <a:rPr lang="en-US" sz="4800" dirty="0">
                <a:solidFill>
                  <a:srgbClr val="002060"/>
                </a:solidFill>
                <a:latin typeface="UTM American Sans"/>
                <a:ea typeface="Tahoma" pitchFamily="34" charset="0"/>
                <a:cs typeface="Times New Roman" panose="02020603050405020304" pitchFamily="18" charset="0"/>
              </a:rPr>
              <a:t>.</a:t>
            </a:r>
            <a:r>
              <a:rPr lang="en-US" sz="4800" dirty="0">
                <a:solidFill>
                  <a:srgbClr val="002060"/>
                </a:solidFill>
                <a:latin typeface="UTM American Sans"/>
                <a:cs typeface="Times New Roman" panose="02020603050405020304" pitchFamily="18" charset="0"/>
              </a:rPr>
              <a:t> </a:t>
            </a:r>
            <a:endParaRPr lang="en-US" sz="4800" dirty="0">
              <a:solidFill>
                <a:srgbClr val="002060"/>
              </a:solidFill>
              <a:effectLst>
                <a:outerShdw blurRad="38100" dist="38100" dir="2700000" algn="tl">
                  <a:srgbClr val="000000">
                    <a:alpha val="43137"/>
                  </a:srgbClr>
                </a:outerShdw>
              </a:effectLst>
              <a:latin typeface="UTM American Sans"/>
              <a:cs typeface="Times New Roman" pitchFamily="18" charset="0"/>
            </a:endParaRPr>
          </a:p>
        </p:txBody>
      </p:sp>
    </p:spTree>
    <p:extLst>
      <p:ext uri="{BB962C8B-B14F-4D97-AF65-F5344CB8AC3E}">
        <p14:creationId xmlns:p14="http://schemas.microsoft.com/office/powerpoint/2010/main" val="3359927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fontScale="90000"/>
          </a:bodyPr>
          <a:lstStyle/>
          <a:p>
            <a:pPr algn="just"/>
            <a:r>
              <a:rPr lang="vi-VN" sz="5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b="1" dirty="0">
                <a:solidFill>
                  <a:srgbClr val="003399"/>
                </a:solidFill>
              </a:rPr>
              <a:t> </a:t>
            </a:r>
            <a:r>
              <a:rPr lang="vi-VN" sz="6000" dirty="0">
                <a:solidFill>
                  <a:srgbClr val="002060"/>
                </a:solidFill>
              </a:rPr>
              <a:t>Đời trung tín hai người đoan hứa mãi tươi hồng trong tình Thiên Chúa, mãi vuông tròn không hề tàn úa, từ hôm nay đến muôn ngàn sau.</a:t>
            </a:r>
            <a:endParaRPr lang="en-US" sz="5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421501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T</a:t>
            </a:r>
            <a:r>
              <a:rPr lang="vi-VN"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k</a:t>
            </a:r>
            <a:r>
              <a:rPr lang="en-US"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2</a:t>
            </a:r>
            <a:r>
              <a:rPr lang="vi-VN"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a:t>
            </a:r>
            <a:r>
              <a:rPr lang="vi-VN" sz="5000" dirty="0">
                <a:solidFill>
                  <a:srgbClr val="FF0000"/>
                </a:solidFill>
                <a:effectLst>
                  <a:outerShdw blurRad="38100" dist="38100" dir="2700000" algn="tl">
                    <a:srgbClr val="000000">
                      <a:alpha val="43137"/>
                    </a:srgbClr>
                  </a:outerShdw>
                </a:effectLst>
                <a:latin typeface="UTM American Sans"/>
                <a:cs typeface="Times New Roman" pitchFamily="18" charset="0"/>
              </a:rPr>
              <a:t> </a:t>
            </a:r>
            <a:r>
              <a:rPr lang="en-US" sz="5000" dirty="0" err="1">
                <a:solidFill>
                  <a:srgbClr val="002060"/>
                </a:solidFill>
                <a:latin typeface="UTM American Sans"/>
                <a:cs typeface="Times New Roman" panose="02020603050405020304" pitchFamily="18" charset="0"/>
              </a:rPr>
              <a:t>Ngàn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hồng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ân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nối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kết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đôi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tim</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thắm</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tình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nồng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cùng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đắp</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xây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tổ</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ấm</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luôn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sáng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ngời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yêu</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mến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Trao</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nhau</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những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nụ</a:t>
            </a:r>
            <a:r>
              <a:rPr lang="en-US" sz="5000" dirty="0">
                <a:solidFill>
                  <a:srgbClr val="002060"/>
                </a:solidFill>
                <a:latin typeface="UTM American Sans"/>
                <a:cs typeface="Times New Roman" panose="02020603050405020304" pitchFamily="18" charset="0"/>
              </a:rPr>
              <a:t> c</a:t>
            </a:r>
            <a:r>
              <a:rPr lang="vi-VN" sz="5000" dirty="0">
                <a:solidFill>
                  <a:srgbClr val="002060"/>
                </a:solidFill>
                <a:latin typeface="UTM American Sans"/>
                <a:cs typeface="Times New Roman" panose="02020603050405020304" pitchFamily="18" charset="0"/>
              </a:rPr>
              <a:t>ư</a:t>
            </a:r>
            <a:r>
              <a:rPr lang="en-US" sz="5000" dirty="0" err="1">
                <a:solidFill>
                  <a:srgbClr val="002060"/>
                </a:solidFill>
                <a:latin typeface="UTM American Sans"/>
                <a:cs typeface="Times New Roman" panose="02020603050405020304" pitchFamily="18" charset="0"/>
              </a:rPr>
              <a:t>ời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hy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sinh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suốt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một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đời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lòng</a:t>
            </a:r>
            <a:r>
              <a:rPr lang="en-US" sz="5000" dirty="0">
                <a:solidFill>
                  <a:srgbClr val="002060"/>
                </a:solidFill>
                <a:latin typeface="UTM American Sans"/>
                <a:cs typeface="Times New Roman" panose="02020603050405020304" pitchFamily="18" charset="0"/>
              </a:rPr>
              <a:t> tin </a:t>
            </a:r>
            <a:r>
              <a:rPr lang="en-US" sz="5000" dirty="0" err="1">
                <a:solidFill>
                  <a:srgbClr val="002060"/>
                </a:solidFill>
                <a:latin typeface="UTM American Sans"/>
                <a:cs typeface="Times New Roman" panose="02020603050405020304" pitchFamily="18" charset="0"/>
              </a:rPr>
              <a:t>không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đổi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thay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thủy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chung</a:t>
            </a:r>
            <a:r>
              <a:rPr lang="en-US" sz="5000" dirty="0">
                <a:solidFill>
                  <a:srgbClr val="002060"/>
                </a:solidFill>
                <a:latin typeface="UTM American Sans"/>
                <a:cs typeface="Times New Roman" panose="02020603050405020304" pitchFamily="18" charset="0"/>
              </a:rPr>
              <a:t> son </a:t>
            </a:r>
            <a:r>
              <a:rPr lang="en-US" sz="5000" dirty="0" err="1">
                <a:solidFill>
                  <a:srgbClr val="002060"/>
                </a:solidFill>
                <a:latin typeface="UTM American Sans"/>
                <a:cs typeface="Times New Roman" panose="02020603050405020304" pitchFamily="18" charset="0"/>
              </a:rPr>
              <a:t>sắt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vững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bền</a:t>
            </a:r>
            <a:r>
              <a:rPr lang="en-US" sz="5000" dirty="0">
                <a:solidFill>
                  <a:srgbClr val="002060"/>
                </a:solidFill>
                <a:latin typeface="UTM American Sans"/>
                <a:cs typeface="Times New Roman" panose="02020603050405020304" pitchFamily="18" charset="0"/>
              </a:rPr>
              <a:t>. </a:t>
            </a:r>
            <a:endParaRPr lang="en-US" sz="5000" dirty="0">
              <a:solidFill>
                <a:srgbClr val="002060"/>
              </a:solidFill>
              <a:effectLst>
                <a:outerShdw blurRad="38100" dist="38100" dir="2700000" algn="tl">
                  <a:srgbClr val="000000">
                    <a:alpha val="43137"/>
                  </a:srgbClr>
                </a:outerShdw>
              </a:effectLst>
              <a:latin typeface="UTM American Sans"/>
              <a:cs typeface="Times New Roman" pitchFamily="18" charset="0"/>
            </a:endParaRPr>
          </a:p>
        </p:txBody>
      </p:sp>
    </p:spTree>
    <p:extLst>
      <p:ext uri="{BB962C8B-B14F-4D97-AF65-F5344CB8AC3E}">
        <p14:creationId xmlns:p14="http://schemas.microsoft.com/office/powerpoint/2010/main" val="32440366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u="sng" dirty="0">
                <a:solidFill>
                  <a:srgbClr val="FF0000"/>
                </a:solidFill>
                <a:effectLst>
                  <a:outerShdw blurRad="38100" dist="38100" dir="2700000" algn="tl">
                    <a:srgbClr val="000000">
                      <a:alpha val="43137"/>
                    </a:srgbClr>
                  </a:outerShdw>
                </a:effectLst>
                <a:latin typeface="UTM American Sans"/>
                <a:cs typeface="Times New Roman" pitchFamily="18" charset="0"/>
              </a:rPr>
              <a:t>Đk:</a:t>
            </a:r>
            <a:r>
              <a:rPr lang="vi-VN" sz="4800" dirty="0">
                <a:solidFill>
                  <a:srgbClr val="002060"/>
                </a:solidFill>
                <a:effectLst>
                  <a:outerShdw blurRad="38100" dist="38100" dir="2700000" algn="tl">
                    <a:srgbClr val="000000">
                      <a:alpha val="43137"/>
                    </a:srgbClr>
                  </a:outerShdw>
                </a:effectLst>
                <a:latin typeface="UTM American Sans"/>
                <a:cs typeface="Times New Roman" pitchFamily="18" charset="0"/>
              </a:rPr>
              <a:t> </a:t>
            </a:r>
            <a:r>
              <a:rPr lang="en-US" sz="4800" dirty="0" err="1">
                <a:solidFill>
                  <a:srgbClr val="002060"/>
                </a:solidFill>
                <a:latin typeface="UTM American Sans"/>
                <a:cs typeface="Times New Roman" panose="02020603050405020304" pitchFamily="18" charset="0"/>
              </a:rPr>
              <a:t>Duyên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nay </a:t>
            </a:r>
            <a:r>
              <a:rPr lang="en-US" sz="4800" dirty="0" err="1">
                <a:solidFill>
                  <a:srgbClr val="002060"/>
                </a:solidFill>
                <a:latin typeface="UTM American Sans"/>
                <a:cs typeface="Times New Roman" panose="02020603050405020304" pitchFamily="18" charset="0"/>
              </a:rPr>
              <a:t>Chúa</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đã</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kết</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đôi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xin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chở</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che</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đỡ</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nâng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cho</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yêu</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năm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sắt</a:t>
            </a:r>
            <a:r>
              <a:rPr lang="en-US" sz="4800" dirty="0">
                <a:solidFill>
                  <a:srgbClr val="002060"/>
                </a:solidFill>
                <a:latin typeface="UTM American Sans"/>
                <a:cs typeface="Times New Roman" panose="02020603050405020304" pitchFamily="18" charset="0"/>
              </a:rPr>
              <a:t> son </a:t>
            </a:r>
            <a:r>
              <a:rPr lang="en-US" sz="4800" dirty="0" err="1">
                <a:solidFill>
                  <a:srgbClr val="002060"/>
                </a:solidFill>
                <a:latin typeface="UTM American Sans"/>
                <a:cs typeface="Times New Roman" panose="02020603050405020304" pitchFamily="18" charset="0"/>
              </a:rPr>
              <a:t>vẹn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tròn</a:t>
            </a:r>
            <a:r>
              <a:rPr lang="en-US" sz="4800" dirty="0">
                <a:solidFill>
                  <a:srgbClr val="002060"/>
                </a:solidFill>
                <a:latin typeface="UTM American Sans"/>
                <a:cs typeface="Times New Roman" panose="02020603050405020304" pitchFamily="18" charset="0"/>
              </a:rPr>
              <a:t> t</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thắm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Cất</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lời</a:t>
            </a:r>
            <a:r>
              <a:rPr lang="en-US" sz="4800" dirty="0">
                <a:solidFill>
                  <a:srgbClr val="002060"/>
                </a:solidFill>
                <a:latin typeface="UTM American Sans"/>
                <a:ea typeface="Tahoma" pitchFamily="34" charset="0"/>
                <a:cs typeface="Times New Roman" panose="02020603050405020304" pitchFamily="18" charset="0"/>
              </a:rPr>
              <a:t> ca </a:t>
            </a:r>
            <a:r>
              <a:rPr lang="en-US" sz="4800" dirty="0" err="1">
                <a:solidFill>
                  <a:srgbClr val="002060"/>
                </a:solidFill>
                <a:latin typeface="UTM American Sans"/>
                <a:ea typeface="Tahoma" pitchFamily="34" charset="0"/>
                <a:cs typeface="Times New Roman" panose="02020603050405020304" pitchFamily="18" charset="0"/>
              </a:rPr>
              <a:t>cảm</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tạ</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chúc</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khen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vì</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yêu</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đổ</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muôn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thánh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giúp</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chúng</a:t>
            </a:r>
            <a:r>
              <a:rPr lang="en-US" sz="4800" dirty="0">
                <a:solidFill>
                  <a:srgbClr val="002060"/>
                </a:solidFill>
                <a:latin typeface="UTM American Sans"/>
                <a:ea typeface="Tahoma" pitchFamily="34" charset="0"/>
                <a:cs typeface="Times New Roman" panose="02020603050405020304" pitchFamily="18" charset="0"/>
              </a:rPr>
              <a:t> con </a:t>
            </a:r>
            <a:r>
              <a:rPr lang="en-US" sz="4800" dirty="0" err="1">
                <a:solidFill>
                  <a:srgbClr val="002060"/>
                </a:solidFill>
                <a:latin typeface="UTM American Sans"/>
                <a:ea typeface="Tahoma" pitchFamily="34" charset="0"/>
                <a:cs typeface="Times New Roman" panose="02020603050405020304" pitchFamily="18" charset="0"/>
              </a:rPr>
              <a:t>trọn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tình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mến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a:t>
            </a:r>
            <a:r>
              <a:rPr lang="vi-VN" sz="4800" dirty="0">
                <a:solidFill>
                  <a:srgbClr val="002060"/>
                </a:solidFill>
                <a:latin typeface="UTM American Sans"/>
                <a:ea typeface="Tahoma" pitchFamily="34" charset="0"/>
                <a:cs typeface="Times New Roman" panose="02020603050405020304" pitchFamily="18" charset="0"/>
              </a:rPr>
              <a:t>ư</a:t>
            </a:r>
            <a:r>
              <a:rPr lang="en-US" sz="4800" dirty="0" err="1">
                <a:solidFill>
                  <a:srgbClr val="002060"/>
                </a:solidFill>
                <a:latin typeface="UTM American Sans"/>
                <a:ea typeface="Tahoma" pitchFamily="34" charset="0"/>
                <a:cs typeface="Times New Roman" panose="02020603050405020304" pitchFamily="18" charset="0"/>
              </a:rPr>
              <a:t>ơng</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nghĩa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vợ</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chồng</a:t>
            </a:r>
            <a:r>
              <a:rPr lang="en-US" sz="4800" dirty="0">
                <a:solidFill>
                  <a:srgbClr val="002060"/>
                </a:solidFill>
                <a:latin typeface="UTM American Sans"/>
                <a:ea typeface="Tahoma" pitchFamily="34" charset="0"/>
                <a:cs typeface="Times New Roman" panose="02020603050405020304" pitchFamily="18" charset="0"/>
              </a:rPr>
              <a:t>.</a:t>
            </a:r>
            <a:r>
              <a:rPr lang="en-US" sz="4800" dirty="0">
                <a:solidFill>
                  <a:srgbClr val="002060"/>
                </a:solidFill>
                <a:latin typeface="UTM American Sans"/>
                <a:cs typeface="Times New Roman" panose="02020603050405020304" pitchFamily="18" charset="0"/>
              </a:rPr>
              <a:t> </a:t>
            </a:r>
            <a:endParaRPr lang="en-US" sz="4800" dirty="0">
              <a:solidFill>
                <a:srgbClr val="002060"/>
              </a:solidFill>
              <a:effectLst>
                <a:outerShdw blurRad="38100" dist="38100" dir="2700000" algn="tl">
                  <a:srgbClr val="000000">
                    <a:alpha val="43137"/>
                  </a:srgbClr>
                </a:outerShdw>
              </a:effectLst>
              <a:latin typeface="UTM American Sans"/>
              <a:cs typeface="Times New Roman" pitchFamily="18" charset="0"/>
            </a:endParaRPr>
          </a:p>
        </p:txBody>
      </p:sp>
    </p:spTree>
    <p:extLst>
      <p:ext uri="{BB962C8B-B14F-4D97-AF65-F5344CB8AC3E}">
        <p14:creationId xmlns:p14="http://schemas.microsoft.com/office/powerpoint/2010/main" val="37522011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Tk3</a:t>
            </a:r>
            <a:r>
              <a:rPr lang="vi-VN" sz="5000" u="sng" dirty="0">
                <a:solidFill>
                  <a:srgbClr val="FF0000"/>
                </a:solidFill>
                <a:effectLst>
                  <a:outerShdw blurRad="38100" dist="38100" dir="2700000" algn="tl">
                    <a:srgbClr val="000000">
                      <a:alpha val="43137"/>
                    </a:srgbClr>
                  </a:outerShdw>
                </a:effectLst>
                <a:latin typeface="UTM American Sans"/>
                <a:cs typeface="Times New Roman" pitchFamily="18" charset="0"/>
              </a:rPr>
              <a:t>:</a:t>
            </a:r>
            <a:r>
              <a:rPr lang="vi-VN" sz="5000" dirty="0">
                <a:solidFill>
                  <a:srgbClr val="003399"/>
                </a:solidFill>
                <a:effectLst>
                  <a:outerShdw blurRad="38100" dist="38100" dir="2700000" algn="tl">
                    <a:srgbClr val="000000">
                      <a:alpha val="43137"/>
                    </a:srgbClr>
                  </a:outerShdw>
                </a:effectLst>
                <a:latin typeface="UTM American Sans"/>
                <a:cs typeface="Times New Roman" pitchFamily="18" charset="0"/>
              </a:rPr>
              <a:t> </a:t>
            </a:r>
            <a:r>
              <a:rPr lang="en-US" sz="5000" dirty="0" err="1">
                <a:solidFill>
                  <a:srgbClr val="002060"/>
                </a:solidFill>
                <a:latin typeface="UTM American Sans"/>
                <a:cs typeface="Times New Roman" panose="02020603050405020304" pitchFamily="18" charset="0"/>
              </a:rPr>
              <a:t>Nguyện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từ</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đây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hứa</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sống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cho</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nhau</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suốt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cuộc</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đời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dù</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bão</a:t>
            </a:r>
            <a:r>
              <a:rPr lang="en-US" sz="5000" dirty="0">
                <a:solidFill>
                  <a:srgbClr val="002060"/>
                </a:solidFill>
                <a:latin typeface="UTM American Sans"/>
                <a:cs typeface="Times New Roman" panose="02020603050405020304" pitchFamily="18" charset="0"/>
              </a:rPr>
              <a:t> going </a:t>
            </a:r>
            <a:r>
              <a:rPr lang="en-US" sz="5000" dirty="0" err="1">
                <a:solidFill>
                  <a:srgbClr val="002060"/>
                </a:solidFill>
                <a:latin typeface="UTM American Sans"/>
                <a:cs typeface="Times New Roman" panose="02020603050405020304" pitchFamily="18" charset="0"/>
              </a:rPr>
              <a:t>ngàn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khó</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nguy</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vẫn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trọn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câu</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hứa</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Trăng</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kia</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khuyết</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rồi</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đầy</a:t>
            </a:r>
            <a:r>
              <a:rPr lang="en-US" sz="5000" dirty="0">
                <a:solidFill>
                  <a:srgbClr val="002060"/>
                </a:solidFill>
                <a:latin typeface="UTM American Sans"/>
                <a:cs typeface="Times New Roman" panose="02020603050405020304" pitchFamily="18" charset="0"/>
              </a:rPr>
              <a:t> non </a:t>
            </a:r>
            <a:r>
              <a:rPr lang="en-US" sz="5000" dirty="0" err="1">
                <a:solidFill>
                  <a:srgbClr val="002060"/>
                </a:solidFill>
                <a:latin typeface="UTM American Sans"/>
                <a:cs typeface="Times New Roman" panose="02020603050405020304" pitchFamily="18" charset="0"/>
              </a:rPr>
              <a:t>cao</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thác</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gập</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ghềnh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tình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yêu</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luôn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thắm</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xanh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ngợi</a:t>
            </a:r>
            <a:r>
              <a:rPr lang="en-US" sz="5000" dirty="0">
                <a:solidFill>
                  <a:srgbClr val="002060"/>
                </a:solidFill>
                <a:latin typeface="UTM American Sans"/>
                <a:cs typeface="Times New Roman" panose="02020603050405020304" pitchFamily="18" charset="0"/>
              </a:rPr>
              <a:t> ca </a:t>
            </a:r>
            <a:r>
              <a:rPr lang="en-US" sz="5000" dirty="0" err="1">
                <a:solidFill>
                  <a:srgbClr val="002060"/>
                </a:solidFill>
                <a:latin typeface="UTM American Sans"/>
                <a:cs typeface="Times New Roman" panose="02020603050405020304" pitchFamily="18" charset="0"/>
              </a:rPr>
              <a:t>danh</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Chúa</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muôn</a:t>
            </a:r>
            <a:r>
              <a:rPr lang="en-US" sz="5000" dirty="0">
                <a:solidFill>
                  <a:srgbClr val="002060"/>
                </a:solidFill>
                <a:latin typeface="UTM American Sans"/>
                <a:cs typeface="Times New Roman" panose="02020603050405020304" pitchFamily="18" charset="0"/>
              </a:rPr>
              <a:t> </a:t>
            </a:r>
            <a:r>
              <a:rPr lang="en-US" sz="5000" dirty="0" err="1">
                <a:solidFill>
                  <a:srgbClr val="002060"/>
                </a:solidFill>
                <a:latin typeface="UTM American Sans"/>
                <a:cs typeface="Times New Roman" panose="02020603050405020304" pitchFamily="18" charset="0"/>
              </a:rPr>
              <a:t>đời</a:t>
            </a:r>
            <a:r>
              <a:rPr lang="en-US" sz="5000" dirty="0">
                <a:solidFill>
                  <a:srgbClr val="002060"/>
                </a:solidFill>
                <a:latin typeface="UTM American Sans"/>
                <a:cs typeface="Times New Roman" panose="02020603050405020304" pitchFamily="18" charset="0"/>
              </a:rPr>
              <a:t>. </a:t>
            </a:r>
            <a:endParaRPr lang="en-US" sz="5000" dirty="0">
              <a:solidFill>
                <a:srgbClr val="002060"/>
              </a:solidFill>
              <a:effectLst>
                <a:outerShdw blurRad="38100" dist="38100" dir="2700000" algn="tl">
                  <a:srgbClr val="000000">
                    <a:alpha val="43137"/>
                  </a:srgbClr>
                </a:outerShdw>
              </a:effectLst>
              <a:latin typeface="UTM American Sans"/>
              <a:cs typeface="Times New Roman" pitchFamily="18" charset="0"/>
            </a:endParaRPr>
          </a:p>
        </p:txBody>
      </p:sp>
    </p:spTree>
    <p:extLst>
      <p:ext uri="{BB962C8B-B14F-4D97-AF65-F5344CB8AC3E}">
        <p14:creationId xmlns:p14="http://schemas.microsoft.com/office/powerpoint/2010/main" val="15388048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u="sng" dirty="0">
                <a:solidFill>
                  <a:srgbClr val="FF0000"/>
                </a:solidFill>
                <a:effectLst>
                  <a:outerShdw blurRad="38100" dist="38100" dir="2700000" algn="tl">
                    <a:srgbClr val="000000">
                      <a:alpha val="43137"/>
                    </a:srgbClr>
                  </a:outerShdw>
                </a:effectLst>
                <a:latin typeface="UTM American Sans"/>
                <a:cs typeface="Times New Roman" pitchFamily="18" charset="0"/>
              </a:rPr>
              <a:t>Đk:</a:t>
            </a:r>
            <a:r>
              <a:rPr lang="vi-VN" sz="4800" dirty="0">
                <a:solidFill>
                  <a:srgbClr val="002060"/>
                </a:solidFill>
                <a:effectLst>
                  <a:outerShdw blurRad="38100" dist="38100" dir="2700000" algn="tl">
                    <a:srgbClr val="000000">
                      <a:alpha val="43137"/>
                    </a:srgbClr>
                  </a:outerShdw>
                </a:effectLst>
                <a:latin typeface="UTM American Sans"/>
                <a:cs typeface="Times New Roman" pitchFamily="18" charset="0"/>
              </a:rPr>
              <a:t> </a:t>
            </a:r>
            <a:r>
              <a:rPr lang="en-US" sz="4800" dirty="0" err="1">
                <a:solidFill>
                  <a:srgbClr val="002060"/>
                </a:solidFill>
                <a:latin typeface="UTM American Sans"/>
                <a:cs typeface="Times New Roman" panose="02020603050405020304" pitchFamily="18" charset="0"/>
              </a:rPr>
              <a:t>Duyên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nay </a:t>
            </a:r>
            <a:r>
              <a:rPr lang="en-US" sz="4800" dirty="0" err="1">
                <a:solidFill>
                  <a:srgbClr val="002060"/>
                </a:solidFill>
                <a:latin typeface="UTM American Sans"/>
                <a:cs typeface="Times New Roman" panose="02020603050405020304" pitchFamily="18" charset="0"/>
              </a:rPr>
              <a:t>Chúa</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đã</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kết</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đôi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xin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chở</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che</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đỡ</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nâng</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cho</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tình</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yêu</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ngàn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năm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sắt</a:t>
            </a:r>
            <a:r>
              <a:rPr lang="en-US" sz="4800" dirty="0">
                <a:solidFill>
                  <a:srgbClr val="002060"/>
                </a:solidFill>
                <a:latin typeface="UTM American Sans"/>
                <a:cs typeface="Times New Roman" panose="02020603050405020304" pitchFamily="18" charset="0"/>
              </a:rPr>
              <a:t> son </a:t>
            </a:r>
            <a:r>
              <a:rPr lang="en-US" sz="4800" dirty="0" err="1">
                <a:solidFill>
                  <a:srgbClr val="002060"/>
                </a:solidFill>
                <a:latin typeface="UTM American Sans"/>
                <a:cs typeface="Times New Roman" panose="02020603050405020304" pitchFamily="18" charset="0"/>
              </a:rPr>
              <a:t>vẹn</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tròn</a:t>
            </a:r>
            <a:r>
              <a:rPr lang="en-US" sz="4800" dirty="0">
                <a:solidFill>
                  <a:srgbClr val="002060"/>
                </a:solidFill>
                <a:latin typeface="UTM American Sans"/>
                <a:cs typeface="Times New Roman" panose="02020603050405020304" pitchFamily="18" charset="0"/>
              </a:rPr>
              <a:t> t</a:t>
            </a:r>
            <a:r>
              <a:rPr lang="vi-VN" sz="4800" dirty="0">
                <a:solidFill>
                  <a:srgbClr val="002060"/>
                </a:solidFill>
                <a:latin typeface="UTM American Sans"/>
                <a:cs typeface="Times New Roman" panose="02020603050405020304" pitchFamily="18" charset="0"/>
              </a:rPr>
              <a:t>ư</a:t>
            </a:r>
            <a:r>
              <a:rPr lang="en-US" sz="4800" dirty="0" err="1">
                <a:solidFill>
                  <a:srgbClr val="002060"/>
                </a:solidFill>
                <a:latin typeface="UTM American Sans"/>
                <a:cs typeface="Times New Roman" panose="02020603050405020304" pitchFamily="18" charset="0"/>
              </a:rPr>
              <a:t>ơi</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cs typeface="Times New Roman" panose="02020603050405020304" pitchFamily="18" charset="0"/>
              </a:rPr>
              <a:t>thắm</a:t>
            </a:r>
            <a:r>
              <a:rPr lang="en-US" sz="4800" dirty="0">
                <a:solidFill>
                  <a:srgbClr val="002060"/>
                </a:solidFill>
                <a:latin typeface="UTM American Sans"/>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Cất</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lời</a:t>
            </a:r>
            <a:r>
              <a:rPr lang="en-US" sz="4800" dirty="0">
                <a:solidFill>
                  <a:srgbClr val="002060"/>
                </a:solidFill>
                <a:latin typeface="UTM American Sans"/>
                <a:ea typeface="Tahoma" pitchFamily="34" charset="0"/>
                <a:cs typeface="Times New Roman" panose="02020603050405020304" pitchFamily="18" charset="0"/>
              </a:rPr>
              <a:t> ca </a:t>
            </a:r>
            <a:r>
              <a:rPr lang="en-US" sz="4800" dirty="0" err="1">
                <a:solidFill>
                  <a:srgbClr val="002060"/>
                </a:solidFill>
                <a:latin typeface="UTM American Sans"/>
                <a:ea typeface="Tahoma" pitchFamily="34" charset="0"/>
                <a:cs typeface="Times New Roman" panose="02020603050405020304" pitchFamily="18" charset="0"/>
              </a:rPr>
              <a:t>cảm</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tạ</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chúc</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khen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vì</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yêu</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đổ</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muôn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thánh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giúp</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chúng</a:t>
            </a:r>
            <a:r>
              <a:rPr lang="en-US" sz="4800" dirty="0">
                <a:solidFill>
                  <a:srgbClr val="002060"/>
                </a:solidFill>
                <a:latin typeface="UTM American Sans"/>
                <a:ea typeface="Tahoma" pitchFamily="34" charset="0"/>
                <a:cs typeface="Times New Roman" panose="02020603050405020304" pitchFamily="18" charset="0"/>
              </a:rPr>
              <a:t> con </a:t>
            </a:r>
            <a:r>
              <a:rPr lang="en-US" sz="4800" dirty="0" err="1">
                <a:solidFill>
                  <a:srgbClr val="002060"/>
                </a:solidFill>
                <a:latin typeface="UTM American Sans"/>
                <a:ea typeface="Tahoma" pitchFamily="34" charset="0"/>
                <a:cs typeface="Times New Roman" panose="02020603050405020304" pitchFamily="18" charset="0"/>
              </a:rPr>
              <a:t>trọn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tình</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mến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th</a:t>
            </a:r>
            <a:r>
              <a:rPr lang="vi-VN" sz="4800" dirty="0">
                <a:solidFill>
                  <a:srgbClr val="002060"/>
                </a:solidFill>
                <a:latin typeface="UTM American Sans"/>
                <a:ea typeface="Tahoma" pitchFamily="34" charset="0"/>
                <a:cs typeface="Times New Roman" panose="02020603050405020304" pitchFamily="18" charset="0"/>
              </a:rPr>
              <a:t>ư</a:t>
            </a:r>
            <a:r>
              <a:rPr lang="en-US" sz="4800" dirty="0" err="1">
                <a:solidFill>
                  <a:srgbClr val="002060"/>
                </a:solidFill>
                <a:latin typeface="UTM American Sans"/>
                <a:ea typeface="Tahoma" pitchFamily="34" charset="0"/>
                <a:cs typeface="Times New Roman" panose="02020603050405020304" pitchFamily="18" charset="0"/>
              </a:rPr>
              <a:t>ơng</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ân</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nghĩa</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vợ</a:t>
            </a:r>
            <a:r>
              <a:rPr lang="en-US" sz="4800" dirty="0">
                <a:solidFill>
                  <a:srgbClr val="002060"/>
                </a:solidFill>
                <a:latin typeface="UTM American Sans"/>
                <a:ea typeface="Tahoma" pitchFamily="34" charset="0"/>
                <a:cs typeface="Times New Roman" panose="02020603050405020304" pitchFamily="18" charset="0"/>
              </a:rPr>
              <a:t> </a:t>
            </a:r>
            <a:r>
              <a:rPr lang="en-US" sz="4800" dirty="0" err="1">
                <a:solidFill>
                  <a:srgbClr val="002060"/>
                </a:solidFill>
                <a:latin typeface="UTM American Sans"/>
                <a:ea typeface="Tahoma" pitchFamily="34" charset="0"/>
                <a:cs typeface="Times New Roman" panose="02020603050405020304" pitchFamily="18" charset="0"/>
              </a:rPr>
              <a:t>chồng</a:t>
            </a:r>
            <a:r>
              <a:rPr lang="en-US" sz="4800" dirty="0">
                <a:solidFill>
                  <a:srgbClr val="002060"/>
                </a:solidFill>
                <a:latin typeface="UTM American Sans"/>
                <a:ea typeface="Tahoma" pitchFamily="34" charset="0"/>
                <a:cs typeface="Times New Roman" panose="02020603050405020304" pitchFamily="18" charset="0"/>
              </a:rPr>
              <a:t>.</a:t>
            </a:r>
            <a:r>
              <a:rPr lang="en-US" sz="4800" dirty="0">
                <a:solidFill>
                  <a:srgbClr val="002060"/>
                </a:solidFill>
                <a:latin typeface="UTM American Sans"/>
                <a:cs typeface="Times New Roman" panose="02020603050405020304" pitchFamily="18" charset="0"/>
              </a:rPr>
              <a:t> </a:t>
            </a:r>
            <a:endParaRPr lang="en-US" sz="4800" dirty="0">
              <a:solidFill>
                <a:srgbClr val="002060"/>
              </a:solidFill>
              <a:effectLst>
                <a:outerShdw blurRad="38100" dist="38100" dir="2700000" algn="tl">
                  <a:srgbClr val="000000">
                    <a:alpha val="43137"/>
                  </a:srgbClr>
                </a:outerShdw>
              </a:effectLst>
              <a:latin typeface="UTM American Sans"/>
              <a:cs typeface="Times New Roman" pitchFamily="18" charset="0"/>
            </a:endParaRPr>
          </a:p>
        </p:txBody>
      </p:sp>
    </p:spTree>
    <p:extLst>
      <p:ext uri="{BB962C8B-B14F-4D97-AF65-F5344CB8AC3E}">
        <p14:creationId xmlns:p14="http://schemas.microsoft.com/office/powerpoint/2010/main" val="4191579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225410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4106129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b="1">
              <a:solidFill>
                <a:srgbClr val="003399"/>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667000" y="2424827"/>
            <a:ext cx="6248400" cy="2585323"/>
          </a:xfrm>
          <a:prstGeom prst="rect">
            <a:avLst/>
          </a:prstGeom>
          <a:noFill/>
        </p:spPr>
        <p:txBody>
          <a:bodyPr wrap="square" lIns="91440" tIns="45720" rIns="91440" bIns="45720">
            <a:spAutoFit/>
          </a:bodyPr>
          <a:lstStyle/>
          <a:p>
            <a:pPr algn="ctr"/>
            <a:r>
              <a:rPr lang="en-US" sz="5400" b="0"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Ca</a:t>
            </a: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5400" b="0"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Kết</a:t>
            </a: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5400" b="0"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Lễ</a:t>
            </a: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a:t>
            </a:r>
          </a:p>
          <a:p>
            <a:pPr algn="ctr"/>
            <a:r>
              <a:rPr lang="en-US" sz="5400" b="0"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Diễm</a:t>
            </a: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5400" b="0" cap="none" spc="0" dirty="0" err="1">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Tình</a:t>
            </a: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Ca 3</a:t>
            </a:r>
          </a:p>
          <a:p>
            <a:pPr algn="ctr"/>
            <a:r>
              <a:rPr lang="en-US" sz="5400" b="0" cap="none" spc="0" dirty="0">
                <a:ln w="18415" cmpd="sng">
                  <a:solidFill>
                    <a:srgbClr val="FFFFFF"/>
                  </a:solidFill>
                  <a:prstDash val="solid"/>
                </a:ln>
                <a:solidFill>
                  <a:srgbClr val="FFC00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800" b="0" cap="none" spc="0" dirty="0" err="1">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Lm</a:t>
            </a:r>
            <a:r>
              <a:rPr lang="en-US" sz="4800" b="0" cap="none" spc="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800" b="0" cap="none" spc="0" dirty="0" err="1">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Thành</a:t>
            </a:r>
            <a:r>
              <a:rPr lang="en-US" sz="4800" b="0" cap="none" spc="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 </a:t>
            </a:r>
            <a:r>
              <a:rPr lang="en-US" sz="4800" b="0" cap="none" spc="0" dirty="0" err="1">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rPr>
              <a:t>Tâm</a:t>
            </a:r>
            <a:endParaRPr lang="en-US" sz="4800" b="0" cap="none" spc="0" dirty="0">
              <a:ln w="18415" cmpd="sng">
                <a:solidFill>
                  <a:srgbClr val="FFFFFF"/>
                </a:solidFill>
                <a:prstDash val="solid"/>
              </a:ln>
              <a:solidFill>
                <a:srgbClr val="002060"/>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552949"/>
            <a:ext cx="541451" cy="519929"/>
          </a:xfrm>
          <a:prstGeom prst="rect">
            <a:avLst/>
          </a:prstGeom>
        </p:spPr>
      </p:pic>
    </p:spTree>
    <p:extLst>
      <p:ext uri="{BB962C8B-B14F-4D97-AF65-F5344CB8AC3E}">
        <p14:creationId xmlns:p14="http://schemas.microsoft.com/office/powerpoint/2010/main" val="1674318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a:solidFill>
                  <a:srgbClr val="FF0000"/>
                </a:solidFill>
                <a:effectLst>
                  <a:outerShdw blurRad="38100" dist="38100" dir="2700000" algn="tl">
                    <a:srgbClr val="000000">
                      <a:alpha val="43137"/>
                    </a:srgbClr>
                  </a:outerShdw>
                </a:effectLst>
                <a:cs typeface="Times New Roman" pitchFamily="18" charset="0"/>
              </a:rPr>
              <a:t>Đk</a:t>
            </a:r>
            <a:r>
              <a:rPr lang="en-US" sz="4800" u="sng" dirty="0">
                <a:solidFill>
                  <a:srgbClr val="FF0000"/>
                </a:solidFill>
                <a:effectLst>
                  <a:outerShdw blurRad="38100" dist="38100" dir="2700000" algn="tl">
                    <a:srgbClr val="000000">
                      <a:alpha val="43137"/>
                    </a:srgbClr>
                  </a:outerShdw>
                </a:effectLst>
                <a:cs typeface="Times New Roman" pitchFamily="18" charset="0"/>
              </a:rPr>
              <a:t>:</a:t>
            </a:r>
            <a:r>
              <a:rPr lang="en-US" sz="4800" dirty="0">
                <a:solidFill>
                  <a:srgbClr val="FF0000"/>
                </a:solidFill>
                <a:effectLst>
                  <a:outerShdw blurRad="38100" dist="38100" dir="2700000" algn="tl">
                    <a:srgbClr val="000000">
                      <a:alpha val="43137"/>
                    </a:srgbClr>
                  </a:outerShdw>
                </a:effectLst>
                <a:cs typeface="Times New Roman" pitchFamily="18" charset="0"/>
              </a:rPr>
              <a:t> </a:t>
            </a:r>
            <a:r>
              <a:rPr lang="vi-VN" sz="4800" dirty="0">
                <a:solidFill>
                  <a:srgbClr val="002060"/>
                </a:solidFill>
              </a:rPr>
              <a:t>Chiều hôm nao tiếng hát bay cao, quỳ bên nhau trước Ðấng Tối Cao, hứa yêu nhau, trao câu thề chung sống trọn đời. Rồi mai đây kiếp sống có đôi, đời buồn vui, mãi mãi bên nhau, khấn xin Mẹ thương dắt dìu tình yêu dâng cao.</a:t>
            </a:r>
            <a:endParaRPr lang="en-US" sz="48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5164593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100" u="sng" dirty="0">
                <a:solidFill>
                  <a:srgbClr val="FF0000"/>
                </a:solidFill>
                <a:effectLst>
                  <a:outerShdw blurRad="38100" dist="38100" dir="2700000" algn="tl">
                    <a:srgbClr val="000000">
                      <a:alpha val="43137"/>
                    </a:srgbClr>
                  </a:outerShdw>
                </a:effectLst>
                <a:cs typeface="Times New Roman" pitchFamily="18" charset="0"/>
              </a:rPr>
              <a:t>Tk1:</a:t>
            </a:r>
            <a:r>
              <a:rPr lang="en-US" sz="4100" dirty="0">
                <a:solidFill>
                  <a:srgbClr val="002060"/>
                </a:solidFill>
                <a:effectLst>
                  <a:outerShdw blurRad="38100" dist="38100" dir="2700000" algn="tl">
                    <a:srgbClr val="000000">
                      <a:alpha val="43137"/>
                    </a:srgbClr>
                  </a:outerShdw>
                </a:effectLst>
                <a:cs typeface="Times New Roman" pitchFamily="18" charset="0"/>
              </a:rPr>
              <a:t> </a:t>
            </a:r>
            <a:r>
              <a:rPr lang="vi-VN" sz="4100" dirty="0">
                <a:solidFill>
                  <a:srgbClr val="002060"/>
                </a:solidFill>
              </a:rPr>
              <a:t>Tay đan tay nhịp bước đi trên đời, xin yêu thương hạnh phúc đến cho người. Người anh em yêu, người em anh mến, Mẹ ơi trông đến. Như chim kia nhịp cánh trên mây ngàn, đôi tim con hòa khúc hát huy hoàng. Trọn đời yêu nhau, dù bao gian khó, có Mẹ đừng lo</a:t>
            </a:r>
            <a:endParaRPr lang="en-US" sz="41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7182175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u="sng" dirty="0" err="1">
                <a:solidFill>
                  <a:srgbClr val="FF0000"/>
                </a:solidFill>
                <a:effectLst>
                  <a:outerShdw blurRad="38100" dist="38100" dir="2700000" algn="tl">
                    <a:srgbClr val="000000">
                      <a:alpha val="43137"/>
                    </a:srgbClr>
                  </a:outerShdw>
                </a:effectLst>
                <a:cs typeface="Times New Roman" pitchFamily="18" charset="0"/>
              </a:rPr>
              <a:t>Đk</a:t>
            </a:r>
            <a:r>
              <a:rPr lang="en-US" sz="4800" u="sng" dirty="0">
                <a:solidFill>
                  <a:srgbClr val="FF0000"/>
                </a:solidFill>
                <a:effectLst>
                  <a:outerShdw blurRad="38100" dist="38100" dir="2700000" algn="tl">
                    <a:srgbClr val="000000">
                      <a:alpha val="43137"/>
                    </a:srgbClr>
                  </a:outerShdw>
                </a:effectLst>
                <a:cs typeface="Times New Roman" pitchFamily="18" charset="0"/>
              </a:rPr>
              <a:t>:</a:t>
            </a:r>
            <a:r>
              <a:rPr lang="en-US" sz="4800" dirty="0">
                <a:solidFill>
                  <a:srgbClr val="FF0000"/>
                </a:solidFill>
                <a:effectLst>
                  <a:outerShdw blurRad="38100" dist="38100" dir="2700000" algn="tl">
                    <a:srgbClr val="000000">
                      <a:alpha val="43137"/>
                    </a:srgbClr>
                  </a:outerShdw>
                </a:effectLst>
                <a:cs typeface="Times New Roman" pitchFamily="18" charset="0"/>
              </a:rPr>
              <a:t> </a:t>
            </a:r>
            <a:r>
              <a:rPr lang="vi-VN" sz="4800" dirty="0">
                <a:solidFill>
                  <a:srgbClr val="002060"/>
                </a:solidFill>
              </a:rPr>
              <a:t>Chiều hôm nao tiếng hát bay cao, quỳ bên nhau trước Ðấng Tối Cao, hứa yêu nhau, trao câu thề chung sống trọn đời. Rồi mai đây kiếp sống có đôi, đời buồn vui, mãi mãi bên nhau, khấn xin Mẹ thương dắt dìu tình yêu dâng cao.</a:t>
            </a:r>
            <a:endParaRPr lang="en-US" sz="48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3373968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u="sng" dirty="0">
                <a:solidFill>
                  <a:srgbClr val="FF0000"/>
                </a:solidFill>
                <a:effectLst>
                  <a:outerShdw blurRad="38100" dist="38100" dir="2700000" algn="tl">
                    <a:srgbClr val="000000">
                      <a:alpha val="43137"/>
                    </a:srgbClr>
                  </a:outerShdw>
                </a:effectLst>
                <a:cs typeface="Times New Roman" pitchFamily="18" charset="0"/>
              </a:rPr>
              <a:t>Đk:</a:t>
            </a:r>
            <a:r>
              <a:rPr lang="en-US" sz="6000" dirty="0">
                <a:solidFill>
                  <a:srgbClr val="FF0000"/>
                </a:solidFill>
                <a:effectLst>
                  <a:outerShdw blurRad="38100" dist="38100" dir="2700000" algn="tl">
                    <a:srgbClr val="000000">
                      <a:alpha val="43137"/>
                    </a:srgbClr>
                  </a:outerShdw>
                </a:effectLst>
                <a:cs typeface="Times New Roman" pitchFamily="18" charset="0"/>
              </a:rPr>
              <a:t> </a:t>
            </a:r>
            <a:r>
              <a:rPr lang="vi-VN" sz="5300" dirty="0">
                <a:solidFill>
                  <a:srgbClr val="002060"/>
                </a:solidFill>
              </a:rPr>
              <a:t>Nguyện xin Chúa ban xuống cho hai người, đời yêu thương trong thánh ân của Ngài. Cùng nhịp bước cất tiếng hát mừng vui, mến yêu người sống cho người.</a:t>
            </a:r>
            <a:endParaRPr lang="en-US" sz="6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41492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UTM American Sans"/>
                <a:ea typeface="+mn-ea"/>
                <a:cs typeface="+mn-cs"/>
              </a:rPr>
              <a:t>THÁNH LỄ THÀNH HÔN</a:t>
            </a:r>
          </a:p>
        </p:txBody>
      </p:sp>
      <p:sp>
        <p:nvSpPr>
          <p:cNvPr id="12" name="TextBox 11"/>
          <p:cNvSpPr txBox="1"/>
          <p:nvPr/>
        </p:nvSpPr>
        <p:spPr>
          <a:xfrm>
            <a:off x="2723487" y="895350"/>
            <a:ext cx="6210931" cy="107721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Anh </a:t>
            </a:r>
            <a:r>
              <a:rPr kumimoji="0" lang="en-US" sz="32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UTM American Sans"/>
                <a:ea typeface="+mn-ea"/>
                <a:cs typeface="+mn-cs"/>
              </a:rPr>
              <a:t>Đaminh</a:t>
            </a:r>
            <a:r>
              <a:rPr kumimoji="0" lang="en-US" sz="32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 </a:t>
            </a:r>
            <a:r>
              <a:rPr kumimoji="0" lang="en-US" sz="3200" b="1" i="0" u="none" strike="noStrike" kern="1200" cap="none" spc="0" normalizeH="0" baseline="0" noProof="0" dirty="0" err="1">
                <a:ln w="1905"/>
                <a:solidFill>
                  <a:srgbClr val="FF0000"/>
                </a:solidFill>
                <a:effectLst>
                  <a:innerShdw blurRad="69850" dist="43180" dir="5400000">
                    <a:srgbClr val="000000">
                      <a:alpha val="65000"/>
                    </a:srgbClr>
                  </a:innerShdw>
                </a:effectLst>
                <a:uLnTx/>
                <a:uFillTx/>
                <a:latin typeface="UTM American Sans"/>
                <a:ea typeface="+mn-ea"/>
                <a:cs typeface="+mn-cs"/>
              </a:rPr>
              <a:t>Nguyễn</a:t>
            </a:r>
            <a:r>
              <a:rPr kumimoji="0" lang="en-US" sz="32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 Việt Danh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w="1905"/>
                <a:solidFill>
                  <a:srgbClr val="FF0000"/>
                </a:solidFill>
                <a:effectLst>
                  <a:innerShdw blurRad="69850" dist="43180" dir="5400000">
                    <a:srgbClr val="000000">
                      <a:alpha val="65000"/>
                    </a:srgbClr>
                  </a:innerShdw>
                </a:effectLst>
                <a:uLnTx/>
                <a:uFillTx/>
                <a:latin typeface="UTM American Sans"/>
                <a:ea typeface="+mn-ea"/>
                <a:cs typeface="+mn-cs"/>
              </a:rPr>
              <a:t>Chị Maria Vũ Thị Thanh Hương</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33714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en-US" sz="5800" u="sng" dirty="0">
                <a:solidFill>
                  <a:srgbClr val="FF0000"/>
                </a:solidFill>
                <a:effectLst>
                  <a:outerShdw blurRad="38100" dist="38100" dir="2700000" algn="tl">
                    <a:srgbClr val="000000">
                      <a:alpha val="43137"/>
                    </a:srgbClr>
                  </a:outerShdw>
                </a:effectLst>
                <a:cs typeface="Times New Roman" pitchFamily="18" charset="0"/>
              </a:rPr>
              <a:t>T</a:t>
            </a:r>
            <a:r>
              <a:rPr lang="vi-VN" sz="5800" u="sng" dirty="0">
                <a:solidFill>
                  <a:srgbClr val="FF0000"/>
                </a:solidFill>
                <a:effectLst>
                  <a:outerShdw blurRad="38100" dist="38100" dir="2700000" algn="tl">
                    <a:srgbClr val="000000">
                      <a:alpha val="43137"/>
                    </a:srgbClr>
                  </a:outerShdw>
                </a:effectLst>
                <a:cs typeface="Times New Roman" pitchFamily="18" charset="0"/>
              </a:rPr>
              <a:t>k</a:t>
            </a:r>
            <a:r>
              <a:rPr lang="en-US" sz="5800" u="sng" dirty="0">
                <a:solidFill>
                  <a:srgbClr val="FF0000"/>
                </a:solidFill>
                <a:effectLst>
                  <a:outerShdw blurRad="38100" dist="38100" dir="2700000" algn="tl">
                    <a:srgbClr val="000000">
                      <a:alpha val="43137"/>
                    </a:srgbClr>
                  </a:outerShdw>
                </a:effectLst>
                <a:cs typeface="Times New Roman" pitchFamily="18" charset="0"/>
              </a:rPr>
              <a:t>2</a:t>
            </a:r>
            <a:r>
              <a:rPr lang="vi-VN" sz="5800" u="sng" dirty="0">
                <a:solidFill>
                  <a:srgbClr val="FF0000"/>
                </a:solidFill>
                <a:effectLst>
                  <a:outerShdw blurRad="38100" dist="38100" dir="2700000" algn="tl">
                    <a:srgbClr val="000000">
                      <a:alpha val="43137"/>
                    </a:srgbClr>
                  </a:outerShdw>
                </a:effectLst>
                <a:cs typeface="Times New Roman" pitchFamily="18" charset="0"/>
              </a:rPr>
              <a:t>:</a:t>
            </a:r>
            <a:r>
              <a:rPr lang="vi-VN" sz="5800" dirty="0">
                <a:solidFill>
                  <a:srgbClr val="FF0000"/>
                </a:solidFill>
                <a:effectLst>
                  <a:outerShdw blurRad="38100" dist="38100" dir="2700000" algn="tl">
                    <a:srgbClr val="000000">
                      <a:alpha val="43137"/>
                    </a:srgbClr>
                  </a:outerShdw>
                </a:effectLst>
                <a:cs typeface="Times New Roman" pitchFamily="18" charset="0"/>
              </a:rPr>
              <a:t> </a:t>
            </a:r>
            <a:r>
              <a:rPr lang="vi-VN" sz="5400" dirty="0">
                <a:solidFill>
                  <a:srgbClr val="002060"/>
                </a:solidFill>
              </a:rPr>
              <a:t>Ngày hồng tươi duyên thắm môi cười, cất cao lời khấn nguyện thiết tha. Xin ơn Trời dủ thương thánh hóa, chúc phúc cho người sống yêu thương trọn đời. </a:t>
            </a:r>
            <a:endParaRPr lang="en-US" sz="58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879741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5250"/>
            <a:ext cx="9144000" cy="5143499"/>
          </a:xfrm>
        </p:spPr>
        <p:txBody>
          <a:bodyPr>
            <a:normAutofit/>
          </a:bodyPr>
          <a:lstStyle/>
          <a:p>
            <a:pPr algn="just"/>
            <a:r>
              <a:rPr lang="vi-VN" sz="5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6000" b="1" dirty="0">
                <a:solidFill>
                  <a:srgbClr val="003399"/>
                </a:solidFill>
              </a:rPr>
              <a:t> </a:t>
            </a:r>
            <a:r>
              <a:rPr lang="vi-VN" sz="6000" dirty="0">
                <a:solidFill>
                  <a:srgbClr val="002060"/>
                </a:solidFill>
              </a:rPr>
              <a:t>Ngày mừng vui sẽ được tiếp nối, nếu trong đời có tình yêu Chúa, những ân tình luôn còn chan chứa, khi có Chúa dẫn đưa tình yêu.</a:t>
            </a:r>
            <a:endParaRPr lang="en-US" sz="56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922684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050"/>
            <a:ext cx="9144000" cy="5143499"/>
          </a:xfrm>
        </p:spPr>
        <p:txBody>
          <a:bodyPr>
            <a:normAutofit/>
          </a:bodyPr>
          <a:lstStyle/>
          <a:p>
            <a:pPr algn="just"/>
            <a:r>
              <a:rPr lang="vi-VN" sz="6000" u="sng" dirty="0">
                <a:solidFill>
                  <a:srgbClr val="FF0000"/>
                </a:solidFill>
                <a:cs typeface="Times New Roman" pitchFamily="18" charset="0"/>
              </a:rPr>
              <a:t>Đk:</a:t>
            </a:r>
            <a:r>
              <a:rPr lang="en-US" sz="6000" b="1" dirty="0">
                <a:solidFill>
                  <a:srgbClr val="FF0000"/>
                </a:solidFill>
                <a:effectLst>
                  <a:outerShdw blurRad="38100" dist="38100" dir="2700000" algn="tl">
                    <a:srgbClr val="000000">
                      <a:alpha val="43137"/>
                    </a:srgbClr>
                  </a:outerShdw>
                </a:effectLst>
                <a:cs typeface="Times New Roman" pitchFamily="18" charset="0"/>
              </a:rPr>
              <a:t> </a:t>
            </a:r>
            <a:r>
              <a:rPr lang="vi-VN" sz="5300" dirty="0">
                <a:solidFill>
                  <a:srgbClr val="002060"/>
                </a:solidFill>
              </a:rPr>
              <a:t>Nguyện xin Chúa ban xuống cho hai người, đời yêu thương trong thánh ân của Ngài. Cùng nhịp bước cất tiếng hát mừng vui, mến yêu người sống cho người.</a:t>
            </a:r>
            <a:endParaRPr lang="en-US" sz="6000" dirty="0">
              <a:solidFill>
                <a:srgbClr val="002060"/>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714729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1780"/>
            <a:ext cx="4572000" cy="45720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530" y="1329055"/>
            <a:ext cx="3486150" cy="3486150"/>
          </a:xfrm>
          <a:prstGeom prst="rect">
            <a:avLst/>
          </a:prstGeom>
        </p:spPr>
      </p:pic>
      <p:sp>
        <p:nvSpPr>
          <p:cNvPr id="11" name="TextBox 10"/>
          <p:cNvSpPr txBox="1"/>
          <p:nvPr/>
        </p:nvSpPr>
        <p:spPr>
          <a:xfrm>
            <a:off x="3352800" y="271780"/>
            <a:ext cx="5529594" cy="584775"/>
          </a:xfrm>
          <a:prstGeom prst="rect">
            <a:avLst/>
          </a:prstGeom>
          <a:noFill/>
        </p:spPr>
        <p:txBody>
          <a:bodyPr wrap="square" rtlCol="0">
            <a:spAutoFit/>
          </a:bodyPr>
          <a:lstStyle/>
          <a:p>
            <a:pPr algn="ctr"/>
            <a:r>
              <a:rPr lang="en-US" sz="3200"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THÁNH LỄ THÀNH HÔN</a:t>
            </a:r>
          </a:p>
        </p:txBody>
      </p:sp>
      <p:sp>
        <p:nvSpPr>
          <p:cNvPr id="12" name="TextBox 11"/>
          <p:cNvSpPr txBox="1"/>
          <p:nvPr/>
        </p:nvSpPr>
        <p:spPr>
          <a:xfrm>
            <a:off x="3171430" y="895350"/>
            <a:ext cx="5315046" cy="1077218"/>
          </a:xfrm>
          <a:prstGeom prst="rect">
            <a:avLst/>
          </a:prstGeom>
          <a:noFill/>
        </p:spPr>
        <p:txBody>
          <a:bodyPr wrap="none" rtlCol="0">
            <a:spAutoFit/>
          </a:bodyPr>
          <a:lstStyle/>
          <a:p>
            <a:pPr algn="ctr"/>
            <a:r>
              <a:rPr lang="en-US" sz="3200" b="1" dirty="0">
                <a:ln w="1905"/>
                <a:solidFill>
                  <a:srgbClr val="FF0000"/>
                </a:solidFill>
                <a:effectLst>
                  <a:innerShdw blurRad="69850" dist="43180" dir="5400000">
                    <a:srgbClr val="000000">
                      <a:alpha val="65000"/>
                    </a:srgbClr>
                  </a:innerShdw>
                </a:effectLst>
              </a:rPr>
              <a:t>Anh </a:t>
            </a:r>
            <a:r>
              <a:rPr lang="en-US" sz="3200" b="1" dirty="0" err="1">
                <a:ln w="1905"/>
                <a:solidFill>
                  <a:srgbClr val="FF0000"/>
                </a:solidFill>
                <a:effectLst>
                  <a:innerShdw blurRad="69850" dist="43180" dir="5400000">
                    <a:srgbClr val="000000">
                      <a:alpha val="65000"/>
                    </a:srgbClr>
                  </a:innerShdw>
                </a:effectLst>
              </a:rPr>
              <a:t>Giuse</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Kiều</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Phú</a:t>
            </a:r>
            <a:r>
              <a:rPr lang="en-US" sz="3200" b="1" dirty="0">
                <a:ln w="1905"/>
                <a:solidFill>
                  <a:srgbClr val="FF0000"/>
                </a:solidFill>
                <a:effectLst>
                  <a:innerShdw blurRad="69850" dist="43180" dir="5400000">
                    <a:srgbClr val="000000">
                      <a:alpha val="65000"/>
                    </a:srgbClr>
                  </a:innerShdw>
                </a:effectLst>
              </a:rPr>
              <a:t> H</a:t>
            </a:r>
            <a:r>
              <a:rPr lang="vi-VN" sz="3200" b="1" dirty="0">
                <a:ln w="1905"/>
                <a:solidFill>
                  <a:srgbClr val="FF0000"/>
                </a:solidFill>
                <a:effectLst>
                  <a:innerShdw blurRad="69850" dist="43180" dir="5400000">
                    <a:srgbClr val="000000">
                      <a:alpha val="65000"/>
                    </a:srgbClr>
                  </a:innerShdw>
                </a:effectLst>
              </a:rPr>
              <a:t>ư</a:t>
            </a:r>
            <a:r>
              <a:rPr lang="en-US" sz="3200" b="1" dirty="0">
                <a:ln w="1905"/>
                <a:solidFill>
                  <a:srgbClr val="FF0000"/>
                </a:solidFill>
                <a:effectLst>
                  <a:innerShdw blurRad="69850" dist="43180" dir="5400000">
                    <a:srgbClr val="000000">
                      <a:alpha val="65000"/>
                    </a:srgbClr>
                  </a:innerShdw>
                </a:effectLst>
              </a:rPr>
              <a:t>ng</a:t>
            </a:r>
          </a:p>
          <a:p>
            <a:pPr algn="ctr"/>
            <a:r>
              <a:rPr lang="en-US" sz="3200" b="1" dirty="0" err="1">
                <a:ln w="1905"/>
                <a:solidFill>
                  <a:srgbClr val="FF0000"/>
                </a:solidFill>
                <a:effectLst>
                  <a:innerShdw blurRad="69850" dist="43180" dir="5400000">
                    <a:srgbClr val="000000">
                      <a:alpha val="65000"/>
                    </a:srgbClr>
                  </a:innerShdw>
                </a:effectLst>
              </a:rPr>
              <a:t>Chị</a:t>
            </a:r>
            <a:r>
              <a:rPr lang="en-US" sz="3200" b="1" dirty="0">
                <a:ln w="1905"/>
                <a:solidFill>
                  <a:srgbClr val="FF0000"/>
                </a:solidFill>
                <a:effectLst>
                  <a:innerShdw blurRad="69850" dist="43180" dir="5400000">
                    <a:srgbClr val="000000">
                      <a:alpha val="65000"/>
                    </a:srgbClr>
                  </a:innerShdw>
                </a:effectLst>
              </a:rPr>
              <a:t> Lucia </a:t>
            </a:r>
            <a:r>
              <a:rPr lang="en-US" sz="3200" b="1" dirty="0" err="1">
                <a:ln w="1905"/>
                <a:solidFill>
                  <a:srgbClr val="FF0000"/>
                </a:solidFill>
                <a:effectLst>
                  <a:innerShdw blurRad="69850" dist="43180" dir="5400000">
                    <a:srgbClr val="000000">
                      <a:alpha val="65000"/>
                    </a:srgbClr>
                  </a:innerShdw>
                </a:effectLst>
              </a:rPr>
              <a:t>Đào</a:t>
            </a:r>
            <a:r>
              <a:rPr lang="en-US" sz="3200" b="1" dirty="0">
                <a:ln w="1905"/>
                <a:solidFill>
                  <a:srgbClr val="FF0000"/>
                </a:solidFill>
                <a:effectLst>
                  <a:innerShdw blurRad="69850" dist="43180" dir="5400000">
                    <a:srgbClr val="000000">
                      <a:alpha val="65000"/>
                    </a:srgbClr>
                  </a:innerShdw>
                </a:effectLst>
              </a:rPr>
              <a:t> </a:t>
            </a:r>
            <a:r>
              <a:rPr lang="en-US" sz="3200" b="1" dirty="0" err="1">
                <a:ln w="1905"/>
                <a:solidFill>
                  <a:srgbClr val="FF0000"/>
                </a:solidFill>
                <a:effectLst>
                  <a:innerShdw blurRad="69850" dist="43180" dir="5400000">
                    <a:srgbClr val="000000">
                      <a:alpha val="65000"/>
                    </a:srgbClr>
                  </a:innerShdw>
                </a:effectLst>
              </a:rPr>
              <a:t>Ngọc</a:t>
            </a:r>
            <a:r>
              <a:rPr lang="en-US" sz="3200" b="1" dirty="0">
                <a:ln w="1905"/>
                <a:solidFill>
                  <a:srgbClr val="FF0000"/>
                </a:solidFill>
                <a:effectLst>
                  <a:innerShdw blurRad="69850" dist="43180" dir="5400000">
                    <a:srgbClr val="000000">
                      <a:alpha val="65000"/>
                    </a:srgbClr>
                  </a:innerShdw>
                </a:effectLst>
              </a:rPr>
              <a:t> Ph</a:t>
            </a:r>
            <a:r>
              <a:rPr lang="vi-VN" sz="3200" b="1" dirty="0">
                <a:ln w="1905"/>
                <a:solidFill>
                  <a:srgbClr val="FF0000"/>
                </a:solidFill>
                <a:effectLst>
                  <a:innerShdw blurRad="69850" dist="43180" dir="5400000">
                    <a:srgbClr val="000000">
                      <a:alpha val="65000"/>
                    </a:srgbClr>
                  </a:innerShdw>
                </a:effectLst>
              </a:rPr>
              <a:t>ư</a:t>
            </a:r>
            <a:r>
              <a:rPr lang="en-US" sz="3200" b="1" dirty="0" err="1">
                <a:ln w="1905"/>
                <a:solidFill>
                  <a:srgbClr val="FF0000"/>
                </a:solidFill>
                <a:effectLst>
                  <a:innerShdw blurRad="69850" dist="43180" dir="5400000">
                    <a:srgbClr val="000000">
                      <a:alpha val="65000"/>
                    </a:srgbClr>
                  </a:innerShdw>
                </a:effectLst>
              </a:rPr>
              <a:t>ơng</a:t>
            </a:r>
            <a:r>
              <a:rPr lang="en-US" sz="3200" b="1" dirty="0">
                <a:ln w="1905"/>
                <a:solidFill>
                  <a:srgbClr val="FF0000"/>
                </a:solidFill>
                <a:effectLst>
                  <a:innerShdw blurRad="69850" dist="43180" dir="5400000">
                    <a:srgbClr val="000000">
                      <a:alpha val="65000"/>
                    </a:srgbClr>
                  </a:innerShdw>
                </a:effectLst>
              </a:rPr>
              <a:t> Vi</a:t>
            </a: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55440" y="2181868"/>
            <a:ext cx="4953000" cy="2734056"/>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69965" y="2410976"/>
            <a:ext cx="1123950" cy="1123950"/>
          </a:xfrm>
          <a:prstGeom prst="rect">
            <a:avLst/>
          </a:prstGeom>
        </p:spPr>
      </p:pic>
    </p:spTree>
    <p:extLst>
      <p:ext uri="{BB962C8B-B14F-4D97-AF65-F5344CB8AC3E}">
        <p14:creationId xmlns:p14="http://schemas.microsoft.com/office/powerpoint/2010/main" val="3893248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1175</TotalTime>
  <Words>1656</Words>
  <Application>Microsoft Office PowerPoint</Application>
  <PresentationFormat>On-screen Show (16:9)</PresentationFormat>
  <Paragraphs>90</Paragraphs>
  <Slides>50</Slides>
  <Notes>0</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50</vt:i4>
      </vt:variant>
    </vt:vector>
  </HeadingPairs>
  <TitlesOfParts>
    <vt:vector size="60" baseType="lpstr">
      <vt:lpstr>Arial</vt:lpstr>
      <vt:lpstr>Calibri</vt:lpstr>
      <vt:lpstr>Times New Roman</vt:lpstr>
      <vt:lpstr>UTM American Sans</vt:lpstr>
      <vt:lpstr>Office Theme</vt:lpstr>
      <vt:lpstr>1_Default Design</vt:lpstr>
      <vt:lpstr>Default Design</vt:lpstr>
      <vt:lpstr>2_Office Theme</vt:lpstr>
      <vt:lpstr>10_Office Theme</vt:lpstr>
      <vt:lpstr>11_Office Theme</vt:lpstr>
      <vt:lpstr>PowerPoint Presentation</vt:lpstr>
      <vt:lpstr>Ca Nhập Lễ           Ngày Hạnh Phúc Lm. Nguyễn Duy</vt:lpstr>
      <vt:lpstr>Tk1: Ngày hạnh phúc đã đến đây rồi, cho hai người kết tình lứa đôi. Để cuộc đời từ nay đổi mới, sánh bước chung vui đến tương lai tuyệt vời. </vt:lpstr>
      <vt:lpstr> ** Đời trung tín hai người đoan hứa mãi tươi hồng trong tình Thiên Chúa, mãi vuông tròn không hề tàn úa, từ hôm nay đến muôn ngàn sau.</vt:lpstr>
      <vt:lpstr>Đk: Nguyện xin Chúa ban xuống cho hai người, đời yêu thương trong thánh ân của Ngài. Cùng nhịp bước cất tiếng hát mừng vui, mến yêu người sống cho người.</vt:lpstr>
      <vt:lpstr>Tk2: Ngày hồng tươi duyên thắm môi cười, cất cao lời khấn nguyện thiết tha. Xin ơn Trời dủ thương thánh hóa, chúc phúc cho người sống yêu thương trọn đời. </vt:lpstr>
      <vt:lpstr> ** Ngày mừng vui sẽ được tiếp nối, nếu trong đời có tình yêu Chúa, những ân tình luôn còn chan chứa, khi có Chúa dẫn đưa tình yêu.</vt:lpstr>
      <vt:lpstr>Đk: Nguyện xin Chúa ban xuống cho hai người, đời yêu thương trong thánh ân của Ngài. Cùng nhịp bước cất tiếng hát mừng vui, mến yêu người sống cho người.</vt:lpstr>
      <vt:lpstr>PowerPoint Presentation</vt:lpstr>
      <vt:lpstr> </vt:lpstr>
      <vt:lpstr> </vt:lpstr>
      <vt:lpstr> </vt:lpstr>
      <vt:lpstr> </vt:lpstr>
      <vt:lpstr> </vt:lpstr>
      <vt:lpstr> </vt:lpstr>
      <vt:lpstr> </vt:lpstr>
      <vt:lpstr>PowerPoint Presentation</vt:lpstr>
      <vt:lpstr> </vt:lpstr>
      <vt:lpstr>Đk: Phúc cho những ai tôn sợ Thiên Chúa. Phúc cho những ai sống theo lời Người.</vt:lpstr>
      <vt:lpstr>Tk1: Hiền thê trong gia cư bạn như một thân nho tốt tươi. Nàng đem bao nhiêu hoan lạc với muôn trái thơm dịu ngọt. Này đây vây chung quanh bạn đàn con khôn ngoan xinh đẹp. Tựa như ô liu xanh rờn chồi non đang lớn Chúa thương chở che.</vt:lpstr>
      <vt:lpstr>Đk: Phúc cho những ai tôn sợ Thiên Chúa. Phúc cho những ai sống theo lời Người.</vt:lpstr>
      <vt:lpstr>Tk2: Người thương luôn ban cho bạn an bình hân hoan sướng vui. Vì đây bao nhiêu phúc lộc chứa chan suốt trong một đời. Bạn ơi, công lao tay bạn dài lâu ra hoa thơm nụ. Mừng cho Si - on hưng thịnh và vui con cháu lớn khôn tài hoa.</vt:lpstr>
      <vt:lpstr>Đk: Phúc cho những ai tôn sợ Thiên Chúa. Phúc cho những ai sống theo lời Người.</vt:lpstr>
      <vt:lpstr>Tk3:  Hồn con ca lên muôn lời tán tụng danh cha suốt đời. Ngài ban cho con gia đình có mẹ, có cha an bình. Niềm vui con sẽ lãnh nhận dựng xây mái ấm lâu bền. Tình yêu mãi thắm tươi mầu cùng ca khen Chúa phúc cho đời con.</vt:lpstr>
      <vt:lpstr>Đk: Phúc cho những ai tôn sợ Thiên Chúa. Phúc cho những ai sống theo lời Người.</vt:lpstr>
      <vt:lpstr>PowerPoint Presentation</vt:lpstr>
      <vt:lpstr> </vt:lpstr>
      <vt:lpstr>PowerPoint Presentation</vt:lpstr>
      <vt:lpstr>PowerPoint Presentation</vt:lpstr>
      <vt:lpstr>PowerPoint Presentation</vt:lpstr>
      <vt:lpstr>PowerPoint Presentation</vt:lpstr>
      <vt:lpstr>Tk1: Cùng dâng đôi trái tim son làm lễ vật, cùng dâng tình yêu đôi lứa lên Cha, Với suối yêu thương nồng thắm chan hòa, hòa hiệp dâng lên của lễ tình yêu. </vt:lpstr>
      <vt:lpstr>Đk: Trọn tình yêu thương hợp với rượu nồng dâng Cha, cùng niềm thủy chung, trọn kiếp trọn tình cho nhau. Một lời thề hứa trung tín dâng lên Ngài, đời đời bên nhau, tình thắm không phai nhòa. </vt:lpstr>
      <vt:lpstr>Tk2: Tình yêu không thể phôi phai theo tháng ngày, tình yêu tuyệt đẹp tươi mát trao dâng. Tỏa ngát hương yêu tình thắm dâng Ngài, dẫu ngàn chông gai êm ả dìu qua. </vt:lpstr>
      <vt:lpstr>Đk: Trọn tình yêu thương hợp với rượu nồng dâng Cha, cùng niềm thủy chung, trọn kiếp trọn tình cho nhau. Một lời thề hứa trung tín dâng lên Ngài, đời đời bên nhau, tình thắm không phai nhòa. </vt:lpstr>
      <vt:lpstr>PowerPoint Presentation</vt:lpstr>
      <vt:lpstr>PowerPoint Presentation</vt:lpstr>
      <vt:lpstr>Tk1: Từ ngàn xưa Chúa kết giao duyên ước vợ chồng, Ngài khấng ban tình lứa đôi thắm nồng luôn mãi, như duyên thắm chỉ hồng. Đời gian nan có nhau vượt qua bao nỗi cơ cầu. </vt:lpstr>
      <vt:lpstr>Đk: Duyên tình nay Chúa đã kết đôi xin Ngài thương chở che đỡ nâng, cho tình yêu ngàn năm sắt son vẹn tròn tươi thắm. Cất lời ca cảm tạ chúc khen Chúa vì yêu đổ muôn thánh ân giúp chúng con trọn tình mến thương ân nghĩa vợ chồng. </vt:lpstr>
      <vt:lpstr>Tk2: Ngàn hồng ân nối kết đôi tim thắm tình nồng cùng đắp xây tổ ấm luôn sáng ngời yêu mến. Trao nhau những nụ cười hy sinh suốt một đời, lòng tin không đổi thay thủy chung son sắt vững bền. </vt:lpstr>
      <vt:lpstr>Đk: Duyên tình nay Chúa đã kết đôi xin Ngài thương chở che đỡ nâng, cho tình yêu ngàn năm sắt son vẹn tròn tươi thắm. Cất lời ca cảm tạ chúc khen Chúa vì yêu đổ muôn thánh ân giúp chúng con trọn tình mến thương ân nghĩa vợ chồng. </vt:lpstr>
      <vt:lpstr>Tk3: Nguyện từ đây hứa sống cho nhau suốt cuộc đời dù bão going ngàn khó nguy vẫn trọn câu hứa. Trăng kia khuyết rồi đầy non cao thác gập ghềnh, tình yêu luôn thắm xanh ngợi ca danh Chúa muôn đời. </vt:lpstr>
      <vt:lpstr>Đk: Duyên tình nay Chúa đã kết đôi xin Ngài thương chở che đỡ nâng, cho tình yêu ngàn năm sắt son vẹn tròn tươi thắm. Cất lời ca cảm tạ chúc khen Chúa vì yêu đổ muôn thánh ân giúp chúng con trọn tình mến thương ân nghĩa vợ chồng. </vt:lpstr>
      <vt:lpstr>PowerPoint Presentation</vt:lpstr>
      <vt:lpstr>PowerPoint Presentation</vt:lpstr>
      <vt:lpstr>PowerPoint Presentation</vt:lpstr>
      <vt:lpstr>Đk: Chiều hôm nao tiếng hát bay cao, quỳ bên nhau trước Ðấng Tối Cao, hứa yêu nhau, trao câu thề chung sống trọn đời. Rồi mai đây kiếp sống có đôi, đời buồn vui, mãi mãi bên nhau, khấn xin Mẹ thương dắt dìu tình yêu dâng cao.</vt:lpstr>
      <vt:lpstr>Tk1: Tay đan tay nhịp bước đi trên đời, xin yêu thương hạnh phúc đến cho người. Người anh em yêu, người em anh mến, Mẹ ơi trông đến. Như chim kia nhịp cánh trên mây ngàn, đôi tim con hòa khúc hát huy hoàng. Trọn đời yêu nhau, dù bao gian khó, có Mẹ đừng lo</vt:lpstr>
      <vt:lpstr>Đk: Chiều hôm nao tiếng hát bay cao, quỳ bên nhau trước Ðấng Tối Cao, hứa yêu nhau, trao câu thề chung sống trọn đời. Rồi mai đây kiếp sống có đôi, đời buồn vui, mãi mãi bên nhau, khấn xin Mẹ thương dắt dìu tình yêu dâng cao.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tnttvietnam@outlook.com</cp:lastModifiedBy>
  <cp:revision>213</cp:revision>
  <dcterms:created xsi:type="dcterms:W3CDTF">2021-05-09T08:36:44Z</dcterms:created>
  <dcterms:modified xsi:type="dcterms:W3CDTF">2024-12-03T08:38:28Z</dcterms:modified>
</cp:coreProperties>
</file>