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36" r:id="rId2"/>
    <p:sldMasterId id="2147483848" r:id="rId3"/>
    <p:sldMasterId id="2147483908" r:id="rId4"/>
    <p:sldMasterId id="2147484004" r:id="rId5"/>
    <p:sldMasterId id="2147484024" r:id="rId6"/>
    <p:sldMasterId id="2147484048" r:id="rId7"/>
  </p:sldMasterIdLst>
  <p:notesMasterIdLst>
    <p:notesMasterId r:id="rId91"/>
  </p:notesMasterIdLst>
  <p:sldIdLst>
    <p:sldId id="955" r:id="rId8"/>
    <p:sldId id="1005" r:id="rId9"/>
    <p:sldId id="1021" r:id="rId10"/>
    <p:sldId id="1008" r:id="rId11"/>
    <p:sldId id="9804" r:id="rId12"/>
    <p:sldId id="843" r:id="rId13"/>
    <p:sldId id="563" r:id="rId14"/>
    <p:sldId id="564" r:id="rId15"/>
    <p:sldId id="1037" r:id="rId16"/>
    <p:sldId id="1023" r:id="rId17"/>
    <p:sldId id="1038" r:id="rId18"/>
    <p:sldId id="751" r:id="rId19"/>
    <p:sldId id="1016" r:id="rId20"/>
    <p:sldId id="986" r:id="rId21"/>
    <p:sldId id="987" r:id="rId22"/>
    <p:sldId id="988" r:id="rId23"/>
    <p:sldId id="989" r:id="rId24"/>
    <p:sldId id="990" r:id="rId25"/>
    <p:sldId id="991" r:id="rId26"/>
    <p:sldId id="992" r:id="rId27"/>
    <p:sldId id="993" r:id="rId28"/>
    <p:sldId id="1017" r:id="rId29"/>
    <p:sldId id="1011" r:id="rId30"/>
    <p:sldId id="911" r:id="rId31"/>
    <p:sldId id="836" r:id="rId32"/>
    <p:sldId id="1039" r:id="rId33"/>
    <p:sldId id="912" r:id="rId34"/>
    <p:sldId id="969" r:id="rId35"/>
    <p:sldId id="914" r:id="rId36"/>
    <p:sldId id="970" r:id="rId37"/>
    <p:sldId id="916" r:id="rId38"/>
    <p:sldId id="971" r:id="rId39"/>
    <p:sldId id="1012" r:id="rId40"/>
    <p:sldId id="837" r:id="rId41"/>
    <p:sldId id="963" r:id="rId42"/>
    <p:sldId id="964" r:id="rId43"/>
    <p:sldId id="947" r:id="rId44"/>
    <p:sldId id="9784" r:id="rId45"/>
    <p:sldId id="9785" r:id="rId46"/>
    <p:sldId id="9786" r:id="rId47"/>
    <p:sldId id="951" r:id="rId48"/>
    <p:sldId id="952" r:id="rId49"/>
    <p:sldId id="953" r:id="rId50"/>
    <p:sldId id="954" r:id="rId51"/>
    <p:sldId id="9787" r:id="rId52"/>
    <p:sldId id="956" r:id="rId53"/>
    <p:sldId id="1013" r:id="rId54"/>
    <p:sldId id="8757" r:id="rId55"/>
    <p:sldId id="9797" r:id="rId56"/>
    <p:sldId id="8794" r:id="rId57"/>
    <p:sldId id="9727" r:id="rId58"/>
    <p:sldId id="8759" r:id="rId59"/>
    <p:sldId id="9798" r:id="rId60"/>
    <p:sldId id="9802" r:id="rId61"/>
    <p:sldId id="9800" r:id="rId62"/>
    <p:sldId id="9801" r:id="rId63"/>
    <p:sldId id="9803" r:id="rId64"/>
    <p:sldId id="9761" r:id="rId65"/>
    <p:sldId id="257" r:id="rId66"/>
    <p:sldId id="258" r:id="rId67"/>
    <p:sldId id="259" r:id="rId68"/>
    <p:sldId id="260" r:id="rId69"/>
    <p:sldId id="261" r:id="rId70"/>
    <p:sldId id="262" r:id="rId71"/>
    <p:sldId id="9782" r:id="rId72"/>
    <p:sldId id="488" r:id="rId73"/>
    <p:sldId id="9772" r:id="rId74"/>
    <p:sldId id="9773" r:id="rId75"/>
    <p:sldId id="9778" r:id="rId76"/>
    <p:sldId id="9775" r:id="rId77"/>
    <p:sldId id="9779" r:id="rId78"/>
    <p:sldId id="9777" r:id="rId79"/>
    <p:sldId id="9780" r:id="rId80"/>
    <p:sldId id="9783" r:id="rId81"/>
    <p:sldId id="9805" r:id="rId82"/>
    <p:sldId id="984" r:id="rId83"/>
    <p:sldId id="948" r:id="rId84"/>
    <p:sldId id="950" r:id="rId85"/>
    <p:sldId id="949" r:id="rId86"/>
    <p:sldId id="9807" r:id="rId87"/>
    <p:sldId id="9808" r:id="rId88"/>
    <p:sldId id="9806" r:id="rId89"/>
    <p:sldId id="1020" r:id="rId90"/>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6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20534"/>
    </p:cViewPr>
  </p:outlineViewPr>
  <p:notesTextViewPr>
    <p:cViewPr>
      <p:scale>
        <a:sx n="100" d="100"/>
        <a:sy n="100" d="100"/>
      </p:scale>
      <p:origin x="0" y="0"/>
    </p:cViewPr>
  </p:notesTextViewPr>
  <p:notesViewPr>
    <p:cSldViewPr>
      <p:cViewPr varScale="1">
        <p:scale>
          <a:sx n="126" d="100"/>
          <a:sy n="126" d="100"/>
        </p:scale>
        <p:origin x="-49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tableStyles" Target="tableStyles.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B6DB54F-1E78-486B-B09C-45686EFCDBDE}" type="datetimeFigureOut">
              <a:rPr lang="en-US"/>
              <a:pPr>
                <a:defRPr/>
              </a:pPr>
              <a:t>12/27/2024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EE667D31-3CEC-4E28-8BA5-D8BAF20EEDAE}" type="slidenum">
              <a:rPr lang="en-US"/>
              <a:pPr>
                <a:defRPr/>
              </a:pPr>
              <a:t>‹#›</a:t>
            </a:fld>
            <a:endParaRPr lang="en-US"/>
          </a:p>
        </p:txBody>
      </p:sp>
    </p:spTree>
    <p:extLst>
      <p:ext uri="{BB962C8B-B14F-4D97-AF65-F5344CB8AC3E}">
        <p14:creationId xmlns:p14="http://schemas.microsoft.com/office/powerpoint/2010/main" val="40401192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39954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6</a:t>
            </a:fld>
            <a:endParaRPr lang="en-US"/>
          </a:p>
        </p:txBody>
      </p:sp>
    </p:spTree>
    <p:extLst>
      <p:ext uri="{BB962C8B-B14F-4D97-AF65-F5344CB8AC3E}">
        <p14:creationId xmlns:p14="http://schemas.microsoft.com/office/powerpoint/2010/main" val="139954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24</a:t>
            </a:fld>
            <a:endParaRPr lang="en-US"/>
          </a:p>
        </p:txBody>
      </p:sp>
    </p:spTree>
    <p:extLst>
      <p:ext uri="{BB962C8B-B14F-4D97-AF65-F5344CB8AC3E}">
        <p14:creationId xmlns:p14="http://schemas.microsoft.com/office/powerpoint/2010/main" val="2237127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77</a:t>
            </a:fld>
            <a:endParaRPr lang="en-US"/>
          </a:p>
        </p:txBody>
      </p:sp>
    </p:spTree>
    <p:extLst>
      <p:ext uri="{BB962C8B-B14F-4D97-AF65-F5344CB8AC3E}">
        <p14:creationId xmlns:p14="http://schemas.microsoft.com/office/powerpoint/2010/main" val="3104400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pPr>
                <a:defRPr/>
              </a:pPr>
              <a:t>78</a:t>
            </a:fld>
            <a:endParaRPr lang="en-US"/>
          </a:p>
        </p:txBody>
      </p:sp>
    </p:spTree>
    <p:extLst>
      <p:ext uri="{BB962C8B-B14F-4D97-AF65-F5344CB8AC3E}">
        <p14:creationId xmlns:p14="http://schemas.microsoft.com/office/powerpoint/2010/main" val="2983378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pPr>
                <a:defRPr/>
              </a:pPr>
              <a:t>80</a:t>
            </a:fld>
            <a:endParaRPr lang="en-US"/>
          </a:p>
        </p:txBody>
      </p:sp>
    </p:spTree>
    <p:extLst>
      <p:ext uri="{BB962C8B-B14F-4D97-AF65-F5344CB8AC3E}">
        <p14:creationId xmlns:p14="http://schemas.microsoft.com/office/powerpoint/2010/main" val="62463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pPr>
                <a:defRPr/>
              </a:pPr>
              <a:t>‹#›</a:t>
            </a:fld>
            <a:endParaRPr lang="en-US"/>
          </a:p>
        </p:txBody>
      </p:sp>
    </p:spTree>
    <p:extLst>
      <p:ext uri="{BB962C8B-B14F-4D97-AF65-F5344CB8AC3E}">
        <p14:creationId xmlns:p14="http://schemas.microsoft.com/office/powerpoint/2010/main" val="573141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pPr>
                <a:defRPr/>
              </a:pPr>
              <a:t>‹#›</a:t>
            </a:fld>
            <a:endParaRPr lang="en-US"/>
          </a:p>
        </p:txBody>
      </p:sp>
    </p:spTree>
    <p:extLst>
      <p:ext uri="{BB962C8B-B14F-4D97-AF65-F5344CB8AC3E}">
        <p14:creationId xmlns:p14="http://schemas.microsoft.com/office/powerpoint/2010/main" val="75355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pPr>
                <a:defRPr/>
              </a:pPr>
              <a:t>‹#›</a:t>
            </a:fld>
            <a:endParaRPr lang="en-US"/>
          </a:p>
        </p:txBody>
      </p:sp>
    </p:spTree>
    <p:extLst>
      <p:ext uri="{BB962C8B-B14F-4D97-AF65-F5344CB8AC3E}">
        <p14:creationId xmlns:p14="http://schemas.microsoft.com/office/powerpoint/2010/main" val="400100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484A17-10A2-42DC-AC57-87A655756C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8938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61189-433B-4AED-B35B-201045D2FF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1157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00EEE-3CEB-467B-BCD6-E5AC9A360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3462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DAE7C3-5CDE-4866-84CC-C2859634FB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6945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FD67A9-58F8-44BE-A54E-19BDE4D1B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5354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5E5B2C-3B63-4481-99C5-7D14094F6F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4822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C82CF9-6B2B-424C-94DD-8D1F28F053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644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961204-3D00-4689-AF2E-1F7726B399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725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pPr>
                <a:defRPr/>
              </a:pPr>
              <a:t>‹#›</a:t>
            </a:fld>
            <a:endParaRPr lang="en-US"/>
          </a:p>
        </p:txBody>
      </p:sp>
    </p:spTree>
    <p:extLst>
      <p:ext uri="{BB962C8B-B14F-4D97-AF65-F5344CB8AC3E}">
        <p14:creationId xmlns:p14="http://schemas.microsoft.com/office/powerpoint/2010/main" val="4008901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919224-6F2C-4422-978C-D41D7DBFD7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7553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F4D65F-84D5-47B5-9410-9CF46DDBF2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106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D7B25-A143-4162-A381-DD19E7CC5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9144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4481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6630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3275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0301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8462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0755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6139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pPr>
                <a:defRPr/>
              </a:pPr>
              <a:t>‹#›</a:t>
            </a:fld>
            <a:endParaRPr lang="en-US"/>
          </a:p>
        </p:txBody>
      </p:sp>
    </p:spTree>
    <p:extLst>
      <p:ext uri="{BB962C8B-B14F-4D97-AF65-F5344CB8AC3E}">
        <p14:creationId xmlns:p14="http://schemas.microsoft.com/office/powerpoint/2010/main" val="1173289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441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9830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933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726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96468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8810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936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35912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29050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432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pPr>
                <a:defRPr/>
              </a:pPr>
              <a:t>‹#›</a:t>
            </a:fld>
            <a:endParaRPr lang="en-US"/>
          </a:p>
        </p:txBody>
      </p:sp>
    </p:spTree>
    <p:extLst>
      <p:ext uri="{BB962C8B-B14F-4D97-AF65-F5344CB8AC3E}">
        <p14:creationId xmlns:p14="http://schemas.microsoft.com/office/powerpoint/2010/main" val="4146694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48117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7451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98429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37535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34863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378518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167481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8210598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12182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5938474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pPr>
                <a:defRPr/>
              </a:pPr>
              <a:t>‹#›</a:t>
            </a:fld>
            <a:endParaRPr lang="en-US"/>
          </a:p>
        </p:txBody>
      </p:sp>
    </p:spTree>
    <p:extLst>
      <p:ext uri="{BB962C8B-B14F-4D97-AF65-F5344CB8AC3E}">
        <p14:creationId xmlns:p14="http://schemas.microsoft.com/office/powerpoint/2010/main" val="3403718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8712627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684423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4852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960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5326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7580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273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5161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302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317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pPr>
                <a:defRPr/>
              </a:pPr>
              <a:t>‹#›</a:t>
            </a:fld>
            <a:endParaRPr lang="en-US"/>
          </a:p>
        </p:txBody>
      </p:sp>
    </p:spTree>
    <p:extLst>
      <p:ext uri="{BB962C8B-B14F-4D97-AF65-F5344CB8AC3E}">
        <p14:creationId xmlns:p14="http://schemas.microsoft.com/office/powerpoint/2010/main" val="12957666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0895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4794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5445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18094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85597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75675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31099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76305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86307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6158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pPr>
                <a:defRPr/>
              </a:pPr>
              <a:t>‹#›</a:t>
            </a:fld>
            <a:endParaRPr lang="en-US"/>
          </a:p>
        </p:txBody>
      </p:sp>
    </p:spTree>
    <p:extLst>
      <p:ext uri="{BB962C8B-B14F-4D97-AF65-F5344CB8AC3E}">
        <p14:creationId xmlns:p14="http://schemas.microsoft.com/office/powerpoint/2010/main" val="13653232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63485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68811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86468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513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pPr>
                <a:defRPr/>
              </a:pPr>
              <a:t>‹#›</a:t>
            </a:fld>
            <a:endParaRPr lang="en-US"/>
          </a:p>
        </p:txBody>
      </p:sp>
    </p:spTree>
    <p:extLst>
      <p:ext uri="{BB962C8B-B14F-4D97-AF65-F5344CB8AC3E}">
        <p14:creationId xmlns:p14="http://schemas.microsoft.com/office/powerpoint/2010/main" val="104467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pPr>
                <a:defRPr/>
              </a:pPr>
              <a:t>‹#›</a:t>
            </a:fld>
            <a:endParaRPr lang="en-US"/>
          </a:p>
        </p:txBody>
      </p:sp>
    </p:spTree>
    <p:extLst>
      <p:ext uri="{BB962C8B-B14F-4D97-AF65-F5344CB8AC3E}">
        <p14:creationId xmlns:p14="http://schemas.microsoft.com/office/powerpoint/2010/main" val="2506568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3DF8882-DA4C-44B5-B6ED-5D373D4524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285443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194647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333291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cs typeface="Arial" panose="020B0604020202020204" pitchFamily="34" charset="0"/>
              </a:rPr>
              <a:pPr>
                <a:defRPr/>
              </a:pPr>
              <a:t>‹#›</a:t>
            </a:fld>
            <a:endParaRPr lang="en-US">
              <a:cs typeface="Arial" panose="020B0604020202020204" pitchFamily="34" charset="0"/>
            </a:endParaRPr>
          </a:p>
        </p:txBody>
      </p:sp>
    </p:spTree>
    <p:extLst>
      <p:ext uri="{BB962C8B-B14F-4D97-AF65-F5344CB8AC3E}">
        <p14:creationId xmlns:p14="http://schemas.microsoft.com/office/powerpoint/2010/main" val="2954749974"/>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AE39482-4EB0-4B14-B26D-943EB7BAF646}" type="datetimeFigureOut">
              <a:rPr lang="en-US" smtClean="0">
                <a:solidFill>
                  <a:prstClr val="black">
                    <a:tint val="75000"/>
                  </a:prstClr>
                </a:solidFill>
                <a:latin typeface="UTM American Sans"/>
              </a:rPr>
              <a:pPr fontAlgn="auto">
                <a:spcBef>
                  <a:spcPts val="0"/>
                </a:spcBef>
                <a:spcAft>
                  <a:spcPts val="0"/>
                </a:spcAft>
              </a:pPr>
              <a:t>12/27/2024</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58B6E9-FDE9-4331-BD41-48738A3DE83E}"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794388479"/>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9156705"/>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pic>
        <p:nvPicPr>
          <p:cNvPr id="3" name="Picture 2">
            <a:extLst>
              <a:ext uri="{FF2B5EF4-FFF2-40B4-BE49-F238E27FC236}">
                <a16:creationId xmlns:a16="http://schemas.microsoft.com/office/drawing/2014/main" xmlns="" id="{5BB3CBA5-DFF4-419D-845A-7FEBAB2EFC18}"/>
              </a:ext>
            </a:extLst>
          </p:cNvPr>
          <p:cNvPicPr>
            <a:picLocks noChangeAspect="1"/>
          </p:cNvPicPr>
          <p:nvPr/>
        </p:nvPicPr>
        <p:blipFill>
          <a:blip r:embed="rId3"/>
          <a:stretch>
            <a:fillRect/>
          </a:stretch>
        </p:blipFill>
        <p:spPr>
          <a:xfrm>
            <a:off x="0" y="13653"/>
            <a:ext cx="9144000" cy="5143500"/>
          </a:xfrm>
          <a:prstGeom prst="rect">
            <a:avLst/>
          </a:prstGeom>
        </p:spPr>
      </p:pic>
    </p:spTree>
    <p:extLst>
      <p:ext uri="{BB962C8B-B14F-4D97-AF65-F5344CB8AC3E}">
        <p14:creationId xmlns:p14="http://schemas.microsoft.com/office/powerpoint/2010/main" val="322397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rPr>
              <a:t>T</a:t>
            </a:r>
            <a:r>
              <a:rPr lang="en-US" sz="5400" b="0" u="sng" dirty="0">
                <a:solidFill>
                  <a:srgbClr val="FF0000"/>
                </a:solidFill>
                <a:effectLst/>
              </a:rPr>
              <a:t>k2:</a:t>
            </a:r>
            <a:r>
              <a:rPr lang="en-US" sz="5400" dirty="0">
                <a:solidFill>
                  <a:srgbClr val="7030A0"/>
                </a:solidFill>
                <a:effectLst/>
              </a:rPr>
              <a:t> </a:t>
            </a:r>
            <a:r>
              <a:rPr lang="en-US" sz="5400" dirty="0">
                <a:solidFill>
                  <a:schemeClr val="accent5">
                    <a:lumMod val="25000"/>
                  </a:schemeClr>
                </a:solidFill>
              </a:rPr>
              <a:t>Maria </a:t>
            </a:r>
            <a:r>
              <a:rPr lang="en-US" sz="5400" dirty="0" err="1">
                <a:solidFill>
                  <a:schemeClr val="accent5">
                    <a:lumMod val="25000"/>
                  </a:schemeClr>
                </a:solidFill>
              </a:rPr>
              <a:t>ngày</a:t>
            </a:r>
            <a:r>
              <a:rPr lang="en-US" sz="5400" dirty="0">
                <a:solidFill>
                  <a:schemeClr val="accent5">
                    <a:lumMod val="25000"/>
                  </a:schemeClr>
                </a:solidFill>
              </a:rPr>
              <a:t> </a:t>
            </a:r>
            <a:r>
              <a:rPr lang="en-US" sz="5400" dirty="0" err="1">
                <a:solidFill>
                  <a:schemeClr val="accent5">
                    <a:lumMod val="25000"/>
                  </a:schemeClr>
                </a:solidFill>
              </a:rPr>
              <a:t>đêm</a:t>
            </a:r>
            <a:r>
              <a:rPr lang="en-US" sz="5400" dirty="0">
                <a:solidFill>
                  <a:schemeClr val="accent5">
                    <a:lumMod val="25000"/>
                  </a:schemeClr>
                </a:solidFill>
              </a:rPr>
              <a:t> con </a:t>
            </a:r>
            <a:r>
              <a:rPr lang="en-US" sz="5400" dirty="0" err="1">
                <a:solidFill>
                  <a:schemeClr val="accent5">
                    <a:lumMod val="25000"/>
                  </a:schemeClr>
                </a:solidFill>
              </a:rPr>
              <a:t>vẫn</a:t>
            </a:r>
            <a:r>
              <a:rPr lang="en-US" sz="5400" dirty="0">
                <a:solidFill>
                  <a:schemeClr val="accent5">
                    <a:lumMod val="25000"/>
                  </a:schemeClr>
                </a:solidFill>
              </a:rPr>
              <a:t> </a:t>
            </a:r>
            <a:r>
              <a:rPr lang="en-US" sz="5400" dirty="0" err="1">
                <a:solidFill>
                  <a:schemeClr val="accent5">
                    <a:lumMod val="25000"/>
                  </a:schemeClr>
                </a:solidFill>
              </a:rPr>
              <a:t>mong</a:t>
            </a:r>
            <a:r>
              <a:rPr lang="en-US" sz="5400" dirty="0">
                <a:solidFill>
                  <a:schemeClr val="accent5">
                    <a:lumMod val="25000"/>
                  </a:schemeClr>
                </a:solidFill>
              </a:rPr>
              <a:t> </a:t>
            </a:r>
            <a:r>
              <a:rPr lang="en-US" sz="5400" dirty="0" err="1">
                <a:solidFill>
                  <a:schemeClr val="accent5">
                    <a:lumMod val="25000"/>
                  </a:schemeClr>
                </a:solidFill>
              </a:rPr>
              <a:t>chờ</a:t>
            </a:r>
            <a:r>
              <a:rPr lang="en-US" sz="5400" dirty="0">
                <a:solidFill>
                  <a:schemeClr val="accent5">
                    <a:lumMod val="25000"/>
                  </a:schemeClr>
                </a:solidFill>
              </a:rPr>
              <a:t>: </a:t>
            </a:r>
            <a:r>
              <a:rPr lang="en-US" sz="5400" dirty="0" err="1">
                <a:solidFill>
                  <a:schemeClr val="accent5">
                    <a:lumMod val="25000"/>
                  </a:schemeClr>
                </a:solidFill>
              </a:rPr>
              <a:t>ngày</a:t>
            </a:r>
            <a:r>
              <a:rPr lang="en-US" sz="5400" dirty="0">
                <a:solidFill>
                  <a:schemeClr val="accent5">
                    <a:lumMod val="25000"/>
                  </a:schemeClr>
                </a:solidFill>
              </a:rPr>
              <a:t> </a:t>
            </a:r>
            <a:r>
              <a:rPr lang="en-US" sz="5400" dirty="0" err="1">
                <a:solidFill>
                  <a:schemeClr val="accent5">
                    <a:lumMod val="25000"/>
                  </a:schemeClr>
                </a:solidFill>
              </a:rPr>
              <a:t>về</a:t>
            </a:r>
            <a:r>
              <a:rPr lang="en-US" sz="5400" dirty="0">
                <a:solidFill>
                  <a:schemeClr val="accent5">
                    <a:lumMod val="25000"/>
                  </a:schemeClr>
                </a:solidFill>
              </a:rPr>
              <a:t> </a:t>
            </a:r>
            <a:r>
              <a:rPr lang="en-US" sz="5400" dirty="0" err="1">
                <a:solidFill>
                  <a:schemeClr val="accent5">
                    <a:lumMod val="25000"/>
                  </a:schemeClr>
                </a:solidFill>
              </a:rPr>
              <a:t>cõi</a:t>
            </a:r>
            <a:r>
              <a:rPr lang="en-US" sz="5400" dirty="0">
                <a:solidFill>
                  <a:schemeClr val="accent5">
                    <a:lumMod val="25000"/>
                  </a:schemeClr>
                </a:solidFill>
              </a:rPr>
              <a:t> </a:t>
            </a:r>
            <a:r>
              <a:rPr lang="en-US" sz="5400" dirty="0" err="1">
                <a:solidFill>
                  <a:schemeClr val="accent5">
                    <a:lumMod val="25000"/>
                  </a:schemeClr>
                </a:solidFill>
              </a:rPr>
              <a:t>phúc</a:t>
            </a:r>
            <a:r>
              <a:rPr lang="en-US" sz="5400" dirty="0">
                <a:solidFill>
                  <a:schemeClr val="accent5">
                    <a:lumMod val="25000"/>
                  </a:schemeClr>
                </a:solidFill>
              </a:rPr>
              <a:t> </a:t>
            </a:r>
            <a:r>
              <a:rPr lang="en-US" sz="5400" dirty="0" err="1">
                <a:solidFill>
                  <a:schemeClr val="accent5">
                    <a:lumMod val="25000"/>
                  </a:schemeClr>
                </a:solidFill>
              </a:rPr>
              <a:t>cùng</a:t>
            </a:r>
            <a:r>
              <a:rPr lang="en-US" sz="5400" dirty="0">
                <a:solidFill>
                  <a:schemeClr val="accent5">
                    <a:lumMod val="25000"/>
                  </a:schemeClr>
                </a:solidFill>
              </a:rPr>
              <a:t> </a:t>
            </a:r>
            <a:r>
              <a:rPr lang="en-US" sz="5400" dirty="0" err="1">
                <a:solidFill>
                  <a:schemeClr val="accent5">
                    <a:lumMod val="25000"/>
                  </a:schemeClr>
                </a:solidFill>
              </a:rPr>
              <a:t>Mẹ</a:t>
            </a:r>
            <a:r>
              <a:rPr lang="en-US" sz="5400" dirty="0">
                <a:solidFill>
                  <a:schemeClr val="accent5">
                    <a:lumMod val="25000"/>
                  </a:schemeClr>
                </a:solidFill>
              </a:rPr>
              <a:t> </a:t>
            </a:r>
            <a:r>
              <a:rPr lang="en-US" sz="5400" dirty="0" err="1">
                <a:solidFill>
                  <a:schemeClr val="accent5">
                    <a:lumMod val="25000"/>
                  </a:schemeClr>
                </a:solidFill>
              </a:rPr>
              <a:t>vang</a:t>
            </a:r>
            <a:r>
              <a:rPr lang="en-US" sz="5400" dirty="0">
                <a:solidFill>
                  <a:schemeClr val="accent5">
                    <a:lumMod val="25000"/>
                  </a:schemeClr>
                </a:solidFill>
              </a:rPr>
              <a:t> </a:t>
            </a:r>
            <a:r>
              <a:rPr lang="en-US" sz="5400" dirty="0" err="1">
                <a:solidFill>
                  <a:schemeClr val="accent5">
                    <a:lumMod val="25000"/>
                  </a:schemeClr>
                </a:solidFill>
              </a:rPr>
              <a:t>tiếng</a:t>
            </a:r>
            <a:r>
              <a:rPr lang="en-US" sz="5400" dirty="0">
                <a:solidFill>
                  <a:schemeClr val="accent5">
                    <a:lumMod val="25000"/>
                  </a:schemeClr>
                </a:solidFill>
              </a:rPr>
              <a:t> </a:t>
            </a:r>
            <a:r>
              <a:rPr lang="en-US" sz="5400" dirty="0" err="1">
                <a:solidFill>
                  <a:schemeClr val="accent5">
                    <a:lumMod val="25000"/>
                  </a:schemeClr>
                </a:solidFill>
              </a:rPr>
              <a:t>ngợi</a:t>
            </a:r>
            <a:r>
              <a:rPr lang="en-US" sz="5400" dirty="0">
                <a:solidFill>
                  <a:schemeClr val="accent5">
                    <a:lumMod val="25000"/>
                  </a:schemeClr>
                </a:solidFill>
              </a:rPr>
              <a:t> </a:t>
            </a:r>
            <a:r>
              <a:rPr lang="en-US" sz="5400" dirty="0" err="1">
                <a:solidFill>
                  <a:schemeClr val="accent5">
                    <a:lumMod val="25000"/>
                  </a:schemeClr>
                </a:solidFill>
              </a:rPr>
              <a:t>khen</a:t>
            </a:r>
            <a:r>
              <a:rPr lang="en-US" sz="5400" dirty="0">
                <a:solidFill>
                  <a:schemeClr val="accent5">
                    <a:lumMod val="25000"/>
                  </a:schemeClr>
                </a:solidFill>
              </a:rPr>
              <a:t>. </a:t>
            </a:r>
            <a:r>
              <a:rPr lang="en-US" sz="5400" dirty="0" err="1">
                <a:solidFill>
                  <a:schemeClr val="accent5">
                    <a:lumMod val="25000"/>
                  </a:schemeClr>
                </a:solidFill>
              </a:rPr>
              <a:t>Mùa</a:t>
            </a:r>
            <a:r>
              <a:rPr lang="en-US" sz="5400" dirty="0">
                <a:solidFill>
                  <a:schemeClr val="accent5">
                    <a:lumMod val="25000"/>
                  </a:schemeClr>
                </a:solidFill>
              </a:rPr>
              <a:t> </a:t>
            </a:r>
            <a:r>
              <a:rPr lang="en-US" sz="5400" dirty="0" err="1">
                <a:solidFill>
                  <a:schemeClr val="accent5">
                    <a:lumMod val="25000"/>
                  </a:schemeClr>
                </a:solidFill>
              </a:rPr>
              <a:t>xuân</a:t>
            </a:r>
            <a:r>
              <a:rPr lang="en-US" sz="5400" dirty="0">
                <a:solidFill>
                  <a:schemeClr val="accent5">
                    <a:lumMod val="25000"/>
                  </a:schemeClr>
                </a:solidFill>
              </a:rPr>
              <a:t> </a:t>
            </a:r>
            <a:r>
              <a:rPr lang="en-US" sz="5400" dirty="0" err="1">
                <a:solidFill>
                  <a:schemeClr val="accent5">
                    <a:lumMod val="25000"/>
                  </a:schemeClr>
                </a:solidFill>
              </a:rPr>
              <a:t>ấy</a:t>
            </a:r>
            <a:r>
              <a:rPr lang="en-US" sz="5400" dirty="0">
                <a:solidFill>
                  <a:schemeClr val="accent5">
                    <a:lumMod val="25000"/>
                  </a:schemeClr>
                </a:solidFill>
              </a:rPr>
              <a:t> </a:t>
            </a:r>
            <a:r>
              <a:rPr lang="en-US" sz="5400" dirty="0" err="1">
                <a:solidFill>
                  <a:schemeClr val="accent5">
                    <a:lumMod val="25000"/>
                  </a:schemeClr>
                </a:solidFill>
              </a:rPr>
              <a:t>không</a:t>
            </a:r>
            <a:r>
              <a:rPr lang="en-US" sz="5400" dirty="0">
                <a:solidFill>
                  <a:schemeClr val="accent5">
                    <a:lumMod val="25000"/>
                  </a:schemeClr>
                </a:solidFill>
              </a:rPr>
              <a:t> bao </a:t>
            </a:r>
            <a:r>
              <a:rPr lang="en-US" sz="5400" dirty="0" err="1">
                <a:solidFill>
                  <a:schemeClr val="accent5">
                    <a:lumMod val="25000"/>
                  </a:schemeClr>
                </a:solidFill>
              </a:rPr>
              <a:t>giờ</a:t>
            </a:r>
            <a:r>
              <a:rPr lang="en-US" sz="5400" dirty="0">
                <a:solidFill>
                  <a:schemeClr val="accent5">
                    <a:lumMod val="25000"/>
                  </a:schemeClr>
                </a:solidFill>
              </a:rPr>
              <a:t> </a:t>
            </a:r>
            <a:r>
              <a:rPr lang="en-US" sz="5400" dirty="0" err="1">
                <a:solidFill>
                  <a:schemeClr val="accent5">
                    <a:lumMod val="25000"/>
                  </a:schemeClr>
                </a:solidFill>
              </a:rPr>
              <a:t>vút</a:t>
            </a:r>
            <a:r>
              <a:rPr lang="en-US" sz="5400" dirty="0">
                <a:solidFill>
                  <a:schemeClr val="accent5">
                    <a:lumMod val="25000"/>
                  </a:schemeClr>
                </a:solidFill>
              </a:rPr>
              <a:t> bay </a:t>
            </a:r>
            <a:r>
              <a:rPr lang="en-US" sz="5400" dirty="0" err="1">
                <a:solidFill>
                  <a:schemeClr val="accent5">
                    <a:lumMod val="25000"/>
                  </a:schemeClr>
                </a:solidFill>
              </a:rPr>
              <a:t>theo</a:t>
            </a:r>
            <a:r>
              <a:rPr lang="en-US" sz="5400" dirty="0">
                <a:solidFill>
                  <a:schemeClr val="accent5">
                    <a:lumMod val="25000"/>
                  </a:schemeClr>
                </a:solidFill>
              </a:rPr>
              <a:t> </a:t>
            </a:r>
            <a:r>
              <a:rPr lang="en-US" sz="5400" dirty="0" err="1">
                <a:solidFill>
                  <a:schemeClr val="accent5">
                    <a:lumMod val="25000"/>
                  </a:schemeClr>
                </a:solidFill>
              </a:rPr>
              <a:t>giòng</a:t>
            </a:r>
            <a:r>
              <a:rPr lang="en-US" sz="5400" dirty="0">
                <a:solidFill>
                  <a:schemeClr val="accent5">
                    <a:lumMod val="25000"/>
                  </a:schemeClr>
                </a:solidFill>
              </a:rPr>
              <a:t> </a:t>
            </a:r>
            <a:r>
              <a:rPr lang="en-US" sz="5400" dirty="0" err="1">
                <a:solidFill>
                  <a:schemeClr val="accent5">
                    <a:lumMod val="25000"/>
                  </a:schemeClr>
                </a:solidFill>
              </a:rPr>
              <a:t>thời</a:t>
            </a:r>
            <a:r>
              <a:rPr lang="en-US" sz="5400" dirty="0">
                <a:solidFill>
                  <a:schemeClr val="accent5">
                    <a:lumMod val="25000"/>
                  </a:schemeClr>
                </a:solidFill>
              </a:rPr>
              <a:t> </a:t>
            </a:r>
            <a:r>
              <a:rPr lang="en-US" sz="5400" dirty="0" err="1">
                <a:solidFill>
                  <a:schemeClr val="accent5">
                    <a:lumMod val="25000"/>
                  </a:schemeClr>
                </a:solidFill>
              </a:rPr>
              <a:t>gian</a:t>
            </a:r>
            <a:r>
              <a:rPr lang="en-US" sz="5400" dirty="0">
                <a:solidFill>
                  <a:schemeClr val="accent5">
                    <a:lumMod val="25000"/>
                  </a:schemeClr>
                </a:solidFill>
              </a:rPr>
              <a:t>.</a:t>
            </a:r>
            <a:endParaRPr lang="vi-VN" sz="5400" b="0" dirty="0">
              <a:solidFill>
                <a:schemeClr val="accent5">
                  <a:lumMod val="25000"/>
                </a:schemeClr>
              </a:solidFill>
              <a:effectLst/>
            </a:endParaRPr>
          </a:p>
        </p:txBody>
      </p:sp>
    </p:spTree>
    <p:extLst>
      <p:ext uri="{BB962C8B-B14F-4D97-AF65-F5344CB8AC3E}">
        <p14:creationId xmlns:p14="http://schemas.microsoft.com/office/powerpoint/2010/main" val="1254631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0000"/>
                </a:solidFill>
                <a:effectLst/>
              </a:rPr>
              <a:t>Đk</a:t>
            </a:r>
            <a:r>
              <a:rPr lang="en-US" sz="5400" b="0" u="sng" dirty="0">
                <a:solidFill>
                  <a:srgbClr val="FF0000"/>
                </a:solidFill>
                <a:effectLst/>
              </a:rPr>
              <a:t>:</a:t>
            </a:r>
            <a:r>
              <a:rPr lang="en-US" sz="5400" dirty="0">
                <a:solidFill>
                  <a:srgbClr val="7030A0"/>
                </a:solidFill>
                <a:effectLst/>
              </a:rPr>
              <a:t> </a:t>
            </a:r>
            <a:r>
              <a:rPr lang="vi-VN" dirty="0">
                <a:solidFill>
                  <a:schemeClr val="accent5">
                    <a:lumMod val="25000"/>
                  </a:schemeClr>
                </a:solidFill>
              </a:rPr>
              <a:t>Diệu vời như ánh trăng và rực rỡ như vầng thái dương. Ôi Maria Mẹ Thiên Chúa! Là máng xối ơn Trời cho thế nhân bao đời. Con tôn vinh Mẹ, ca khen danh Mẹ, vì nhờ Mẹ mà Chúa Giêsu đã xuống thế ở cùng chúng con.</a:t>
            </a:r>
            <a:endParaRPr lang="vi-VN" sz="5400" b="0" dirty="0">
              <a:solidFill>
                <a:schemeClr val="accent5">
                  <a:lumMod val="25000"/>
                </a:schemeClr>
              </a:solidFill>
              <a:effectLst/>
            </a:endParaRPr>
          </a:p>
        </p:txBody>
      </p:sp>
    </p:spTree>
    <p:extLst>
      <p:ext uri="{BB962C8B-B14F-4D97-AF65-F5344CB8AC3E}">
        <p14:creationId xmlns:p14="http://schemas.microsoft.com/office/powerpoint/2010/main" val="452225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effectLst/>
              </a:rPr>
              <a:t>Tk3</a:t>
            </a:r>
            <a:r>
              <a:rPr lang="en-US" sz="5400" b="0" u="sng" dirty="0">
                <a:solidFill>
                  <a:srgbClr val="FF0000"/>
                </a:solidFill>
                <a:effectLst/>
              </a:rPr>
              <a:t>:</a:t>
            </a:r>
            <a:r>
              <a:rPr lang="en-US" sz="5400" b="0" dirty="0">
                <a:solidFill>
                  <a:srgbClr val="7030A0"/>
                </a:solidFill>
                <a:effectLst/>
              </a:rPr>
              <a:t> </a:t>
            </a:r>
            <a:r>
              <a:rPr lang="vi-VN" sz="5400" dirty="0">
                <a:solidFill>
                  <a:schemeClr val="accent5">
                    <a:lumMod val="25000"/>
                  </a:schemeClr>
                </a:solidFill>
              </a:rPr>
              <a:t>Maria ngày đêm con nhắc tên Mẹ, biển đời vỗ sóng gọi tình Mẹ giữa đại dương. Và mãi mãi trông lên Mẹ: Ánh sao mai dọi trời đêm.</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701741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i="1" dirty="0">
                <a:solidFill>
                  <a:schemeClr val="accent4">
                    <a:lumMod val="85000"/>
                    <a:lumOff val="15000"/>
                  </a:schemeClr>
                </a:solidFill>
                <a:effectLst/>
                <a:latin typeface="+mj-lt"/>
                <a:cs typeface="Times New Roman" panose="02020603050405020304" pitchFamily="18" charset="0"/>
              </a:rPr>
              <a:t>KINH VINH DANH</a:t>
            </a:r>
          </a:p>
          <a:p>
            <a:pPr eaLnBrk="1" hangingPunct="1">
              <a:lnSpc>
                <a:spcPct val="150000"/>
              </a:lnSpc>
            </a:pPr>
            <a:r>
              <a:rPr lang="en-US" sz="7200" i="1" dirty="0" err="1">
                <a:solidFill>
                  <a:schemeClr val="accent4">
                    <a:lumMod val="85000"/>
                    <a:lumOff val="15000"/>
                  </a:schemeClr>
                </a:solidFill>
                <a:effectLst/>
                <a:latin typeface="+mj-lt"/>
                <a:cs typeface="Times New Roman" panose="02020603050405020304" pitchFamily="18" charset="0"/>
              </a:rPr>
              <a:t>Ca</a:t>
            </a:r>
            <a:r>
              <a:rPr lang="en-US" sz="7200" i="1" dirty="0">
                <a:solidFill>
                  <a:schemeClr val="accent4">
                    <a:lumMod val="85000"/>
                    <a:lumOff val="15000"/>
                  </a:schemeClr>
                </a:solidFill>
                <a:effectLst/>
                <a:latin typeface="+mj-lt"/>
                <a:cs typeface="Times New Roman" panose="02020603050405020304" pitchFamily="18" charset="0"/>
              </a:rPr>
              <a:t> </a:t>
            </a:r>
            <a:r>
              <a:rPr lang="en-US" sz="7200" i="1" dirty="0" err="1">
                <a:solidFill>
                  <a:schemeClr val="accent4">
                    <a:lumMod val="85000"/>
                    <a:lumOff val="15000"/>
                  </a:schemeClr>
                </a:solidFill>
                <a:effectLst/>
                <a:latin typeface="+mj-lt"/>
                <a:cs typeface="Times New Roman" panose="02020603050405020304" pitchFamily="18" charset="0"/>
              </a:rPr>
              <a:t>Lên</a:t>
            </a:r>
            <a:r>
              <a:rPr lang="en-US" sz="7200" i="1" dirty="0">
                <a:solidFill>
                  <a:schemeClr val="accent4">
                    <a:lumMod val="85000"/>
                    <a:lumOff val="15000"/>
                  </a:schemeClr>
                </a:solidFill>
                <a:effectLst/>
                <a:latin typeface="+mj-lt"/>
                <a:cs typeface="Times New Roman" panose="02020603050405020304" pitchFamily="18" charset="0"/>
              </a:rPr>
              <a:t> </a:t>
            </a:r>
            <a:r>
              <a:rPr lang="en-US" sz="7200" i="1" dirty="0" err="1">
                <a:solidFill>
                  <a:schemeClr val="accent4">
                    <a:lumMod val="85000"/>
                    <a:lumOff val="15000"/>
                  </a:schemeClr>
                </a:solidFill>
                <a:effectLst/>
                <a:latin typeface="+mj-lt"/>
                <a:cs typeface="Times New Roman" panose="02020603050405020304" pitchFamily="18" charset="0"/>
              </a:rPr>
              <a:t>Đi</a:t>
            </a:r>
            <a:r>
              <a:rPr lang="en-US" sz="7200" i="1" dirty="0">
                <a:solidFill>
                  <a:schemeClr val="accent4">
                    <a:lumMod val="85000"/>
                    <a:lumOff val="15000"/>
                  </a:schemeClr>
                </a:solidFill>
                <a:effectLst/>
                <a:latin typeface="+mj-lt"/>
                <a:cs typeface="Times New Roman" panose="02020603050405020304" pitchFamily="18" charset="0"/>
              </a:rPr>
              <a:t> 2</a:t>
            </a:r>
            <a:endParaRPr lang="vi-VN" sz="7200" i="1" dirty="0">
              <a:solidFill>
                <a:schemeClr val="accent4">
                  <a:lumMod val="85000"/>
                  <a:lumOff val="1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615065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dirty="0">
                <a:solidFill>
                  <a:srgbClr val="FF0000"/>
                </a:solidFill>
                <a:effectLst/>
                <a:latin typeface="+mj-lt"/>
                <a:cs typeface="Times New Roman" panose="02020603050405020304" pitchFamily="18" charset="0"/>
              </a:rPr>
              <a:t>KINH VINH DANH</a:t>
            </a:r>
            <a:endParaRPr lang="vi-VN" sz="7200" b="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8304773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i="1" u="sng" dirty="0">
                <a:solidFill>
                  <a:srgbClr val="C00000"/>
                </a:solidFill>
                <a:effectLst/>
                <a:latin typeface="+mj-lt"/>
                <a:cs typeface="Times New Roman" panose="02020603050405020304" pitchFamily="18" charset="0"/>
              </a:rPr>
              <a:t>Chủ tế: </a:t>
            </a:r>
            <a:r>
              <a:rPr lang="vi-VN" sz="5400" i="1" dirty="0">
                <a:solidFill>
                  <a:srgbClr val="C00000"/>
                </a:solidFill>
                <a:effectLst/>
                <a:latin typeface="+mj-lt"/>
                <a:cs typeface="Times New Roman" panose="02020603050405020304" pitchFamily="18" charset="0"/>
              </a:rPr>
              <a:t>Vinh danh Thiên Chúa trên các tầng trời. </a:t>
            </a:r>
            <a:r>
              <a:rPr lang="vi-VN" sz="5400" dirty="0">
                <a:solidFill>
                  <a:schemeClr val="accent5">
                    <a:lumMod val="25000"/>
                  </a:schemeClr>
                </a:solidFill>
                <a:effectLst/>
                <a:latin typeface="+mj-lt"/>
                <a:cs typeface="Times New Roman" panose="02020603050405020304" pitchFamily="18" charset="0"/>
              </a:rPr>
              <a:t>Và bình an dưới thế, bình an dưới thế cho người thiện tâm. </a:t>
            </a:r>
            <a:endParaRPr lang="vi-VN" sz="7200"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17744656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dirty="0" err="1">
                <a:solidFill>
                  <a:schemeClr val="accent5">
                    <a:lumMod val="25000"/>
                  </a:schemeClr>
                </a:solidFill>
                <a:effectLst/>
                <a:latin typeface="+mj-lt"/>
                <a:cs typeface="Times New Roman" panose="02020603050405020304" pitchFamily="18" charset="0"/>
              </a:rPr>
              <a:t>Chúng</a:t>
            </a:r>
            <a:r>
              <a:rPr lang="en-US" sz="4800" dirty="0">
                <a:solidFill>
                  <a:schemeClr val="accent5">
                    <a:lumMod val="25000"/>
                  </a:schemeClr>
                </a:solidFill>
                <a:effectLst/>
                <a:latin typeface="+mj-lt"/>
                <a:cs typeface="Times New Roman" panose="02020603050405020304" pitchFamily="18" charset="0"/>
              </a:rPr>
              <a:t> con </a:t>
            </a:r>
            <a:r>
              <a:rPr lang="en-US" sz="4800" dirty="0" err="1">
                <a:solidFill>
                  <a:schemeClr val="accent5">
                    <a:lumMod val="25000"/>
                  </a:schemeClr>
                </a:solidFill>
                <a:effectLst/>
                <a:latin typeface="+mj-lt"/>
                <a:cs typeface="Times New Roman" panose="02020603050405020304" pitchFamily="18" charset="0"/>
              </a:rPr>
              <a:t>ca</a:t>
            </a:r>
            <a:r>
              <a:rPr lang="en-US" sz="4800" dirty="0">
                <a:solidFill>
                  <a:schemeClr val="accent5">
                    <a:lumMod val="25000"/>
                  </a:schemeClr>
                </a:solidFill>
                <a:effectLst/>
                <a:latin typeface="+mj-lt"/>
                <a:cs typeface="Times New Roman" panose="02020603050405020304" pitchFamily="18" charset="0"/>
              </a:rPr>
              <a:t> </a:t>
            </a:r>
            <a:r>
              <a:rPr lang="en-US" sz="4800" dirty="0" err="1">
                <a:solidFill>
                  <a:schemeClr val="accent5">
                    <a:lumMod val="25000"/>
                  </a:schemeClr>
                </a:solidFill>
                <a:effectLst/>
                <a:latin typeface="+mj-lt"/>
                <a:cs typeface="Times New Roman" panose="02020603050405020304" pitchFamily="18" charset="0"/>
              </a:rPr>
              <a:t>ngợi</a:t>
            </a:r>
            <a:r>
              <a:rPr lang="en-US" sz="4800" dirty="0">
                <a:solidFill>
                  <a:schemeClr val="accent5">
                    <a:lumMod val="25000"/>
                  </a:schemeClr>
                </a:solidFill>
                <a:effectLst/>
                <a:latin typeface="+mj-lt"/>
                <a:cs typeface="Times New Roman" panose="02020603050405020304" pitchFamily="18" charset="0"/>
              </a:rPr>
              <a:t> </a:t>
            </a:r>
            <a:r>
              <a:rPr lang="en-US" sz="4800" dirty="0" err="1">
                <a:solidFill>
                  <a:schemeClr val="accent5">
                    <a:lumMod val="25000"/>
                  </a:schemeClr>
                </a:solidFill>
                <a:effectLst/>
                <a:latin typeface="+mj-lt"/>
                <a:cs typeface="Times New Roman" panose="02020603050405020304" pitchFamily="18" charset="0"/>
              </a:rPr>
              <a:t>Chúa</a:t>
            </a:r>
            <a:r>
              <a:rPr lang="en-US" sz="4800" dirty="0">
                <a:solidFill>
                  <a:schemeClr val="accent5">
                    <a:lumMod val="25000"/>
                  </a:schemeClr>
                </a:solidFill>
                <a:effectLst/>
                <a:latin typeface="+mj-lt"/>
                <a:cs typeface="Times New Roman" panose="02020603050405020304" pitchFamily="18" charset="0"/>
              </a:rPr>
              <a:t>. </a:t>
            </a:r>
            <a:r>
              <a:rPr lang="en-US" sz="4800" dirty="0" err="1">
                <a:solidFill>
                  <a:schemeClr val="accent5">
                    <a:lumMod val="25000"/>
                  </a:schemeClr>
                </a:solidFill>
                <a:effectLst/>
                <a:latin typeface="+mj-lt"/>
                <a:cs typeface="Times New Roman" panose="02020603050405020304" pitchFamily="18" charset="0"/>
              </a:rPr>
              <a:t>Chúng</a:t>
            </a:r>
            <a:r>
              <a:rPr lang="en-US" sz="4800" dirty="0">
                <a:solidFill>
                  <a:schemeClr val="accent5">
                    <a:lumMod val="25000"/>
                  </a:schemeClr>
                </a:solidFill>
                <a:effectLst/>
                <a:latin typeface="+mj-lt"/>
                <a:cs typeface="Times New Roman" panose="02020603050405020304" pitchFamily="18" charset="0"/>
              </a:rPr>
              <a:t> con </a:t>
            </a:r>
            <a:r>
              <a:rPr lang="en-US" sz="4800" dirty="0" err="1">
                <a:solidFill>
                  <a:schemeClr val="accent5">
                    <a:lumMod val="25000"/>
                  </a:schemeClr>
                </a:solidFill>
                <a:effectLst/>
                <a:latin typeface="+mj-lt"/>
                <a:cs typeface="Times New Roman" panose="02020603050405020304" pitchFamily="18" charset="0"/>
              </a:rPr>
              <a:t>chúc</a:t>
            </a:r>
            <a:r>
              <a:rPr lang="en-US" sz="4800" dirty="0">
                <a:solidFill>
                  <a:schemeClr val="accent5">
                    <a:lumMod val="25000"/>
                  </a:schemeClr>
                </a:solidFill>
                <a:effectLst/>
                <a:latin typeface="+mj-lt"/>
                <a:cs typeface="Times New Roman" panose="02020603050405020304" pitchFamily="18" charset="0"/>
              </a:rPr>
              <a:t> </a:t>
            </a:r>
            <a:r>
              <a:rPr lang="en-US" sz="4800" dirty="0" err="1">
                <a:solidFill>
                  <a:schemeClr val="accent5">
                    <a:lumMod val="25000"/>
                  </a:schemeClr>
                </a:solidFill>
                <a:effectLst/>
                <a:latin typeface="+mj-lt"/>
                <a:cs typeface="Times New Roman" panose="02020603050405020304" pitchFamily="18" charset="0"/>
              </a:rPr>
              <a:t>tụng</a:t>
            </a:r>
            <a:r>
              <a:rPr lang="en-US" sz="4800" dirty="0">
                <a:solidFill>
                  <a:schemeClr val="accent5">
                    <a:lumMod val="25000"/>
                  </a:schemeClr>
                </a:solidFill>
                <a:effectLst/>
                <a:latin typeface="+mj-lt"/>
                <a:cs typeface="Times New Roman" panose="02020603050405020304" pitchFamily="18" charset="0"/>
              </a:rPr>
              <a:t> </a:t>
            </a:r>
            <a:r>
              <a:rPr lang="en-US" sz="4800" dirty="0" err="1">
                <a:solidFill>
                  <a:schemeClr val="accent5">
                    <a:lumMod val="25000"/>
                  </a:schemeClr>
                </a:solidFill>
                <a:effectLst/>
                <a:latin typeface="+mj-lt"/>
                <a:cs typeface="Times New Roman" panose="02020603050405020304" pitchFamily="18" charset="0"/>
              </a:rPr>
              <a:t>Chúa</a:t>
            </a:r>
            <a:r>
              <a:rPr lang="en-US" sz="4800" dirty="0">
                <a:solidFill>
                  <a:schemeClr val="accent5">
                    <a:lumMod val="25000"/>
                  </a:schemeClr>
                </a:solidFill>
                <a:effectLst/>
                <a:latin typeface="+mj-lt"/>
                <a:cs typeface="Times New Roman" panose="02020603050405020304" pitchFamily="18" charset="0"/>
              </a:rPr>
              <a:t>. </a:t>
            </a:r>
            <a:r>
              <a:rPr lang="en-US" sz="4800" dirty="0" err="1">
                <a:solidFill>
                  <a:schemeClr val="accent5">
                    <a:lumMod val="25000"/>
                  </a:schemeClr>
                </a:solidFill>
                <a:effectLst/>
                <a:latin typeface="+mj-lt"/>
                <a:cs typeface="Times New Roman" panose="02020603050405020304" pitchFamily="18" charset="0"/>
              </a:rPr>
              <a:t>Chúng</a:t>
            </a:r>
            <a:r>
              <a:rPr lang="en-US" sz="4800" dirty="0">
                <a:solidFill>
                  <a:schemeClr val="accent5">
                    <a:lumMod val="25000"/>
                  </a:schemeClr>
                </a:solidFill>
                <a:effectLst/>
                <a:latin typeface="+mj-lt"/>
                <a:cs typeface="Times New Roman" panose="02020603050405020304" pitchFamily="18" charset="0"/>
              </a:rPr>
              <a:t> con </a:t>
            </a:r>
            <a:r>
              <a:rPr lang="en-US" sz="4800" dirty="0" err="1">
                <a:solidFill>
                  <a:schemeClr val="accent5">
                    <a:lumMod val="25000"/>
                  </a:schemeClr>
                </a:solidFill>
                <a:effectLst/>
                <a:latin typeface="+mj-lt"/>
                <a:cs typeface="Times New Roman" panose="02020603050405020304" pitchFamily="18" charset="0"/>
              </a:rPr>
              <a:t>thờ</a:t>
            </a:r>
            <a:r>
              <a:rPr lang="en-US" sz="4800" dirty="0">
                <a:solidFill>
                  <a:schemeClr val="accent5">
                    <a:lumMod val="25000"/>
                  </a:schemeClr>
                </a:solidFill>
                <a:effectLst/>
                <a:latin typeface="+mj-lt"/>
                <a:cs typeface="Times New Roman" panose="02020603050405020304" pitchFamily="18" charset="0"/>
              </a:rPr>
              <a:t> </a:t>
            </a:r>
            <a:r>
              <a:rPr lang="en-US" sz="4800" dirty="0" err="1">
                <a:solidFill>
                  <a:schemeClr val="accent5">
                    <a:lumMod val="25000"/>
                  </a:schemeClr>
                </a:solidFill>
                <a:effectLst/>
                <a:latin typeface="+mj-lt"/>
                <a:cs typeface="Times New Roman" panose="02020603050405020304" pitchFamily="18" charset="0"/>
              </a:rPr>
              <a:t>lạy</a:t>
            </a:r>
            <a:r>
              <a:rPr lang="en-US" sz="4800" dirty="0">
                <a:solidFill>
                  <a:schemeClr val="accent5">
                    <a:lumMod val="25000"/>
                  </a:schemeClr>
                </a:solidFill>
                <a:effectLst/>
                <a:latin typeface="+mj-lt"/>
                <a:cs typeface="Times New Roman" panose="02020603050405020304" pitchFamily="18" charset="0"/>
              </a:rPr>
              <a:t> </a:t>
            </a:r>
            <a:r>
              <a:rPr lang="en-US" sz="4800" dirty="0" err="1">
                <a:solidFill>
                  <a:schemeClr val="accent5">
                    <a:lumMod val="25000"/>
                  </a:schemeClr>
                </a:solidFill>
                <a:effectLst/>
                <a:latin typeface="+mj-lt"/>
                <a:cs typeface="Times New Roman" panose="02020603050405020304" pitchFamily="18" charset="0"/>
              </a:rPr>
              <a:t>Chúa</a:t>
            </a:r>
            <a:r>
              <a:rPr lang="en-US" sz="4800" dirty="0">
                <a:solidFill>
                  <a:schemeClr val="accent5">
                    <a:lumMod val="25000"/>
                  </a:schemeClr>
                </a:solidFill>
                <a:effectLst/>
                <a:latin typeface="+mj-lt"/>
                <a:cs typeface="Times New Roman" panose="02020603050405020304" pitchFamily="18" charset="0"/>
              </a:rPr>
              <a:t>. </a:t>
            </a:r>
            <a:r>
              <a:rPr lang="en-US" sz="4800" dirty="0" err="1">
                <a:solidFill>
                  <a:schemeClr val="accent5">
                    <a:lumMod val="25000"/>
                  </a:schemeClr>
                </a:solidFill>
                <a:effectLst/>
                <a:latin typeface="+mj-lt"/>
                <a:cs typeface="Times New Roman" panose="02020603050405020304" pitchFamily="18" charset="0"/>
              </a:rPr>
              <a:t>Chúng</a:t>
            </a:r>
            <a:r>
              <a:rPr lang="en-US" sz="4800" dirty="0">
                <a:solidFill>
                  <a:schemeClr val="accent5">
                    <a:lumMod val="25000"/>
                  </a:schemeClr>
                </a:solidFill>
                <a:effectLst/>
                <a:latin typeface="+mj-lt"/>
                <a:cs typeface="Times New Roman" panose="02020603050405020304" pitchFamily="18" charset="0"/>
              </a:rPr>
              <a:t> con </a:t>
            </a:r>
            <a:r>
              <a:rPr lang="en-US" sz="4800" dirty="0" err="1">
                <a:solidFill>
                  <a:schemeClr val="accent5">
                    <a:lumMod val="25000"/>
                  </a:schemeClr>
                </a:solidFill>
                <a:effectLst/>
                <a:latin typeface="+mj-lt"/>
                <a:cs typeface="Times New Roman" panose="02020603050405020304" pitchFamily="18" charset="0"/>
              </a:rPr>
              <a:t>tôn</a:t>
            </a:r>
            <a:r>
              <a:rPr lang="en-US" sz="4800" dirty="0">
                <a:solidFill>
                  <a:schemeClr val="accent5">
                    <a:lumMod val="25000"/>
                  </a:schemeClr>
                </a:solidFill>
                <a:effectLst/>
                <a:latin typeface="+mj-lt"/>
                <a:cs typeface="Times New Roman" panose="02020603050405020304" pitchFamily="18" charset="0"/>
              </a:rPr>
              <a:t> </a:t>
            </a:r>
            <a:r>
              <a:rPr lang="en-US" sz="4800" dirty="0" err="1">
                <a:solidFill>
                  <a:schemeClr val="accent5">
                    <a:lumMod val="25000"/>
                  </a:schemeClr>
                </a:solidFill>
                <a:effectLst/>
                <a:latin typeface="+mj-lt"/>
                <a:cs typeface="Times New Roman" panose="02020603050405020304" pitchFamily="18" charset="0"/>
              </a:rPr>
              <a:t>vinh</a:t>
            </a:r>
            <a:r>
              <a:rPr lang="en-US" sz="4800" dirty="0">
                <a:solidFill>
                  <a:schemeClr val="accent5">
                    <a:lumMod val="25000"/>
                  </a:schemeClr>
                </a:solidFill>
                <a:effectLst/>
                <a:latin typeface="+mj-lt"/>
                <a:cs typeface="Times New Roman" panose="02020603050405020304" pitchFamily="18" charset="0"/>
              </a:rPr>
              <a:t> </a:t>
            </a:r>
            <a:r>
              <a:rPr lang="en-US" sz="4800" dirty="0" err="1">
                <a:solidFill>
                  <a:schemeClr val="accent5">
                    <a:lumMod val="25000"/>
                  </a:schemeClr>
                </a:solidFill>
                <a:effectLst/>
                <a:latin typeface="+mj-lt"/>
                <a:cs typeface="Times New Roman" panose="02020603050405020304" pitchFamily="18" charset="0"/>
              </a:rPr>
              <a:t>Chúa</a:t>
            </a:r>
            <a:r>
              <a:rPr lang="en-US" sz="4800" dirty="0">
                <a:solidFill>
                  <a:schemeClr val="accent5">
                    <a:lumMod val="25000"/>
                  </a:schemeClr>
                </a:solidFill>
                <a:effectLst/>
                <a:latin typeface="+mj-lt"/>
                <a:cs typeface="Times New Roman" panose="02020603050405020304" pitchFamily="18" charset="0"/>
              </a:rPr>
              <a:t>. </a:t>
            </a:r>
            <a:r>
              <a:rPr lang="en-US" sz="4800" dirty="0" err="1">
                <a:solidFill>
                  <a:schemeClr val="accent5">
                    <a:lumMod val="25000"/>
                  </a:schemeClr>
                </a:solidFill>
                <a:effectLst/>
                <a:latin typeface="+mj-lt"/>
                <a:cs typeface="Times New Roman" panose="02020603050405020304" pitchFamily="18" charset="0"/>
              </a:rPr>
              <a:t>Chúng</a:t>
            </a:r>
            <a:r>
              <a:rPr lang="en-US" sz="4800" dirty="0">
                <a:solidFill>
                  <a:schemeClr val="accent5">
                    <a:lumMod val="25000"/>
                  </a:schemeClr>
                </a:solidFill>
                <a:effectLst/>
                <a:latin typeface="+mj-lt"/>
                <a:cs typeface="Times New Roman" panose="02020603050405020304" pitchFamily="18" charset="0"/>
              </a:rPr>
              <a:t> con </a:t>
            </a:r>
            <a:r>
              <a:rPr lang="en-US" sz="4800" dirty="0" err="1">
                <a:solidFill>
                  <a:schemeClr val="accent5">
                    <a:lumMod val="25000"/>
                  </a:schemeClr>
                </a:solidFill>
                <a:effectLst/>
                <a:latin typeface="+mj-lt"/>
                <a:cs typeface="Times New Roman" panose="02020603050405020304" pitchFamily="18" charset="0"/>
              </a:rPr>
              <a:t>cảm</a:t>
            </a:r>
            <a:r>
              <a:rPr lang="en-US" sz="4800" dirty="0">
                <a:solidFill>
                  <a:schemeClr val="accent5">
                    <a:lumMod val="25000"/>
                  </a:schemeClr>
                </a:solidFill>
                <a:effectLst/>
                <a:latin typeface="+mj-lt"/>
                <a:cs typeface="Times New Roman" panose="02020603050405020304" pitchFamily="18" charset="0"/>
              </a:rPr>
              <a:t> </a:t>
            </a:r>
            <a:r>
              <a:rPr lang="en-US" sz="4800" dirty="0" err="1">
                <a:solidFill>
                  <a:schemeClr val="accent5">
                    <a:lumMod val="25000"/>
                  </a:schemeClr>
                </a:solidFill>
                <a:effectLst/>
                <a:latin typeface="+mj-lt"/>
                <a:cs typeface="Times New Roman" panose="02020603050405020304" pitchFamily="18" charset="0"/>
              </a:rPr>
              <a:t>tạ</a:t>
            </a:r>
            <a:r>
              <a:rPr lang="en-US" sz="4800" dirty="0">
                <a:solidFill>
                  <a:schemeClr val="accent5">
                    <a:lumMod val="25000"/>
                  </a:schemeClr>
                </a:solidFill>
                <a:effectLst/>
                <a:latin typeface="+mj-lt"/>
                <a:cs typeface="Times New Roman" panose="02020603050405020304" pitchFamily="18" charset="0"/>
              </a:rPr>
              <a:t> </a:t>
            </a:r>
            <a:r>
              <a:rPr lang="en-US" sz="4800" dirty="0" err="1">
                <a:solidFill>
                  <a:schemeClr val="accent5">
                    <a:lumMod val="25000"/>
                  </a:schemeClr>
                </a:solidFill>
                <a:effectLst/>
                <a:latin typeface="+mj-lt"/>
                <a:cs typeface="Times New Roman" panose="02020603050405020304" pitchFamily="18" charset="0"/>
              </a:rPr>
              <a:t>Chúa</a:t>
            </a:r>
            <a:r>
              <a:rPr lang="en-US" sz="4800" dirty="0">
                <a:solidFill>
                  <a:schemeClr val="accent5">
                    <a:lumMod val="25000"/>
                  </a:schemeClr>
                </a:solidFill>
                <a:effectLst/>
                <a:latin typeface="+mj-lt"/>
                <a:cs typeface="Times New Roman" panose="02020603050405020304" pitchFamily="18" charset="0"/>
              </a:rPr>
              <a:t> </a:t>
            </a:r>
            <a:r>
              <a:rPr lang="en-US" sz="4800" dirty="0" err="1">
                <a:solidFill>
                  <a:schemeClr val="accent5">
                    <a:lumMod val="25000"/>
                  </a:schemeClr>
                </a:solidFill>
                <a:effectLst/>
                <a:latin typeface="+mj-lt"/>
                <a:cs typeface="Times New Roman" panose="02020603050405020304" pitchFamily="18" charset="0"/>
              </a:rPr>
              <a:t>vì</a:t>
            </a:r>
            <a:r>
              <a:rPr lang="en-US" sz="4800" dirty="0">
                <a:solidFill>
                  <a:schemeClr val="accent5">
                    <a:lumMod val="25000"/>
                  </a:schemeClr>
                </a:solidFill>
                <a:effectLst/>
                <a:latin typeface="+mj-lt"/>
                <a:cs typeface="Times New Roman" panose="02020603050405020304" pitchFamily="18" charset="0"/>
              </a:rPr>
              <a:t> </a:t>
            </a:r>
            <a:r>
              <a:rPr lang="en-US" sz="4800" dirty="0" err="1">
                <a:solidFill>
                  <a:schemeClr val="accent5">
                    <a:lumMod val="25000"/>
                  </a:schemeClr>
                </a:solidFill>
                <a:effectLst/>
                <a:latin typeface="+mj-lt"/>
                <a:cs typeface="Times New Roman" panose="02020603050405020304" pitchFamily="18" charset="0"/>
              </a:rPr>
              <a:t>vinh</a:t>
            </a:r>
            <a:r>
              <a:rPr lang="en-US" sz="4800" dirty="0">
                <a:solidFill>
                  <a:schemeClr val="accent5">
                    <a:lumMod val="25000"/>
                  </a:schemeClr>
                </a:solidFill>
                <a:effectLst/>
                <a:latin typeface="+mj-lt"/>
                <a:cs typeface="Times New Roman" panose="02020603050405020304" pitchFamily="18" charset="0"/>
              </a:rPr>
              <a:t> </a:t>
            </a:r>
            <a:r>
              <a:rPr lang="en-US" sz="4800" dirty="0" err="1">
                <a:solidFill>
                  <a:schemeClr val="accent5">
                    <a:lumMod val="25000"/>
                  </a:schemeClr>
                </a:solidFill>
                <a:effectLst/>
                <a:latin typeface="+mj-lt"/>
                <a:cs typeface="Times New Roman" panose="02020603050405020304" pitchFamily="18" charset="0"/>
              </a:rPr>
              <a:t>quang</a:t>
            </a:r>
            <a:r>
              <a:rPr lang="en-US" sz="4800" dirty="0">
                <a:solidFill>
                  <a:schemeClr val="accent5">
                    <a:lumMod val="25000"/>
                  </a:schemeClr>
                </a:solidFill>
                <a:effectLst/>
                <a:latin typeface="+mj-lt"/>
                <a:cs typeface="Times New Roman" panose="02020603050405020304" pitchFamily="18" charset="0"/>
              </a:rPr>
              <a:t> </a:t>
            </a:r>
            <a:r>
              <a:rPr lang="en-US" sz="4800" dirty="0" err="1">
                <a:solidFill>
                  <a:schemeClr val="accent5">
                    <a:lumMod val="25000"/>
                  </a:schemeClr>
                </a:solidFill>
                <a:effectLst/>
                <a:latin typeface="+mj-lt"/>
                <a:cs typeface="Times New Roman" panose="02020603050405020304" pitchFamily="18" charset="0"/>
              </a:rPr>
              <a:t>cao</a:t>
            </a:r>
            <a:r>
              <a:rPr lang="en-US" sz="4800" dirty="0">
                <a:solidFill>
                  <a:schemeClr val="accent5">
                    <a:lumMod val="25000"/>
                  </a:schemeClr>
                </a:solidFill>
                <a:effectLst/>
                <a:latin typeface="+mj-lt"/>
                <a:cs typeface="Times New Roman" panose="02020603050405020304" pitchFamily="18" charset="0"/>
              </a:rPr>
              <a:t> </a:t>
            </a:r>
            <a:r>
              <a:rPr lang="en-US" sz="4800" dirty="0" err="1">
                <a:solidFill>
                  <a:schemeClr val="accent5">
                    <a:lumMod val="25000"/>
                  </a:schemeClr>
                </a:solidFill>
                <a:effectLst/>
                <a:latin typeface="+mj-lt"/>
                <a:cs typeface="Times New Roman" panose="02020603050405020304" pitchFamily="18" charset="0"/>
              </a:rPr>
              <a:t>cả</a:t>
            </a:r>
            <a:r>
              <a:rPr lang="en-US" sz="4800" dirty="0">
                <a:solidFill>
                  <a:schemeClr val="accent5">
                    <a:lumMod val="25000"/>
                  </a:schemeClr>
                </a:solidFill>
                <a:effectLst/>
                <a:latin typeface="+mj-lt"/>
                <a:cs typeface="Times New Roman" panose="02020603050405020304" pitchFamily="18" charset="0"/>
              </a:rPr>
              <a:t> </a:t>
            </a:r>
            <a:r>
              <a:rPr lang="en-US" sz="4800" dirty="0" err="1">
                <a:solidFill>
                  <a:schemeClr val="accent5">
                    <a:lumMod val="25000"/>
                  </a:schemeClr>
                </a:solidFill>
                <a:effectLst/>
                <a:latin typeface="+mj-lt"/>
                <a:cs typeface="Times New Roman" panose="02020603050405020304" pitchFamily="18" charset="0"/>
              </a:rPr>
              <a:t>Chúa</a:t>
            </a:r>
            <a:r>
              <a:rPr lang="en-US" sz="4800" dirty="0">
                <a:solidFill>
                  <a:schemeClr val="accent5">
                    <a:lumMod val="25000"/>
                  </a:schemeClr>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4282531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dirty="0">
                <a:solidFill>
                  <a:schemeClr val="accent5">
                    <a:lumMod val="25000"/>
                  </a:schemeClr>
                </a:solidFill>
                <a:effectLst/>
                <a:latin typeface="+mj-lt"/>
                <a:cs typeface="Times New Roman" panose="02020603050405020304" pitchFamily="18" charset="0"/>
              </a:rPr>
              <a:t>Lạy Chúa là Thiên Chúa, là Vua trên trời, là Chúa Cha toàn năng. Lạy Con Một Thiên Chúa, </a:t>
            </a:r>
            <a:r>
              <a:rPr lang="vi-VN" sz="5400"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3155098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dirty="0">
                <a:solidFill>
                  <a:schemeClr val="accent5">
                    <a:lumMod val="25000"/>
                  </a:schemeClr>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022995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1504950"/>
            <a:ext cx="9144000" cy="1524000"/>
          </a:xfrm>
        </p:spPr>
        <p:txBody>
          <a:bodyPr/>
          <a:lstStyle/>
          <a:p>
            <a:pPr eaLnBrk="1" hangingPunct="1">
              <a:lnSpc>
                <a:spcPct val="105000"/>
              </a:lnSpc>
            </a:pPr>
            <a:r>
              <a:rPr lang="en-US" sz="6600" dirty="0">
                <a:solidFill>
                  <a:schemeClr val="accent5">
                    <a:lumMod val="25000"/>
                  </a:schemeClr>
                </a:solidFill>
                <a:effectLst/>
                <a:latin typeface="+mj-lt"/>
                <a:cs typeface="Tahoma" pitchFamily="34" charset="0"/>
              </a:rPr>
              <a:t>TẬP HÁT CỘNG ĐOÀN</a:t>
            </a:r>
            <a:endParaRPr lang="en-US" sz="60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71709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endParaRPr lang="en-US" sz="1000" dirty="0">
              <a:solidFill>
                <a:schemeClr val="accent5">
                  <a:lumMod val="25000"/>
                </a:schemeClr>
              </a:solidFill>
              <a:effectLst/>
              <a:latin typeface="+mj-lt"/>
              <a:cs typeface="Times New Roman" panose="02020603050405020304" pitchFamily="18" charset="0"/>
            </a:endParaRPr>
          </a:p>
          <a:p>
            <a:pPr marL="0" indent="0" algn="just" eaLnBrk="1" hangingPunct="1">
              <a:lnSpc>
                <a:spcPct val="145000"/>
              </a:lnSpc>
              <a:buFontTx/>
              <a:buNone/>
            </a:pPr>
            <a:r>
              <a:rPr lang="vi-VN" sz="4800" dirty="0">
                <a:solidFill>
                  <a:schemeClr val="accent5">
                    <a:lumMod val="25000"/>
                  </a:schemeClr>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705666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dirty="0" err="1">
                <a:solidFill>
                  <a:srgbClr val="C00000"/>
                </a:solidFill>
                <a:effectLst/>
                <a:latin typeface="+mj-lt"/>
                <a:cs typeface="Times New Roman" panose="02020603050405020304" pitchFamily="18" charset="0"/>
              </a:rPr>
              <a:t>Vì</a:t>
            </a:r>
            <a:r>
              <a:rPr lang="en-US" sz="4400" dirty="0">
                <a:solidFill>
                  <a:srgbClr val="C00000"/>
                </a:solidFill>
                <a:effectLst/>
                <a:latin typeface="+mj-lt"/>
                <a:cs typeface="Times New Roman" panose="02020603050405020304" pitchFamily="18" charset="0"/>
              </a:rPr>
              <a:t> </a:t>
            </a:r>
            <a:r>
              <a:rPr lang="en-US" sz="4400" dirty="0" err="1">
                <a:solidFill>
                  <a:srgbClr val="C00000"/>
                </a:solidFill>
                <a:effectLst/>
                <a:latin typeface="+mj-lt"/>
                <a:cs typeface="Times New Roman" panose="02020603050405020304" pitchFamily="18" charset="0"/>
              </a:rPr>
              <a:t>lạy</a:t>
            </a:r>
            <a:r>
              <a:rPr lang="en-US" sz="4400" dirty="0">
                <a:solidFill>
                  <a:srgbClr val="C00000"/>
                </a:solidFill>
                <a:effectLst/>
                <a:latin typeface="+mj-lt"/>
                <a:cs typeface="Times New Roman" panose="02020603050405020304" pitchFamily="18" charset="0"/>
              </a:rPr>
              <a:t> </a:t>
            </a:r>
            <a:r>
              <a:rPr lang="en-US" sz="4400" dirty="0" err="1">
                <a:solidFill>
                  <a:srgbClr val="C00000"/>
                </a:solidFill>
                <a:effectLst/>
                <a:latin typeface="+mj-lt"/>
                <a:cs typeface="Times New Roman" panose="02020603050405020304" pitchFamily="18" charset="0"/>
              </a:rPr>
              <a:t>Chúa</a:t>
            </a:r>
            <a:r>
              <a:rPr lang="en-US" sz="4400" dirty="0">
                <a:solidFill>
                  <a:srgbClr val="C00000"/>
                </a:solidFill>
                <a:effectLst/>
                <a:latin typeface="+mj-lt"/>
                <a:cs typeface="Times New Roman" panose="02020603050405020304" pitchFamily="18" charset="0"/>
              </a:rPr>
              <a:t> </a:t>
            </a:r>
            <a:r>
              <a:rPr lang="en-US" sz="4400" dirty="0" err="1">
                <a:solidFill>
                  <a:srgbClr val="C00000"/>
                </a:solidFill>
                <a:effectLst/>
                <a:latin typeface="+mj-lt"/>
                <a:cs typeface="Times New Roman" panose="02020603050405020304" pitchFamily="18" charset="0"/>
              </a:rPr>
              <a:t>Giê-su</a:t>
            </a:r>
            <a:r>
              <a:rPr lang="en-US" sz="4400" dirty="0">
                <a:solidFill>
                  <a:srgbClr val="C00000"/>
                </a:solidFill>
                <a:effectLst/>
                <a:latin typeface="+mj-lt"/>
                <a:cs typeface="Times New Roman" panose="02020603050405020304" pitchFamily="18" charset="0"/>
              </a:rPr>
              <a:t> Ki-</a:t>
            </a:r>
            <a:r>
              <a:rPr lang="en-US" sz="4400" dirty="0" err="1">
                <a:solidFill>
                  <a:srgbClr val="C00000"/>
                </a:solidFill>
                <a:effectLst/>
                <a:latin typeface="+mj-lt"/>
                <a:cs typeface="Times New Roman" panose="02020603050405020304" pitchFamily="18" charset="0"/>
              </a:rPr>
              <a:t>tô</a:t>
            </a:r>
            <a:r>
              <a:rPr lang="en-US" sz="4400" dirty="0">
                <a:solidFill>
                  <a:srgbClr val="C00000"/>
                </a:solidFill>
                <a:effectLst/>
                <a:latin typeface="+mj-lt"/>
                <a:cs typeface="Times New Roman" panose="02020603050405020304" pitchFamily="18" charset="0"/>
              </a:rPr>
              <a:t>, </a:t>
            </a:r>
            <a:r>
              <a:rPr lang="en-US" sz="4400" dirty="0" err="1">
                <a:solidFill>
                  <a:schemeClr val="accent5">
                    <a:lumMod val="25000"/>
                  </a:schemeClr>
                </a:solidFill>
                <a:effectLst/>
                <a:latin typeface="+mj-lt"/>
                <a:cs typeface="Times New Roman" panose="02020603050405020304" pitchFamily="18" charset="0"/>
              </a:rPr>
              <a:t>chỉ</a:t>
            </a:r>
            <a:r>
              <a:rPr lang="en-US" sz="4400" dirty="0">
                <a:solidFill>
                  <a:schemeClr val="accent5">
                    <a:lumMod val="25000"/>
                  </a:schemeClr>
                </a:solidFill>
                <a:effectLst/>
                <a:latin typeface="+mj-lt"/>
                <a:cs typeface="Times New Roman" panose="02020603050405020304" pitchFamily="18" charset="0"/>
              </a:rPr>
              <a:t> </a:t>
            </a:r>
            <a:r>
              <a:rPr lang="en-US" sz="4400" dirty="0" err="1">
                <a:solidFill>
                  <a:schemeClr val="accent5">
                    <a:lumMod val="25000"/>
                  </a:schemeClr>
                </a:solidFill>
                <a:effectLst/>
                <a:latin typeface="+mj-lt"/>
                <a:cs typeface="Times New Roman" panose="02020603050405020304" pitchFamily="18" charset="0"/>
              </a:rPr>
              <a:t>có</a:t>
            </a:r>
            <a:r>
              <a:rPr lang="en-US" sz="4400" dirty="0">
                <a:solidFill>
                  <a:schemeClr val="accent5">
                    <a:lumMod val="25000"/>
                  </a:schemeClr>
                </a:solidFill>
                <a:effectLst/>
                <a:latin typeface="+mj-lt"/>
                <a:cs typeface="Times New Roman" panose="02020603050405020304" pitchFamily="18" charset="0"/>
              </a:rPr>
              <a:t> </a:t>
            </a:r>
            <a:r>
              <a:rPr lang="en-US" sz="4400" dirty="0" err="1">
                <a:solidFill>
                  <a:schemeClr val="accent5">
                    <a:lumMod val="25000"/>
                  </a:schemeClr>
                </a:solidFill>
                <a:effectLst/>
                <a:latin typeface="+mj-lt"/>
                <a:cs typeface="Times New Roman" panose="02020603050405020304" pitchFamily="18" charset="0"/>
              </a:rPr>
              <a:t>Chúa</a:t>
            </a:r>
            <a:r>
              <a:rPr lang="en-US" sz="4400" dirty="0">
                <a:solidFill>
                  <a:schemeClr val="accent5">
                    <a:lumMod val="25000"/>
                  </a:schemeClr>
                </a:solidFill>
                <a:effectLst/>
                <a:latin typeface="+mj-lt"/>
                <a:cs typeface="Times New Roman" panose="02020603050405020304" pitchFamily="18" charset="0"/>
              </a:rPr>
              <a:t> </a:t>
            </a:r>
            <a:r>
              <a:rPr lang="en-US" sz="4400" dirty="0" err="1">
                <a:solidFill>
                  <a:schemeClr val="accent5">
                    <a:lumMod val="25000"/>
                  </a:schemeClr>
                </a:solidFill>
                <a:effectLst/>
                <a:latin typeface="+mj-lt"/>
                <a:cs typeface="Times New Roman" panose="02020603050405020304" pitchFamily="18" charset="0"/>
              </a:rPr>
              <a:t>là</a:t>
            </a:r>
            <a:r>
              <a:rPr lang="en-US" sz="4400" dirty="0">
                <a:solidFill>
                  <a:schemeClr val="accent5">
                    <a:lumMod val="25000"/>
                  </a:schemeClr>
                </a:solidFill>
                <a:effectLst/>
                <a:latin typeface="+mj-lt"/>
                <a:cs typeface="Times New Roman" panose="02020603050405020304" pitchFamily="18" charset="0"/>
              </a:rPr>
              <a:t> </a:t>
            </a:r>
            <a:r>
              <a:rPr lang="en-US" sz="4400" dirty="0" err="1">
                <a:solidFill>
                  <a:schemeClr val="accent5">
                    <a:lumMod val="25000"/>
                  </a:schemeClr>
                </a:solidFill>
                <a:effectLst/>
                <a:latin typeface="+mj-lt"/>
                <a:cs typeface="Times New Roman" panose="02020603050405020304" pitchFamily="18" charset="0"/>
              </a:rPr>
              <a:t>Đấng</a:t>
            </a:r>
            <a:r>
              <a:rPr lang="en-US" sz="4400" dirty="0">
                <a:solidFill>
                  <a:schemeClr val="accent5">
                    <a:lumMod val="25000"/>
                  </a:schemeClr>
                </a:solidFill>
                <a:effectLst/>
                <a:latin typeface="+mj-lt"/>
                <a:cs typeface="Times New Roman" panose="02020603050405020304" pitchFamily="18" charset="0"/>
              </a:rPr>
              <a:t> </a:t>
            </a:r>
            <a:r>
              <a:rPr lang="en-US" sz="4400" dirty="0" err="1">
                <a:solidFill>
                  <a:schemeClr val="accent5">
                    <a:lumMod val="25000"/>
                  </a:schemeClr>
                </a:solidFill>
                <a:effectLst/>
                <a:latin typeface="+mj-lt"/>
                <a:cs typeface="Times New Roman" panose="02020603050405020304" pitchFamily="18" charset="0"/>
              </a:rPr>
              <a:t>Thánh</a:t>
            </a:r>
            <a:r>
              <a:rPr lang="en-US" sz="4400" dirty="0">
                <a:solidFill>
                  <a:schemeClr val="accent5">
                    <a:lumMod val="25000"/>
                  </a:schemeClr>
                </a:solidFill>
                <a:effectLst/>
                <a:latin typeface="+mj-lt"/>
                <a:cs typeface="Times New Roman" panose="02020603050405020304" pitchFamily="18" charset="0"/>
              </a:rPr>
              <a:t>, </a:t>
            </a:r>
            <a:r>
              <a:rPr lang="en-US" sz="4400" dirty="0" err="1">
                <a:solidFill>
                  <a:schemeClr val="accent5">
                    <a:lumMod val="25000"/>
                  </a:schemeClr>
                </a:solidFill>
                <a:effectLst/>
                <a:latin typeface="+mj-lt"/>
                <a:cs typeface="Times New Roman" panose="02020603050405020304" pitchFamily="18" charset="0"/>
              </a:rPr>
              <a:t>chỉ</a:t>
            </a:r>
            <a:r>
              <a:rPr lang="en-US" sz="4400" dirty="0">
                <a:solidFill>
                  <a:schemeClr val="accent5">
                    <a:lumMod val="25000"/>
                  </a:schemeClr>
                </a:solidFill>
                <a:effectLst/>
                <a:latin typeface="+mj-lt"/>
                <a:cs typeface="Times New Roman" panose="02020603050405020304" pitchFamily="18" charset="0"/>
              </a:rPr>
              <a:t> </a:t>
            </a:r>
            <a:r>
              <a:rPr lang="en-US" sz="4400" dirty="0" err="1">
                <a:solidFill>
                  <a:schemeClr val="accent5">
                    <a:lumMod val="25000"/>
                  </a:schemeClr>
                </a:solidFill>
                <a:effectLst/>
                <a:latin typeface="+mj-lt"/>
                <a:cs typeface="Times New Roman" panose="02020603050405020304" pitchFamily="18" charset="0"/>
              </a:rPr>
              <a:t>có</a:t>
            </a:r>
            <a:r>
              <a:rPr lang="en-US" sz="4400" dirty="0">
                <a:solidFill>
                  <a:schemeClr val="accent5">
                    <a:lumMod val="25000"/>
                  </a:schemeClr>
                </a:solidFill>
                <a:effectLst/>
                <a:latin typeface="+mj-lt"/>
                <a:cs typeface="Times New Roman" panose="02020603050405020304" pitchFamily="18" charset="0"/>
              </a:rPr>
              <a:t> </a:t>
            </a:r>
            <a:r>
              <a:rPr lang="en-US" sz="4400" dirty="0" err="1">
                <a:solidFill>
                  <a:schemeClr val="accent5">
                    <a:lumMod val="25000"/>
                  </a:schemeClr>
                </a:solidFill>
                <a:effectLst/>
                <a:latin typeface="+mj-lt"/>
                <a:cs typeface="Times New Roman" panose="02020603050405020304" pitchFamily="18" charset="0"/>
              </a:rPr>
              <a:t>Chúa</a:t>
            </a:r>
            <a:r>
              <a:rPr lang="en-US" sz="4400" dirty="0">
                <a:solidFill>
                  <a:schemeClr val="accent5">
                    <a:lumMod val="25000"/>
                  </a:schemeClr>
                </a:solidFill>
                <a:effectLst/>
                <a:latin typeface="+mj-lt"/>
                <a:cs typeface="Times New Roman" panose="02020603050405020304" pitchFamily="18" charset="0"/>
              </a:rPr>
              <a:t> </a:t>
            </a:r>
            <a:r>
              <a:rPr lang="en-US" sz="4400" dirty="0" err="1">
                <a:solidFill>
                  <a:schemeClr val="accent5">
                    <a:lumMod val="25000"/>
                  </a:schemeClr>
                </a:solidFill>
                <a:effectLst/>
                <a:latin typeface="+mj-lt"/>
                <a:cs typeface="Times New Roman" panose="02020603050405020304" pitchFamily="18" charset="0"/>
              </a:rPr>
              <a:t>là</a:t>
            </a:r>
            <a:r>
              <a:rPr lang="en-US" sz="4400" dirty="0">
                <a:solidFill>
                  <a:schemeClr val="accent5">
                    <a:lumMod val="25000"/>
                  </a:schemeClr>
                </a:solidFill>
                <a:effectLst/>
                <a:latin typeface="+mj-lt"/>
                <a:cs typeface="Times New Roman" panose="02020603050405020304" pitchFamily="18" charset="0"/>
              </a:rPr>
              <a:t> </a:t>
            </a:r>
            <a:r>
              <a:rPr lang="en-US" sz="4400" dirty="0" err="1">
                <a:solidFill>
                  <a:schemeClr val="accent5">
                    <a:lumMod val="25000"/>
                  </a:schemeClr>
                </a:solidFill>
                <a:effectLst/>
                <a:latin typeface="+mj-lt"/>
                <a:cs typeface="Times New Roman" panose="02020603050405020304" pitchFamily="18" charset="0"/>
              </a:rPr>
              <a:t>Chúa</a:t>
            </a:r>
            <a:r>
              <a:rPr lang="en-US" sz="4400" dirty="0">
                <a:solidFill>
                  <a:schemeClr val="accent5">
                    <a:lumMod val="25000"/>
                  </a:schemeClr>
                </a:solidFill>
                <a:effectLst/>
                <a:latin typeface="+mj-lt"/>
                <a:cs typeface="Times New Roman" panose="02020603050405020304" pitchFamily="18" charset="0"/>
              </a:rPr>
              <a:t>, </a:t>
            </a:r>
            <a:r>
              <a:rPr lang="en-US" sz="4400" dirty="0" err="1">
                <a:solidFill>
                  <a:schemeClr val="accent5">
                    <a:lumMod val="25000"/>
                  </a:schemeClr>
                </a:solidFill>
                <a:effectLst/>
                <a:latin typeface="+mj-lt"/>
                <a:cs typeface="Times New Roman" panose="02020603050405020304" pitchFamily="18" charset="0"/>
              </a:rPr>
              <a:t>chỉ</a:t>
            </a:r>
            <a:r>
              <a:rPr lang="en-US" sz="4400" dirty="0">
                <a:solidFill>
                  <a:schemeClr val="accent5">
                    <a:lumMod val="25000"/>
                  </a:schemeClr>
                </a:solidFill>
                <a:effectLst/>
                <a:latin typeface="+mj-lt"/>
                <a:cs typeface="Times New Roman" panose="02020603050405020304" pitchFamily="18" charset="0"/>
              </a:rPr>
              <a:t> </a:t>
            </a:r>
            <a:r>
              <a:rPr lang="en-US" sz="4400" dirty="0" err="1">
                <a:solidFill>
                  <a:schemeClr val="accent5">
                    <a:lumMod val="25000"/>
                  </a:schemeClr>
                </a:solidFill>
                <a:effectLst/>
                <a:latin typeface="+mj-lt"/>
                <a:cs typeface="Times New Roman" panose="02020603050405020304" pitchFamily="18" charset="0"/>
              </a:rPr>
              <a:t>có</a:t>
            </a:r>
            <a:r>
              <a:rPr lang="en-US" sz="4400" dirty="0">
                <a:solidFill>
                  <a:schemeClr val="accent5">
                    <a:lumMod val="25000"/>
                  </a:schemeClr>
                </a:solidFill>
                <a:effectLst/>
                <a:latin typeface="+mj-lt"/>
                <a:cs typeface="Times New Roman" panose="02020603050405020304" pitchFamily="18" charset="0"/>
              </a:rPr>
              <a:t> </a:t>
            </a:r>
            <a:r>
              <a:rPr lang="en-US" sz="4400" dirty="0" err="1">
                <a:solidFill>
                  <a:schemeClr val="accent5">
                    <a:lumMod val="25000"/>
                  </a:schemeClr>
                </a:solidFill>
                <a:effectLst/>
                <a:latin typeface="+mj-lt"/>
                <a:cs typeface="Times New Roman" panose="02020603050405020304" pitchFamily="18" charset="0"/>
              </a:rPr>
              <a:t>Chúa</a:t>
            </a:r>
            <a:r>
              <a:rPr lang="en-US" sz="4400" dirty="0">
                <a:solidFill>
                  <a:schemeClr val="accent5">
                    <a:lumMod val="25000"/>
                  </a:schemeClr>
                </a:solidFill>
                <a:effectLst/>
                <a:latin typeface="+mj-lt"/>
                <a:cs typeface="Times New Roman" panose="02020603050405020304" pitchFamily="18" charset="0"/>
              </a:rPr>
              <a:t> </a:t>
            </a:r>
            <a:r>
              <a:rPr lang="en-US" sz="4400" dirty="0" err="1">
                <a:solidFill>
                  <a:schemeClr val="accent5">
                    <a:lumMod val="25000"/>
                  </a:schemeClr>
                </a:solidFill>
                <a:effectLst/>
                <a:latin typeface="+mj-lt"/>
                <a:cs typeface="Times New Roman" panose="02020603050405020304" pitchFamily="18" charset="0"/>
              </a:rPr>
              <a:t>là</a:t>
            </a:r>
            <a:r>
              <a:rPr lang="en-US" sz="4400" dirty="0">
                <a:solidFill>
                  <a:schemeClr val="accent5">
                    <a:lumMod val="25000"/>
                  </a:schemeClr>
                </a:solidFill>
                <a:effectLst/>
                <a:latin typeface="+mj-lt"/>
                <a:cs typeface="Times New Roman" panose="02020603050405020304" pitchFamily="18" charset="0"/>
              </a:rPr>
              <a:t> </a:t>
            </a:r>
            <a:r>
              <a:rPr lang="en-US" sz="4400" dirty="0" err="1">
                <a:solidFill>
                  <a:schemeClr val="accent5">
                    <a:lumMod val="25000"/>
                  </a:schemeClr>
                </a:solidFill>
                <a:effectLst/>
                <a:latin typeface="+mj-lt"/>
                <a:cs typeface="Times New Roman" panose="02020603050405020304" pitchFamily="18" charset="0"/>
              </a:rPr>
              <a:t>Đấng</a:t>
            </a:r>
            <a:r>
              <a:rPr lang="en-US" sz="4400" dirty="0">
                <a:solidFill>
                  <a:schemeClr val="accent5">
                    <a:lumMod val="25000"/>
                  </a:schemeClr>
                </a:solidFill>
                <a:effectLst/>
                <a:latin typeface="+mj-lt"/>
                <a:cs typeface="Times New Roman" panose="02020603050405020304" pitchFamily="18" charset="0"/>
              </a:rPr>
              <a:t> </a:t>
            </a:r>
            <a:r>
              <a:rPr lang="en-US" sz="4400" dirty="0" err="1">
                <a:solidFill>
                  <a:schemeClr val="accent5">
                    <a:lumMod val="25000"/>
                  </a:schemeClr>
                </a:solidFill>
                <a:effectLst/>
                <a:latin typeface="+mj-lt"/>
                <a:cs typeface="Times New Roman" panose="02020603050405020304" pitchFamily="18" charset="0"/>
              </a:rPr>
              <a:t>Tối</a:t>
            </a:r>
            <a:r>
              <a:rPr lang="en-US" sz="4400" dirty="0">
                <a:solidFill>
                  <a:schemeClr val="accent5">
                    <a:lumMod val="25000"/>
                  </a:schemeClr>
                </a:solidFill>
                <a:effectLst/>
                <a:latin typeface="+mj-lt"/>
                <a:cs typeface="Times New Roman" panose="02020603050405020304" pitchFamily="18" charset="0"/>
              </a:rPr>
              <a:t> Cao, </a:t>
            </a:r>
            <a:r>
              <a:rPr lang="en-US" sz="4400" dirty="0" err="1">
                <a:solidFill>
                  <a:schemeClr val="accent5">
                    <a:lumMod val="25000"/>
                  </a:schemeClr>
                </a:solidFill>
                <a:effectLst/>
                <a:latin typeface="+mj-lt"/>
                <a:cs typeface="Times New Roman" panose="02020603050405020304" pitchFamily="18" charset="0"/>
              </a:rPr>
              <a:t>cùng</a:t>
            </a:r>
            <a:r>
              <a:rPr lang="en-US" sz="4400" dirty="0">
                <a:solidFill>
                  <a:schemeClr val="accent5">
                    <a:lumMod val="25000"/>
                  </a:schemeClr>
                </a:solidFill>
                <a:effectLst/>
                <a:latin typeface="+mj-lt"/>
                <a:cs typeface="Times New Roman" panose="02020603050405020304" pitchFamily="18" charset="0"/>
              </a:rPr>
              <a:t> </a:t>
            </a:r>
            <a:r>
              <a:rPr lang="en-US" sz="4400" dirty="0" err="1">
                <a:solidFill>
                  <a:schemeClr val="accent5">
                    <a:lumMod val="25000"/>
                  </a:schemeClr>
                </a:solidFill>
                <a:effectLst/>
                <a:latin typeface="+mj-lt"/>
                <a:cs typeface="Times New Roman" panose="02020603050405020304" pitchFamily="18" charset="0"/>
              </a:rPr>
              <a:t>Đức</a:t>
            </a:r>
            <a:r>
              <a:rPr lang="en-US" sz="4400" dirty="0">
                <a:solidFill>
                  <a:schemeClr val="accent5">
                    <a:lumMod val="25000"/>
                  </a:schemeClr>
                </a:solidFill>
                <a:effectLst/>
                <a:latin typeface="+mj-lt"/>
                <a:cs typeface="Times New Roman" panose="02020603050405020304" pitchFamily="18" charset="0"/>
              </a:rPr>
              <a:t> </a:t>
            </a:r>
            <a:r>
              <a:rPr lang="en-US" sz="4400" dirty="0" err="1">
                <a:solidFill>
                  <a:schemeClr val="accent5">
                    <a:lumMod val="25000"/>
                  </a:schemeClr>
                </a:solidFill>
                <a:effectLst/>
                <a:latin typeface="+mj-lt"/>
                <a:cs typeface="Times New Roman" panose="02020603050405020304" pitchFamily="18" charset="0"/>
              </a:rPr>
              <a:t>Chúa</a:t>
            </a:r>
            <a:r>
              <a:rPr lang="en-US" sz="4400" dirty="0">
                <a:solidFill>
                  <a:schemeClr val="accent5">
                    <a:lumMod val="25000"/>
                  </a:schemeClr>
                </a:solidFill>
                <a:effectLst/>
                <a:latin typeface="+mj-lt"/>
                <a:cs typeface="Times New Roman" panose="02020603050405020304" pitchFamily="18" charset="0"/>
              </a:rPr>
              <a:t> </a:t>
            </a:r>
            <a:r>
              <a:rPr lang="en-US" sz="4400" dirty="0" err="1">
                <a:solidFill>
                  <a:schemeClr val="accent5">
                    <a:lumMod val="25000"/>
                  </a:schemeClr>
                </a:solidFill>
                <a:effectLst/>
                <a:latin typeface="+mj-lt"/>
                <a:cs typeface="Times New Roman" panose="02020603050405020304" pitchFamily="18" charset="0"/>
              </a:rPr>
              <a:t>Thánh</a:t>
            </a:r>
            <a:r>
              <a:rPr lang="en-US" sz="4400" dirty="0">
                <a:solidFill>
                  <a:schemeClr val="accent5">
                    <a:lumMod val="25000"/>
                  </a:schemeClr>
                </a:solidFill>
                <a:effectLst/>
                <a:latin typeface="+mj-lt"/>
                <a:cs typeface="Times New Roman" panose="02020603050405020304" pitchFamily="18" charset="0"/>
              </a:rPr>
              <a:t> </a:t>
            </a:r>
            <a:r>
              <a:rPr lang="en-US" sz="4400" dirty="0" err="1">
                <a:solidFill>
                  <a:schemeClr val="accent5">
                    <a:lumMod val="25000"/>
                  </a:schemeClr>
                </a:solidFill>
                <a:effectLst/>
                <a:latin typeface="+mj-lt"/>
                <a:cs typeface="Times New Roman" panose="02020603050405020304" pitchFamily="18" charset="0"/>
              </a:rPr>
              <a:t>Thần</a:t>
            </a:r>
            <a:r>
              <a:rPr lang="en-US" sz="4400" dirty="0">
                <a:solidFill>
                  <a:schemeClr val="accent5">
                    <a:lumMod val="25000"/>
                  </a:schemeClr>
                </a:solidFill>
                <a:effectLst/>
                <a:latin typeface="+mj-lt"/>
                <a:cs typeface="Times New Roman" panose="02020603050405020304" pitchFamily="18" charset="0"/>
              </a:rPr>
              <a:t> </a:t>
            </a:r>
            <a:r>
              <a:rPr lang="en-US" sz="4400" dirty="0" err="1">
                <a:solidFill>
                  <a:schemeClr val="accent5">
                    <a:lumMod val="25000"/>
                  </a:schemeClr>
                </a:solidFill>
                <a:effectLst/>
                <a:latin typeface="+mj-lt"/>
                <a:cs typeface="Times New Roman" panose="02020603050405020304" pitchFamily="18" charset="0"/>
              </a:rPr>
              <a:t>trong</a:t>
            </a:r>
            <a:r>
              <a:rPr lang="en-US" sz="4400" dirty="0">
                <a:solidFill>
                  <a:schemeClr val="accent5">
                    <a:lumMod val="25000"/>
                  </a:schemeClr>
                </a:solidFill>
                <a:effectLst/>
                <a:latin typeface="+mj-lt"/>
                <a:cs typeface="Times New Roman" panose="02020603050405020304" pitchFamily="18" charset="0"/>
              </a:rPr>
              <a:t> </a:t>
            </a:r>
            <a:r>
              <a:rPr lang="en-US" sz="4400" dirty="0" err="1">
                <a:solidFill>
                  <a:schemeClr val="accent5">
                    <a:lumMod val="25000"/>
                  </a:schemeClr>
                </a:solidFill>
                <a:effectLst/>
                <a:latin typeface="+mj-lt"/>
                <a:cs typeface="Times New Roman" panose="02020603050405020304" pitchFamily="18" charset="0"/>
              </a:rPr>
              <a:t>vinh</a:t>
            </a:r>
            <a:r>
              <a:rPr lang="en-US" sz="4400" dirty="0">
                <a:solidFill>
                  <a:schemeClr val="accent5">
                    <a:lumMod val="25000"/>
                  </a:schemeClr>
                </a:solidFill>
                <a:effectLst/>
                <a:latin typeface="+mj-lt"/>
                <a:cs typeface="Times New Roman" panose="02020603050405020304" pitchFamily="18" charset="0"/>
              </a:rPr>
              <a:t> </a:t>
            </a:r>
            <a:r>
              <a:rPr lang="en-US" sz="4400" dirty="0" err="1">
                <a:solidFill>
                  <a:schemeClr val="accent5">
                    <a:lumMod val="25000"/>
                  </a:schemeClr>
                </a:solidFill>
                <a:effectLst/>
                <a:latin typeface="+mj-lt"/>
                <a:cs typeface="Times New Roman" panose="02020603050405020304" pitchFamily="18" charset="0"/>
              </a:rPr>
              <a:t>quang</a:t>
            </a:r>
            <a:r>
              <a:rPr lang="en-US" sz="4400" dirty="0">
                <a:solidFill>
                  <a:schemeClr val="accent5">
                    <a:lumMod val="25000"/>
                  </a:schemeClr>
                </a:solidFill>
                <a:effectLst/>
                <a:latin typeface="+mj-lt"/>
                <a:cs typeface="Times New Roman" panose="02020603050405020304" pitchFamily="18" charset="0"/>
              </a:rPr>
              <a:t> </a:t>
            </a:r>
            <a:r>
              <a:rPr lang="en-US" sz="4400" dirty="0" err="1">
                <a:solidFill>
                  <a:schemeClr val="accent5">
                    <a:lumMod val="25000"/>
                  </a:schemeClr>
                </a:solidFill>
                <a:effectLst/>
                <a:latin typeface="+mj-lt"/>
                <a:cs typeface="Times New Roman" panose="02020603050405020304" pitchFamily="18" charset="0"/>
              </a:rPr>
              <a:t>Đức</a:t>
            </a:r>
            <a:r>
              <a:rPr lang="en-US" sz="4400" dirty="0">
                <a:solidFill>
                  <a:schemeClr val="accent5">
                    <a:lumMod val="25000"/>
                  </a:schemeClr>
                </a:solidFill>
                <a:effectLst/>
                <a:latin typeface="+mj-lt"/>
                <a:cs typeface="Times New Roman" panose="02020603050405020304" pitchFamily="18" charset="0"/>
              </a:rPr>
              <a:t> </a:t>
            </a:r>
            <a:r>
              <a:rPr lang="en-US" sz="4400" dirty="0" err="1">
                <a:solidFill>
                  <a:schemeClr val="accent5">
                    <a:lumMod val="25000"/>
                  </a:schemeClr>
                </a:solidFill>
                <a:effectLst/>
                <a:latin typeface="+mj-lt"/>
                <a:cs typeface="Times New Roman" panose="02020603050405020304" pitchFamily="18" charset="0"/>
              </a:rPr>
              <a:t>Chúa</a:t>
            </a:r>
            <a:r>
              <a:rPr lang="en-US" sz="4400" dirty="0">
                <a:solidFill>
                  <a:schemeClr val="accent5">
                    <a:lumMod val="25000"/>
                  </a:schemeClr>
                </a:solidFill>
                <a:effectLst/>
                <a:latin typeface="+mj-lt"/>
                <a:cs typeface="Times New Roman" panose="02020603050405020304" pitchFamily="18" charset="0"/>
              </a:rPr>
              <a:t> Cha. </a:t>
            </a:r>
            <a:r>
              <a:rPr lang="en-US" sz="4400" u="sng" dirty="0">
                <a:solidFill>
                  <a:srgbClr val="C00000"/>
                </a:solidFill>
                <a:effectLst/>
                <a:latin typeface="+mj-lt"/>
                <a:cs typeface="Times New Roman" panose="02020603050405020304" pitchFamily="18" charset="0"/>
              </a:rPr>
              <a:t>A-men. A-men. </a:t>
            </a:r>
            <a:endParaRPr lang="vi-VN" sz="4400"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081853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701741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2431435"/>
          </a:xfrm>
          <a:prstGeom prst="rect">
            <a:avLst/>
          </a:prstGeom>
        </p:spPr>
        <p:txBody>
          <a:bodyPr wrap="square">
            <a:spAutoFit/>
          </a:bodyPr>
          <a:lstStyle/>
          <a:p>
            <a:pPr fontAlgn="auto">
              <a:spcBef>
                <a:spcPts val="0"/>
              </a:spcBef>
              <a:spcAft>
                <a:spcPts val="0"/>
              </a:spcAft>
            </a:pPr>
            <a:r>
              <a:rPr lang="vi-VN" sz="3600" u="sng" dirty="0">
                <a:solidFill>
                  <a:srgbClr val="C00000"/>
                </a:solidFill>
                <a:latin typeface="+mj-lt"/>
              </a:rPr>
              <a:t>Bài đọc 1</a:t>
            </a:r>
            <a:endParaRPr lang="vi-VN" sz="3600" dirty="0">
              <a:solidFill>
                <a:srgbClr val="C00000"/>
              </a:solidFill>
              <a:latin typeface="+mj-lt"/>
            </a:endParaRPr>
          </a:p>
          <a:p>
            <a:pPr fontAlgn="auto">
              <a:spcBef>
                <a:spcPts val="0"/>
              </a:spcBef>
              <a:spcAft>
                <a:spcPts val="0"/>
              </a:spcAft>
            </a:pPr>
            <a:r>
              <a:rPr lang="vi-VN" sz="3600" dirty="0">
                <a:solidFill>
                  <a:schemeClr val="accent5">
                    <a:lumMod val="25000"/>
                  </a:schemeClr>
                </a:solidFill>
                <a:latin typeface="+mj-lt"/>
              </a:rPr>
              <a:t>Khi chúng kêu cầu danh Ta cho con cái Ít-ra-en, Ta sẽ ban phúc lành.</a:t>
            </a:r>
          </a:p>
          <a:p>
            <a:pPr fontAlgn="auto">
              <a:spcBef>
                <a:spcPts val="0"/>
              </a:spcBef>
              <a:spcAft>
                <a:spcPts val="0"/>
              </a:spcAft>
            </a:pPr>
            <a:r>
              <a:rPr lang="vi-VN" sz="4400" dirty="0">
                <a:solidFill>
                  <a:schemeClr val="accent5">
                    <a:lumMod val="25000"/>
                  </a:schemeClr>
                </a:solidFill>
                <a:latin typeface="+mj-lt"/>
              </a:rPr>
              <a:t>Bài trích sách Dân số.</a:t>
            </a:r>
            <a:endParaRPr lang="en-US" sz="3200" dirty="0">
              <a:solidFill>
                <a:schemeClr val="accent5">
                  <a:lumMod val="25000"/>
                </a:schemeClr>
              </a:solidFill>
              <a:latin typeface="+mj-lt"/>
            </a:endParaRPr>
          </a:p>
        </p:txBody>
      </p:sp>
    </p:spTree>
    <p:extLst>
      <p:ext uri="{BB962C8B-B14F-4D97-AF65-F5344CB8AC3E}">
        <p14:creationId xmlns:p14="http://schemas.microsoft.com/office/powerpoint/2010/main" val="1935098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9144" y="385763"/>
            <a:ext cx="9144000" cy="4494784"/>
          </a:xfrm>
        </p:spPr>
        <p:txBody>
          <a:bodyPr/>
          <a:lstStyle/>
          <a:p>
            <a:pPr eaLnBrk="1" hangingPunct="1">
              <a:lnSpc>
                <a:spcPct val="105000"/>
              </a:lnSpc>
            </a:pPr>
            <a:r>
              <a:rPr lang="vi-VN" sz="5400" b="0" dirty="0">
                <a:solidFill>
                  <a:schemeClr val="accent5">
                    <a:lumMod val="25000"/>
                  </a:schemeClr>
                </a:solidFill>
                <a:effectLst/>
                <a:latin typeface="+mj-lt"/>
                <a:cs typeface="Tahoma" pitchFamily="34" charset="0"/>
              </a:rPr>
              <a:t>Thánh vịnh </a:t>
            </a:r>
            <a:r>
              <a:rPr lang="en-US" sz="5400" b="0" dirty="0">
                <a:solidFill>
                  <a:schemeClr val="accent5">
                    <a:lumMod val="25000"/>
                  </a:schemeClr>
                </a:solidFill>
                <a:effectLst/>
                <a:latin typeface="+mj-lt"/>
                <a:cs typeface="Tahoma" pitchFamily="34" charset="0"/>
              </a:rPr>
              <a:t>66</a:t>
            </a:r>
          </a:p>
          <a:p>
            <a:pPr eaLnBrk="1" hangingPunct="1">
              <a:lnSpc>
                <a:spcPct val="105000"/>
              </a:lnSpc>
            </a:pPr>
            <a:r>
              <a:rPr lang="en-US" sz="5400" dirty="0" err="1">
                <a:solidFill>
                  <a:schemeClr val="accent5">
                    <a:lumMod val="25000"/>
                  </a:schemeClr>
                </a:solidFill>
                <a:latin typeface="+mj-lt"/>
                <a:cs typeface="Tahoma" pitchFamily="34" charset="0"/>
              </a:rPr>
              <a:t>Thánh</a:t>
            </a:r>
            <a:r>
              <a:rPr lang="en-US" sz="5400" dirty="0">
                <a:solidFill>
                  <a:schemeClr val="accent5">
                    <a:lumMod val="25000"/>
                  </a:schemeClr>
                </a:solidFill>
                <a:latin typeface="+mj-lt"/>
                <a:cs typeface="Tahoma" pitchFamily="34" charset="0"/>
              </a:rPr>
              <a:t> Maria </a:t>
            </a:r>
          </a:p>
          <a:p>
            <a:pPr eaLnBrk="1" hangingPunct="1">
              <a:lnSpc>
                <a:spcPct val="105000"/>
              </a:lnSpc>
            </a:pPr>
            <a:r>
              <a:rPr lang="en-US" sz="5400" dirty="0" err="1">
                <a:solidFill>
                  <a:schemeClr val="accent5">
                    <a:lumMod val="25000"/>
                  </a:schemeClr>
                </a:solidFill>
                <a:latin typeface="+mj-lt"/>
                <a:cs typeface="Tahoma" pitchFamily="34" charset="0"/>
              </a:rPr>
              <a:t>Đức</a:t>
            </a:r>
            <a:r>
              <a:rPr lang="en-US" sz="5400" dirty="0">
                <a:solidFill>
                  <a:schemeClr val="accent5">
                    <a:lumMod val="25000"/>
                  </a:schemeClr>
                </a:solidFill>
                <a:latin typeface="+mj-lt"/>
                <a:cs typeface="Tahoma" pitchFamily="34" charset="0"/>
              </a:rPr>
              <a:t> </a:t>
            </a:r>
            <a:r>
              <a:rPr lang="en-US" sz="5400" dirty="0" err="1">
                <a:solidFill>
                  <a:schemeClr val="accent5">
                    <a:lumMod val="25000"/>
                  </a:schemeClr>
                </a:solidFill>
                <a:latin typeface="+mj-lt"/>
                <a:cs typeface="Tahoma" pitchFamily="34" charset="0"/>
              </a:rPr>
              <a:t>Mẹ</a:t>
            </a:r>
            <a:r>
              <a:rPr lang="en-US" sz="5400" dirty="0">
                <a:solidFill>
                  <a:schemeClr val="accent5">
                    <a:lumMod val="25000"/>
                  </a:schemeClr>
                </a:solidFill>
                <a:latin typeface="+mj-lt"/>
                <a:cs typeface="Tahoma" pitchFamily="34" charset="0"/>
              </a:rPr>
              <a:t> </a:t>
            </a:r>
            <a:r>
              <a:rPr lang="en-US" sz="5400" dirty="0" err="1">
                <a:solidFill>
                  <a:schemeClr val="accent5">
                    <a:lumMod val="25000"/>
                  </a:schemeClr>
                </a:solidFill>
                <a:latin typeface="+mj-lt"/>
                <a:cs typeface="Tahoma" pitchFamily="34" charset="0"/>
              </a:rPr>
              <a:t>Chúa</a:t>
            </a:r>
            <a:r>
              <a:rPr lang="en-US" sz="5400" dirty="0">
                <a:solidFill>
                  <a:schemeClr val="accent5">
                    <a:lumMod val="25000"/>
                  </a:schemeClr>
                </a:solidFill>
                <a:latin typeface="+mj-lt"/>
                <a:cs typeface="Tahoma" pitchFamily="34" charset="0"/>
              </a:rPr>
              <a:t> </a:t>
            </a:r>
            <a:r>
              <a:rPr lang="en-US" sz="5400" dirty="0" err="1">
                <a:solidFill>
                  <a:schemeClr val="accent5">
                    <a:lumMod val="25000"/>
                  </a:schemeClr>
                </a:solidFill>
                <a:latin typeface="+mj-lt"/>
                <a:cs typeface="Tahoma" pitchFamily="34" charset="0"/>
              </a:rPr>
              <a:t>Trời</a:t>
            </a:r>
            <a:endParaRPr lang="en-US" sz="5400" dirty="0">
              <a:solidFill>
                <a:schemeClr val="accent5">
                  <a:lumMod val="25000"/>
                </a:schemeClr>
              </a:solidFill>
              <a:effectLst/>
              <a:latin typeface="+mj-lt"/>
              <a:cs typeface="Tahoma" pitchFamily="34" charset="0"/>
            </a:endParaRPr>
          </a:p>
          <a:p>
            <a:pPr eaLnBrk="1" hangingPunct="1">
              <a:lnSpc>
                <a:spcPct val="105000"/>
              </a:lnSpc>
            </a:pPr>
            <a:r>
              <a:rPr lang="vi-VN" sz="4400" i="1" dirty="0">
                <a:solidFill>
                  <a:srgbClr val="FF0000"/>
                </a:solidFill>
                <a:effectLst/>
                <a:latin typeface="+mj-lt"/>
                <a:cs typeface="Tahoma" pitchFamily="34" charset="0"/>
              </a:rPr>
              <a:t>Kim Long</a:t>
            </a:r>
            <a:r>
              <a:rPr lang="en-US" sz="4400" i="1" dirty="0">
                <a:solidFill>
                  <a:srgbClr val="FF0000"/>
                </a:solidFill>
                <a:effectLst/>
                <a:latin typeface="+mj-lt"/>
                <a:cs typeface="Tahoma" pitchFamily="34" charset="0"/>
              </a:rPr>
              <a:t> 03 </a:t>
            </a:r>
            <a:r>
              <a:rPr lang="en-US" sz="4400" i="1" dirty="0" err="1">
                <a:solidFill>
                  <a:srgbClr val="FF0000"/>
                </a:solidFill>
                <a:effectLst/>
                <a:latin typeface="+mj-lt"/>
                <a:cs typeface="Tahoma" pitchFamily="34" charset="0"/>
              </a:rPr>
              <a:t>Câu</a:t>
            </a:r>
            <a:endParaRPr lang="en-US" sz="48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15718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en-US" sz="8000" u="sng" dirty="0">
                <a:solidFill>
                  <a:srgbClr val="FF0000"/>
                </a:solidFill>
                <a:latin typeface="+mj-lt"/>
                <a:cs typeface="Times New Roman" pitchFamily="18" charset="0"/>
              </a:rPr>
              <a:t>Solo</a:t>
            </a:r>
            <a:r>
              <a:rPr lang="vi-VN" sz="8000" b="0" u="sng" dirty="0">
                <a:solidFill>
                  <a:srgbClr val="FF0000"/>
                </a:solidFill>
                <a:effectLst/>
                <a:latin typeface="+mj-lt"/>
                <a:cs typeface="Times New Roman" pitchFamily="18" charset="0"/>
              </a:rPr>
              <a:t>:</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latin typeface="+mj-lt"/>
                <a:cs typeface="Times New Roman" pitchFamily="18" charset="0"/>
              </a:rPr>
              <a:t>Xin Thiên Chúa dủ thương và chúc phúc cho đoàn con.</a:t>
            </a: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802404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latin typeface="+mj-lt"/>
                <a:cs typeface="Times New Roman" pitchFamily="18" charset="0"/>
              </a:rPr>
              <a:t>Xin Thiên Chúa dủ thương và chúc phúc cho đoàn con.</a:t>
            </a: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719922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effectLst/>
              </a:rPr>
              <a:t>Tk</a:t>
            </a:r>
            <a:r>
              <a:rPr lang="en-US" sz="5400" b="0" u="sng" dirty="0">
                <a:solidFill>
                  <a:srgbClr val="FF0000"/>
                </a:solidFill>
                <a:effectLst/>
              </a:rPr>
              <a:t>1:</a:t>
            </a:r>
            <a:r>
              <a:rPr lang="vi-VN" sz="5400" b="0" dirty="0">
                <a:solidFill>
                  <a:srgbClr val="7030A0"/>
                </a:solidFill>
                <a:effectLst/>
              </a:rPr>
              <a:t> </a:t>
            </a:r>
            <a:r>
              <a:rPr lang="vi-VN" sz="5400" dirty="0">
                <a:solidFill>
                  <a:schemeClr val="accent5">
                    <a:lumMod val="25000"/>
                  </a:schemeClr>
                </a:solidFill>
              </a:rPr>
              <a:t>Nguyện Chúa đoái thương ban muôn vàn ơn lành, Tôn nhan Ngài rày xin chiếu sáng. Đường Chúa khắp trên địa cầu hay biết, các nước trông ơn Ngài cứu độ.</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864240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latin typeface="+mj-lt"/>
                <a:cs typeface="Times New Roman" pitchFamily="18" charset="0"/>
              </a:rPr>
              <a:t>Xin Thiên Chúa dủ thương và chúc phúc cho đoàn con.</a:t>
            </a: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53881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effectLst/>
              </a:rPr>
              <a:t>Tk2</a:t>
            </a:r>
            <a:r>
              <a:rPr lang="en-US" sz="5400" b="0" u="sng" dirty="0">
                <a:solidFill>
                  <a:srgbClr val="FF0000"/>
                </a:solidFill>
                <a:effectLst/>
              </a:rPr>
              <a:t>:</a:t>
            </a:r>
            <a:r>
              <a:rPr lang="vi-VN" sz="5400" b="0" dirty="0">
                <a:solidFill>
                  <a:srgbClr val="7030A0"/>
                </a:solidFill>
                <a:effectLst/>
              </a:rPr>
              <a:t> </a:t>
            </a:r>
            <a:r>
              <a:rPr lang="vi-VN" sz="5400" dirty="0">
                <a:solidFill>
                  <a:schemeClr val="accent5">
                    <a:lumMod val="25000"/>
                  </a:schemeClr>
                </a:solidFill>
              </a:rPr>
              <a:t> Vì Chúa sẽ công minh cai trị địa cầu, muôn dân nào mừng vui hát xướng. Ngài sẽ hiển minh trị vì muôn nước, thống lãnh muôn dân tộc cõi trần.</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2472527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latin typeface="+mj-lt"/>
                <a:cs typeface="Times New Roman" pitchFamily="18" charset="0"/>
              </a:rPr>
              <a:t>Xin Thiên Chúa dủ thương và chúc phúc cho đoàn con.</a:t>
            </a: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520343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latin typeface="+mj-lt"/>
                <a:cs typeface="Times New Roman" pitchFamily="18" charset="0"/>
              </a:rPr>
              <a:t>Xin Thiên Chúa dủ thương và chúc phúc cho đoàn con.</a:t>
            </a: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53881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u="sng" dirty="0">
                <a:solidFill>
                  <a:srgbClr val="FF0000"/>
                </a:solidFill>
                <a:effectLst/>
              </a:rPr>
              <a:t>Tk3</a:t>
            </a:r>
            <a:r>
              <a:rPr lang="en-US" sz="5400" b="0" u="sng" dirty="0">
                <a:solidFill>
                  <a:srgbClr val="FF0000"/>
                </a:solidFill>
                <a:effectLst/>
              </a:rPr>
              <a:t>:</a:t>
            </a:r>
            <a:r>
              <a:rPr lang="vi-VN" sz="5400" b="0" dirty="0">
                <a:solidFill>
                  <a:srgbClr val="7030A0"/>
                </a:solidFill>
                <a:effectLst/>
              </a:rPr>
              <a:t> </a:t>
            </a:r>
            <a:r>
              <a:rPr lang="vi-VN" sz="5400" dirty="0">
                <a:solidFill>
                  <a:schemeClr val="accent5">
                    <a:lumMod val="25000"/>
                  </a:schemeClr>
                </a:solidFill>
              </a:rPr>
              <a:t>Lạy Chúa, chớ chi chư dân cảm tạ Ngài, chư dân đồng thanh cảm mến Chúa. Nguyện Chúa khứng ban ngàn muôn ân phúc, cõi đất hãy tôn sợ kính thờ.</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3321393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latin typeface="+mj-lt"/>
                <a:cs typeface="Times New Roman" pitchFamily="18" charset="0"/>
              </a:rPr>
              <a:t>Xin Thiên Chúa dủ thương và chúc phúc cho đoàn con.</a:t>
            </a: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53881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2862322"/>
          </a:xfrm>
          <a:prstGeom prst="rect">
            <a:avLst/>
          </a:prstGeom>
        </p:spPr>
        <p:txBody>
          <a:bodyPr wrap="square">
            <a:spAutoFit/>
          </a:bodyPr>
          <a:lstStyle/>
          <a:p>
            <a:pPr fontAlgn="auto">
              <a:spcBef>
                <a:spcPts val="0"/>
              </a:spcBef>
              <a:spcAft>
                <a:spcPts val="0"/>
              </a:spcAft>
            </a:pPr>
            <a:r>
              <a:rPr lang="vi-VN" sz="3600" u="sng" dirty="0">
                <a:solidFill>
                  <a:srgbClr val="C00000"/>
                </a:solidFill>
                <a:latin typeface="+mj-lt"/>
              </a:rPr>
              <a:t>Bài đọc </a:t>
            </a:r>
            <a:r>
              <a:rPr lang="en-US" sz="3600" u="sng" dirty="0">
                <a:solidFill>
                  <a:srgbClr val="C00000"/>
                </a:solidFill>
                <a:latin typeface="+mj-lt"/>
              </a:rPr>
              <a:t>2</a:t>
            </a:r>
            <a:endParaRPr lang="vi-VN" sz="3600" dirty="0">
              <a:solidFill>
                <a:srgbClr val="C00000"/>
              </a:solidFill>
              <a:latin typeface="+mj-lt"/>
            </a:endParaRPr>
          </a:p>
          <a:p>
            <a:pPr fontAlgn="auto">
              <a:spcBef>
                <a:spcPts val="0"/>
              </a:spcBef>
              <a:spcAft>
                <a:spcPts val="0"/>
              </a:spcAft>
            </a:pPr>
            <a:r>
              <a:rPr lang="vi-VN" sz="3600" dirty="0">
                <a:solidFill>
                  <a:schemeClr val="accent5">
                    <a:lumMod val="25000"/>
                  </a:schemeClr>
                </a:solidFill>
                <a:latin typeface="+mj-lt"/>
              </a:rPr>
              <a:t>Thiên Chúa đã sai Con mình tới, sinh làm con một người phụ nữ.</a:t>
            </a:r>
          </a:p>
          <a:p>
            <a:pPr fontAlgn="auto">
              <a:spcBef>
                <a:spcPts val="0"/>
              </a:spcBef>
              <a:spcAft>
                <a:spcPts val="0"/>
              </a:spcAft>
            </a:pPr>
            <a:r>
              <a:rPr lang="vi-VN" sz="3600" dirty="0">
                <a:solidFill>
                  <a:schemeClr val="accent5">
                    <a:lumMod val="25000"/>
                  </a:schemeClr>
                </a:solidFill>
                <a:latin typeface="+mj-lt"/>
              </a:rPr>
              <a:t>Bài trích thư của thánh Phao-lô tông đồ gửi tín hữu Ga-lát.</a:t>
            </a:r>
            <a:endParaRPr lang="en-US" sz="2400" dirty="0">
              <a:solidFill>
                <a:schemeClr val="accent5">
                  <a:lumMod val="25000"/>
                </a:schemeClr>
              </a:solidFill>
              <a:latin typeface="UTM American Sans"/>
            </a:endParaRPr>
          </a:p>
        </p:txBody>
      </p:sp>
    </p:spTree>
    <p:extLst>
      <p:ext uri="{BB962C8B-B14F-4D97-AF65-F5344CB8AC3E}">
        <p14:creationId xmlns:p14="http://schemas.microsoft.com/office/powerpoint/2010/main" val="943590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5843" name="Rectangle 3"/>
          <p:cNvSpPr>
            <a:spLocks noGrp="1" noChangeArrowheads="1"/>
          </p:cNvSpPr>
          <p:nvPr>
            <p:ph type="subTitle" idx="1"/>
          </p:nvPr>
        </p:nvSpPr>
        <p:spPr>
          <a:xfrm>
            <a:off x="0" y="590550"/>
            <a:ext cx="9144000" cy="4038600"/>
          </a:xfrm>
        </p:spPr>
        <p:txBody>
          <a:bodyPr/>
          <a:lstStyle/>
          <a:p>
            <a:pPr algn="just" eaLnBrk="1" hangingPunct="1">
              <a:lnSpc>
                <a:spcPct val="105000"/>
              </a:lnSpc>
            </a:pPr>
            <a:r>
              <a:rPr lang="en-US" sz="4800" dirty="0">
                <a:solidFill>
                  <a:schemeClr val="accent5">
                    <a:lumMod val="25000"/>
                  </a:schemeClr>
                </a:solidFill>
                <a:latin typeface="+mj-lt"/>
                <a:cs typeface="Times New Roman" pitchFamily="18" charset="0"/>
              </a:rPr>
              <a:t>T</a:t>
            </a:r>
            <a:r>
              <a:rPr lang="vi-VN" sz="4800" dirty="0">
                <a:solidFill>
                  <a:schemeClr val="accent5">
                    <a:lumMod val="25000"/>
                  </a:schemeClr>
                </a:solidFill>
                <a:latin typeface="+mj-lt"/>
                <a:cs typeface="Times New Roman" pitchFamily="18" charset="0"/>
              </a:rPr>
              <a:t>huở xưa, nhiều lần và nhiều cách, Thiên Chúa đã phán dạy cha ông chúng ta qua các tiên tri, trong những ngày sau hết này, Ngài đã phán dạy chúng ta qua Người Con.</a:t>
            </a:r>
            <a:endParaRPr lang="en-US" sz="4800" b="0" u="sng" dirty="0">
              <a:solidFill>
                <a:schemeClr val="accent5">
                  <a:lumMod val="25000"/>
                </a:schemeClr>
              </a:solidFill>
              <a:effectLst/>
              <a:latin typeface="+mj-lt"/>
              <a:cs typeface="Times New Roman" pitchFamily="18" charset="0"/>
            </a:endParaRPr>
          </a:p>
        </p:txBody>
      </p:sp>
      <p:sp>
        <p:nvSpPr>
          <p:cNvPr id="3584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35845" name="Rectangle 1"/>
          <p:cNvSpPr>
            <a:spLocks noChangeArrowheads="1"/>
          </p:cNvSpPr>
          <p:nvPr/>
        </p:nvSpPr>
        <p:spPr bwMode="auto">
          <a:xfrm>
            <a:off x="0" y="0"/>
            <a:ext cx="3318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u="sng">
                <a:solidFill>
                  <a:srgbClr val="FF0000"/>
                </a:solidFill>
                <a:effectLst>
                  <a:outerShdw blurRad="38100" dist="38100" dir="2700000" algn="tl">
                    <a:srgbClr val="000000">
                      <a:alpha val="43137"/>
                    </a:srgbClr>
                  </a:outerShdw>
                </a:effectLst>
                <a:latin typeface="+mj-lt"/>
                <a:cs typeface="Times New Roman" pitchFamily="18" charset="0"/>
              </a:rPr>
              <a:t>Alleluia-alleluia: </a:t>
            </a:r>
          </a:p>
        </p:txBody>
      </p:sp>
      <p:sp>
        <p:nvSpPr>
          <p:cNvPr id="35846" name="Rectangle 2"/>
          <p:cNvSpPr>
            <a:spLocks noChangeArrowheads="1"/>
          </p:cNvSpPr>
          <p:nvPr/>
        </p:nvSpPr>
        <p:spPr bwMode="auto">
          <a:xfrm>
            <a:off x="6595726" y="4473575"/>
            <a:ext cx="1643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3600" u="sng">
                <a:solidFill>
                  <a:srgbClr val="FF0000"/>
                </a:solidFill>
                <a:latin typeface="+mj-lt"/>
                <a:cs typeface="Times New Roman" pitchFamily="18" charset="0"/>
              </a:rPr>
              <a:t>Alleluia.</a:t>
            </a:r>
          </a:p>
        </p:txBody>
      </p:sp>
    </p:spTree>
    <p:extLst>
      <p:ext uri="{BB962C8B-B14F-4D97-AF65-F5344CB8AC3E}">
        <p14:creationId xmlns:p14="http://schemas.microsoft.com/office/powerpoint/2010/main" val="577713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2467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254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4272071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5400" b="0" dirty="0">
                <a:solidFill>
                  <a:schemeClr val="accent5">
                    <a:lumMod val="25000"/>
                  </a:schemeClr>
                </a:solidFill>
                <a:effectLst/>
                <a:latin typeface="+mj-lt"/>
                <a:cs typeface="Times New Roman" pitchFamily="18" charset="0"/>
              </a:rPr>
              <a:t>Tôi tin kính một Thiên Chúa là Cha toàn năng, Đấng tạo thành trời đất, muôn vật hữu hình và vô hình. </a:t>
            </a:r>
            <a:r>
              <a:rPr lang="en-US" sz="5400" b="0" dirty="0" err="1">
                <a:solidFill>
                  <a:schemeClr val="accent5">
                    <a:lumMod val="25000"/>
                  </a:schemeClr>
                </a:solidFill>
                <a:effectLst/>
                <a:latin typeface="+mj-lt"/>
                <a:cs typeface="Times New Roman" pitchFamily="18" charset="0"/>
              </a:rPr>
              <a:t>Tôi</a:t>
            </a:r>
            <a:r>
              <a:rPr lang="en-US" sz="5400" b="0" dirty="0">
                <a:solidFill>
                  <a:schemeClr val="accent5">
                    <a:lumMod val="25000"/>
                  </a:schemeClr>
                </a:solidFill>
                <a:effectLst/>
                <a:latin typeface="+mj-lt"/>
                <a:cs typeface="Times New Roman" pitchFamily="18" charset="0"/>
              </a:rPr>
              <a:t> tin </a:t>
            </a:r>
            <a:r>
              <a:rPr lang="en-US" sz="5400" b="0" dirty="0" err="1">
                <a:solidFill>
                  <a:schemeClr val="accent5">
                    <a:lumMod val="25000"/>
                  </a:schemeClr>
                </a:solidFill>
                <a:effectLst/>
                <a:latin typeface="+mj-lt"/>
                <a:cs typeface="Times New Roman" pitchFamily="18" charset="0"/>
              </a:rPr>
              <a:t>kính</a:t>
            </a:r>
            <a:r>
              <a:rPr lang="en-US" sz="5400" b="0" dirty="0">
                <a:solidFill>
                  <a:schemeClr val="accent5">
                    <a:lumMod val="25000"/>
                  </a:schemeClr>
                </a:solidFill>
                <a:effectLst/>
                <a:latin typeface="+mj-lt"/>
                <a:cs typeface="Times New Roman" pitchFamily="18" charset="0"/>
              </a:rPr>
              <a:t> </a:t>
            </a:r>
            <a:r>
              <a:rPr lang="en-US" sz="5400" b="0" dirty="0" err="1">
                <a:solidFill>
                  <a:schemeClr val="accent5">
                    <a:lumMod val="25000"/>
                  </a:schemeClr>
                </a:solidFill>
                <a:effectLst/>
                <a:latin typeface="+mj-lt"/>
                <a:cs typeface="Times New Roman" pitchFamily="18" charset="0"/>
              </a:rPr>
              <a:t>một</a:t>
            </a:r>
            <a:r>
              <a:rPr lang="en-US" sz="5400" b="0" dirty="0">
                <a:solidFill>
                  <a:schemeClr val="accent5">
                    <a:lumMod val="25000"/>
                  </a:schemeClr>
                </a:solidFill>
                <a:effectLst/>
                <a:latin typeface="+mj-lt"/>
                <a:cs typeface="Times New Roman" pitchFamily="18" charset="0"/>
              </a:rPr>
              <a:t> </a:t>
            </a:r>
            <a:r>
              <a:rPr lang="en-US" sz="5400" b="0" dirty="0" err="1">
                <a:solidFill>
                  <a:schemeClr val="accent5">
                    <a:lumMod val="25000"/>
                  </a:schemeClr>
                </a:solidFill>
                <a:effectLst/>
                <a:latin typeface="+mj-lt"/>
                <a:cs typeface="Times New Roman" pitchFamily="18" charset="0"/>
              </a:rPr>
              <a:t>Chúa</a:t>
            </a:r>
            <a:r>
              <a:rPr lang="en-US" sz="5400" b="0" dirty="0">
                <a:solidFill>
                  <a:schemeClr val="accent5">
                    <a:lumMod val="25000"/>
                  </a:schemeClr>
                </a:solidFill>
                <a:effectLst/>
                <a:latin typeface="+mj-lt"/>
                <a:cs typeface="Times New Roman" pitchFamily="18" charset="0"/>
              </a:rPr>
              <a:t> </a:t>
            </a:r>
            <a:r>
              <a:rPr lang="en-US" sz="5400" b="0" dirty="0" err="1">
                <a:solidFill>
                  <a:schemeClr val="accent5">
                    <a:lumMod val="25000"/>
                  </a:schemeClr>
                </a:solidFill>
                <a:effectLst/>
                <a:latin typeface="+mj-lt"/>
                <a:cs typeface="Times New Roman" pitchFamily="18" charset="0"/>
              </a:rPr>
              <a:t>Giêsu</a:t>
            </a:r>
            <a:r>
              <a:rPr lang="en-US" sz="5400" b="0" dirty="0">
                <a:solidFill>
                  <a:schemeClr val="accent5">
                    <a:lumMod val="25000"/>
                  </a:schemeClr>
                </a:solidFill>
                <a:effectLst/>
                <a:latin typeface="+mj-lt"/>
                <a:cs typeface="Times New Roman" pitchFamily="18" charset="0"/>
              </a:rPr>
              <a:t> </a:t>
            </a:r>
            <a:r>
              <a:rPr lang="en-US" sz="5400" b="0" dirty="0" err="1">
                <a:solidFill>
                  <a:schemeClr val="accent5">
                    <a:lumMod val="25000"/>
                  </a:schemeClr>
                </a:solidFill>
                <a:effectLst/>
                <a:latin typeface="+mj-lt"/>
                <a:cs typeface="Times New Roman" pitchFamily="18" charset="0"/>
              </a:rPr>
              <a:t>Kitô</a:t>
            </a:r>
            <a:r>
              <a:rPr lang="en-US" sz="5400" b="0" dirty="0">
                <a:solidFill>
                  <a:schemeClr val="accent5">
                    <a:lumMod val="25000"/>
                  </a:schemeClr>
                </a:solidFill>
                <a:effectLst/>
                <a:latin typeface="+mj-lt"/>
                <a:cs typeface="Times New Roman" pitchFamily="18" charset="0"/>
              </a:rPr>
              <a:t>, Con </a:t>
            </a:r>
            <a:r>
              <a:rPr lang="en-US" sz="5400" b="0" dirty="0" err="1">
                <a:solidFill>
                  <a:schemeClr val="accent5">
                    <a:lumMod val="25000"/>
                  </a:schemeClr>
                </a:solidFill>
                <a:effectLst/>
                <a:latin typeface="+mj-lt"/>
                <a:cs typeface="Times New Roman" pitchFamily="18" charset="0"/>
              </a:rPr>
              <a:t>Một</a:t>
            </a:r>
            <a:r>
              <a:rPr lang="en-US" sz="5400" b="0" dirty="0">
                <a:solidFill>
                  <a:schemeClr val="accent5">
                    <a:lumMod val="25000"/>
                  </a:schemeClr>
                </a:solidFill>
                <a:effectLst/>
                <a:latin typeface="+mj-lt"/>
                <a:cs typeface="Times New Roman" pitchFamily="18" charset="0"/>
              </a:rPr>
              <a:t> </a:t>
            </a:r>
            <a:r>
              <a:rPr lang="en-US" sz="5400" b="0" dirty="0" err="1">
                <a:solidFill>
                  <a:schemeClr val="accent5">
                    <a:lumMod val="25000"/>
                  </a:schemeClr>
                </a:solidFill>
                <a:effectLst/>
                <a:latin typeface="+mj-lt"/>
                <a:cs typeface="Times New Roman" pitchFamily="18" charset="0"/>
              </a:rPr>
              <a:t>Thiên</a:t>
            </a:r>
            <a:r>
              <a:rPr lang="en-US" sz="5400" b="0" dirty="0">
                <a:solidFill>
                  <a:schemeClr val="accent5">
                    <a:lumMod val="25000"/>
                  </a:schemeClr>
                </a:solidFill>
                <a:effectLst/>
                <a:latin typeface="+mj-lt"/>
                <a:cs typeface="Times New Roman" pitchFamily="18" charset="0"/>
              </a:rPr>
              <a:t> </a:t>
            </a:r>
            <a:r>
              <a:rPr lang="en-US" sz="5400" b="0" dirty="0" err="1">
                <a:solidFill>
                  <a:schemeClr val="accent5">
                    <a:lumMod val="25000"/>
                  </a:schemeClr>
                </a:solidFill>
                <a:effectLst/>
                <a:latin typeface="+mj-lt"/>
                <a:cs typeface="Times New Roman" pitchFamily="18" charset="0"/>
              </a:rPr>
              <a:t>Chúa</a:t>
            </a:r>
            <a:r>
              <a:rPr lang="en-US" sz="5400" b="0" dirty="0">
                <a:solidFill>
                  <a:schemeClr val="accent5">
                    <a:lumMod val="25000"/>
                  </a:schemeClr>
                </a:solidFill>
                <a:effectLst/>
                <a:latin typeface="+mj-lt"/>
                <a:cs typeface="Times New Roman" pitchFamily="18" charset="0"/>
              </a:rPr>
              <a:t>,</a:t>
            </a:r>
          </a:p>
        </p:txBody>
      </p:sp>
    </p:spTree>
    <p:extLst>
      <p:ext uri="{BB962C8B-B14F-4D97-AF65-F5344CB8AC3E}">
        <p14:creationId xmlns:p14="http://schemas.microsoft.com/office/powerpoint/2010/main" val="16005424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5500" b="0" dirty="0">
                <a:solidFill>
                  <a:schemeClr val="accent5">
                    <a:lumMod val="25000"/>
                  </a:schemeClr>
                </a:solidFill>
                <a:effectLst/>
                <a:latin typeface="+mj-lt"/>
                <a:cs typeface="Times New Roman" pitchFamily="18" charset="0"/>
              </a:rPr>
              <a:t>Sinh bởi Đức Chúa Cha từ trước muôn đời. Người là Thiên Chúa bởi Thiên Chúa, Ánh Sáng bởi Ánh Sáng,</a:t>
            </a:r>
            <a:r>
              <a:rPr lang="en-US" sz="5500" b="0" dirty="0">
                <a:solidFill>
                  <a:schemeClr val="accent5">
                    <a:lumMod val="25000"/>
                  </a:schemeClr>
                </a:solidFill>
                <a:effectLst/>
                <a:latin typeface="+mj-lt"/>
                <a:cs typeface="Times New Roman" pitchFamily="18" charset="0"/>
              </a:rPr>
              <a:t> </a:t>
            </a:r>
            <a:r>
              <a:rPr lang="en-US" sz="5500" b="0" dirty="0" err="1">
                <a:solidFill>
                  <a:schemeClr val="accent5">
                    <a:lumMod val="25000"/>
                  </a:schemeClr>
                </a:solidFill>
                <a:effectLst/>
                <a:latin typeface="+mj-lt"/>
                <a:cs typeface="Times New Roman" pitchFamily="18" charset="0"/>
              </a:rPr>
              <a:t>Thiên</a:t>
            </a:r>
            <a:r>
              <a:rPr lang="en-US" sz="5500" b="0" dirty="0">
                <a:solidFill>
                  <a:schemeClr val="accent5">
                    <a:lumMod val="25000"/>
                  </a:schemeClr>
                </a:solidFill>
                <a:effectLst/>
                <a:latin typeface="+mj-lt"/>
                <a:cs typeface="Times New Roman" pitchFamily="18" charset="0"/>
              </a:rPr>
              <a:t> </a:t>
            </a:r>
            <a:r>
              <a:rPr lang="en-US" sz="5500" b="0" dirty="0" err="1">
                <a:solidFill>
                  <a:schemeClr val="accent5">
                    <a:lumMod val="25000"/>
                  </a:schemeClr>
                </a:solidFill>
                <a:effectLst/>
                <a:latin typeface="+mj-lt"/>
                <a:cs typeface="Times New Roman" pitchFamily="18" charset="0"/>
              </a:rPr>
              <a:t>Chúa</a:t>
            </a:r>
            <a:r>
              <a:rPr lang="en-US" sz="5500" b="0" dirty="0">
                <a:solidFill>
                  <a:schemeClr val="accent5">
                    <a:lumMod val="25000"/>
                  </a:schemeClr>
                </a:solidFill>
                <a:effectLst/>
                <a:latin typeface="+mj-lt"/>
                <a:cs typeface="Times New Roman" pitchFamily="18" charset="0"/>
              </a:rPr>
              <a:t> </a:t>
            </a:r>
            <a:r>
              <a:rPr lang="en-US" sz="5500" b="0" dirty="0" err="1">
                <a:solidFill>
                  <a:schemeClr val="accent5">
                    <a:lumMod val="25000"/>
                  </a:schemeClr>
                </a:solidFill>
                <a:effectLst/>
                <a:latin typeface="+mj-lt"/>
                <a:cs typeface="Times New Roman" pitchFamily="18" charset="0"/>
              </a:rPr>
              <a:t>thật</a:t>
            </a:r>
            <a:r>
              <a:rPr lang="en-US" sz="5500" b="0" dirty="0">
                <a:solidFill>
                  <a:schemeClr val="accent5">
                    <a:lumMod val="25000"/>
                  </a:schemeClr>
                </a:solidFill>
                <a:effectLst/>
                <a:latin typeface="+mj-lt"/>
                <a:cs typeface="Times New Roman" pitchFamily="18" charset="0"/>
              </a:rPr>
              <a:t> </a:t>
            </a:r>
            <a:r>
              <a:rPr lang="en-US" sz="5500" b="0" dirty="0" err="1">
                <a:solidFill>
                  <a:schemeClr val="accent5">
                    <a:lumMod val="25000"/>
                  </a:schemeClr>
                </a:solidFill>
                <a:effectLst/>
                <a:latin typeface="+mj-lt"/>
                <a:cs typeface="Times New Roman" pitchFamily="18" charset="0"/>
              </a:rPr>
              <a:t>bởi</a:t>
            </a:r>
            <a:r>
              <a:rPr lang="en-US" sz="5500" b="0" dirty="0">
                <a:solidFill>
                  <a:schemeClr val="accent5">
                    <a:lumMod val="25000"/>
                  </a:schemeClr>
                </a:solidFill>
                <a:effectLst/>
                <a:latin typeface="+mj-lt"/>
                <a:cs typeface="Times New Roman" pitchFamily="18" charset="0"/>
              </a:rPr>
              <a:t> </a:t>
            </a:r>
            <a:r>
              <a:rPr lang="en-US" sz="5500" b="0" dirty="0" err="1">
                <a:solidFill>
                  <a:schemeClr val="accent5">
                    <a:lumMod val="25000"/>
                  </a:schemeClr>
                </a:solidFill>
                <a:effectLst/>
                <a:latin typeface="+mj-lt"/>
                <a:cs typeface="Times New Roman" pitchFamily="18" charset="0"/>
              </a:rPr>
              <a:t>Thiên</a:t>
            </a:r>
            <a:r>
              <a:rPr lang="en-US" sz="5500" b="0" dirty="0">
                <a:solidFill>
                  <a:schemeClr val="accent5">
                    <a:lumMod val="25000"/>
                  </a:schemeClr>
                </a:solidFill>
                <a:effectLst/>
                <a:latin typeface="+mj-lt"/>
                <a:cs typeface="Times New Roman" pitchFamily="18" charset="0"/>
              </a:rPr>
              <a:t> </a:t>
            </a:r>
            <a:r>
              <a:rPr lang="en-US" sz="5500" b="0" dirty="0" err="1">
                <a:solidFill>
                  <a:schemeClr val="accent5">
                    <a:lumMod val="25000"/>
                  </a:schemeClr>
                </a:solidFill>
                <a:effectLst/>
                <a:latin typeface="+mj-lt"/>
                <a:cs typeface="Times New Roman" pitchFamily="18" charset="0"/>
              </a:rPr>
              <a:t>Chúa</a:t>
            </a:r>
            <a:r>
              <a:rPr lang="en-US" sz="5500" b="0" dirty="0">
                <a:solidFill>
                  <a:schemeClr val="accent5">
                    <a:lumMod val="25000"/>
                  </a:schemeClr>
                </a:solidFill>
                <a:effectLst/>
                <a:latin typeface="+mj-lt"/>
                <a:cs typeface="Times New Roman" pitchFamily="18" charset="0"/>
              </a:rPr>
              <a:t> </a:t>
            </a:r>
            <a:r>
              <a:rPr lang="en-US" sz="5500" b="0" dirty="0" err="1">
                <a:solidFill>
                  <a:schemeClr val="accent5">
                    <a:lumMod val="25000"/>
                  </a:schemeClr>
                </a:solidFill>
                <a:effectLst/>
                <a:latin typeface="+mj-lt"/>
                <a:cs typeface="Times New Roman" pitchFamily="18" charset="0"/>
              </a:rPr>
              <a:t>thật</a:t>
            </a:r>
            <a:r>
              <a:rPr lang="en-US" sz="5500" b="0" dirty="0">
                <a:solidFill>
                  <a:schemeClr val="accent5">
                    <a:lumMod val="25000"/>
                  </a:schemeClr>
                </a:solidFill>
                <a:effectLst/>
                <a:latin typeface="+mj-lt"/>
                <a:cs typeface="Times New Roman" pitchFamily="18" charset="0"/>
              </a:rPr>
              <a:t>,</a:t>
            </a:r>
          </a:p>
        </p:txBody>
      </p:sp>
    </p:spTree>
    <p:extLst>
      <p:ext uri="{BB962C8B-B14F-4D97-AF65-F5344CB8AC3E}">
        <p14:creationId xmlns:p14="http://schemas.microsoft.com/office/powerpoint/2010/main" val="1409762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5843" name="Rectangle 3"/>
          <p:cNvSpPr>
            <a:spLocks noGrp="1" noChangeArrowheads="1"/>
          </p:cNvSpPr>
          <p:nvPr>
            <p:ph type="subTitle" idx="1"/>
          </p:nvPr>
        </p:nvSpPr>
        <p:spPr>
          <a:xfrm>
            <a:off x="0" y="590550"/>
            <a:ext cx="9144000" cy="4038600"/>
          </a:xfrm>
        </p:spPr>
        <p:txBody>
          <a:bodyPr/>
          <a:lstStyle/>
          <a:p>
            <a:pPr algn="just" eaLnBrk="1" hangingPunct="1">
              <a:lnSpc>
                <a:spcPct val="105000"/>
              </a:lnSpc>
            </a:pPr>
            <a:r>
              <a:rPr lang="vi-VN" sz="4800" dirty="0">
                <a:solidFill>
                  <a:schemeClr val="accent5">
                    <a:lumMod val="25000"/>
                  </a:schemeClr>
                </a:solidFill>
                <a:effectLst/>
                <a:latin typeface="+mj-lt"/>
                <a:cs typeface="Times New Roman" pitchFamily="18" charset="0"/>
              </a:rPr>
              <a:t>Thuở xưa, nhiều lần và nhiều cách, Thiên Chúa đã phán dạy cho ông chúng ta qua các tiên tri, trong những ngày sau hết này, Ngài đã phán dạy chúng ta qua Người Con.</a:t>
            </a:r>
            <a:endParaRPr lang="en-US" sz="4800" b="0" u="sng" dirty="0">
              <a:solidFill>
                <a:schemeClr val="accent5">
                  <a:lumMod val="25000"/>
                </a:schemeClr>
              </a:solidFill>
              <a:effectLst/>
              <a:latin typeface="+mj-lt"/>
              <a:cs typeface="Times New Roman" pitchFamily="18" charset="0"/>
            </a:endParaRPr>
          </a:p>
        </p:txBody>
      </p:sp>
      <p:sp>
        <p:nvSpPr>
          <p:cNvPr id="3584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35845" name="Rectangle 1"/>
          <p:cNvSpPr>
            <a:spLocks noChangeArrowheads="1"/>
          </p:cNvSpPr>
          <p:nvPr/>
        </p:nvSpPr>
        <p:spPr bwMode="auto">
          <a:xfrm>
            <a:off x="0" y="0"/>
            <a:ext cx="3318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u="sng">
                <a:solidFill>
                  <a:srgbClr val="FF0000"/>
                </a:solidFill>
                <a:effectLst>
                  <a:outerShdw blurRad="38100" dist="38100" dir="2700000" algn="tl">
                    <a:srgbClr val="000000">
                      <a:alpha val="43137"/>
                    </a:srgbClr>
                  </a:outerShdw>
                </a:effectLst>
                <a:latin typeface="UTM American Sans"/>
                <a:cs typeface="Times New Roman" pitchFamily="18" charset="0"/>
              </a:rPr>
              <a:t>Alleluia-alleluia: </a:t>
            </a:r>
          </a:p>
        </p:txBody>
      </p:sp>
      <p:sp>
        <p:nvSpPr>
          <p:cNvPr id="35846" name="Rectangle 2"/>
          <p:cNvSpPr>
            <a:spLocks noChangeArrowheads="1"/>
          </p:cNvSpPr>
          <p:nvPr/>
        </p:nvSpPr>
        <p:spPr bwMode="auto">
          <a:xfrm>
            <a:off x="6595726" y="4473575"/>
            <a:ext cx="1643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3600" u="sng">
                <a:solidFill>
                  <a:srgbClr val="FF0000"/>
                </a:solidFill>
                <a:latin typeface="UTM American Sans"/>
                <a:cs typeface="Times New Roman" pitchFamily="18" charset="0"/>
              </a:rPr>
              <a:t>Alleluia.</a:t>
            </a:r>
          </a:p>
        </p:txBody>
      </p:sp>
    </p:spTree>
    <p:extLst>
      <p:ext uri="{BB962C8B-B14F-4D97-AF65-F5344CB8AC3E}">
        <p14:creationId xmlns:p14="http://schemas.microsoft.com/office/powerpoint/2010/main" val="2721659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accent5">
                    <a:lumMod val="25000"/>
                  </a:schemeClr>
                </a:solidFill>
                <a:effectLst/>
                <a:latin typeface="+mj-lt"/>
              </a:rPr>
              <a:t>được sinh ra mà không phải được tạo thành, đồng bản thể với Đức Chúa Cha: nhờ Người mà muôn vật được tạo thành. Vì loài người chúng ta và để cứu độ chúng ta,</a:t>
            </a:r>
            <a:endParaRPr lang="en-US" sz="6000" b="0" dirty="0">
              <a:solidFill>
                <a:schemeClr val="accent5">
                  <a:lumMod val="25000"/>
                </a:schemeClr>
              </a:solidFill>
              <a:effectLst/>
              <a:latin typeface="+mj-lt"/>
              <a:cs typeface="Times New Roman" pitchFamily="18" charset="0"/>
            </a:endParaRPr>
          </a:p>
        </p:txBody>
      </p:sp>
    </p:spTree>
    <p:extLst>
      <p:ext uri="{BB962C8B-B14F-4D97-AF65-F5344CB8AC3E}">
        <p14:creationId xmlns:p14="http://schemas.microsoft.com/office/powerpoint/2010/main" val="33478133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FF0000"/>
                </a:solidFill>
                <a:effectLst/>
                <a:latin typeface="+mj-lt"/>
                <a:cs typeface="Times New Roman" pitchFamily="18" charset="0"/>
              </a:rPr>
              <a:t>Người đã từ trời xuống thế. Bởi phép Đức Chúa Thánh Thần, Người đã nhập thể trong lòng Trinh Nữ Maria, và đã làm người.</a:t>
            </a:r>
            <a:endParaRPr lang="en-US" sz="60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0395159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accent5">
                    <a:lumMod val="25000"/>
                  </a:schemeClr>
                </a:solidFill>
                <a:effectLst/>
                <a:latin typeface="+mj-lt"/>
              </a:rPr>
              <a:t>Người chịu đóng đinh vào thập giá vì chúng ta, thời quan Phongxiô Philatô; Người chịu khổ hình và mai táng, ngày thứ ba Người sống lại như lời Thánh Kinh.</a:t>
            </a:r>
            <a:endParaRPr lang="en-US" sz="6000" b="0" dirty="0">
              <a:solidFill>
                <a:schemeClr val="accent5">
                  <a:lumMod val="25000"/>
                </a:schemeClr>
              </a:solidFill>
              <a:effectLst/>
              <a:latin typeface="+mj-lt"/>
              <a:cs typeface="Times New Roman" pitchFamily="18" charset="0"/>
            </a:endParaRPr>
          </a:p>
        </p:txBody>
      </p:sp>
    </p:spTree>
    <p:extLst>
      <p:ext uri="{BB962C8B-B14F-4D97-AF65-F5344CB8AC3E}">
        <p14:creationId xmlns:p14="http://schemas.microsoft.com/office/powerpoint/2010/main" val="3473983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5400" b="0" dirty="0">
                <a:solidFill>
                  <a:schemeClr val="accent5">
                    <a:lumMod val="25000"/>
                  </a:schemeClr>
                </a:solidFill>
                <a:effectLst/>
                <a:latin typeface="+mj-lt"/>
              </a:rPr>
              <a:t>Người lên trời, ngự bên hữu Đức Chúa Cha, và Người sẽ lại đến trong vinh quang để phán xét kẻ sống và kẻ chết, Nước Người sẽ không bao giờ cùng.</a:t>
            </a:r>
            <a:endParaRPr lang="en-US" sz="5400" b="0" dirty="0">
              <a:solidFill>
                <a:schemeClr val="accent5">
                  <a:lumMod val="25000"/>
                </a:schemeClr>
              </a:solidFill>
              <a:effectLst/>
              <a:latin typeface="+mj-lt"/>
              <a:cs typeface="Times New Roman" pitchFamily="18" charset="0"/>
            </a:endParaRPr>
          </a:p>
        </p:txBody>
      </p:sp>
    </p:spTree>
    <p:extLst>
      <p:ext uri="{BB962C8B-B14F-4D97-AF65-F5344CB8AC3E}">
        <p14:creationId xmlns:p14="http://schemas.microsoft.com/office/powerpoint/2010/main" val="1227258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accent5">
                    <a:lumMod val="25000"/>
                  </a:schemeClr>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accent5">
                  <a:lumMod val="25000"/>
                </a:schemeClr>
              </a:solidFill>
              <a:effectLst/>
              <a:latin typeface="+mj-lt"/>
              <a:cs typeface="Times New Roman" pitchFamily="18" charset="0"/>
            </a:endParaRPr>
          </a:p>
        </p:txBody>
      </p:sp>
    </p:spTree>
    <p:extLst>
      <p:ext uri="{BB962C8B-B14F-4D97-AF65-F5344CB8AC3E}">
        <p14:creationId xmlns:p14="http://schemas.microsoft.com/office/powerpoint/2010/main" val="617503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Autofit/>
          </a:bodyPr>
          <a:lstStyle/>
          <a:p>
            <a:pPr algn="just"/>
            <a:r>
              <a:rPr lang="vi-VN" sz="5000" b="0" dirty="0">
                <a:solidFill>
                  <a:schemeClr val="accent5">
                    <a:lumMod val="25000"/>
                  </a:schemeClr>
                </a:solidFill>
                <a:effectLst/>
                <a:latin typeface="+mj-lt"/>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chemeClr val="accent5">
                  <a:lumMod val="25000"/>
                </a:schemeClr>
              </a:solidFill>
              <a:effectLst/>
              <a:latin typeface="+mj-lt"/>
              <a:cs typeface="Times New Roman" pitchFamily="18" charset="0"/>
            </a:endParaRPr>
          </a:p>
        </p:txBody>
      </p:sp>
    </p:spTree>
    <p:extLst>
      <p:ext uri="{BB962C8B-B14F-4D97-AF65-F5344CB8AC3E}">
        <p14:creationId xmlns:p14="http://schemas.microsoft.com/office/powerpoint/2010/main" val="3358930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accent5">
                    <a:lumMod val="25000"/>
                  </a:schemeClr>
                </a:solidFill>
                <a:effectLst/>
                <a:latin typeface="+mj-lt"/>
                <a:cs typeface="Times New Roman" pitchFamily="18" charset="0"/>
              </a:rPr>
              <a:t>Tôi tuyên xưng có một Phép Rửa để tha tội. Tôi trông đợi kẻ chết sống lại và sự sống đời sau. </a:t>
            </a:r>
            <a:r>
              <a:rPr lang="vi-VN" sz="6600" b="0" u="sng" dirty="0">
                <a:solidFill>
                  <a:srgbClr val="FF0000"/>
                </a:solidFill>
                <a:effectLst/>
                <a:latin typeface="+mj-lt"/>
                <a:cs typeface="Times New Roman" pitchFamily="18" charset="0"/>
              </a:rPr>
              <a:t>Amen.</a:t>
            </a:r>
            <a:endParaRPr lang="en-US" sz="6600" b="0"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752118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sp>
        <p:nvSpPr>
          <p:cNvPr id="5" name="Rectangle 4"/>
          <p:cNvSpPr/>
          <p:nvPr/>
        </p:nvSpPr>
        <p:spPr>
          <a:xfrm>
            <a:off x="3429000" y="241965"/>
            <a:ext cx="5562599" cy="2739211"/>
          </a:xfrm>
          <a:prstGeom prst="rect">
            <a:avLst/>
          </a:prstGeom>
        </p:spPr>
        <p:txBody>
          <a:bodyPr wrap="square">
            <a:spAutoFit/>
          </a:bodyPr>
          <a:lstStyle/>
          <a:p>
            <a:pPr algn="just" fontAlgn="auto">
              <a:spcBef>
                <a:spcPts val="0"/>
              </a:spcBef>
              <a:spcAft>
                <a:spcPts val="0"/>
              </a:spcAft>
            </a:pPr>
            <a:r>
              <a:rPr lang="en-US" sz="3200" u="sng" dirty="0">
                <a:solidFill>
                  <a:srgbClr val="C00000"/>
                </a:solidFill>
                <a:latin typeface="+mj-lt"/>
              </a:rPr>
              <a:t>LỜI NGUYỆN TÍN HỮU</a:t>
            </a:r>
          </a:p>
          <a:p>
            <a:pPr algn="just" fontAlgn="auto">
              <a:spcBef>
                <a:spcPts val="0"/>
              </a:spcBef>
              <a:spcAft>
                <a:spcPts val="0"/>
              </a:spcAft>
            </a:pPr>
            <a:r>
              <a:rPr lang="en-US" sz="2800" dirty="0" err="1">
                <a:solidFill>
                  <a:schemeClr val="accent5">
                    <a:lumMod val="50000"/>
                  </a:schemeClr>
                </a:solidFill>
                <a:latin typeface="+mj-lt"/>
              </a:rPr>
              <a:t>Anh</a:t>
            </a:r>
            <a:r>
              <a:rPr lang="en-US" sz="2800" dirty="0">
                <a:solidFill>
                  <a:schemeClr val="accent5">
                    <a:lumMod val="50000"/>
                  </a:schemeClr>
                </a:solidFill>
                <a:latin typeface="+mj-lt"/>
              </a:rPr>
              <a:t> </a:t>
            </a:r>
            <a:r>
              <a:rPr lang="en-US" sz="2800" dirty="0" err="1">
                <a:solidFill>
                  <a:schemeClr val="accent5">
                    <a:lumMod val="50000"/>
                  </a:schemeClr>
                </a:solidFill>
                <a:latin typeface="+mj-lt"/>
              </a:rPr>
              <a:t>chị</a:t>
            </a:r>
            <a:r>
              <a:rPr lang="en-US" sz="2800" dirty="0">
                <a:solidFill>
                  <a:schemeClr val="accent5">
                    <a:lumMod val="50000"/>
                  </a:schemeClr>
                </a:solidFill>
                <a:latin typeface="+mj-lt"/>
              </a:rPr>
              <a:t> </a:t>
            </a:r>
            <a:r>
              <a:rPr lang="en-US" sz="2800" dirty="0" err="1">
                <a:solidFill>
                  <a:schemeClr val="accent5">
                    <a:lumMod val="50000"/>
                  </a:schemeClr>
                </a:solidFill>
                <a:latin typeface="+mj-lt"/>
              </a:rPr>
              <a:t>em</a:t>
            </a:r>
            <a:r>
              <a:rPr lang="en-US" sz="2800" dirty="0">
                <a:solidFill>
                  <a:schemeClr val="accent5">
                    <a:lumMod val="50000"/>
                  </a:schemeClr>
                </a:solidFill>
                <a:latin typeface="+mj-lt"/>
              </a:rPr>
              <a:t> </a:t>
            </a:r>
            <a:r>
              <a:rPr lang="en-US" sz="2800" dirty="0" err="1">
                <a:solidFill>
                  <a:schemeClr val="accent5">
                    <a:lumMod val="50000"/>
                  </a:schemeClr>
                </a:solidFill>
                <a:latin typeface="+mj-lt"/>
              </a:rPr>
              <a:t>thân</a:t>
            </a:r>
            <a:r>
              <a:rPr lang="en-US" sz="2800" dirty="0">
                <a:solidFill>
                  <a:schemeClr val="accent5">
                    <a:lumMod val="50000"/>
                  </a:schemeClr>
                </a:solidFill>
                <a:latin typeface="+mj-lt"/>
              </a:rPr>
              <a:t> </a:t>
            </a:r>
            <a:r>
              <a:rPr lang="en-US" sz="2800" dirty="0" err="1">
                <a:solidFill>
                  <a:schemeClr val="accent5">
                    <a:lumMod val="50000"/>
                  </a:schemeClr>
                </a:solidFill>
                <a:latin typeface="+mj-lt"/>
              </a:rPr>
              <a:t>mến</a:t>
            </a:r>
            <a:r>
              <a:rPr lang="en-US" sz="2800" dirty="0">
                <a:solidFill>
                  <a:schemeClr val="accent5">
                    <a:lumMod val="50000"/>
                  </a:schemeClr>
                </a:solidFill>
                <a:latin typeface="+mj-lt"/>
              </a:rPr>
              <a:t>, </a:t>
            </a:r>
            <a:r>
              <a:rPr lang="en-US" sz="2800" dirty="0" err="1">
                <a:solidFill>
                  <a:schemeClr val="accent5">
                    <a:lumMod val="50000"/>
                  </a:schemeClr>
                </a:solidFill>
                <a:latin typeface="+mj-lt"/>
              </a:rPr>
              <a:t>Đức</a:t>
            </a:r>
            <a:r>
              <a:rPr lang="en-US" sz="2800" dirty="0">
                <a:solidFill>
                  <a:schemeClr val="accent5">
                    <a:lumMod val="50000"/>
                  </a:schemeClr>
                </a:solidFill>
                <a:latin typeface="+mj-lt"/>
              </a:rPr>
              <a:t> Ki-</a:t>
            </a:r>
            <a:r>
              <a:rPr lang="en-US" sz="2800" dirty="0" err="1">
                <a:solidFill>
                  <a:schemeClr val="accent5">
                    <a:lumMod val="50000"/>
                  </a:schemeClr>
                </a:solidFill>
                <a:latin typeface="+mj-lt"/>
              </a:rPr>
              <a:t>tô</a:t>
            </a:r>
            <a:r>
              <a:rPr lang="en-US" sz="2800" dirty="0">
                <a:solidFill>
                  <a:schemeClr val="accent5">
                    <a:lumMod val="50000"/>
                  </a:schemeClr>
                </a:solidFill>
                <a:latin typeface="+mj-lt"/>
              </a:rPr>
              <a:t> </a:t>
            </a:r>
            <a:r>
              <a:rPr lang="en-US" sz="2800" dirty="0" err="1">
                <a:solidFill>
                  <a:schemeClr val="accent5">
                    <a:lumMod val="50000"/>
                  </a:schemeClr>
                </a:solidFill>
                <a:latin typeface="+mj-lt"/>
              </a:rPr>
              <a:t>đã</a:t>
            </a:r>
            <a:r>
              <a:rPr lang="en-US" sz="2800" dirty="0">
                <a:solidFill>
                  <a:schemeClr val="accent5">
                    <a:lumMod val="50000"/>
                  </a:schemeClr>
                </a:solidFill>
                <a:latin typeface="+mj-lt"/>
              </a:rPr>
              <a:t> </a:t>
            </a:r>
            <a:r>
              <a:rPr lang="en-US" sz="2800" dirty="0" err="1">
                <a:solidFill>
                  <a:schemeClr val="accent5">
                    <a:lumMod val="50000"/>
                  </a:schemeClr>
                </a:solidFill>
                <a:latin typeface="+mj-lt"/>
              </a:rPr>
              <a:t>được</a:t>
            </a:r>
            <a:r>
              <a:rPr lang="en-US" sz="2800" dirty="0">
                <a:solidFill>
                  <a:schemeClr val="accent5">
                    <a:lumMod val="50000"/>
                  </a:schemeClr>
                </a:solidFill>
                <a:latin typeface="+mj-lt"/>
              </a:rPr>
              <a:t> </a:t>
            </a:r>
            <a:r>
              <a:rPr lang="en-US" sz="2800" dirty="0" err="1">
                <a:solidFill>
                  <a:schemeClr val="accent5">
                    <a:lumMod val="50000"/>
                  </a:schemeClr>
                </a:solidFill>
                <a:latin typeface="+mj-lt"/>
              </a:rPr>
              <a:t>Đức</a:t>
            </a:r>
            <a:r>
              <a:rPr lang="en-US" sz="2800" dirty="0">
                <a:solidFill>
                  <a:schemeClr val="accent5">
                    <a:lumMod val="50000"/>
                  </a:schemeClr>
                </a:solidFill>
                <a:latin typeface="+mj-lt"/>
              </a:rPr>
              <a:t> Trinh </a:t>
            </a:r>
            <a:r>
              <a:rPr lang="en-US" sz="2800" dirty="0" err="1">
                <a:solidFill>
                  <a:schemeClr val="accent5">
                    <a:lumMod val="50000"/>
                  </a:schemeClr>
                </a:solidFill>
                <a:latin typeface="+mj-lt"/>
              </a:rPr>
              <a:t>Nữ</a:t>
            </a:r>
            <a:r>
              <a:rPr lang="en-US" sz="2800" dirty="0">
                <a:solidFill>
                  <a:schemeClr val="accent5">
                    <a:lumMod val="50000"/>
                  </a:schemeClr>
                </a:solidFill>
                <a:latin typeface="+mj-lt"/>
              </a:rPr>
              <a:t> Maria </a:t>
            </a:r>
            <a:r>
              <a:rPr lang="en-US" sz="2800" dirty="0" err="1">
                <a:solidFill>
                  <a:schemeClr val="accent5">
                    <a:lumMod val="50000"/>
                  </a:schemeClr>
                </a:solidFill>
                <a:latin typeface="+mj-lt"/>
              </a:rPr>
              <a:t>cưu</a:t>
            </a:r>
            <a:r>
              <a:rPr lang="en-US" sz="2800" dirty="0">
                <a:solidFill>
                  <a:schemeClr val="accent5">
                    <a:lumMod val="50000"/>
                  </a:schemeClr>
                </a:solidFill>
                <a:latin typeface="+mj-lt"/>
              </a:rPr>
              <a:t> </a:t>
            </a:r>
            <a:r>
              <a:rPr lang="en-US" sz="2800" dirty="0" err="1">
                <a:solidFill>
                  <a:schemeClr val="accent5">
                    <a:lumMod val="50000"/>
                  </a:schemeClr>
                </a:solidFill>
                <a:latin typeface="+mj-lt"/>
              </a:rPr>
              <a:t>mang</a:t>
            </a:r>
            <a:r>
              <a:rPr lang="en-US" sz="2800" dirty="0">
                <a:solidFill>
                  <a:schemeClr val="accent5">
                    <a:lumMod val="50000"/>
                  </a:schemeClr>
                </a:solidFill>
                <a:latin typeface="+mj-lt"/>
              </a:rPr>
              <a:t> </a:t>
            </a:r>
            <a:r>
              <a:rPr lang="en-US" sz="2800" dirty="0" err="1">
                <a:solidFill>
                  <a:schemeClr val="accent5">
                    <a:lumMod val="50000"/>
                  </a:schemeClr>
                </a:solidFill>
                <a:latin typeface="+mj-lt"/>
              </a:rPr>
              <a:t>và</a:t>
            </a:r>
            <a:r>
              <a:rPr lang="en-US" sz="2800" dirty="0">
                <a:solidFill>
                  <a:schemeClr val="accent5">
                    <a:lumMod val="50000"/>
                  </a:schemeClr>
                </a:solidFill>
                <a:latin typeface="+mj-lt"/>
              </a:rPr>
              <a:t> </a:t>
            </a:r>
            <a:r>
              <a:rPr lang="en-US" sz="2800" dirty="0" err="1">
                <a:solidFill>
                  <a:schemeClr val="accent5">
                    <a:lumMod val="50000"/>
                  </a:schemeClr>
                </a:solidFill>
                <a:latin typeface="+mj-lt"/>
              </a:rPr>
              <a:t>sinh</a:t>
            </a:r>
            <a:r>
              <a:rPr lang="en-US" sz="2800" dirty="0">
                <a:solidFill>
                  <a:schemeClr val="accent5">
                    <a:lumMod val="50000"/>
                  </a:schemeClr>
                </a:solidFill>
                <a:latin typeface="+mj-lt"/>
              </a:rPr>
              <a:t> </a:t>
            </a:r>
            <a:r>
              <a:rPr lang="en-US" sz="2800" dirty="0" err="1">
                <a:solidFill>
                  <a:schemeClr val="accent5">
                    <a:lumMod val="50000"/>
                  </a:schemeClr>
                </a:solidFill>
                <a:latin typeface="+mj-lt"/>
              </a:rPr>
              <a:t>hạ</a:t>
            </a:r>
            <a:r>
              <a:rPr lang="en-US" sz="2800" dirty="0">
                <a:solidFill>
                  <a:schemeClr val="accent5">
                    <a:lumMod val="50000"/>
                  </a:schemeClr>
                </a:solidFill>
                <a:latin typeface="+mj-lt"/>
              </a:rPr>
              <a:t>, </a:t>
            </a:r>
            <a:r>
              <a:rPr lang="en-US" sz="2800" dirty="0" err="1">
                <a:solidFill>
                  <a:schemeClr val="accent5">
                    <a:lumMod val="50000"/>
                  </a:schemeClr>
                </a:solidFill>
                <a:latin typeface="+mj-lt"/>
              </a:rPr>
              <a:t>chính</a:t>
            </a:r>
            <a:r>
              <a:rPr lang="en-US" sz="2800" dirty="0">
                <a:solidFill>
                  <a:schemeClr val="accent5">
                    <a:lumMod val="50000"/>
                  </a:schemeClr>
                </a:solidFill>
                <a:latin typeface="+mj-lt"/>
              </a:rPr>
              <a:t> </a:t>
            </a:r>
            <a:r>
              <a:rPr lang="en-US" sz="2800" dirty="0" err="1">
                <a:solidFill>
                  <a:schemeClr val="accent5">
                    <a:lumMod val="50000"/>
                  </a:schemeClr>
                </a:solidFill>
                <a:latin typeface="+mj-lt"/>
              </a:rPr>
              <a:t>là</a:t>
            </a:r>
            <a:r>
              <a:rPr lang="en-US" sz="2800" dirty="0">
                <a:solidFill>
                  <a:schemeClr val="accent5">
                    <a:lumMod val="50000"/>
                  </a:schemeClr>
                </a:solidFill>
                <a:latin typeface="+mj-lt"/>
              </a:rPr>
              <a:t> </a:t>
            </a:r>
            <a:r>
              <a:rPr lang="en-US" sz="2800" dirty="0" err="1">
                <a:solidFill>
                  <a:schemeClr val="accent5">
                    <a:lumMod val="50000"/>
                  </a:schemeClr>
                </a:solidFill>
                <a:latin typeface="+mj-lt"/>
              </a:rPr>
              <a:t>Thiên</a:t>
            </a:r>
            <a:r>
              <a:rPr lang="en-US" sz="2800" dirty="0">
                <a:solidFill>
                  <a:schemeClr val="accent5">
                    <a:lumMod val="50000"/>
                  </a:schemeClr>
                </a:solidFill>
                <a:latin typeface="+mj-lt"/>
              </a:rPr>
              <a:t> </a:t>
            </a:r>
            <a:r>
              <a:rPr lang="en-US" sz="2800" dirty="0" err="1">
                <a:solidFill>
                  <a:schemeClr val="accent5">
                    <a:lumMod val="50000"/>
                  </a:schemeClr>
                </a:solidFill>
                <a:latin typeface="+mj-lt"/>
              </a:rPr>
              <a:t>Chúa</a:t>
            </a:r>
            <a:r>
              <a:rPr lang="en-US" sz="2800" dirty="0">
                <a:solidFill>
                  <a:schemeClr val="accent5">
                    <a:lumMod val="50000"/>
                  </a:schemeClr>
                </a:solidFill>
                <a:latin typeface="+mj-lt"/>
              </a:rPr>
              <a:t> ở </a:t>
            </a:r>
            <a:r>
              <a:rPr lang="en-US" sz="2800" dirty="0" err="1">
                <a:solidFill>
                  <a:schemeClr val="accent5">
                    <a:lumMod val="50000"/>
                  </a:schemeClr>
                </a:solidFill>
                <a:latin typeface="+mj-lt"/>
              </a:rPr>
              <a:t>cùng</a:t>
            </a:r>
            <a:r>
              <a:rPr lang="en-US" sz="2800" dirty="0">
                <a:solidFill>
                  <a:schemeClr val="accent5">
                    <a:lumMod val="50000"/>
                  </a:schemeClr>
                </a:solidFill>
                <a:latin typeface="+mj-lt"/>
              </a:rPr>
              <a:t> </a:t>
            </a:r>
            <a:r>
              <a:rPr lang="en-US" sz="2800" dirty="0" err="1">
                <a:solidFill>
                  <a:schemeClr val="accent5">
                    <a:lumMod val="50000"/>
                  </a:schemeClr>
                </a:solidFill>
                <a:latin typeface="+mj-lt"/>
              </a:rPr>
              <a:t>chúng</a:t>
            </a:r>
            <a:r>
              <a:rPr lang="en-US" sz="2800" dirty="0">
                <a:solidFill>
                  <a:schemeClr val="accent5">
                    <a:lumMod val="50000"/>
                  </a:schemeClr>
                </a:solidFill>
                <a:latin typeface="+mj-lt"/>
              </a:rPr>
              <a:t> ta. </a:t>
            </a:r>
            <a:r>
              <a:rPr lang="en-US" sz="2800" dirty="0" err="1">
                <a:solidFill>
                  <a:schemeClr val="accent5">
                    <a:lumMod val="50000"/>
                  </a:schemeClr>
                </a:solidFill>
                <a:latin typeface="+mj-lt"/>
              </a:rPr>
              <a:t>Chúng</a:t>
            </a:r>
            <a:r>
              <a:rPr lang="en-US" sz="2800" dirty="0">
                <a:solidFill>
                  <a:schemeClr val="accent5">
                    <a:lumMod val="50000"/>
                  </a:schemeClr>
                </a:solidFill>
                <a:latin typeface="+mj-lt"/>
              </a:rPr>
              <a:t> ta </a:t>
            </a:r>
            <a:r>
              <a:rPr lang="en-US" sz="2800" dirty="0" err="1">
                <a:solidFill>
                  <a:schemeClr val="accent5">
                    <a:lumMod val="50000"/>
                  </a:schemeClr>
                </a:solidFill>
                <a:latin typeface="+mj-lt"/>
              </a:rPr>
              <a:t>cùng</a:t>
            </a:r>
            <a:r>
              <a:rPr lang="en-US" sz="2800" dirty="0">
                <a:solidFill>
                  <a:schemeClr val="accent5">
                    <a:lumMod val="50000"/>
                  </a:schemeClr>
                </a:solidFill>
                <a:latin typeface="+mj-lt"/>
              </a:rPr>
              <a:t> </a:t>
            </a:r>
            <a:r>
              <a:rPr lang="en-US" sz="2800" dirty="0" err="1">
                <a:solidFill>
                  <a:schemeClr val="accent5">
                    <a:lumMod val="50000"/>
                  </a:schemeClr>
                </a:solidFill>
                <a:latin typeface="+mj-lt"/>
              </a:rPr>
              <a:t>thiết</a:t>
            </a:r>
            <a:r>
              <a:rPr lang="en-US" sz="2800" dirty="0">
                <a:solidFill>
                  <a:schemeClr val="accent5">
                    <a:lumMod val="50000"/>
                  </a:schemeClr>
                </a:solidFill>
                <a:latin typeface="+mj-lt"/>
              </a:rPr>
              <a:t> </a:t>
            </a:r>
            <a:r>
              <a:rPr lang="en-US" sz="2800" dirty="0" err="1">
                <a:solidFill>
                  <a:schemeClr val="accent5">
                    <a:lumMod val="50000"/>
                  </a:schemeClr>
                </a:solidFill>
                <a:latin typeface="+mj-lt"/>
              </a:rPr>
              <a:t>tha</a:t>
            </a:r>
            <a:r>
              <a:rPr lang="en-US" sz="2800" dirty="0">
                <a:solidFill>
                  <a:schemeClr val="accent5">
                    <a:lumMod val="50000"/>
                  </a:schemeClr>
                </a:solidFill>
                <a:latin typeface="+mj-lt"/>
              </a:rPr>
              <a:t> </a:t>
            </a:r>
            <a:r>
              <a:rPr lang="en-US" sz="2800" dirty="0" err="1">
                <a:solidFill>
                  <a:schemeClr val="accent5">
                    <a:lumMod val="50000"/>
                  </a:schemeClr>
                </a:solidFill>
                <a:latin typeface="+mj-lt"/>
              </a:rPr>
              <a:t>xin</a:t>
            </a:r>
            <a:r>
              <a:rPr lang="en-US" sz="2800" dirty="0">
                <a:solidFill>
                  <a:schemeClr val="accent5">
                    <a:lumMod val="50000"/>
                  </a:schemeClr>
                </a:solidFill>
                <a:latin typeface="+mj-lt"/>
              </a:rPr>
              <a:t> </a:t>
            </a:r>
            <a:r>
              <a:rPr lang="en-US" sz="2800" dirty="0" err="1">
                <a:solidFill>
                  <a:schemeClr val="accent5">
                    <a:lumMod val="50000"/>
                  </a:schemeClr>
                </a:solidFill>
                <a:latin typeface="+mj-lt"/>
              </a:rPr>
              <a:t>lời</a:t>
            </a:r>
            <a:r>
              <a:rPr lang="en-US" sz="2800" dirty="0">
                <a:solidFill>
                  <a:schemeClr val="accent5">
                    <a:lumMod val="50000"/>
                  </a:schemeClr>
                </a:solidFill>
                <a:latin typeface="+mj-lt"/>
              </a:rPr>
              <a:t> </a:t>
            </a:r>
            <a:r>
              <a:rPr lang="en-US" sz="2800" dirty="0" err="1">
                <a:solidFill>
                  <a:schemeClr val="accent5">
                    <a:lumMod val="50000"/>
                  </a:schemeClr>
                </a:solidFill>
                <a:latin typeface="+mj-lt"/>
              </a:rPr>
              <a:t>khấn</a:t>
            </a:r>
            <a:r>
              <a:rPr lang="en-US" sz="2800" dirty="0">
                <a:solidFill>
                  <a:schemeClr val="accent5">
                    <a:lumMod val="50000"/>
                  </a:schemeClr>
                </a:solidFill>
                <a:latin typeface="+mj-lt"/>
              </a:rPr>
              <a:t> </a:t>
            </a:r>
            <a:r>
              <a:rPr lang="en-US" sz="2800" dirty="0" err="1">
                <a:solidFill>
                  <a:schemeClr val="accent5">
                    <a:lumMod val="50000"/>
                  </a:schemeClr>
                </a:solidFill>
                <a:latin typeface="+mj-lt"/>
              </a:rPr>
              <a:t>nguyện</a:t>
            </a:r>
            <a:r>
              <a:rPr lang="en-US" sz="2800" dirty="0">
                <a:solidFill>
                  <a:schemeClr val="accent5">
                    <a:lumMod val="50000"/>
                  </a:schemeClr>
                </a:solidFill>
                <a:latin typeface="+mj-lt"/>
              </a:rPr>
              <a:t>.</a:t>
            </a:r>
          </a:p>
        </p:txBody>
      </p:sp>
    </p:spTree>
    <p:extLst>
      <p:ext uri="{BB962C8B-B14F-4D97-AF65-F5344CB8AC3E}">
        <p14:creationId xmlns:p14="http://schemas.microsoft.com/office/powerpoint/2010/main" val="22689953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590550"/>
            <a:ext cx="6248400" cy="3771900"/>
          </a:xfrm>
        </p:spPr>
        <p:txBody>
          <a:bodyPr>
            <a:normAutofit/>
          </a:bodyPr>
          <a:lstStyle/>
          <a:p>
            <a:pPr eaLnBrk="1" hangingPunct="1"/>
            <a:r>
              <a:rPr lang="en-US" sz="5400" dirty="0" err="1">
                <a:solidFill>
                  <a:srgbClr val="FF0000"/>
                </a:solidFill>
                <a:latin typeface="+mj-lt"/>
                <a:ea typeface="SimHei" pitchFamily="49" charset="-122"/>
                <a:cs typeface="Times New Roman" pitchFamily="18" charset="0"/>
              </a:rPr>
              <a:t>Ca</a:t>
            </a:r>
            <a:r>
              <a:rPr lang="en-US" sz="5400" dirty="0">
                <a:solidFill>
                  <a:srgbClr val="FF0000"/>
                </a:solidFill>
                <a:latin typeface="+mj-lt"/>
                <a:ea typeface="SimHei" pitchFamily="49" charset="-122"/>
                <a:cs typeface="Times New Roman" pitchFamily="18" charset="0"/>
              </a:rPr>
              <a:t> </a:t>
            </a:r>
            <a:r>
              <a:rPr lang="en-US" sz="5400" dirty="0" err="1">
                <a:solidFill>
                  <a:srgbClr val="FF0000"/>
                </a:solidFill>
                <a:latin typeface="+mj-lt"/>
                <a:ea typeface="SimHei" pitchFamily="49" charset="-122"/>
                <a:cs typeface="Times New Roman" pitchFamily="18" charset="0"/>
              </a:rPr>
              <a:t>Dâng</a:t>
            </a:r>
            <a:r>
              <a:rPr lang="en-US" sz="5400" dirty="0">
                <a:solidFill>
                  <a:srgbClr val="FF0000"/>
                </a:solidFill>
                <a:latin typeface="+mj-lt"/>
                <a:ea typeface="SimHei" pitchFamily="49" charset="-122"/>
                <a:cs typeface="Times New Roman" pitchFamily="18" charset="0"/>
              </a:rPr>
              <a:t> </a:t>
            </a:r>
            <a:r>
              <a:rPr lang="en-US" sz="5400" dirty="0" err="1">
                <a:solidFill>
                  <a:srgbClr val="FF0000"/>
                </a:solidFill>
                <a:latin typeface="+mj-lt"/>
                <a:ea typeface="SimHei" pitchFamily="49" charset="-122"/>
                <a:cs typeface="Times New Roman" pitchFamily="18" charset="0"/>
              </a:rPr>
              <a:t>Lễ</a:t>
            </a:r>
            <a:endParaRPr lang="en-US" sz="5400" dirty="0">
              <a:solidFill>
                <a:srgbClr val="FF0000"/>
              </a:solidFill>
              <a:latin typeface="+mj-lt"/>
              <a:ea typeface="SimHei" pitchFamily="49" charset="-122"/>
              <a:cs typeface="Times New Roman" pitchFamily="18" charset="0"/>
            </a:endParaRPr>
          </a:p>
          <a:p>
            <a:pPr eaLnBrk="1" hangingPunct="1"/>
            <a:r>
              <a:rPr lang="en-US" sz="4800" dirty="0" err="1">
                <a:solidFill>
                  <a:srgbClr val="FF0000"/>
                </a:solidFill>
                <a:latin typeface="+mj-lt"/>
                <a:ea typeface="SimHei" pitchFamily="49" charset="-122"/>
                <a:cs typeface="Times New Roman" pitchFamily="18" charset="0"/>
              </a:rPr>
              <a:t>Bên</a:t>
            </a:r>
            <a:r>
              <a:rPr lang="en-US" sz="4800" dirty="0">
                <a:solidFill>
                  <a:srgbClr val="FF0000"/>
                </a:solidFill>
                <a:latin typeface="+mj-lt"/>
                <a:ea typeface="SimHei" pitchFamily="49" charset="-122"/>
                <a:cs typeface="Times New Roman" pitchFamily="18" charset="0"/>
              </a:rPr>
              <a:t> Hang </a:t>
            </a:r>
            <a:r>
              <a:rPr lang="en-US" sz="4800" dirty="0" err="1">
                <a:solidFill>
                  <a:srgbClr val="FF0000"/>
                </a:solidFill>
                <a:latin typeface="+mj-lt"/>
                <a:ea typeface="SimHei" pitchFamily="49" charset="-122"/>
                <a:cs typeface="Times New Roman" pitchFamily="18" charset="0"/>
              </a:rPr>
              <a:t>Đá</a:t>
            </a:r>
            <a:r>
              <a:rPr lang="en-US" sz="4800" dirty="0">
                <a:solidFill>
                  <a:srgbClr val="FF0000"/>
                </a:solidFill>
                <a:latin typeface="+mj-lt"/>
                <a:ea typeface="SimHei" pitchFamily="49" charset="-122"/>
                <a:cs typeface="Times New Roman" pitchFamily="18" charset="0"/>
              </a:rPr>
              <a:t> Con </a:t>
            </a:r>
            <a:r>
              <a:rPr lang="en-US" sz="4800" dirty="0" err="1">
                <a:solidFill>
                  <a:srgbClr val="FF0000"/>
                </a:solidFill>
                <a:latin typeface="+mj-lt"/>
                <a:ea typeface="SimHei" pitchFamily="49" charset="-122"/>
                <a:cs typeface="Times New Roman" pitchFamily="18" charset="0"/>
              </a:rPr>
              <a:t>Dâng</a:t>
            </a:r>
            <a:endParaRPr lang="en-US" sz="4800" dirty="0">
              <a:solidFill>
                <a:srgbClr val="FF0000"/>
              </a:solidFill>
              <a:latin typeface="+mj-lt"/>
              <a:ea typeface="SimHei" pitchFamily="49" charset="-122"/>
              <a:cs typeface="Times New Roman" pitchFamily="18" charset="0"/>
            </a:endParaRPr>
          </a:p>
          <a:p>
            <a:pPr eaLnBrk="1" hangingPunct="1">
              <a:lnSpc>
                <a:spcPct val="120000"/>
              </a:lnSpc>
            </a:pPr>
            <a:r>
              <a:rPr lang="en-US" sz="4400" i="1" dirty="0">
                <a:solidFill>
                  <a:schemeClr val="accent5">
                    <a:lumMod val="25000"/>
                  </a:schemeClr>
                </a:solidFill>
                <a:latin typeface="+mj-lt"/>
                <a:ea typeface="SimHei" pitchFamily="49" charset="-122"/>
                <a:cs typeface="Times New Roman" pitchFamily="18" charset="0"/>
              </a:rPr>
              <a:t>La </a:t>
            </a:r>
            <a:r>
              <a:rPr lang="en-US" sz="4400" i="1" dirty="0" err="1">
                <a:solidFill>
                  <a:schemeClr val="accent5">
                    <a:lumMod val="25000"/>
                  </a:schemeClr>
                </a:solidFill>
                <a:latin typeface="+mj-lt"/>
                <a:ea typeface="SimHei" pitchFamily="49" charset="-122"/>
                <a:cs typeface="Times New Roman" pitchFamily="18" charset="0"/>
              </a:rPr>
              <a:t>Thập</a:t>
            </a:r>
            <a:r>
              <a:rPr lang="en-US" sz="4400" i="1" dirty="0">
                <a:solidFill>
                  <a:schemeClr val="accent5">
                    <a:lumMod val="25000"/>
                  </a:schemeClr>
                </a:solidFill>
                <a:latin typeface="+mj-lt"/>
                <a:ea typeface="SimHei" pitchFamily="49" charset="-122"/>
                <a:cs typeface="Times New Roman" pitchFamily="18" charset="0"/>
              </a:rPr>
              <a:t> </a:t>
            </a:r>
            <a:r>
              <a:rPr lang="en-US" sz="4400" i="1" dirty="0" err="1">
                <a:solidFill>
                  <a:schemeClr val="accent5">
                    <a:lumMod val="25000"/>
                  </a:schemeClr>
                </a:solidFill>
                <a:latin typeface="+mj-lt"/>
                <a:ea typeface="SimHei" pitchFamily="49" charset="-122"/>
                <a:cs typeface="Times New Roman" pitchFamily="18" charset="0"/>
              </a:rPr>
              <a:t>Tự</a:t>
            </a:r>
            <a:endParaRPr lang="en-US" sz="4400" i="1" dirty="0">
              <a:solidFill>
                <a:schemeClr val="accent5">
                  <a:lumMod val="25000"/>
                </a:schemeClr>
              </a:solidFill>
              <a:latin typeface="+mj-lt"/>
              <a:ea typeface="SimHei" pitchFamily="49" charset="-122"/>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562600" y="666750"/>
            <a:ext cx="3665218" cy="4002103"/>
          </a:xfrm>
          <a:prstGeom prst="rect">
            <a:avLst/>
          </a:prstGeom>
        </p:spPr>
      </p:pic>
    </p:spTree>
    <p:extLst>
      <p:ext uri="{BB962C8B-B14F-4D97-AF65-F5344CB8AC3E}">
        <p14:creationId xmlns:p14="http://schemas.microsoft.com/office/powerpoint/2010/main" val="18221936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391150"/>
          </a:xfrm>
        </p:spPr>
        <p:txBody>
          <a:bodyPr>
            <a:noAutofit/>
          </a:bodyPr>
          <a:lstStyle/>
          <a:p>
            <a:pPr algn="just"/>
            <a:endParaRPr lang="en-US" sz="16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algn="just"/>
            <a:r>
              <a:rPr lang="en-US" sz="5400" u="sng" dirty="0">
                <a:solidFill>
                  <a:srgbClr val="FF0000"/>
                </a:solidFill>
                <a:latin typeface="+mj-lt"/>
                <a:cs typeface="Times New Roman" panose="02020603050405020304" pitchFamily="18" charset="0"/>
              </a:rPr>
              <a:t>Tk1</a:t>
            </a:r>
            <a:r>
              <a:rPr lang="vi-VN" sz="5400" dirty="0">
                <a:solidFill>
                  <a:srgbClr val="FF0000"/>
                </a:solidFill>
                <a:latin typeface="+mj-lt"/>
                <a:cs typeface="Times New Roman" panose="02020603050405020304" pitchFamily="18" charset="0"/>
              </a:rPr>
              <a:t>: </a:t>
            </a:r>
            <a:r>
              <a:rPr lang="vi-VN" sz="5400" dirty="0">
                <a:solidFill>
                  <a:schemeClr val="accent5">
                    <a:lumMod val="25000"/>
                  </a:schemeClr>
                </a:solidFill>
                <a:effectLst>
                  <a:outerShdw blurRad="38100" dist="38100" dir="2700000" algn="tl">
                    <a:srgbClr val="000000">
                      <a:alpha val="43137"/>
                    </a:srgbClr>
                  </a:outerShdw>
                </a:effectLst>
                <a:latin typeface="+mj-lt"/>
              </a:rPr>
              <a:t>Bên hang đá nhỏ</a:t>
            </a:r>
            <a:r>
              <a:rPr lang="en-US" sz="5400" dirty="0">
                <a:solidFill>
                  <a:schemeClr val="accent5">
                    <a:lumMod val="25000"/>
                  </a:schemeClr>
                </a:solidFill>
                <a:effectLst>
                  <a:outerShdw blurRad="38100" dist="38100" dir="2700000" algn="tl">
                    <a:srgbClr val="000000">
                      <a:alpha val="43137"/>
                    </a:srgbClr>
                  </a:outerShdw>
                </a:effectLst>
                <a:latin typeface="+mj-lt"/>
              </a:rPr>
              <a:t>….</a:t>
            </a:r>
            <a:r>
              <a:rPr lang="vi-VN" sz="5400" dirty="0">
                <a:solidFill>
                  <a:schemeClr val="accent5">
                    <a:lumMod val="25000"/>
                  </a:schemeClr>
                </a:solidFill>
                <a:effectLst>
                  <a:outerShdw blurRad="38100" dist="38100" dir="2700000" algn="tl">
                    <a:srgbClr val="000000">
                      <a:alpha val="43137"/>
                    </a:srgbClr>
                  </a:outerShdw>
                </a:effectLst>
                <a:latin typeface="+mj-lt"/>
              </a:rPr>
              <a:t>(ơ) Chúa nằm trong máng cỏ. Ngài như bơ vơ giữa tình yêu đơn sơ, một thân co ro đang lạnh run âu lo giữa bao khốn khó</a:t>
            </a:r>
            <a:r>
              <a:rPr lang="vi-VN" sz="5400" b="1" dirty="0">
                <a:solidFill>
                  <a:schemeClr val="bg1"/>
                </a:solidFill>
                <a:latin typeface="+mj-lt"/>
              </a:rPr>
              <a:t>… </a:t>
            </a:r>
            <a:endParaRPr lang="en-US"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493348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pic>
        <p:nvPicPr>
          <p:cNvPr id="3" name="Picture 2">
            <a:extLst>
              <a:ext uri="{FF2B5EF4-FFF2-40B4-BE49-F238E27FC236}">
                <a16:creationId xmlns:a16="http://schemas.microsoft.com/office/drawing/2014/main" xmlns="" id="{5BB3CBA5-DFF4-419D-845A-7FEBAB2EFC18}"/>
              </a:ext>
            </a:extLst>
          </p:cNvPr>
          <p:cNvPicPr>
            <a:picLocks noChangeAspect="1"/>
          </p:cNvPicPr>
          <p:nvPr/>
        </p:nvPicPr>
        <p:blipFill>
          <a:blip r:embed="rId3"/>
          <a:stretch>
            <a:fillRect/>
          </a:stretch>
        </p:blipFill>
        <p:spPr>
          <a:xfrm>
            <a:off x="152400" y="152400"/>
            <a:ext cx="9144000" cy="5143500"/>
          </a:xfrm>
          <a:prstGeom prst="rect">
            <a:avLst/>
          </a:prstGeom>
        </p:spPr>
      </p:pic>
    </p:spTree>
    <p:extLst>
      <p:ext uri="{BB962C8B-B14F-4D97-AF65-F5344CB8AC3E}">
        <p14:creationId xmlns:p14="http://schemas.microsoft.com/office/powerpoint/2010/main" val="32459729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391150"/>
          </a:xfrm>
        </p:spPr>
        <p:txBody>
          <a:bodyPr>
            <a:noAutofit/>
          </a:bodyPr>
          <a:lstStyle/>
          <a:p>
            <a:pPr algn="just"/>
            <a:endPar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algn="just"/>
            <a:r>
              <a:rPr lang="en-US" sz="6000" u="sng" dirty="0">
                <a:solidFill>
                  <a:srgbClr val="FF0000"/>
                </a:solidFill>
                <a:latin typeface="+mj-lt"/>
                <a:cs typeface="Times New Roman" panose="02020603050405020304" pitchFamily="18" charset="0"/>
              </a:rPr>
              <a:t>***</a:t>
            </a:r>
            <a:r>
              <a:rPr lang="vi-VN" sz="6000" dirty="0">
                <a:solidFill>
                  <a:srgbClr val="FF0000"/>
                </a:solidFill>
                <a:latin typeface="+mj-lt"/>
                <a:cs typeface="Times New Roman" panose="02020603050405020304" pitchFamily="18" charset="0"/>
              </a:rPr>
              <a:t>: </a:t>
            </a:r>
            <a:r>
              <a:rPr lang="vi-VN" sz="6000" dirty="0">
                <a:solidFill>
                  <a:schemeClr val="accent5">
                    <a:lumMod val="25000"/>
                  </a:schemeClr>
                </a:solidFill>
                <a:latin typeface="+mj-lt"/>
              </a:rPr>
              <a:t>Chúa đã yêu người hóa thân như Hài Nhi lấy chi dâng Ngài đây</a:t>
            </a:r>
            <a:r>
              <a:rPr lang="en-US" sz="6000" dirty="0">
                <a:solidFill>
                  <a:schemeClr val="accent5">
                    <a:lumMod val="25000"/>
                  </a:schemeClr>
                </a:solidFill>
                <a:latin typeface="+mj-lt"/>
              </a:rPr>
              <a:t>?</a:t>
            </a:r>
            <a:endParaRPr lang="en-US" sz="6000" dirty="0">
              <a:solidFill>
                <a:schemeClr val="accent5">
                  <a:lumMod val="25000"/>
                </a:schemeClr>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1549786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57150"/>
            <a:ext cx="9144000" cy="5143500"/>
          </a:xfrm>
        </p:spPr>
        <p:txBody>
          <a:bodyPr>
            <a:noAutofit/>
          </a:bodyPr>
          <a:lstStyle/>
          <a:p>
            <a:pPr algn="just"/>
            <a:r>
              <a:rPr lang="en-US" sz="5200" u="sng" dirty="0" err="1">
                <a:solidFill>
                  <a:srgbClr val="FF0000"/>
                </a:solidFill>
                <a:latin typeface="+mj-lt"/>
                <a:cs typeface="Times New Roman" panose="02020603050405020304" pitchFamily="18" charset="0"/>
              </a:rPr>
              <a:t>Đk</a:t>
            </a:r>
            <a:r>
              <a:rPr lang="en-US" sz="5200" u="sng" dirty="0">
                <a:solidFill>
                  <a:srgbClr val="FF0000"/>
                </a:solidFill>
                <a:latin typeface="+mj-lt"/>
                <a:cs typeface="Times New Roman" panose="02020603050405020304" pitchFamily="18" charset="0"/>
              </a:rPr>
              <a:t>:</a:t>
            </a:r>
            <a:r>
              <a:rPr lang="vi-VN" sz="5200" dirty="0">
                <a:solidFill>
                  <a:srgbClr val="FF0000"/>
                </a:solidFill>
                <a:latin typeface="+mj-lt"/>
                <a:cs typeface="Times New Roman" panose="02020603050405020304" pitchFamily="18" charset="0"/>
              </a:rPr>
              <a:t> </a:t>
            </a:r>
            <a:r>
              <a:rPr lang="vi-VN" sz="5200" dirty="0">
                <a:solidFill>
                  <a:schemeClr val="accent5">
                    <a:lumMod val="25000"/>
                  </a:schemeClr>
                </a:solidFill>
                <a:latin typeface="+mj-lt"/>
              </a:rPr>
              <a:t>Xin dâng cho Ngài</a:t>
            </a:r>
            <a:r>
              <a:rPr lang="en-US" sz="5200" dirty="0">
                <a:solidFill>
                  <a:schemeClr val="accent5">
                    <a:lumMod val="25000"/>
                  </a:schemeClr>
                </a:solidFill>
                <a:latin typeface="+mj-lt"/>
              </a:rPr>
              <a:t>,</a:t>
            </a:r>
            <a:r>
              <a:rPr lang="vi-VN" sz="5200" dirty="0">
                <a:solidFill>
                  <a:schemeClr val="accent5">
                    <a:lumMod val="25000"/>
                  </a:schemeClr>
                </a:solidFill>
                <a:latin typeface="+mj-lt"/>
              </a:rPr>
              <a:t> nhạc khúc đẹp tươi </a:t>
            </a:r>
            <a:r>
              <a:rPr lang="en-US" sz="5200" dirty="0">
                <a:solidFill>
                  <a:schemeClr val="accent5">
                    <a:lumMod val="25000"/>
                  </a:schemeClr>
                </a:solidFill>
                <a:latin typeface="+mj-lt"/>
              </a:rPr>
              <a:t>.</a:t>
            </a:r>
            <a:r>
              <a:rPr lang="vi-VN" sz="5200" dirty="0">
                <a:solidFill>
                  <a:schemeClr val="accent5">
                    <a:lumMod val="25000"/>
                  </a:schemeClr>
                </a:solidFill>
                <a:latin typeface="+mj-lt"/>
              </a:rPr>
              <a:t>Xin dâng cho Ngài</a:t>
            </a:r>
            <a:r>
              <a:rPr lang="en-US" sz="5200" dirty="0">
                <a:solidFill>
                  <a:schemeClr val="accent5">
                    <a:lumMod val="25000"/>
                  </a:schemeClr>
                </a:solidFill>
                <a:latin typeface="+mj-lt"/>
              </a:rPr>
              <a:t>,</a:t>
            </a:r>
            <a:r>
              <a:rPr lang="vi-VN" sz="5200" dirty="0">
                <a:solidFill>
                  <a:schemeClr val="accent5">
                    <a:lumMod val="25000"/>
                  </a:schemeClr>
                </a:solidFill>
                <a:latin typeface="+mj-lt"/>
              </a:rPr>
              <a:t> vần thơ như suối. Là đời con đây mang tình yêu bé nhỏ này, là hồn con đây trong niềm tin cháy nồng không phai.</a:t>
            </a:r>
            <a:endParaRPr lang="en-US" sz="5200" dirty="0">
              <a:solidFill>
                <a:schemeClr val="accent5">
                  <a:lumMod val="25000"/>
                </a:schemeClr>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3984525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353050"/>
          </a:xfrm>
        </p:spPr>
        <p:txBody>
          <a:bodyPr>
            <a:noAutofit/>
          </a:bodyPr>
          <a:lstStyle/>
          <a:p>
            <a:pPr algn="just"/>
            <a:endParaRPr lang="en-US" sz="1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algn="just"/>
            <a:r>
              <a:rPr lang="en-US" sz="5400" u="sng" dirty="0">
                <a:solidFill>
                  <a:srgbClr val="FF0000"/>
                </a:solidFill>
                <a:latin typeface="+mj-lt"/>
                <a:cs typeface="Times New Roman" panose="02020603050405020304" pitchFamily="18" charset="0"/>
              </a:rPr>
              <a:t>T</a:t>
            </a:r>
            <a:r>
              <a:rPr lang="vi-VN" sz="5400" u="sng" dirty="0">
                <a:solidFill>
                  <a:srgbClr val="FF0000"/>
                </a:solidFill>
                <a:latin typeface="+mj-lt"/>
                <a:cs typeface="Times New Roman" panose="02020603050405020304" pitchFamily="18" charset="0"/>
              </a:rPr>
              <a:t>k</a:t>
            </a:r>
            <a:r>
              <a:rPr lang="en-US" sz="5400" u="sng" dirty="0">
                <a:solidFill>
                  <a:srgbClr val="FF0000"/>
                </a:solidFill>
                <a:latin typeface="+mj-lt"/>
                <a:cs typeface="Times New Roman" panose="02020603050405020304" pitchFamily="18" charset="0"/>
              </a:rPr>
              <a:t>2</a:t>
            </a:r>
            <a:r>
              <a:rPr lang="vi-VN" sz="5400" u="sng" dirty="0">
                <a:solidFill>
                  <a:srgbClr val="FF0000"/>
                </a:solidFill>
                <a:latin typeface="+mj-lt"/>
                <a:cs typeface="Times New Roman" panose="02020603050405020304" pitchFamily="18" charset="0"/>
              </a:rPr>
              <a:t>:</a:t>
            </a:r>
            <a:r>
              <a:rPr lang="vi-VN" sz="5400" dirty="0">
                <a:solidFill>
                  <a:srgbClr val="FF0000"/>
                </a:solidFill>
                <a:latin typeface="+mj-lt"/>
                <a:cs typeface="Times New Roman" panose="02020603050405020304" pitchFamily="18" charset="0"/>
              </a:rPr>
              <a:t> </a:t>
            </a:r>
            <a:r>
              <a:rPr lang="vi-VN" sz="5400" dirty="0">
                <a:solidFill>
                  <a:schemeClr val="accent5">
                    <a:lumMod val="25000"/>
                  </a:schemeClr>
                </a:solidFill>
                <a:latin typeface="+mj-lt"/>
              </a:rPr>
              <a:t>Bên hang đá nhỏ</a:t>
            </a:r>
            <a:r>
              <a:rPr lang="en-US" sz="5400" dirty="0">
                <a:solidFill>
                  <a:schemeClr val="accent5">
                    <a:lumMod val="25000"/>
                  </a:schemeClr>
                </a:solidFill>
                <a:latin typeface="+mj-lt"/>
              </a:rPr>
              <a:t>…</a:t>
            </a:r>
            <a:r>
              <a:rPr lang="vi-VN" sz="5400" dirty="0">
                <a:solidFill>
                  <a:schemeClr val="accent5">
                    <a:lumMod val="25000"/>
                  </a:schemeClr>
                </a:solidFill>
                <a:latin typeface="+mj-lt"/>
              </a:rPr>
              <a:t>(ơ) Chúa nằm trong máng cỏ. Ngài thương yêu ta với tình yêu bao la, từ nơi cao xa sinh hạ trong khiêm cung giữa đêm buốt giá. </a:t>
            </a:r>
            <a:endParaRPr lang="en-US" sz="5400" dirty="0">
              <a:solidFill>
                <a:schemeClr val="accent5">
                  <a:lumMod val="25000"/>
                </a:schemeClr>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326372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353050"/>
          </a:xfrm>
        </p:spPr>
        <p:txBody>
          <a:bodyPr>
            <a:noAutofit/>
          </a:bodyPr>
          <a:lstStyle/>
          <a:p>
            <a:pPr algn="just"/>
            <a:endPar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algn="just"/>
            <a:r>
              <a:rPr lang="en-US" sz="6000" u="sng" dirty="0">
                <a:solidFill>
                  <a:srgbClr val="FF0000"/>
                </a:solidFill>
                <a:latin typeface="+mj-lt"/>
                <a:cs typeface="Times New Roman" panose="02020603050405020304" pitchFamily="18" charset="0"/>
              </a:rPr>
              <a:t>***</a:t>
            </a:r>
            <a:r>
              <a:rPr lang="vi-VN" sz="6000" u="sng" dirty="0">
                <a:solidFill>
                  <a:srgbClr val="FF0000"/>
                </a:solidFill>
                <a:latin typeface="+mj-lt"/>
                <a:cs typeface="Times New Roman" panose="02020603050405020304" pitchFamily="18" charset="0"/>
              </a:rPr>
              <a:t>:</a:t>
            </a:r>
            <a:r>
              <a:rPr lang="vi-VN" sz="6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6000" dirty="0">
                <a:solidFill>
                  <a:schemeClr val="accent5">
                    <a:lumMod val="25000"/>
                  </a:schemeClr>
                </a:solidFill>
                <a:latin typeface="+mj-lt"/>
              </a:rPr>
              <a:t>Nhắn nhủ cho người Chúa nay nên Hài Nhi lấy chi dâng Ngài đây</a:t>
            </a:r>
            <a:r>
              <a:rPr lang="en-US" sz="6000" dirty="0">
                <a:solidFill>
                  <a:schemeClr val="accent5">
                    <a:lumMod val="25000"/>
                  </a:schemeClr>
                </a:solidFill>
                <a:latin typeface="+mj-lt"/>
              </a:rPr>
              <a:t>?</a:t>
            </a:r>
            <a:endParaRPr lang="en-US" sz="6000" dirty="0">
              <a:solidFill>
                <a:schemeClr val="accent5">
                  <a:lumMod val="25000"/>
                </a:schemeClr>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5531303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57150"/>
            <a:ext cx="9144000" cy="5143500"/>
          </a:xfrm>
        </p:spPr>
        <p:txBody>
          <a:bodyPr>
            <a:noAutofit/>
          </a:bodyPr>
          <a:lstStyle/>
          <a:p>
            <a:pPr algn="just"/>
            <a:r>
              <a:rPr lang="en-US" sz="5200" u="sng" dirty="0" err="1">
                <a:solidFill>
                  <a:srgbClr val="FF0000"/>
                </a:solidFill>
                <a:latin typeface="+mj-lt"/>
                <a:cs typeface="Times New Roman" panose="02020603050405020304" pitchFamily="18" charset="0"/>
              </a:rPr>
              <a:t>Đk</a:t>
            </a:r>
            <a:r>
              <a:rPr lang="en-US" sz="5200" u="sng" dirty="0">
                <a:solidFill>
                  <a:srgbClr val="FF0000"/>
                </a:solidFill>
                <a:latin typeface="+mj-lt"/>
                <a:cs typeface="Times New Roman" panose="02020603050405020304" pitchFamily="18" charset="0"/>
              </a:rPr>
              <a:t>:</a:t>
            </a:r>
            <a:r>
              <a:rPr lang="vi-VN" sz="5200" dirty="0">
                <a:solidFill>
                  <a:srgbClr val="FF0000"/>
                </a:solidFill>
                <a:latin typeface="+mj-lt"/>
                <a:cs typeface="Times New Roman" panose="02020603050405020304" pitchFamily="18" charset="0"/>
              </a:rPr>
              <a:t> </a:t>
            </a:r>
            <a:r>
              <a:rPr lang="vi-VN" sz="5200" dirty="0">
                <a:solidFill>
                  <a:schemeClr val="accent5">
                    <a:lumMod val="25000"/>
                  </a:schemeClr>
                </a:solidFill>
                <a:latin typeface="+mj-lt"/>
              </a:rPr>
              <a:t>Xin dâng cho Ngài</a:t>
            </a:r>
            <a:r>
              <a:rPr lang="en-US" sz="5200" dirty="0">
                <a:solidFill>
                  <a:schemeClr val="accent5">
                    <a:lumMod val="25000"/>
                  </a:schemeClr>
                </a:solidFill>
                <a:latin typeface="+mj-lt"/>
              </a:rPr>
              <a:t>,</a:t>
            </a:r>
            <a:r>
              <a:rPr lang="vi-VN" sz="5200" dirty="0">
                <a:solidFill>
                  <a:schemeClr val="accent5">
                    <a:lumMod val="25000"/>
                  </a:schemeClr>
                </a:solidFill>
                <a:latin typeface="+mj-lt"/>
              </a:rPr>
              <a:t> nhạc khúc đẹp tươi </a:t>
            </a:r>
            <a:r>
              <a:rPr lang="en-US" sz="5200" dirty="0">
                <a:solidFill>
                  <a:schemeClr val="accent5">
                    <a:lumMod val="25000"/>
                  </a:schemeClr>
                </a:solidFill>
                <a:latin typeface="+mj-lt"/>
              </a:rPr>
              <a:t>.</a:t>
            </a:r>
            <a:r>
              <a:rPr lang="vi-VN" sz="5200" dirty="0">
                <a:solidFill>
                  <a:schemeClr val="accent5">
                    <a:lumMod val="25000"/>
                  </a:schemeClr>
                </a:solidFill>
                <a:latin typeface="+mj-lt"/>
              </a:rPr>
              <a:t>Xin dâng cho Ngài</a:t>
            </a:r>
            <a:r>
              <a:rPr lang="en-US" sz="5200" dirty="0">
                <a:solidFill>
                  <a:schemeClr val="accent5">
                    <a:lumMod val="25000"/>
                  </a:schemeClr>
                </a:solidFill>
                <a:latin typeface="+mj-lt"/>
              </a:rPr>
              <a:t>,</a:t>
            </a:r>
            <a:r>
              <a:rPr lang="vi-VN" sz="5200" dirty="0">
                <a:solidFill>
                  <a:schemeClr val="accent5">
                    <a:lumMod val="25000"/>
                  </a:schemeClr>
                </a:solidFill>
                <a:latin typeface="+mj-lt"/>
              </a:rPr>
              <a:t> vần thơ như suối. Là đời con đây mang tình yêu bé nhỏ này, là hồn con đây trong niềm tin cháy nồng không phai.</a:t>
            </a:r>
            <a:endParaRPr lang="en-US" sz="5200" dirty="0">
              <a:solidFill>
                <a:schemeClr val="accent5">
                  <a:lumMod val="25000"/>
                </a:schemeClr>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1959386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353050"/>
          </a:xfrm>
        </p:spPr>
        <p:txBody>
          <a:bodyPr>
            <a:noAutofit/>
          </a:bodyPr>
          <a:lstStyle/>
          <a:p>
            <a:pPr algn="just"/>
            <a:r>
              <a:rPr lang="en-US" sz="5400" u="sng" dirty="0">
                <a:solidFill>
                  <a:srgbClr val="FF0000"/>
                </a:solidFill>
                <a:latin typeface="+mj-lt"/>
                <a:cs typeface="Times New Roman" panose="02020603050405020304" pitchFamily="18" charset="0"/>
              </a:rPr>
              <a:t>T</a:t>
            </a:r>
            <a:r>
              <a:rPr lang="vi-VN" sz="5400" u="sng" dirty="0">
                <a:solidFill>
                  <a:srgbClr val="FF0000"/>
                </a:solidFill>
                <a:latin typeface="+mj-lt"/>
                <a:cs typeface="Times New Roman" panose="02020603050405020304" pitchFamily="18" charset="0"/>
              </a:rPr>
              <a:t>k</a:t>
            </a:r>
            <a:r>
              <a:rPr lang="en-US" sz="5400" u="sng" dirty="0">
                <a:solidFill>
                  <a:srgbClr val="FF0000"/>
                </a:solidFill>
                <a:latin typeface="+mj-lt"/>
                <a:cs typeface="Times New Roman" panose="02020603050405020304" pitchFamily="18" charset="0"/>
              </a:rPr>
              <a:t>3</a:t>
            </a:r>
            <a:r>
              <a:rPr lang="vi-VN" sz="5400" u="sng" dirty="0">
                <a:solidFill>
                  <a:srgbClr val="FF0000"/>
                </a:solidFill>
                <a:latin typeface="+mj-lt"/>
                <a:cs typeface="Times New Roman" panose="02020603050405020304" pitchFamily="18" charset="0"/>
              </a:rPr>
              <a:t>:</a:t>
            </a:r>
            <a:r>
              <a:rPr lang="vi-VN" sz="5400" dirty="0">
                <a:solidFill>
                  <a:srgbClr val="FF0000"/>
                </a:solidFill>
                <a:latin typeface="+mj-lt"/>
                <a:cs typeface="Times New Roman" panose="02020603050405020304" pitchFamily="18" charset="0"/>
              </a:rPr>
              <a:t> </a:t>
            </a:r>
            <a:r>
              <a:rPr lang="vi-VN" sz="5400" dirty="0">
                <a:solidFill>
                  <a:schemeClr val="accent5">
                    <a:lumMod val="25000"/>
                  </a:schemeClr>
                </a:solidFill>
                <a:latin typeface="+mj-lt"/>
              </a:rPr>
              <a:t>Bên hang đá nhỏ</a:t>
            </a:r>
            <a:r>
              <a:rPr lang="en-US" sz="5400" dirty="0">
                <a:solidFill>
                  <a:schemeClr val="accent5">
                    <a:lumMod val="25000"/>
                  </a:schemeClr>
                </a:solidFill>
                <a:latin typeface="+mj-lt"/>
              </a:rPr>
              <a:t>…</a:t>
            </a:r>
            <a:r>
              <a:rPr lang="vi-VN" sz="5400" dirty="0">
                <a:solidFill>
                  <a:schemeClr val="accent5">
                    <a:lumMod val="25000"/>
                  </a:schemeClr>
                </a:solidFill>
                <a:latin typeface="+mj-lt"/>
              </a:rPr>
              <a:t>(ơ) Chúa nằm trong máng cỏ. Mùa đông lao xao với tình yêu trên cao, chỉ trông nhân gian xa tội nhơ miên man về nơi sáng láng. </a:t>
            </a:r>
            <a:endParaRPr lang="en-US" sz="5400" dirty="0">
              <a:solidFill>
                <a:schemeClr val="accent5">
                  <a:lumMod val="25000"/>
                </a:schemeClr>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3054718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353050"/>
          </a:xfrm>
        </p:spPr>
        <p:txBody>
          <a:bodyPr>
            <a:noAutofit/>
          </a:bodyPr>
          <a:lstStyle/>
          <a:p>
            <a:pPr algn="just"/>
            <a:endParaRPr lang="en-US" sz="4800" u="sng" dirty="0">
              <a:solidFill>
                <a:schemeClr val="accent5">
                  <a:lumMod val="25000"/>
                </a:schemeClr>
              </a:solidFill>
              <a:effectLst>
                <a:outerShdw blurRad="38100" dist="38100" dir="2700000" algn="tl">
                  <a:srgbClr val="000000">
                    <a:alpha val="43137"/>
                  </a:srgbClr>
                </a:outerShdw>
              </a:effectLst>
              <a:latin typeface="+mj-lt"/>
              <a:cs typeface="Times New Roman" panose="02020603050405020304" pitchFamily="18" charset="0"/>
            </a:endParaRPr>
          </a:p>
          <a:p>
            <a:pPr algn="just"/>
            <a:r>
              <a:rPr lang="en-US" sz="60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60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60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6000" dirty="0">
                <a:solidFill>
                  <a:schemeClr val="accent5">
                    <a:lumMod val="25000"/>
                  </a:schemeClr>
                </a:solidFill>
                <a:latin typeface="+mj-lt"/>
              </a:rPr>
              <a:t>Chúa vẫn mong hoài thế nhân mau về đây lấy chi dâng Ngài đây</a:t>
            </a:r>
            <a:r>
              <a:rPr lang="en-US" sz="6000" dirty="0">
                <a:solidFill>
                  <a:schemeClr val="accent5">
                    <a:lumMod val="25000"/>
                  </a:schemeClr>
                </a:solidFill>
                <a:latin typeface="+mj-lt"/>
              </a:rPr>
              <a:t>?</a:t>
            </a:r>
            <a:endParaRPr lang="en-US" sz="6000" dirty="0">
              <a:solidFill>
                <a:schemeClr val="accent5">
                  <a:lumMod val="25000"/>
                </a:schemeClr>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2841432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57150"/>
            <a:ext cx="9144000" cy="5143500"/>
          </a:xfrm>
        </p:spPr>
        <p:txBody>
          <a:bodyPr>
            <a:noAutofit/>
          </a:bodyPr>
          <a:lstStyle/>
          <a:p>
            <a:pPr algn="just"/>
            <a:r>
              <a:rPr lang="en-US" sz="5200" u="sng" dirty="0" err="1">
                <a:solidFill>
                  <a:srgbClr val="FF0000"/>
                </a:solidFill>
                <a:latin typeface="+mj-lt"/>
                <a:cs typeface="Times New Roman" panose="02020603050405020304" pitchFamily="18" charset="0"/>
              </a:rPr>
              <a:t>Đk</a:t>
            </a:r>
            <a:r>
              <a:rPr lang="en-US" sz="5200" u="sng" dirty="0">
                <a:solidFill>
                  <a:srgbClr val="FF0000"/>
                </a:solidFill>
                <a:latin typeface="+mj-lt"/>
                <a:cs typeface="Times New Roman" panose="02020603050405020304" pitchFamily="18" charset="0"/>
              </a:rPr>
              <a:t>:</a:t>
            </a:r>
            <a:r>
              <a:rPr lang="vi-VN" sz="5200" dirty="0">
                <a:solidFill>
                  <a:srgbClr val="FF0000"/>
                </a:solidFill>
                <a:latin typeface="+mj-lt"/>
                <a:cs typeface="Times New Roman" panose="02020603050405020304" pitchFamily="18" charset="0"/>
              </a:rPr>
              <a:t> </a:t>
            </a:r>
            <a:r>
              <a:rPr lang="vi-VN" sz="5200" dirty="0">
                <a:solidFill>
                  <a:schemeClr val="accent5">
                    <a:lumMod val="25000"/>
                  </a:schemeClr>
                </a:solidFill>
                <a:latin typeface="+mj-lt"/>
              </a:rPr>
              <a:t>Xin dâng cho Ngài</a:t>
            </a:r>
            <a:r>
              <a:rPr lang="en-US" sz="5200" dirty="0">
                <a:solidFill>
                  <a:schemeClr val="accent5">
                    <a:lumMod val="25000"/>
                  </a:schemeClr>
                </a:solidFill>
                <a:latin typeface="+mj-lt"/>
              </a:rPr>
              <a:t>,</a:t>
            </a:r>
            <a:r>
              <a:rPr lang="vi-VN" sz="5200" dirty="0">
                <a:solidFill>
                  <a:schemeClr val="accent5">
                    <a:lumMod val="25000"/>
                  </a:schemeClr>
                </a:solidFill>
                <a:latin typeface="+mj-lt"/>
              </a:rPr>
              <a:t> nhạc khúc đẹp tươi </a:t>
            </a:r>
            <a:r>
              <a:rPr lang="en-US" sz="5200" dirty="0">
                <a:solidFill>
                  <a:schemeClr val="accent5">
                    <a:lumMod val="25000"/>
                  </a:schemeClr>
                </a:solidFill>
                <a:latin typeface="+mj-lt"/>
              </a:rPr>
              <a:t>.</a:t>
            </a:r>
            <a:r>
              <a:rPr lang="vi-VN" sz="5200" dirty="0">
                <a:solidFill>
                  <a:schemeClr val="accent5">
                    <a:lumMod val="25000"/>
                  </a:schemeClr>
                </a:solidFill>
                <a:latin typeface="+mj-lt"/>
              </a:rPr>
              <a:t>Xin dâng cho Ngài</a:t>
            </a:r>
            <a:r>
              <a:rPr lang="en-US" sz="5200" dirty="0">
                <a:solidFill>
                  <a:schemeClr val="accent5">
                    <a:lumMod val="25000"/>
                  </a:schemeClr>
                </a:solidFill>
                <a:latin typeface="+mj-lt"/>
              </a:rPr>
              <a:t>,</a:t>
            </a:r>
            <a:r>
              <a:rPr lang="vi-VN" sz="5200" dirty="0">
                <a:solidFill>
                  <a:schemeClr val="accent5">
                    <a:lumMod val="25000"/>
                  </a:schemeClr>
                </a:solidFill>
                <a:latin typeface="+mj-lt"/>
              </a:rPr>
              <a:t> vần thơ như suối. Là đời con đây mang tình yêu bé nhỏ này, là hồn con đây trong niềm tin cháy nồng không phai.</a:t>
            </a:r>
            <a:endParaRPr lang="en-US" sz="5200" dirty="0">
              <a:solidFill>
                <a:schemeClr val="accent5">
                  <a:lumMod val="25000"/>
                </a:schemeClr>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8220429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259543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650"/>
            <a:ext cx="9144000" cy="5143500"/>
          </a:xfrm>
          <a:prstGeom prst="rect">
            <a:avLst/>
          </a:prstGeom>
        </p:spPr>
      </p:pic>
    </p:spTree>
    <p:extLst>
      <p:ext uri="{BB962C8B-B14F-4D97-AF65-F5344CB8AC3E}">
        <p14:creationId xmlns:p14="http://schemas.microsoft.com/office/powerpoint/2010/main" val="101890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7200" dirty="0" err="1">
                <a:solidFill>
                  <a:schemeClr val="accent5">
                    <a:lumMod val="25000"/>
                  </a:schemeClr>
                </a:solidFill>
                <a:effectLst/>
                <a:latin typeface="+mj-lt"/>
                <a:cs typeface="Tahoma" pitchFamily="34" charset="0"/>
              </a:rPr>
              <a:t>Ca</a:t>
            </a:r>
            <a:r>
              <a:rPr lang="en-US" sz="7200" dirty="0">
                <a:solidFill>
                  <a:schemeClr val="accent5">
                    <a:lumMod val="25000"/>
                  </a:schemeClr>
                </a:solidFill>
                <a:effectLst/>
                <a:latin typeface="+mj-lt"/>
                <a:cs typeface="Tahoma" pitchFamily="34" charset="0"/>
              </a:rPr>
              <a:t> </a:t>
            </a:r>
            <a:r>
              <a:rPr lang="vi-VN" sz="7200" dirty="0">
                <a:solidFill>
                  <a:schemeClr val="accent5">
                    <a:lumMod val="25000"/>
                  </a:schemeClr>
                </a:solidFill>
                <a:effectLst/>
                <a:latin typeface="+mj-lt"/>
                <a:cs typeface="Tahoma" pitchFamily="34" charset="0"/>
              </a:rPr>
              <a:t>Nhập lễ</a:t>
            </a:r>
            <a:endParaRPr lang="en-US" sz="7200" b="0" dirty="0">
              <a:solidFill>
                <a:schemeClr val="accent5">
                  <a:lumMod val="25000"/>
                </a:schemeClr>
              </a:solidFill>
              <a:effectLst/>
              <a:latin typeface="+mj-lt"/>
              <a:cs typeface="Tahoma" pitchFamily="34" charset="0"/>
            </a:endParaRPr>
          </a:p>
          <a:p>
            <a:pPr eaLnBrk="1" hangingPunct="1">
              <a:lnSpc>
                <a:spcPct val="105000"/>
              </a:lnSpc>
            </a:pPr>
            <a:r>
              <a:rPr lang="en-US" sz="6600" dirty="0">
                <a:solidFill>
                  <a:schemeClr val="accent5">
                    <a:lumMod val="25000"/>
                  </a:schemeClr>
                </a:solidFill>
                <a:latin typeface="+mj-lt"/>
                <a:cs typeface="Tahoma" pitchFamily="34" charset="0"/>
              </a:rPr>
              <a:t>Maria </a:t>
            </a:r>
            <a:r>
              <a:rPr lang="vi-VN" sz="6600" dirty="0">
                <a:solidFill>
                  <a:schemeClr val="accent5">
                    <a:lumMod val="25000"/>
                  </a:schemeClr>
                </a:solidFill>
                <a:latin typeface="+mj-lt"/>
                <a:cs typeface="Tahoma" pitchFamily="34" charset="0"/>
              </a:rPr>
              <a:t>Mẹ Thiên Chúa</a:t>
            </a:r>
            <a:r>
              <a:rPr lang="en-US" sz="6600" dirty="0">
                <a:solidFill>
                  <a:schemeClr val="accent5">
                    <a:lumMod val="25000"/>
                  </a:schemeClr>
                </a:solidFill>
                <a:effectLst/>
                <a:latin typeface="+mj-lt"/>
                <a:cs typeface="Tahoma" pitchFamily="34" charset="0"/>
              </a:rPr>
              <a:t/>
            </a:r>
            <a:br>
              <a:rPr lang="en-US" sz="6600" dirty="0">
                <a:solidFill>
                  <a:schemeClr val="accent5">
                    <a:lumMod val="25000"/>
                  </a:schemeClr>
                </a:solidFill>
                <a:effectLst/>
                <a:latin typeface="+mj-lt"/>
                <a:cs typeface="Tahoma" pitchFamily="34" charset="0"/>
              </a:rPr>
            </a:br>
            <a:r>
              <a:rPr lang="en-US" sz="5600" i="1" dirty="0" err="1">
                <a:solidFill>
                  <a:srgbClr val="FF0000"/>
                </a:solidFill>
                <a:effectLst/>
                <a:latin typeface="+mj-lt"/>
                <a:cs typeface="Tahoma" pitchFamily="34" charset="0"/>
              </a:rPr>
              <a:t>Bảo</a:t>
            </a:r>
            <a:r>
              <a:rPr lang="en-US" sz="5600" i="1" dirty="0">
                <a:solidFill>
                  <a:srgbClr val="FF0000"/>
                </a:solidFill>
                <a:effectLst/>
                <a:latin typeface="+mj-lt"/>
                <a:cs typeface="Tahoma" pitchFamily="34" charset="0"/>
              </a:rPr>
              <a:t> </a:t>
            </a:r>
            <a:r>
              <a:rPr lang="en-US" sz="5600" i="1" dirty="0" err="1">
                <a:solidFill>
                  <a:srgbClr val="FF0000"/>
                </a:solidFill>
                <a:effectLst/>
                <a:latin typeface="+mj-lt"/>
                <a:cs typeface="Tahoma" pitchFamily="34" charset="0"/>
              </a:rPr>
              <a:t>Tịnh</a:t>
            </a:r>
            <a:r>
              <a:rPr lang="en-US" sz="5600" i="1" dirty="0">
                <a:solidFill>
                  <a:srgbClr val="FF0000"/>
                </a:solidFill>
                <a:effectLst/>
                <a:latin typeface="+mj-lt"/>
                <a:cs typeface="Tahoma" pitchFamily="34" charset="0"/>
              </a:rPr>
              <a:t> - </a:t>
            </a:r>
            <a:r>
              <a:rPr lang="en-US" sz="5600" i="1" dirty="0" err="1">
                <a:solidFill>
                  <a:srgbClr val="FF0000"/>
                </a:solidFill>
                <a:effectLst/>
                <a:latin typeface="+mj-lt"/>
                <a:cs typeface="Tahoma" pitchFamily="34" charset="0"/>
              </a:rPr>
              <a:t>Trầm</a:t>
            </a:r>
            <a:r>
              <a:rPr lang="en-US" sz="5600" i="1" dirty="0">
                <a:solidFill>
                  <a:srgbClr val="FF0000"/>
                </a:solidFill>
                <a:latin typeface="+mj-lt"/>
                <a:cs typeface="Tahoma" pitchFamily="34" charset="0"/>
              </a:rPr>
              <a:t> H</a:t>
            </a:r>
            <a:r>
              <a:rPr lang="vi-VN" sz="5600" i="1" dirty="0">
                <a:solidFill>
                  <a:srgbClr val="FF0000"/>
                </a:solidFill>
                <a:latin typeface="+mj-lt"/>
                <a:cs typeface="Tahoma" pitchFamily="34" charset="0"/>
              </a:rPr>
              <a:t>ư</a:t>
            </a:r>
            <a:r>
              <a:rPr lang="en-US" sz="5600" i="1" dirty="0" err="1">
                <a:solidFill>
                  <a:srgbClr val="FF0000"/>
                </a:solidFill>
                <a:latin typeface="+mj-lt"/>
                <a:cs typeface="Tahoma" pitchFamily="34" charset="0"/>
              </a:rPr>
              <a:t>ơng</a:t>
            </a:r>
            <a:endParaRPr lang="en-US" sz="56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5219669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4501232"/>
          </a:xfrm>
          <a:prstGeom prst="rect">
            <a:avLst/>
          </a:prstGeom>
          <a:noFill/>
        </p:spPr>
        <p:txBody>
          <a:bodyPr wrap="square" lIns="68580" tIns="34290" rIns="68580" bIns="34290">
            <a:spAutoFit/>
          </a:bodyPr>
          <a:lstStyle/>
          <a:p>
            <a:pPr algn="just"/>
            <a:r>
              <a:rPr lang="vi-VN" sz="4800" dirty="0">
                <a:solidFill>
                  <a:schemeClr val="accent5">
                    <a:lumMod val="25000"/>
                  </a:schemeClr>
                </a:solidFill>
                <a:latin typeface="+mj-lt"/>
                <a:ea typeface="Segoe UI Black" panose="020B0A02040204020203" pitchFamily="34" charset="0"/>
              </a:rPr>
              <a:t>Lạy Cha trên trời</a:t>
            </a:r>
            <a:r>
              <a:rPr lang="en-US" sz="4800" dirty="0">
                <a:solidFill>
                  <a:srgbClr val="FF0000"/>
                </a:solidFill>
                <a:latin typeface="+mj-lt"/>
                <a:ea typeface="Segoe UI Black" panose="020B0A02040204020203" pitchFamily="34" charset="0"/>
              </a:rPr>
              <a:t>/</a:t>
            </a:r>
            <a:r>
              <a:rPr lang="en-US" sz="4800" dirty="0">
                <a:solidFill>
                  <a:schemeClr val="accent5">
                    <a:lumMod val="25000"/>
                  </a:schemeClr>
                </a:solidFill>
                <a:latin typeface="+mj-lt"/>
                <a:ea typeface="Segoe UI Black" panose="020B0A02040204020203" pitchFamily="34" charset="0"/>
              </a:rPr>
              <a:t> </a:t>
            </a:r>
            <a:r>
              <a:rPr lang="vi-VN" sz="4800" dirty="0">
                <a:solidFill>
                  <a:schemeClr val="accent5">
                    <a:lumMod val="25000"/>
                  </a:schemeClr>
                </a:solidFill>
                <a:latin typeface="+mj-lt"/>
                <a:ea typeface="Segoe UI Black" panose="020B0A02040204020203" pitchFamily="34" charset="0"/>
              </a:rPr>
              <a:t>Xin cho ơn đức tin mà Cha ban tặng chúng con</a:t>
            </a:r>
            <a:r>
              <a:rPr lang="en-US" sz="4800" dirty="0">
                <a:solidFill>
                  <a:srgbClr val="FF0000"/>
                </a:solidFill>
                <a:latin typeface="+mj-lt"/>
                <a:ea typeface="Segoe UI Black" panose="020B0A02040204020203" pitchFamily="34" charset="0"/>
              </a:rPr>
              <a:t>/</a:t>
            </a:r>
            <a:r>
              <a:rPr lang="en-US" sz="4800" dirty="0">
                <a:solidFill>
                  <a:schemeClr val="accent5">
                    <a:lumMod val="25000"/>
                  </a:schemeClr>
                </a:solidFill>
                <a:latin typeface="+mj-lt"/>
                <a:ea typeface="Segoe UI Black" panose="020B0A02040204020203" pitchFamily="34" charset="0"/>
              </a:rPr>
              <a:t> </a:t>
            </a:r>
            <a:r>
              <a:rPr lang="vi-VN" sz="4800" dirty="0">
                <a:solidFill>
                  <a:schemeClr val="accent5">
                    <a:lumMod val="25000"/>
                  </a:schemeClr>
                </a:solidFill>
                <a:latin typeface="+mj-lt"/>
                <a:ea typeface="Segoe UI Black" panose="020B0A02040204020203" pitchFamily="34" charset="0"/>
              </a:rPr>
              <a:t>trong Chúa Giêsu Kitô Con Cha</a:t>
            </a:r>
            <a:r>
              <a:rPr lang="en-US" sz="4800" dirty="0">
                <a:solidFill>
                  <a:srgbClr val="FF0000"/>
                </a:solidFill>
                <a:latin typeface="+mj-lt"/>
                <a:ea typeface="Segoe UI Black" panose="020B0A02040204020203" pitchFamily="34" charset="0"/>
              </a:rPr>
              <a:t>/</a:t>
            </a:r>
            <a:r>
              <a:rPr lang="vi-VN" sz="4800" dirty="0">
                <a:solidFill>
                  <a:schemeClr val="accent5">
                    <a:lumMod val="25000"/>
                  </a:schemeClr>
                </a:solidFill>
                <a:latin typeface="+mj-lt"/>
                <a:ea typeface="Segoe UI Black" panose="020B0A02040204020203" pitchFamily="34" charset="0"/>
              </a:rPr>
              <a:t> và Anh của chúng con</a:t>
            </a:r>
            <a:r>
              <a:rPr lang="en-US" sz="4800" dirty="0">
                <a:solidFill>
                  <a:srgbClr val="FF0000"/>
                </a:solidFill>
                <a:latin typeface="+mj-lt"/>
                <a:ea typeface="Segoe UI Black" panose="020B0A02040204020203" pitchFamily="34" charset="0"/>
              </a:rPr>
              <a:t>/</a:t>
            </a:r>
            <a:r>
              <a:rPr lang="en-US" sz="4800" dirty="0">
                <a:solidFill>
                  <a:schemeClr val="accent5">
                    <a:lumMod val="25000"/>
                  </a:schemeClr>
                </a:solidFill>
                <a:latin typeface="+mj-lt"/>
                <a:ea typeface="Segoe UI Black" panose="020B0A02040204020203" pitchFamily="34" charset="0"/>
              </a:rPr>
              <a:t> </a:t>
            </a:r>
            <a:r>
              <a:rPr lang="vi-VN" sz="4800" dirty="0">
                <a:solidFill>
                  <a:schemeClr val="accent5">
                    <a:lumMod val="25000"/>
                  </a:schemeClr>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0000"/>
                </a:solidFill>
                <a:latin typeface="+mj-lt"/>
                <a:ea typeface="Segoe UI Black" panose="020B0A02040204020203" pitchFamily="34" charset="0"/>
              </a:rPr>
              <a:t>/</a:t>
            </a:r>
            <a:endParaRPr lang="vi-VN" sz="4800" dirty="0">
              <a:solidFill>
                <a:srgbClr val="FF0000"/>
              </a:solidFill>
              <a:latin typeface="+mj-lt"/>
              <a:ea typeface="Segoe UI Black" panose="020B0A02040204020203" pitchFamily="34" charset="0"/>
            </a:endParaRPr>
          </a:p>
        </p:txBody>
      </p:sp>
    </p:spTree>
    <p:extLst>
      <p:ext uri="{BB962C8B-B14F-4D97-AF65-F5344CB8AC3E}">
        <p14:creationId xmlns:p14="http://schemas.microsoft.com/office/powerpoint/2010/main" val="17450142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a:r>
              <a:rPr lang="vi-VN" sz="5300" dirty="0">
                <a:solidFill>
                  <a:schemeClr val="accent5">
                    <a:lumMod val="25000"/>
                  </a:schemeClr>
                </a:solidFill>
                <a:latin typeface="+mj-lt"/>
                <a:ea typeface="Segoe UI Black" panose="020B0A02040204020203" pitchFamily="34" charset="0"/>
              </a:rPr>
              <a:t>khơi dậy trong chúng con niềm hy vọng</a:t>
            </a:r>
            <a:r>
              <a:rPr lang="en-US" sz="5300" dirty="0">
                <a:solidFill>
                  <a:schemeClr val="accent5">
                    <a:lumMod val="25000"/>
                  </a:schemeClr>
                </a:solidFill>
                <a:latin typeface="+mj-lt"/>
                <a:ea typeface="Segoe UI Black" panose="020B0A02040204020203" pitchFamily="34" charset="0"/>
              </a:rPr>
              <a:t> </a:t>
            </a:r>
            <a:r>
              <a:rPr lang="vi-VN" sz="5300" dirty="0">
                <a:solidFill>
                  <a:schemeClr val="accent5">
                    <a:lumMod val="25000"/>
                  </a:schemeClr>
                </a:solidFill>
                <a:latin typeface="+mj-lt"/>
                <a:ea typeface="Segoe UI Black" panose="020B0A02040204020203" pitchFamily="34" charset="0"/>
              </a:rPr>
              <a:t>hồng phúc</a:t>
            </a:r>
            <a:r>
              <a:rPr lang="en-US" sz="5300" dirty="0">
                <a:solidFill>
                  <a:srgbClr val="FF0000"/>
                </a:solidFill>
                <a:latin typeface="+mj-lt"/>
                <a:ea typeface="Segoe UI Black" panose="020B0A02040204020203" pitchFamily="34" charset="0"/>
              </a:rPr>
              <a:t>/</a:t>
            </a:r>
            <a:r>
              <a:rPr lang="vi-VN" sz="5300" dirty="0">
                <a:solidFill>
                  <a:schemeClr val="accent5">
                    <a:lumMod val="25000"/>
                  </a:schemeClr>
                </a:solidFill>
                <a:latin typeface="+mj-lt"/>
                <a:ea typeface="Segoe UI Black" panose="020B0A02040204020203" pitchFamily="34" charset="0"/>
              </a:rPr>
              <a:t> hướng về Nước Cha trị đến</a:t>
            </a:r>
            <a:r>
              <a:rPr lang="en-US" sz="5300" dirty="0">
                <a:solidFill>
                  <a:srgbClr val="FF0000"/>
                </a:solidFill>
                <a:latin typeface="+mj-lt"/>
                <a:ea typeface="Segoe UI Black" panose="020B0A02040204020203" pitchFamily="34" charset="0"/>
              </a:rPr>
              <a:t>/</a:t>
            </a:r>
            <a:r>
              <a:rPr lang="en-US" sz="5300" dirty="0">
                <a:solidFill>
                  <a:schemeClr val="accent5">
                    <a:lumMod val="25000"/>
                  </a:schemeClr>
                </a:solidFill>
                <a:latin typeface="+mj-lt"/>
                <a:ea typeface="Segoe UI Black" panose="020B0A02040204020203" pitchFamily="34" charset="0"/>
              </a:rPr>
              <a:t> </a:t>
            </a:r>
            <a:r>
              <a:rPr lang="vi-VN" sz="5300" dirty="0">
                <a:solidFill>
                  <a:schemeClr val="accent5">
                    <a:lumMod val="25000"/>
                  </a:schemeClr>
                </a:solidFill>
                <a:latin typeface="+mj-lt"/>
                <a:ea typeface="Segoe UI Black" panose="020B0A02040204020203" pitchFamily="34" charset="0"/>
              </a:rPr>
              <a:t>Xin ân sủng Cha biến đổi chúng con</a:t>
            </a:r>
            <a:r>
              <a:rPr lang="en-US" sz="5300" dirty="0">
                <a:solidFill>
                  <a:srgbClr val="FF0000"/>
                </a:solidFill>
                <a:latin typeface="+mj-lt"/>
                <a:ea typeface="Segoe UI Black" panose="020B0A02040204020203" pitchFamily="34" charset="0"/>
              </a:rPr>
              <a:t>/</a:t>
            </a:r>
            <a:r>
              <a:rPr lang="en-US" sz="5300" dirty="0">
                <a:solidFill>
                  <a:schemeClr val="accent5">
                    <a:lumMod val="25000"/>
                  </a:schemeClr>
                </a:solidFill>
                <a:latin typeface="+mj-lt"/>
                <a:ea typeface="Segoe UI Black" panose="020B0A02040204020203" pitchFamily="34" charset="0"/>
              </a:rPr>
              <a:t> </a:t>
            </a:r>
            <a:r>
              <a:rPr lang="vi-VN" sz="5300" dirty="0">
                <a:solidFill>
                  <a:schemeClr val="accent5">
                    <a:lumMod val="25000"/>
                  </a:schemeClr>
                </a:solidFill>
                <a:latin typeface="+mj-lt"/>
                <a:ea typeface="Segoe UI Black" panose="020B0A02040204020203" pitchFamily="34" charset="0"/>
              </a:rPr>
              <a:t>thành những người miệt mài vun trồng hạt giống Tin Mừng</a:t>
            </a:r>
            <a:r>
              <a:rPr lang="en-US" sz="5300" dirty="0">
                <a:solidFill>
                  <a:srgbClr val="FF0000"/>
                </a:solidFill>
                <a:latin typeface="+mj-lt"/>
                <a:ea typeface="Segoe UI Black" panose="020B0A02040204020203" pitchFamily="34" charset="0"/>
              </a:rPr>
              <a:t>/</a:t>
            </a:r>
            <a:endParaRPr lang="vi-VN" sz="5300" dirty="0">
              <a:solidFill>
                <a:srgbClr val="FF0000"/>
              </a:solidFill>
              <a:latin typeface="+mj-lt"/>
              <a:ea typeface="Segoe UI Black" panose="020B0A02040204020203" pitchFamily="34" charset="0"/>
            </a:endParaRPr>
          </a:p>
        </p:txBody>
      </p:sp>
    </p:spTree>
    <p:extLst>
      <p:ext uri="{BB962C8B-B14F-4D97-AF65-F5344CB8AC3E}">
        <p14:creationId xmlns:p14="http://schemas.microsoft.com/office/powerpoint/2010/main" val="34464116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5132174"/>
          </a:xfrm>
          <a:prstGeom prst="rect">
            <a:avLst/>
          </a:prstGeom>
          <a:noFill/>
        </p:spPr>
        <p:txBody>
          <a:bodyPr wrap="square" lIns="68580" tIns="34290" rIns="68580" bIns="34290">
            <a:spAutoFit/>
          </a:bodyPr>
          <a:lstStyle/>
          <a:p>
            <a:pPr algn="just"/>
            <a:r>
              <a:rPr lang="vi-VN" sz="4700" dirty="0">
                <a:solidFill>
                  <a:schemeClr val="accent5">
                    <a:lumMod val="25000"/>
                  </a:schemeClr>
                </a:solidFill>
                <a:latin typeface="+mj-lt"/>
                <a:ea typeface="Segoe UI Black" panose="020B0A02040204020203" pitchFamily="34" charset="0"/>
              </a:rPr>
              <a:t>Ước gì những hạt giống ấy</a:t>
            </a:r>
            <a:r>
              <a:rPr lang="en-US" sz="4700" dirty="0">
                <a:solidFill>
                  <a:srgbClr val="FF0000"/>
                </a:solidFill>
                <a:latin typeface="+mj-lt"/>
                <a:ea typeface="Segoe UI Black" panose="020B0A02040204020203" pitchFamily="34" charset="0"/>
              </a:rPr>
              <a:t>/</a:t>
            </a:r>
            <a:r>
              <a:rPr lang="en-US" sz="4700" dirty="0">
                <a:solidFill>
                  <a:schemeClr val="accent5">
                    <a:lumMod val="25000"/>
                  </a:schemeClr>
                </a:solidFill>
                <a:latin typeface="+mj-lt"/>
                <a:ea typeface="Segoe UI Black" panose="020B0A02040204020203" pitchFamily="34" charset="0"/>
              </a:rPr>
              <a:t> </a:t>
            </a:r>
            <a:r>
              <a:rPr lang="vi-VN" sz="4700" dirty="0">
                <a:solidFill>
                  <a:schemeClr val="accent5">
                    <a:lumMod val="25000"/>
                  </a:schemeClr>
                </a:solidFill>
                <a:latin typeface="+mj-lt"/>
                <a:ea typeface="Segoe UI Black" panose="020B0A02040204020203" pitchFamily="34" charset="0"/>
              </a:rPr>
              <a:t>biến đổi từ bên trong nhân loại và toàn thể vũ trụ này</a:t>
            </a:r>
            <a:r>
              <a:rPr lang="en-US" sz="4700" dirty="0">
                <a:solidFill>
                  <a:srgbClr val="FF0000"/>
                </a:solidFill>
                <a:latin typeface="+mj-lt"/>
                <a:ea typeface="Segoe UI Black" panose="020B0A02040204020203" pitchFamily="34" charset="0"/>
              </a:rPr>
              <a:t>/</a:t>
            </a:r>
            <a:r>
              <a:rPr lang="en-US" sz="4700" dirty="0">
                <a:solidFill>
                  <a:schemeClr val="accent5">
                    <a:lumMod val="25000"/>
                  </a:schemeClr>
                </a:solidFill>
                <a:latin typeface="+mj-lt"/>
                <a:ea typeface="Segoe UI Black" panose="020B0A02040204020203" pitchFamily="34" charset="0"/>
              </a:rPr>
              <a:t> </a:t>
            </a:r>
            <a:r>
              <a:rPr lang="vi-VN" sz="4700" dirty="0">
                <a:solidFill>
                  <a:schemeClr val="accent5">
                    <a:lumMod val="25000"/>
                  </a:schemeClr>
                </a:solidFill>
                <a:latin typeface="+mj-lt"/>
                <a:ea typeface="Segoe UI Black" panose="020B0A02040204020203" pitchFamily="34" charset="0"/>
              </a:rPr>
              <a:t>trong khi vững</a:t>
            </a:r>
            <a:r>
              <a:rPr lang="en-US" sz="4700" dirty="0">
                <a:solidFill>
                  <a:schemeClr val="accent5">
                    <a:lumMod val="25000"/>
                  </a:schemeClr>
                </a:solidFill>
                <a:latin typeface="+mj-lt"/>
                <a:ea typeface="Segoe UI Black" panose="020B0A02040204020203" pitchFamily="34" charset="0"/>
              </a:rPr>
              <a:t> </a:t>
            </a:r>
            <a:r>
              <a:rPr lang="vi-VN" sz="4700" dirty="0">
                <a:solidFill>
                  <a:schemeClr val="accent5">
                    <a:lumMod val="25000"/>
                  </a:schemeClr>
                </a:solidFill>
                <a:latin typeface="+mj-lt"/>
                <a:ea typeface="Segoe UI Black" panose="020B0A02040204020203" pitchFamily="34" charset="0"/>
              </a:rPr>
              <a:t>lòng mong đợi trời mới đất mới</a:t>
            </a:r>
            <a:r>
              <a:rPr lang="en-US" sz="4700" dirty="0">
                <a:solidFill>
                  <a:srgbClr val="FF0000"/>
                </a:solidFill>
                <a:latin typeface="+mj-lt"/>
                <a:ea typeface="Segoe UI Black" panose="020B0A02040204020203" pitchFamily="34" charset="0"/>
              </a:rPr>
              <a:t>/</a:t>
            </a:r>
            <a:r>
              <a:rPr lang="en-US" sz="4700" dirty="0">
                <a:solidFill>
                  <a:schemeClr val="accent5">
                    <a:lumMod val="25000"/>
                  </a:schemeClr>
                </a:solidFill>
                <a:latin typeface="+mj-lt"/>
                <a:ea typeface="Segoe UI Black" panose="020B0A02040204020203" pitchFamily="34" charset="0"/>
              </a:rPr>
              <a:t> </a:t>
            </a:r>
            <a:r>
              <a:rPr lang="vi-VN" sz="4700" dirty="0">
                <a:solidFill>
                  <a:schemeClr val="accent5">
                    <a:lumMod val="25000"/>
                  </a:schemeClr>
                </a:solidFill>
                <a:latin typeface="+mj-lt"/>
                <a:ea typeface="Segoe UI Black" panose="020B0A02040204020203" pitchFamily="34" charset="0"/>
              </a:rPr>
              <a:t>lúc mà quyền lực Sự Dữ sẽ bị đánh bại</a:t>
            </a:r>
            <a:r>
              <a:rPr lang="en-US" sz="4700" dirty="0">
                <a:solidFill>
                  <a:srgbClr val="FF0000"/>
                </a:solidFill>
                <a:latin typeface="+mj-lt"/>
                <a:ea typeface="Segoe UI Black" panose="020B0A02040204020203" pitchFamily="34" charset="0"/>
              </a:rPr>
              <a:t>/</a:t>
            </a:r>
            <a:r>
              <a:rPr lang="en-US" sz="4700" dirty="0">
                <a:solidFill>
                  <a:schemeClr val="accent5">
                    <a:lumMod val="25000"/>
                  </a:schemeClr>
                </a:solidFill>
                <a:latin typeface="+mj-lt"/>
                <a:ea typeface="Segoe UI Black" panose="020B0A02040204020203" pitchFamily="34" charset="0"/>
              </a:rPr>
              <a:t> </a:t>
            </a:r>
            <a:r>
              <a:rPr lang="vi-VN" sz="4700" dirty="0">
                <a:solidFill>
                  <a:schemeClr val="accent5">
                    <a:lumMod val="25000"/>
                  </a:schemeClr>
                </a:solidFill>
                <a:latin typeface="+mj-lt"/>
                <a:ea typeface="Segoe UI Black" panose="020B0A02040204020203" pitchFamily="34" charset="0"/>
              </a:rPr>
              <a:t>và vinh quang Cha sẽ chiếu sáng muôn đời</a:t>
            </a:r>
            <a:r>
              <a:rPr lang="en-US" sz="4700" dirty="0">
                <a:solidFill>
                  <a:srgbClr val="FF0000"/>
                </a:solidFill>
                <a:latin typeface="+mj-lt"/>
                <a:ea typeface="Segoe UI Black" panose="020B0A02040204020203" pitchFamily="34" charset="0"/>
              </a:rPr>
              <a:t>/</a:t>
            </a:r>
            <a:endParaRPr lang="vi-VN" sz="4700" dirty="0">
              <a:solidFill>
                <a:srgbClr val="FF0000"/>
              </a:solidFill>
              <a:latin typeface="+mj-lt"/>
              <a:ea typeface="Segoe UI Black" panose="020B0A02040204020203" pitchFamily="34" charset="0"/>
            </a:endParaRPr>
          </a:p>
        </p:txBody>
      </p:sp>
    </p:spTree>
    <p:extLst>
      <p:ext uri="{BB962C8B-B14F-4D97-AF65-F5344CB8AC3E}">
        <p14:creationId xmlns:p14="http://schemas.microsoft.com/office/powerpoint/2010/main" val="18822089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a:r>
              <a:rPr lang="vi-VN" sz="5000" dirty="0">
                <a:solidFill>
                  <a:schemeClr val="accent5">
                    <a:lumMod val="25000"/>
                  </a:schemeClr>
                </a:solidFill>
                <a:latin typeface="+mj-lt"/>
                <a:ea typeface="Segoe UI Black" panose="020B0A02040204020203" pitchFamily="34" charset="0"/>
              </a:rPr>
              <a:t>Xin cho ân sủng của Năm</a:t>
            </a:r>
            <a:r>
              <a:rPr lang="en-US" sz="5000" dirty="0">
                <a:solidFill>
                  <a:schemeClr val="accent5">
                    <a:lumMod val="25000"/>
                  </a:schemeClr>
                </a:solidFill>
                <a:latin typeface="+mj-lt"/>
                <a:ea typeface="Segoe UI Black" panose="020B0A02040204020203" pitchFamily="34" charset="0"/>
              </a:rPr>
              <a:t> </a:t>
            </a:r>
            <a:r>
              <a:rPr lang="vi-VN" sz="5000" dirty="0">
                <a:solidFill>
                  <a:schemeClr val="accent5">
                    <a:lumMod val="25000"/>
                  </a:schemeClr>
                </a:solidFill>
                <a:latin typeface="+mj-lt"/>
                <a:ea typeface="Segoe UI Black" panose="020B0A02040204020203" pitchFamily="34" charset="0"/>
              </a:rPr>
              <a:t>Thánh này</a:t>
            </a:r>
            <a:r>
              <a:rPr lang="en-US" sz="5000" dirty="0">
                <a:solidFill>
                  <a:srgbClr val="FF0000"/>
                </a:solidFill>
                <a:latin typeface="+mj-lt"/>
                <a:ea typeface="Segoe UI Black" panose="020B0A02040204020203" pitchFamily="34" charset="0"/>
              </a:rPr>
              <a:t>/</a:t>
            </a:r>
            <a:r>
              <a:rPr lang="en-US" sz="5000" dirty="0">
                <a:solidFill>
                  <a:schemeClr val="accent5">
                    <a:lumMod val="25000"/>
                  </a:schemeClr>
                </a:solidFill>
                <a:latin typeface="+mj-lt"/>
                <a:ea typeface="Segoe UI Black" panose="020B0A02040204020203" pitchFamily="34" charset="0"/>
              </a:rPr>
              <a:t> </a:t>
            </a:r>
            <a:r>
              <a:rPr lang="vi-VN" sz="5000" dirty="0">
                <a:solidFill>
                  <a:schemeClr val="accent5">
                    <a:lumMod val="25000"/>
                  </a:schemeClr>
                </a:solidFill>
                <a:latin typeface="+mj-lt"/>
                <a:ea typeface="Segoe UI Black" panose="020B0A02040204020203" pitchFamily="34" charset="0"/>
              </a:rPr>
              <a:t>khơi dậy trong chúng con</a:t>
            </a:r>
            <a:r>
              <a:rPr lang="en-US" sz="5000" dirty="0">
                <a:solidFill>
                  <a:srgbClr val="FF0000"/>
                </a:solidFill>
                <a:latin typeface="+mj-lt"/>
                <a:ea typeface="Segoe UI Black" panose="020B0A02040204020203" pitchFamily="34" charset="0"/>
              </a:rPr>
              <a:t>/</a:t>
            </a:r>
            <a:r>
              <a:rPr lang="vi-VN" sz="5000" dirty="0">
                <a:solidFill>
                  <a:schemeClr val="accent5">
                    <a:lumMod val="25000"/>
                  </a:schemeClr>
                </a:solidFill>
                <a:latin typeface="+mj-lt"/>
                <a:ea typeface="Segoe UI Black" panose="020B0A02040204020203" pitchFamily="34" charset="0"/>
              </a:rPr>
              <a:t> là Những Người Lữ Hành Hy Vọng</a:t>
            </a:r>
            <a:r>
              <a:rPr lang="en-US" sz="5000" dirty="0">
                <a:solidFill>
                  <a:srgbClr val="FF0000"/>
                </a:solidFill>
                <a:latin typeface="+mj-lt"/>
                <a:ea typeface="Segoe UI Black" panose="020B0A02040204020203" pitchFamily="34" charset="0"/>
              </a:rPr>
              <a:t>/</a:t>
            </a:r>
            <a:r>
              <a:rPr lang="en-US" sz="5000" dirty="0">
                <a:solidFill>
                  <a:schemeClr val="accent5">
                    <a:lumMod val="25000"/>
                  </a:schemeClr>
                </a:solidFill>
                <a:latin typeface="+mj-lt"/>
                <a:ea typeface="Segoe UI Black" panose="020B0A02040204020203" pitchFamily="34" charset="0"/>
              </a:rPr>
              <a:t> </a:t>
            </a:r>
            <a:r>
              <a:rPr lang="vi-VN" sz="5000" dirty="0">
                <a:solidFill>
                  <a:schemeClr val="accent5">
                    <a:lumMod val="25000"/>
                  </a:schemeClr>
                </a:solidFill>
                <a:latin typeface="+mj-lt"/>
                <a:ea typeface="Segoe UI Black" panose="020B0A02040204020203" pitchFamily="34" charset="0"/>
              </a:rPr>
              <a:t>niềm khao khát kho tàng ở trên trời</a:t>
            </a:r>
            <a:r>
              <a:rPr lang="en-US" sz="5000" dirty="0">
                <a:solidFill>
                  <a:srgbClr val="FF0000"/>
                </a:solidFill>
                <a:latin typeface="+mj-lt"/>
                <a:ea typeface="Segoe UI Black" panose="020B0A02040204020203" pitchFamily="34" charset="0"/>
              </a:rPr>
              <a:t>/</a:t>
            </a:r>
            <a:r>
              <a:rPr lang="en-US" sz="5000" dirty="0">
                <a:solidFill>
                  <a:schemeClr val="accent5">
                    <a:lumMod val="25000"/>
                  </a:schemeClr>
                </a:solidFill>
                <a:latin typeface="+mj-lt"/>
                <a:ea typeface="Segoe UI Black" panose="020B0A02040204020203" pitchFamily="34" charset="0"/>
              </a:rPr>
              <a:t> đ</a:t>
            </a:r>
            <a:r>
              <a:rPr lang="vi-VN" sz="5000" dirty="0">
                <a:solidFill>
                  <a:schemeClr val="accent5">
                    <a:lumMod val="25000"/>
                  </a:schemeClr>
                </a:solidFill>
                <a:latin typeface="+mj-lt"/>
                <a:ea typeface="Segoe UI Black" panose="020B0A02040204020203" pitchFamily="34" charset="0"/>
              </a:rPr>
              <a:t>ồng thời cũng làm lan tỏa trên khắp thế giới</a:t>
            </a:r>
            <a:r>
              <a:rPr lang="en-US" sz="5000" dirty="0">
                <a:solidFill>
                  <a:srgbClr val="FF0000"/>
                </a:solidFill>
                <a:latin typeface="+mj-lt"/>
                <a:ea typeface="Segoe UI Black" panose="020B0A02040204020203" pitchFamily="34" charset="0"/>
              </a:rPr>
              <a:t>/</a:t>
            </a:r>
            <a:endParaRPr lang="vi-VN" sz="5000" dirty="0">
              <a:solidFill>
                <a:srgbClr val="FF0000"/>
              </a:solidFill>
              <a:latin typeface="+mj-lt"/>
              <a:ea typeface="Segoe UI Black" panose="020B0A02040204020203" pitchFamily="34" charset="0"/>
            </a:endParaRPr>
          </a:p>
        </p:txBody>
      </p:sp>
    </p:spTree>
    <p:extLst>
      <p:ext uri="{BB962C8B-B14F-4D97-AF65-F5344CB8AC3E}">
        <p14:creationId xmlns:p14="http://schemas.microsoft.com/office/powerpoint/2010/main" val="34209118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a:r>
              <a:rPr lang="en-US" sz="5400" dirty="0" err="1">
                <a:solidFill>
                  <a:schemeClr val="accent5">
                    <a:lumMod val="25000"/>
                  </a:schemeClr>
                </a:solidFill>
                <a:latin typeface="+mj-lt"/>
                <a:ea typeface="Segoe UI Black" panose="020B0A02040204020203" pitchFamily="34" charset="0"/>
              </a:rPr>
              <a:t>niềm</a:t>
            </a:r>
            <a:r>
              <a:rPr lang="en-US" sz="5400" dirty="0">
                <a:solidFill>
                  <a:schemeClr val="accent5">
                    <a:lumMod val="25000"/>
                  </a:schemeClr>
                </a:solidFill>
                <a:latin typeface="+mj-lt"/>
                <a:ea typeface="Segoe UI Black" panose="020B0A02040204020203" pitchFamily="34" charset="0"/>
              </a:rPr>
              <a:t> </a:t>
            </a:r>
            <a:r>
              <a:rPr lang="en-US" sz="5400" dirty="0" err="1">
                <a:solidFill>
                  <a:schemeClr val="accent5">
                    <a:lumMod val="25000"/>
                  </a:schemeClr>
                </a:solidFill>
                <a:latin typeface="+mj-lt"/>
                <a:ea typeface="Segoe UI Black" panose="020B0A02040204020203" pitchFamily="34" charset="0"/>
              </a:rPr>
              <a:t>vui</a:t>
            </a:r>
            <a:r>
              <a:rPr lang="en-US" sz="5400" dirty="0">
                <a:solidFill>
                  <a:schemeClr val="accent5">
                    <a:lumMod val="25000"/>
                  </a:schemeClr>
                </a:solidFill>
                <a:latin typeface="+mj-lt"/>
                <a:ea typeface="Segoe UI Black" panose="020B0A02040204020203" pitchFamily="34" charset="0"/>
              </a:rPr>
              <a:t> </a:t>
            </a:r>
            <a:r>
              <a:rPr lang="en-US" sz="5400" dirty="0" err="1">
                <a:solidFill>
                  <a:schemeClr val="accent5">
                    <a:lumMod val="25000"/>
                  </a:schemeClr>
                </a:solidFill>
                <a:latin typeface="+mj-lt"/>
                <a:ea typeface="Segoe UI Black" panose="020B0A02040204020203" pitchFamily="34" charset="0"/>
              </a:rPr>
              <a:t>và</a:t>
            </a:r>
            <a:r>
              <a:rPr lang="en-US" sz="5400" dirty="0">
                <a:solidFill>
                  <a:schemeClr val="accent5">
                    <a:lumMod val="25000"/>
                  </a:schemeClr>
                </a:solidFill>
                <a:latin typeface="+mj-lt"/>
                <a:ea typeface="Segoe UI Black" panose="020B0A02040204020203" pitchFamily="34" charset="0"/>
              </a:rPr>
              <a:t> </a:t>
            </a:r>
            <a:r>
              <a:rPr lang="en-US" sz="5400" dirty="0" err="1">
                <a:solidFill>
                  <a:schemeClr val="accent5">
                    <a:lumMod val="25000"/>
                  </a:schemeClr>
                </a:solidFill>
                <a:latin typeface="+mj-lt"/>
                <a:ea typeface="Segoe UI Black" panose="020B0A02040204020203" pitchFamily="34" charset="0"/>
              </a:rPr>
              <a:t>sự</a:t>
            </a:r>
            <a:r>
              <a:rPr lang="en-US" sz="5400" dirty="0">
                <a:solidFill>
                  <a:schemeClr val="accent5">
                    <a:lumMod val="25000"/>
                  </a:schemeClr>
                </a:solidFill>
                <a:latin typeface="+mj-lt"/>
                <a:ea typeface="Segoe UI Black" panose="020B0A02040204020203" pitchFamily="34" charset="0"/>
              </a:rPr>
              <a:t> </a:t>
            </a:r>
            <a:r>
              <a:rPr lang="en-US" sz="5400" dirty="0" err="1">
                <a:solidFill>
                  <a:schemeClr val="accent5">
                    <a:lumMod val="25000"/>
                  </a:schemeClr>
                </a:solidFill>
                <a:latin typeface="+mj-lt"/>
                <a:ea typeface="Segoe UI Black" panose="020B0A02040204020203" pitchFamily="34" charset="0"/>
              </a:rPr>
              <a:t>bình</a:t>
            </a:r>
            <a:r>
              <a:rPr lang="en-US" sz="5400" dirty="0">
                <a:solidFill>
                  <a:schemeClr val="accent5">
                    <a:lumMod val="25000"/>
                  </a:schemeClr>
                </a:solidFill>
                <a:latin typeface="+mj-lt"/>
                <a:ea typeface="Segoe UI Black" panose="020B0A02040204020203" pitchFamily="34" charset="0"/>
              </a:rPr>
              <a:t> an </a:t>
            </a:r>
            <a:r>
              <a:rPr lang="en-US" sz="5400" dirty="0" err="1">
                <a:solidFill>
                  <a:schemeClr val="accent5">
                    <a:lumMod val="25000"/>
                  </a:schemeClr>
                </a:solidFill>
                <a:latin typeface="+mj-lt"/>
                <a:ea typeface="Segoe UI Black" panose="020B0A02040204020203" pitchFamily="34" charset="0"/>
              </a:rPr>
              <a:t>của</a:t>
            </a:r>
            <a:r>
              <a:rPr lang="en-US" sz="5400" dirty="0">
                <a:solidFill>
                  <a:schemeClr val="accent5">
                    <a:lumMod val="25000"/>
                  </a:schemeClr>
                </a:solidFill>
                <a:latin typeface="+mj-lt"/>
                <a:ea typeface="Segoe UI Black" panose="020B0A02040204020203" pitchFamily="34" charset="0"/>
              </a:rPr>
              <a:t> </a:t>
            </a:r>
            <a:r>
              <a:rPr lang="en-US" sz="5400" dirty="0" err="1">
                <a:solidFill>
                  <a:schemeClr val="accent5">
                    <a:lumMod val="25000"/>
                  </a:schemeClr>
                </a:solidFill>
                <a:latin typeface="+mj-lt"/>
                <a:ea typeface="Segoe UI Black" panose="020B0A02040204020203" pitchFamily="34" charset="0"/>
              </a:rPr>
              <a:t>Đấng</a:t>
            </a:r>
            <a:r>
              <a:rPr lang="en-US" sz="5400" dirty="0">
                <a:solidFill>
                  <a:schemeClr val="accent5">
                    <a:lumMod val="25000"/>
                  </a:schemeClr>
                </a:solidFill>
                <a:latin typeface="+mj-lt"/>
                <a:ea typeface="Segoe UI Black" panose="020B0A02040204020203" pitchFamily="34" charset="0"/>
              </a:rPr>
              <a:t> </a:t>
            </a:r>
            <a:r>
              <a:rPr lang="en-US" sz="5400" dirty="0" err="1">
                <a:solidFill>
                  <a:schemeClr val="accent5">
                    <a:lumMod val="25000"/>
                  </a:schemeClr>
                </a:solidFill>
                <a:latin typeface="+mj-lt"/>
                <a:ea typeface="Segoe UI Black" panose="020B0A02040204020203" pitchFamily="34" charset="0"/>
              </a:rPr>
              <a:t>Cứu</a:t>
            </a:r>
            <a:r>
              <a:rPr lang="en-US" sz="5400" dirty="0">
                <a:solidFill>
                  <a:schemeClr val="accent5">
                    <a:lumMod val="25000"/>
                  </a:schemeClr>
                </a:solidFill>
                <a:latin typeface="+mj-lt"/>
                <a:ea typeface="Segoe UI Black" panose="020B0A02040204020203" pitchFamily="34" charset="0"/>
              </a:rPr>
              <a:t> </a:t>
            </a:r>
            <a:r>
              <a:rPr lang="en-US" sz="5400" dirty="0" err="1">
                <a:solidFill>
                  <a:schemeClr val="accent5">
                    <a:lumMod val="25000"/>
                  </a:schemeClr>
                </a:solidFill>
                <a:latin typeface="+mj-lt"/>
                <a:ea typeface="Segoe UI Black" panose="020B0A02040204020203" pitchFamily="34" charset="0"/>
              </a:rPr>
              <a:t>Chuộc</a:t>
            </a:r>
            <a:r>
              <a:rPr lang="en-US" sz="5400" dirty="0">
                <a:solidFill>
                  <a:schemeClr val="accent5">
                    <a:lumMod val="25000"/>
                  </a:schemeClr>
                </a:solidFill>
                <a:latin typeface="+mj-lt"/>
                <a:ea typeface="Segoe UI Black" panose="020B0A02040204020203" pitchFamily="34" charset="0"/>
              </a:rPr>
              <a:t> </a:t>
            </a:r>
            <a:r>
              <a:rPr lang="en-US" sz="5400" dirty="0" err="1">
                <a:solidFill>
                  <a:schemeClr val="accent5">
                    <a:lumMod val="25000"/>
                  </a:schemeClr>
                </a:solidFill>
                <a:latin typeface="+mj-lt"/>
                <a:ea typeface="Segoe UI Black" panose="020B0A02040204020203" pitchFamily="34" charset="0"/>
              </a:rPr>
              <a:t>chúng</a:t>
            </a:r>
            <a:r>
              <a:rPr lang="en-US" sz="5400" dirty="0">
                <a:solidFill>
                  <a:schemeClr val="accent5">
                    <a:lumMod val="25000"/>
                  </a:schemeClr>
                </a:solidFill>
                <a:latin typeface="+mj-lt"/>
                <a:ea typeface="Segoe UI Black" panose="020B0A02040204020203" pitchFamily="34" charset="0"/>
              </a:rPr>
              <a:t> con</a:t>
            </a:r>
            <a:r>
              <a:rPr lang="en-US" sz="5400" dirty="0">
                <a:solidFill>
                  <a:srgbClr val="FF0000"/>
                </a:solidFill>
                <a:latin typeface="+mj-lt"/>
                <a:ea typeface="Segoe UI Black" panose="020B0A02040204020203" pitchFamily="34" charset="0"/>
              </a:rPr>
              <a:t>/</a:t>
            </a:r>
            <a:r>
              <a:rPr lang="en-US" sz="5400" dirty="0">
                <a:solidFill>
                  <a:schemeClr val="accent5">
                    <a:lumMod val="25000"/>
                  </a:schemeClr>
                </a:solidFill>
                <a:latin typeface="+mj-lt"/>
                <a:ea typeface="Segoe UI Black" panose="020B0A02040204020203" pitchFamily="34" charset="0"/>
              </a:rPr>
              <a:t> </a:t>
            </a:r>
            <a:r>
              <a:rPr lang="en-US" sz="5400" dirty="0" err="1">
                <a:solidFill>
                  <a:schemeClr val="accent5">
                    <a:lumMod val="25000"/>
                  </a:schemeClr>
                </a:solidFill>
                <a:latin typeface="+mj-lt"/>
                <a:ea typeface="Segoe UI Black" panose="020B0A02040204020203" pitchFamily="34" charset="0"/>
              </a:rPr>
              <a:t>Xin</a:t>
            </a:r>
            <a:r>
              <a:rPr lang="en-US" sz="5400" dirty="0">
                <a:solidFill>
                  <a:schemeClr val="accent5">
                    <a:lumMod val="25000"/>
                  </a:schemeClr>
                </a:solidFill>
                <a:latin typeface="+mj-lt"/>
                <a:ea typeface="Segoe UI Black" panose="020B0A02040204020203" pitchFamily="34" charset="0"/>
              </a:rPr>
              <a:t> </a:t>
            </a:r>
            <a:r>
              <a:rPr lang="en-US" sz="5400" dirty="0" err="1">
                <a:solidFill>
                  <a:schemeClr val="accent5">
                    <a:lumMod val="25000"/>
                  </a:schemeClr>
                </a:solidFill>
                <a:latin typeface="+mj-lt"/>
                <a:ea typeface="Segoe UI Black" panose="020B0A02040204020203" pitchFamily="34" charset="0"/>
              </a:rPr>
              <a:t>tôn</a:t>
            </a:r>
            <a:r>
              <a:rPr lang="en-US" sz="5400" dirty="0">
                <a:solidFill>
                  <a:schemeClr val="accent5">
                    <a:lumMod val="25000"/>
                  </a:schemeClr>
                </a:solidFill>
                <a:latin typeface="+mj-lt"/>
                <a:ea typeface="Segoe UI Black" panose="020B0A02040204020203" pitchFamily="34" charset="0"/>
              </a:rPr>
              <a:t> </a:t>
            </a:r>
            <a:r>
              <a:rPr lang="en-US" sz="5400" dirty="0" err="1">
                <a:solidFill>
                  <a:schemeClr val="accent5">
                    <a:lumMod val="25000"/>
                  </a:schemeClr>
                </a:solidFill>
                <a:latin typeface="+mj-lt"/>
                <a:ea typeface="Segoe UI Black" panose="020B0A02040204020203" pitchFamily="34" charset="0"/>
              </a:rPr>
              <a:t>vinh</a:t>
            </a:r>
            <a:r>
              <a:rPr lang="en-US" sz="5400" dirty="0">
                <a:solidFill>
                  <a:schemeClr val="accent5">
                    <a:lumMod val="25000"/>
                  </a:schemeClr>
                </a:solidFill>
                <a:latin typeface="+mj-lt"/>
                <a:ea typeface="Segoe UI Black" panose="020B0A02040204020203" pitchFamily="34" charset="0"/>
              </a:rPr>
              <a:t> </a:t>
            </a:r>
            <a:r>
              <a:rPr lang="en-US" sz="5400" dirty="0" err="1">
                <a:solidFill>
                  <a:schemeClr val="accent5">
                    <a:lumMod val="25000"/>
                  </a:schemeClr>
                </a:solidFill>
                <a:latin typeface="+mj-lt"/>
                <a:ea typeface="Segoe UI Black" panose="020B0A02040204020203" pitchFamily="34" charset="0"/>
              </a:rPr>
              <a:t>và</a:t>
            </a:r>
            <a:r>
              <a:rPr lang="en-US" sz="5400" dirty="0">
                <a:solidFill>
                  <a:schemeClr val="accent5">
                    <a:lumMod val="25000"/>
                  </a:schemeClr>
                </a:solidFill>
                <a:latin typeface="+mj-lt"/>
                <a:ea typeface="Segoe UI Black" panose="020B0A02040204020203" pitchFamily="34" charset="0"/>
              </a:rPr>
              <a:t> </a:t>
            </a:r>
            <a:r>
              <a:rPr lang="en-US" sz="5400" dirty="0" err="1">
                <a:solidFill>
                  <a:schemeClr val="accent5">
                    <a:lumMod val="25000"/>
                  </a:schemeClr>
                </a:solidFill>
                <a:latin typeface="+mj-lt"/>
                <a:ea typeface="Segoe UI Black" panose="020B0A02040204020203" pitchFamily="34" charset="0"/>
              </a:rPr>
              <a:t>ngợi</a:t>
            </a:r>
            <a:r>
              <a:rPr lang="en-US" sz="5400" dirty="0">
                <a:solidFill>
                  <a:schemeClr val="accent5">
                    <a:lumMod val="25000"/>
                  </a:schemeClr>
                </a:solidFill>
                <a:latin typeface="+mj-lt"/>
                <a:ea typeface="Segoe UI Black" panose="020B0A02040204020203" pitchFamily="34" charset="0"/>
              </a:rPr>
              <a:t> </a:t>
            </a:r>
            <a:r>
              <a:rPr lang="en-US" sz="5400" dirty="0" err="1">
                <a:solidFill>
                  <a:schemeClr val="accent5">
                    <a:lumMod val="25000"/>
                  </a:schemeClr>
                </a:solidFill>
                <a:latin typeface="+mj-lt"/>
                <a:ea typeface="Segoe UI Black" panose="020B0A02040204020203" pitchFamily="34" charset="0"/>
              </a:rPr>
              <a:t>khen</a:t>
            </a:r>
            <a:r>
              <a:rPr lang="en-US" sz="5400" dirty="0">
                <a:solidFill>
                  <a:schemeClr val="accent5">
                    <a:lumMod val="25000"/>
                  </a:schemeClr>
                </a:solidFill>
                <a:latin typeface="+mj-lt"/>
                <a:ea typeface="Segoe UI Black" panose="020B0A02040204020203" pitchFamily="34" charset="0"/>
              </a:rPr>
              <a:t> Cha </a:t>
            </a:r>
            <a:r>
              <a:rPr lang="en-US" sz="5400" dirty="0" err="1">
                <a:solidFill>
                  <a:schemeClr val="accent5">
                    <a:lumMod val="25000"/>
                  </a:schemeClr>
                </a:solidFill>
                <a:latin typeface="+mj-lt"/>
                <a:ea typeface="Segoe UI Black" panose="020B0A02040204020203" pitchFamily="34" charset="0"/>
              </a:rPr>
              <a:t>là</a:t>
            </a:r>
            <a:r>
              <a:rPr lang="en-US" sz="5400" dirty="0">
                <a:solidFill>
                  <a:schemeClr val="accent5">
                    <a:lumMod val="25000"/>
                  </a:schemeClr>
                </a:solidFill>
                <a:latin typeface="+mj-lt"/>
                <a:ea typeface="Segoe UI Black" panose="020B0A02040204020203" pitchFamily="34" charset="0"/>
              </a:rPr>
              <a:t> </a:t>
            </a:r>
            <a:r>
              <a:rPr lang="en-US" sz="5400" dirty="0" err="1">
                <a:solidFill>
                  <a:schemeClr val="accent5">
                    <a:lumMod val="25000"/>
                  </a:schemeClr>
                </a:solidFill>
                <a:latin typeface="+mj-lt"/>
                <a:ea typeface="Segoe UI Black" panose="020B0A02040204020203" pitchFamily="34" charset="0"/>
              </a:rPr>
              <a:t>Thiên</a:t>
            </a:r>
            <a:r>
              <a:rPr lang="en-US" sz="5400" dirty="0">
                <a:solidFill>
                  <a:schemeClr val="accent5">
                    <a:lumMod val="25000"/>
                  </a:schemeClr>
                </a:solidFill>
                <a:latin typeface="+mj-lt"/>
                <a:ea typeface="Segoe UI Black" panose="020B0A02040204020203" pitchFamily="34" charset="0"/>
              </a:rPr>
              <a:t> </a:t>
            </a:r>
            <a:r>
              <a:rPr lang="en-US" sz="5400" dirty="0" err="1">
                <a:solidFill>
                  <a:schemeClr val="accent5">
                    <a:lumMod val="25000"/>
                  </a:schemeClr>
                </a:solidFill>
                <a:latin typeface="+mj-lt"/>
                <a:ea typeface="Segoe UI Black" panose="020B0A02040204020203" pitchFamily="34" charset="0"/>
              </a:rPr>
              <a:t>Chúa</a:t>
            </a:r>
            <a:r>
              <a:rPr lang="en-US" sz="5400" dirty="0">
                <a:solidFill>
                  <a:schemeClr val="accent5">
                    <a:lumMod val="25000"/>
                  </a:schemeClr>
                </a:solidFill>
                <a:latin typeface="+mj-lt"/>
                <a:ea typeface="Segoe UI Black" panose="020B0A02040204020203" pitchFamily="34" charset="0"/>
              </a:rPr>
              <a:t> </a:t>
            </a:r>
            <a:r>
              <a:rPr lang="en-US" sz="5400" dirty="0" err="1">
                <a:solidFill>
                  <a:schemeClr val="accent5">
                    <a:lumMod val="25000"/>
                  </a:schemeClr>
                </a:solidFill>
                <a:latin typeface="+mj-lt"/>
                <a:ea typeface="Segoe UI Black" panose="020B0A02040204020203" pitchFamily="34" charset="0"/>
              </a:rPr>
              <a:t>chúng</a:t>
            </a:r>
            <a:r>
              <a:rPr lang="en-US" sz="5400" dirty="0">
                <a:solidFill>
                  <a:schemeClr val="accent5">
                    <a:lumMod val="25000"/>
                  </a:schemeClr>
                </a:solidFill>
                <a:latin typeface="+mj-lt"/>
                <a:ea typeface="Segoe UI Black" panose="020B0A02040204020203" pitchFamily="34" charset="0"/>
              </a:rPr>
              <a:t> con</a:t>
            </a:r>
            <a:r>
              <a:rPr lang="en-US" sz="5400" dirty="0">
                <a:solidFill>
                  <a:srgbClr val="FF0000"/>
                </a:solidFill>
                <a:latin typeface="+mj-lt"/>
                <a:ea typeface="Segoe UI Black" panose="020B0A02040204020203" pitchFamily="34" charset="0"/>
              </a:rPr>
              <a:t>/</a:t>
            </a:r>
            <a:r>
              <a:rPr lang="en-US" sz="5400" dirty="0">
                <a:solidFill>
                  <a:schemeClr val="accent5">
                    <a:lumMod val="25000"/>
                  </a:schemeClr>
                </a:solidFill>
                <a:latin typeface="+mj-lt"/>
                <a:ea typeface="Segoe UI Black" panose="020B0A02040204020203" pitchFamily="34" charset="0"/>
              </a:rPr>
              <a:t> Cha </a:t>
            </a:r>
            <a:r>
              <a:rPr lang="en-US" sz="5400" dirty="0" err="1">
                <a:solidFill>
                  <a:schemeClr val="accent5">
                    <a:lumMod val="25000"/>
                  </a:schemeClr>
                </a:solidFill>
                <a:latin typeface="+mj-lt"/>
                <a:ea typeface="Segoe UI Black" panose="020B0A02040204020203" pitchFamily="34" charset="0"/>
              </a:rPr>
              <a:t>đáng</a:t>
            </a:r>
            <a:r>
              <a:rPr lang="en-US" sz="5400" dirty="0">
                <a:solidFill>
                  <a:schemeClr val="accent5">
                    <a:lumMod val="25000"/>
                  </a:schemeClr>
                </a:solidFill>
                <a:latin typeface="+mj-lt"/>
                <a:ea typeface="Segoe UI Black" panose="020B0A02040204020203" pitchFamily="34" charset="0"/>
              </a:rPr>
              <a:t> </a:t>
            </a:r>
            <a:r>
              <a:rPr lang="en-US" sz="5400" dirty="0" err="1">
                <a:solidFill>
                  <a:schemeClr val="accent5">
                    <a:lumMod val="25000"/>
                  </a:schemeClr>
                </a:solidFill>
                <a:latin typeface="+mj-lt"/>
                <a:ea typeface="Segoe UI Black" panose="020B0A02040204020203" pitchFamily="34" charset="0"/>
              </a:rPr>
              <a:t>chúc</a:t>
            </a:r>
            <a:r>
              <a:rPr lang="en-US" sz="5400" dirty="0">
                <a:solidFill>
                  <a:schemeClr val="accent5">
                    <a:lumMod val="25000"/>
                  </a:schemeClr>
                </a:solidFill>
                <a:latin typeface="+mj-lt"/>
                <a:ea typeface="Segoe UI Black" panose="020B0A02040204020203" pitchFamily="34" charset="0"/>
              </a:rPr>
              <a:t> </a:t>
            </a:r>
            <a:r>
              <a:rPr lang="en-US" sz="5400" dirty="0" err="1">
                <a:solidFill>
                  <a:schemeClr val="accent5">
                    <a:lumMod val="25000"/>
                  </a:schemeClr>
                </a:solidFill>
                <a:latin typeface="+mj-lt"/>
                <a:ea typeface="Segoe UI Black" panose="020B0A02040204020203" pitchFamily="34" charset="0"/>
              </a:rPr>
              <a:t>tụng</a:t>
            </a:r>
            <a:r>
              <a:rPr lang="en-US" sz="5400" dirty="0">
                <a:solidFill>
                  <a:schemeClr val="accent5">
                    <a:lumMod val="25000"/>
                  </a:schemeClr>
                </a:solidFill>
                <a:latin typeface="+mj-lt"/>
                <a:ea typeface="Segoe UI Black" panose="020B0A02040204020203" pitchFamily="34" charset="0"/>
              </a:rPr>
              <a:t> </a:t>
            </a:r>
            <a:r>
              <a:rPr lang="en-US" sz="5400" dirty="0" err="1">
                <a:solidFill>
                  <a:schemeClr val="accent5">
                    <a:lumMod val="25000"/>
                  </a:schemeClr>
                </a:solidFill>
                <a:latin typeface="+mj-lt"/>
                <a:ea typeface="Segoe UI Black" panose="020B0A02040204020203" pitchFamily="34" charset="0"/>
              </a:rPr>
              <a:t>mãi</a:t>
            </a:r>
            <a:r>
              <a:rPr lang="en-US" sz="5400" dirty="0">
                <a:solidFill>
                  <a:schemeClr val="accent5">
                    <a:lumMod val="25000"/>
                  </a:schemeClr>
                </a:solidFill>
                <a:latin typeface="+mj-lt"/>
                <a:ea typeface="Segoe UI Black" panose="020B0A02040204020203" pitchFamily="34" charset="0"/>
              </a:rPr>
              <a:t> </a:t>
            </a:r>
            <a:r>
              <a:rPr lang="en-US" sz="5400" dirty="0" err="1">
                <a:solidFill>
                  <a:schemeClr val="accent5">
                    <a:lumMod val="25000"/>
                  </a:schemeClr>
                </a:solidFill>
                <a:latin typeface="+mj-lt"/>
                <a:ea typeface="Segoe UI Black" panose="020B0A02040204020203" pitchFamily="34" charset="0"/>
              </a:rPr>
              <a:t>muôn</a:t>
            </a:r>
            <a:r>
              <a:rPr lang="en-US" sz="5400" dirty="0">
                <a:solidFill>
                  <a:schemeClr val="accent5">
                    <a:lumMod val="25000"/>
                  </a:schemeClr>
                </a:solidFill>
                <a:latin typeface="+mj-lt"/>
                <a:ea typeface="Segoe UI Black" panose="020B0A02040204020203" pitchFamily="34" charset="0"/>
              </a:rPr>
              <a:t> </a:t>
            </a:r>
            <a:r>
              <a:rPr lang="en-US" sz="5400" dirty="0" err="1">
                <a:solidFill>
                  <a:schemeClr val="accent5">
                    <a:lumMod val="25000"/>
                  </a:schemeClr>
                </a:solidFill>
                <a:latin typeface="+mj-lt"/>
                <a:ea typeface="Segoe UI Black" panose="020B0A02040204020203" pitchFamily="34" charset="0"/>
              </a:rPr>
              <a:t>đời</a:t>
            </a:r>
            <a:r>
              <a:rPr lang="en-US" sz="5400" dirty="0">
                <a:solidFill>
                  <a:schemeClr val="accent5">
                    <a:lumMod val="25000"/>
                  </a:schemeClr>
                </a:solidFill>
                <a:latin typeface="+mj-lt"/>
                <a:ea typeface="Segoe UI Black" panose="020B0A02040204020203" pitchFamily="34" charset="0"/>
              </a:rPr>
              <a:t>. </a:t>
            </a:r>
            <a:r>
              <a:rPr lang="en-US" sz="5400" dirty="0">
                <a:solidFill>
                  <a:srgbClr val="C00000"/>
                </a:solidFill>
                <a:latin typeface="+mj-lt"/>
                <a:ea typeface="Segoe UI Black" panose="020B0A02040204020203" pitchFamily="34" charset="0"/>
              </a:rPr>
              <a:t>Amen.</a:t>
            </a:r>
          </a:p>
        </p:txBody>
      </p:sp>
    </p:spTree>
    <p:extLst>
      <p:ext uri="{BB962C8B-B14F-4D97-AF65-F5344CB8AC3E}">
        <p14:creationId xmlns:p14="http://schemas.microsoft.com/office/powerpoint/2010/main" val="10359255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353523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fontScale="90000"/>
          </a:bodyPr>
          <a:lstStyle/>
          <a:p>
            <a:pPr>
              <a:defRPr/>
            </a:pPr>
            <a:r>
              <a:rPr lang="en-US" altLang="en-US" sz="3000" b="0" dirty="0">
                <a:effectLst/>
                <a:latin typeface="+mj-lt"/>
              </a:rPr>
              <a:t/>
            </a:r>
            <a:br>
              <a:rPr lang="en-US" altLang="en-US" sz="3000" b="0" dirty="0">
                <a:effectLst/>
                <a:latin typeface="+mj-lt"/>
              </a:rPr>
            </a:br>
            <a:endParaRPr lang="en-US" altLang="en-US" sz="3000" b="0" dirty="0">
              <a:effectLst/>
              <a:latin typeface="+mj-lt"/>
            </a:endParaRPr>
          </a:p>
        </p:txBody>
      </p:sp>
      <p:sp useBgFill="1">
        <p:nvSpPr>
          <p:cNvPr id="176131" name="Rectangle 3"/>
          <p:cNvSpPr>
            <a:spLocks noGrp="1" noChangeArrowheads="1"/>
          </p:cNvSpPr>
          <p:nvPr>
            <p:ph type="body" idx="1"/>
          </p:nvPr>
        </p:nvSpPr>
        <p:spPr>
          <a:xfrm>
            <a:off x="15240" y="361950"/>
            <a:ext cx="9144000" cy="4155654"/>
          </a:xfrm>
        </p:spPr>
        <p:txBody>
          <a:bodyPr>
            <a:normAutofit/>
          </a:bodyPr>
          <a:lstStyle/>
          <a:p>
            <a:pPr marL="0" indent="0" algn="ctr">
              <a:lnSpc>
                <a:spcPct val="150000"/>
              </a:lnSpc>
              <a:buFontTx/>
              <a:buNone/>
            </a:pPr>
            <a:r>
              <a:rPr lang="vi-VN" sz="4000" dirty="0">
                <a:solidFill>
                  <a:srgbClr val="C00000"/>
                </a:solidFill>
                <a:latin typeface="+mj-lt"/>
                <a:cs typeface="Times New Roman" panose="02020603050405020304" pitchFamily="18" charset="0"/>
              </a:rPr>
              <a:t>CA NGUYỆN HIỆP LỄ     </a:t>
            </a:r>
          </a:p>
          <a:p>
            <a:pPr marL="0" indent="0" algn="ctr">
              <a:lnSpc>
                <a:spcPct val="150000"/>
              </a:lnSpc>
              <a:buFontTx/>
              <a:buNone/>
            </a:pPr>
            <a:r>
              <a:rPr lang="en-US" sz="6000" dirty="0">
                <a:solidFill>
                  <a:srgbClr val="FF0000"/>
                </a:solidFill>
                <a:latin typeface="+mj-lt"/>
                <a:cs typeface="Times New Roman" panose="02020603050405020304" pitchFamily="18" charset="0"/>
              </a:rPr>
              <a:t>Th</a:t>
            </a:r>
            <a:r>
              <a:rPr lang="vi-VN" sz="6000" dirty="0">
                <a:solidFill>
                  <a:srgbClr val="FF0000"/>
                </a:solidFill>
                <a:latin typeface="+mj-lt"/>
                <a:cs typeface="Times New Roman" panose="02020603050405020304" pitchFamily="18" charset="0"/>
              </a:rPr>
              <a:t>ư</a:t>
            </a:r>
            <a:r>
              <a:rPr lang="en-US" sz="6000" dirty="0" err="1">
                <a:solidFill>
                  <a:srgbClr val="FF0000"/>
                </a:solidFill>
                <a:latin typeface="+mj-lt"/>
                <a:cs typeface="Times New Roman" panose="02020603050405020304" pitchFamily="18" charset="0"/>
              </a:rPr>
              <a:t>ơng</a:t>
            </a:r>
            <a:r>
              <a:rPr lang="en-US" sz="6000" dirty="0">
                <a:solidFill>
                  <a:srgbClr val="FF0000"/>
                </a:solidFill>
                <a:latin typeface="+mj-lt"/>
                <a:cs typeface="Times New Roman" panose="02020603050405020304" pitchFamily="18" charset="0"/>
              </a:rPr>
              <a:t> </a:t>
            </a:r>
            <a:r>
              <a:rPr lang="en-US" sz="6000" dirty="0" err="1">
                <a:solidFill>
                  <a:srgbClr val="FF0000"/>
                </a:solidFill>
                <a:latin typeface="+mj-lt"/>
                <a:cs typeface="Times New Roman" panose="02020603050405020304" pitchFamily="18" charset="0"/>
              </a:rPr>
              <a:t>Chúa</a:t>
            </a:r>
            <a:r>
              <a:rPr lang="en-US" sz="6000" dirty="0">
                <a:solidFill>
                  <a:srgbClr val="FF0000"/>
                </a:solidFill>
                <a:latin typeface="+mj-lt"/>
                <a:cs typeface="Times New Roman" panose="02020603050405020304" pitchFamily="18" charset="0"/>
              </a:rPr>
              <a:t> </a:t>
            </a:r>
            <a:r>
              <a:rPr lang="en-US" sz="6000" dirty="0" err="1">
                <a:solidFill>
                  <a:srgbClr val="FF0000"/>
                </a:solidFill>
                <a:latin typeface="+mj-lt"/>
                <a:cs typeface="Times New Roman" panose="02020603050405020304" pitchFamily="18" charset="0"/>
              </a:rPr>
              <a:t>Giê-su</a:t>
            </a:r>
            <a:r>
              <a:rPr lang="vi-VN" sz="4800" dirty="0">
                <a:solidFill>
                  <a:srgbClr val="002060"/>
                </a:solidFill>
                <a:latin typeface="+mj-lt"/>
                <a:cs typeface="Times New Roman" panose="02020603050405020304" pitchFamily="18" charset="0"/>
              </a:rPr>
              <a:t/>
            </a:r>
            <a:br>
              <a:rPr lang="vi-VN" sz="4800" dirty="0">
                <a:solidFill>
                  <a:srgbClr val="002060"/>
                </a:solidFill>
                <a:latin typeface="+mj-lt"/>
                <a:cs typeface="Times New Roman" panose="02020603050405020304" pitchFamily="18" charset="0"/>
              </a:rPr>
            </a:br>
            <a:r>
              <a:rPr lang="en-US" sz="4000" i="1" dirty="0" err="1">
                <a:solidFill>
                  <a:srgbClr val="002060"/>
                </a:solidFill>
                <a:latin typeface="+mj-lt"/>
                <a:cs typeface="Times New Roman" panose="02020603050405020304" pitchFamily="18" charset="0"/>
              </a:rPr>
              <a:t>Hải</a:t>
            </a:r>
            <a:r>
              <a:rPr lang="en-US" sz="4000" i="1" dirty="0">
                <a:solidFill>
                  <a:srgbClr val="002060"/>
                </a:solidFill>
                <a:latin typeface="+mj-lt"/>
                <a:cs typeface="Times New Roman" panose="02020603050405020304" pitchFamily="18" charset="0"/>
              </a:rPr>
              <a:t> </a:t>
            </a:r>
            <a:r>
              <a:rPr lang="en-US" sz="4000" i="1" dirty="0" err="1">
                <a:solidFill>
                  <a:srgbClr val="002060"/>
                </a:solidFill>
                <a:latin typeface="+mj-lt"/>
                <a:cs typeface="Times New Roman" panose="02020603050405020304" pitchFamily="18" charset="0"/>
              </a:rPr>
              <a:t>Triều</a:t>
            </a:r>
            <a:endParaRPr lang="vi-VN" sz="4000" i="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42142189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46987"/>
          </a:xfrm>
          <a:prstGeom prst="rect">
            <a:avLst/>
          </a:prstGeom>
        </p:spPr>
        <p:txBody>
          <a:bodyPr wrap="square">
            <a:spAutoFit/>
          </a:bodyPr>
          <a:lstStyle/>
          <a:p>
            <a:pPr algn="just">
              <a:lnSpc>
                <a:spcPct val="120000"/>
              </a:lnSpc>
            </a:pPr>
            <a:r>
              <a:rPr lang="en-US" sz="4800" u="sng" dirty="0" err="1">
                <a:solidFill>
                  <a:srgbClr val="FF0000"/>
                </a:solidFill>
                <a:latin typeface="+mj-lt"/>
                <a:ea typeface="SimHei" pitchFamily="49" charset="-122"/>
                <a:cs typeface="Times New Roman" panose="02020603050405020304" pitchFamily="18" charset="0"/>
              </a:rPr>
              <a:t>Đk</a:t>
            </a:r>
            <a:r>
              <a:rPr lang="en-US" sz="4800" u="sng" dirty="0">
                <a:solidFill>
                  <a:srgbClr val="FF0000"/>
                </a:solidFill>
                <a:latin typeface="+mj-lt"/>
                <a:ea typeface="SimHei" pitchFamily="49" charset="-122"/>
                <a:cs typeface="Times New Roman" panose="02020603050405020304" pitchFamily="18" charset="0"/>
              </a:rPr>
              <a:t>:</a:t>
            </a:r>
            <a:r>
              <a:rPr lang="en-US" sz="4800" b="1" dirty="0">
                <a:solidFill>
                  <a:srgbClr val="FF0000"/>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Máng</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lừa</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chiên</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mãi</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đồng</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xa</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cũng</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đành</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dừng</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chân</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trú</a:t>
            </a:r>
            <a:r>
              <a:rPr lang="en-US" sz="4800" dirty="0">
                <a:solidFill>
                  <a:schemeClr val="accent5">
                    <a:lumMod val="25000"/>
                  </a:schemeClr>
                </a:solidFill>
                <a:latin typeface="+mj-lt"/>
                <a:ea typeface="SimHei" pitchFamily="49" charset="-122"/>
                <a:cs typeface="Times New Roman" panose="02020603050405020304" pitchFamily="18" charset="0"/>
              </a:rPr>
              <a:t> qua </a:t>
            </a:r>
            <a:r>
              <a:rPr lang="en-US" sz="4800" dirty="0" err="1">
                <a:solidFill>
                  <a:schemeClr val="accent5">
                    <a:lumMod val="25000"/>
                  </a:schemeClr>
                </a:solidFill>
                <a:latin typeface="+mj-lt"/>
                <a:ea typeface="SimHei" pitchFamily="49" charset="-122"/>
                <a:cs typeface="Times New Roman" panose="02020603050405020304" pitchFamily="18" charset="0"/>
              </a:rPr>
              <a:t>đêm</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không</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nhà</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Dặm</a:t>
            </a:r>
            <a:r>
              <a:rPr lang="en-US" sz="4800" dirty="0">
                <a:solidFill>
                  <a:schemeClr val="accent5">
                    <a:lumMod val="25000"/>
                  </a:schemeClr>
                </a:solidFill>
                <a:latin typeface="+mj-lt"/>
                <a:ea typeface="SimHei" pitchFamily="49" charset="-122"/>
                <a:cs typeface="Times New Roman" panose="02020603050405020304" pitchFamily="18" charset="0"/>
              </a:rPr>
              <a:t> đ</a:t>
            </a:r>
            <a:r>
              <a:rPr lang="vi-VN" sz="4800" dirty="0">
                <a:solidFill>
                  <a:schemeClr val="accent5">
                    <a:lumMod val="25000"/>
                  </a:schemeClr>
                </a:solidFill>
                <a:latin typeface="+mj-lt"/>
                <a:ea typeface="SimHei" pitchFamily="49" charset="-122"/>
                <a:cs typeface="Times New Roman" panose="02020603050405020304" pitchFamily="18" charset="0"/>
              </a:rPr>
              <a:t>ư</a:t>
            </a:r>
            <a:r>
              <a:rPr lang="en-US" sz="4800" dirty="0" err="1">
                <a:solidFill>
                  <a:schemeClr val="accent5">
                    <a:lumMod val="25000"/>
                  </a:schemeClr>
                </a:solidFill>
                <a:latin typeface="+mj-lt"/>
                <a:ea typeface="SimHei" pitchFamily="49" charset="-122"/>
                <a:cs typeface="Times New Roman" panose="02020603050405020304" pitchFamily="18" charset="0"/>
              </a:rPr>
              <a:t>ờng</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xa</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tiết</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đông</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lạnh</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giá</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Thư</a:t>
            </a:r>
            <a:r>
              <a:rPr lang="vi-VN" sz="4800" dirty="0">
                <a:solidFill>
                  <a:schemeClr val="accent5">
                    <a:lumMod val="25000"/>
                  </a:schemeClr>
                </a:solidFill>
                <a:latin typeface="+mj-lt"/>
                <a:ea typeface="SimHei" pitchFamily="49" charset="-122"/>
                <a:cs typeface="Times New Roman" panose="02020603050405020304" pitchFamily="18" charset="0"/>
              </a:rPr>
              <a:t>ơ</a:t>
            </a:r>
            <a:r>
              <a:rPr lang="en-US" sz="4800" dirty="0">
                <a:solidFill>
                  <a:schemeClr val="accent5">
                    <a:lumMod val="25000"/>
                  </a:schemeClr>
                </a:solidFill>
                <a:latin typeface="+mj-lt"/>
                <a:ea typeface="SimHei" pitchFamily="49" charset="-122"/>
                <a:cs typeface="Times New Roman" panose="02020603050405020304" pitchFamily="18" charset="0"/>
              </a:rPr>
              <a:t>ng </a:t>
            </a:r>
            <a:r>
              <a:rPr lang="en-US" sz="4800" dirty="0" err="1">
                <a:solidFill>
                  <a:schemeClr val="accent5">
                    <a:lumMod val="25000"/>
                  </a:schemeClr>
                </a:solidFill>
                <a:latin typeface="+mj-lt"/>
                <a:ea typeface="SimHei" pitchFamily="49" charset="-122"/>
                <a:cs typeface="Times New Roman" panose="02020603050405020304" pitchFamily="18" charset="0"/>
              </a:rPr>
              <a:t>Chúa</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Giêsu</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năm</a:t>
            </a:r>
            <a:r>
              <a:rPr lang="en-US" sz="4800" dirty="0">
                <a:solidFill>
                  <a:schemeClr val="accent5">
                    <a:lumMod val="25000"/>
                  </a:schemeClr>
                </a:solidFill>
                <a:latin typeface="+mj-lt"/>
                <a:ea typeface="SimHei" pitchFamily="49" charset="-122"/>
                <a:cs typeface="Times New Roman" panose="02020603050405020304" pitchFamily="18" charset="0"/>
              </a:rPr>
              <a:t> x</a:t>
            </a:r>
            <a:r>
              <a:rPr lang="vi-VN" sz="4800" dirty="0">
                <a:solidFill>
                  <a:schemeClr val="accent5">
                    <a:lumMod val="25000"/>
                  </a:schemeClr>
                </a:solidFill>
                <a:latin typeface="+mj-lt"/>
                <a:ea typeface="SimHei" pitchFamily="49" charset="-122"/>
                <a:cs typeface="Times New Roman" panose="02020603050405020304" pitchFamily="18" charset="0"/>
              </a:rPr>
              <a:t>ư</a:t>
            </a:r>
            <a:r>
              <a:rPr lang="en-US" sz="4800" dirty="0">
                <a:solidFill>
                  <a:schemeClr val="accent5">
                    <a:lumMod val="25000"/>
                  </a:schemeClr>
                </a:solidFill>
                <a:latin typeface="+mj-lt"/>
                <a:ea typeface="SimHei" pitchFamily="49" charset="-122"/>
                <a:cs typeface="Times New Roman" panose="02020603050405020304" pitchFamily="18" charset="0"/>
              </a:rPr>
              <a:t>a </a:t>
            </a:r>
            <a:r>
              <a:rPr lang="en-US" sz="4800" dirty="0" err="1">
                <a:solidFill>
                  <a:schemeClr val="accent5">
                    <a:lumMod val="25000"/>
                  </a:schemeClr>
                </a:solidFill>
                <a:latin typeface="+mj-lt"/>
                <a:ea typeface="SimHei" pitchFamily="49" charset="-122"/>
                <a:cs typeface="Times New Roman" panose="02020603050405020304" pitchFamily="18" charset="0"/>
              </a:rPr>
              <a:t>đã</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giáng</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sinh</a:t>
            </a:r>
            <a:r>
              <a:rPr lang="en-US" sz="4800" dirty="0">
                <a:solidFill>
                  <a:schemeClr val="accent5">
                    <a:lumMod val="25000"/>
                  </a:schemeClr>
                </a:solidFill>
                <a:latin typeface="+mj-lt"/>
                <a:ea typeface="SimHei" pitchFamily="49" charset="-122"/>
                <a:cs typeface="Times New Roman" panose="02020603050405020304" pitchFamily="18" charset="0"/>
              </a:rPr>
              <a:t>. </a:t>
            </a:r>
          </a:p>
        </p:txBody>
      </p:sp>
    </p:spTree>
    <p:extLst>
      <p:ext uri="{BB962C8B-B14F-4D97-AF65-F5344CB8AC3E}">
        <p14:creationId xmlns:p14="http://schemas.microsoft.com/office/powerpoint/2010/main" val="33859398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02752"/>
          </a:xfrm>
          <a:prstGeom prst="rect">
            <a:avLst/>
          </a:prstGeom>
        </p:spPr>
        <p:txBody>
          <a:bodyPr wrap="square">
            <a:spAutoFit/>
          </a:bodyPr>
          <a:lstStyle/>
          <a:p>
            <a:pPr algn="just">
              <a:lnSpc>
                <a:spcPct val="120000"/>
              </a:lnSpc>
            </a:pPr>
            <a:r>
              <a:rPr lang="en-US" sz="6200" u="sng" dirty="0">
                <a:solidFill>
                  <a:srgbClr val="FF0000"/>
                </a:solidFill>
                <a:latin typeface="+mj-lt"/>
                <a:ea typeface="SimHei" pitchFamily="49" charset="-122"/>
                <a:cs typeface="Times New Roman" panose="02020603050405020304" pitchFamily="18" charset="0"/>
              </a:rPr>
              <a:t>Tk1:</a:t>
            </a:r>
            <a:r>
              <a:rPr lang="en-US" sz="6200" dirty="0">
                <a:solidFill>
                  <a:srgbClr val="FF0000"/>
                </a:solidFill>
                <a:latin typeface="+mj-lt"/>
                <a:ea typeface="SimHei" pitchFamily="49" charset="-122"/>
                <a:cs typeface="Times New Roman" panose="02020603050405020304" pitchFamily="18" charset="0"/>
              </a:rPr>
              <a:t> </a:t>
            </a:r>
            <a:r>
              <a:rPr lang="en-US" sz="6200" dirty="0" err="1">
                <a:solidFill>
                  <a:schemeClr val="accent5">
                    <a:lumMod val="25000"/>
                  </a:schemeClr>
                </a:solidFill>
                <a:latin typeface="+mj-lt"/>
                <a:ea typeface="SimHei" pitchFamily="49" charset="-122"/>
                <a:cs typeface="Times New Roman" panose="02020603050405020304" pitchFamily="18" charset="0"/>
              </a:rPr>
              <a:t>Chúa</a:t>
            </a:r>
            <a:r>
              <a:rPr lang="en-US" sz="6200" dirty="0">
                <a:solidFill>
                  <a:schemeClr val="accent5">
                    <a:lumMod val="25000"/>
                  </a:schemeClr>
                </a:solidFill>
                <a:latin typeface="+mj-lt"/>
                <a:ea typeface="SimHei" pitchFamily="49" charset="-122"/>
                <a:cs typeface="Times New Roman" panose="02020603050405020304" pitchFamily="18" charset="0"/>
              </a:rPr>
              <a:t> </a:t>
            </a:r>
            <a:r>
              <a:rPr lang="en-US" sz="6200" dirty="0" err="1">
                <a:solidFill>
                  <a:schemeClr val="accent5">
                    <a:lumMod val="25000"/>
                  </a:schemeClr>
                </a:solidFill>
                <a:latin typeface="+mj-lt"/>
                <a:ea typeface="SimHei" pitchFamily="49" charset="-122"/>
                <a:cs typeface="Times New Roman" panose="02020603050405020304" pitchFamily="18" charset="0"/>
              </a:rPr>
              <a:t>không</a:t>
            </a:r>
            <a:r>
              <a:rPr lang="en-US" sz="6200" dirty="0">
                <a:solidFill>
                  <a:schemeClr val="accent5">
                    <a:lumMod val="25000"/>
                  </a:schemeClr>
                </a:solidFill>
                <a:latin typeface="+mj-lt"/>
                <a:ea typeface="SimHei" pitchFamily="49" charset="-122"/>
                <a:cs typeface="Times New Roman" panose="02020603050405020304" pitchFamily="18" charset="0"/>
              </a:rPr>
              <a:t> </a:t>
            </a:r>
            <a:r>
              <a:rPr lang="en-US" sz="6200" dirty="0" err="1">
                <a:solidFill>
                  <a:schemeClr val="accent5">
                    <a:lumMod val="25000"/>
                  </a:schemeClr>
                </a:solidFill>
                <a:latin typeface="+mj-lt"/>
                <a:ea typeface="SimHei" pitchFamily="49" charset="-122"/>
                <a:cs typeface="Times New Roman" panose="02020603050405020304" pitchFamily="18" charset="0"/>
              </a:rPr>
              <a:t>có</a:t>
            </a:r>
            <a:r>
              <a:rPr lang="en-US" sz="6200" dirty="0">
                <a:solidFill>
                  <a:schemeClr val="accent5">
                    <a:lumMod val="25000"/>
                  </a:schemeClr>
                </a:solidFill>
                <a:latin typeface="+mj-lt"/>
                <a:ea typeface="SimHei" pitchFamily="49" charset="-122"/>
                <a:cs typeface="Times New Roman" panose="02020603050405020304" pitchFamily="18" charset="0"/>
              </a:rPr>
              <a:t> </a:t>
            </a:r>
            <a:r>
              <a:rPr lang="en-US" sz="6200" dirty="0" err="1">
                <a:solidFill>
                  <a:schemeClr val="accent5">
                    <a:lumMod val="25000"/>
                  </a:schemeClr>
                </a:solidFill>
                <a:latin typeface="+mj-lt"/>
                <a:ea typeface="SimHei" pitchFamily="49" charset="-122"/>
                <a:cs typeface="Times New Roman" panose="02020603050405020304" pitchFamily="18" charset="0"/>
              </a:rPr>
              <a:t>áo</a:t>
            </a:r>
            <a:r>
              <a:rPr lang="en-US" sz="6200" dirty="0">
                <a:solidFill>
                  <a:schemeClr val="accent5">
                    <a:lumMod val="25000"/>
                  </a:schemeClr>
                </a:solidFill>
                <a:latin typeface="+mj-lt"/>
                <a:ea typeface="SimHei" pitchFamily="49" charset="-122"/>
                <a:cs typeface="Times New Roman" panose="02020603050405020304" pitchFamily="18" charset="0"/>
              </a:rPr>
              <a:t> </a:t>
            </a:r>
            <a:r>
              <a:rPr lang="en-US" sz="6200" dirty="0" err="1">
                <a:solidFill>
                  <a:schemeClr val="accent5">
                    <a:lumMod val="25000"/>
                  </a:schemeClr>
                </a:solidFill>
                <a:latin typeface="+mj-lt"/>
                <a:ea typeface="SimHei" pitchFamily="49" charset="-122"/>
                <a:cs typeface="Times New Roman" panose="02020603050405020304" pitchFamily="18" charset="0"/>
              </a:rPr>
              <a:t>hoa</a:t>
            </a:r>
            <a:r>
              <a:rPr lang="en-US" sz="6200" dirty="0">
                <a:solidFill>
                  <a:schemeClr val="accent5">
                    <a:lumMod val="25000"/>
                  </a:schemeClr>
                </a:solidFill>
                <a:latin typeface="+mj-lt"/>
                <a:ea typeface="SimHei" pitchFamily="49" charset="-122"/>
                <a:cs typeface="Times New Roman" panose="02020603050405020304" pitchFamily="18" charset="0"/>
              </a:rPr>
              <a:t>, </a:t>
            </a:r>
            <a:r>
              <a:rPr lang="en-US" sz="6200" dirty="0" err="1">
                <a:solidFill>
                  <a:schemeClr val="accent5">
                    <a:lumMod val="25000"/>
                  </a:schemeClr>
                </a:solidFill>
                <a:latin typeface="+mj-lt"/>
                <a:ea typeface="SimHei" pitchFamily="49" charset="-122"/>
                <a:cs typeface="Times New Roman" panose="02020603050405020304" pitchFamily="18" charset="0"/>
              </a:rPr>
              <a:t>Chúa</a:t>
            </a:r>
            <a:r>
              <a:rPr lang="en-US" sz="6200" dirty="0">
                <a:solidFill>
                  <a:schemeClr val="accent5">
                    <a:lumMod val="25000"/>
                  </a:schemeClr>
                </a:solidFill>
                <a:latin typeface="+mj-lt"/>
                <a:ea typeface="SimHei" pitchFamily="49" charset="-122"/>
                <a:cs typeface="Times New Roman" panose="02020603050405020304" pitchFamily="18" charset="0"/>
              </a:rPr>
              <a:t> </a:t>
            </a:r>
            <a:r>
              <a:rPr lang="en-US" sz="6200" dirty="0" err="1">
                <a:solidFill>
                  <a:schemeClr val="accent5">
                    <a:lumMod val="25000"/>
                  </a:schemeClr>
                </a:solidFill>
                <a:latin typeface="+mj-lt"/>
                <a:ea typeface="SimHei" pitchFamily="49" charset="-122"/>
                <a:cs typeface="Times New Roman" panose="02020603050405020304" pitchFamily="18" charset="0"/>
              </a:rPr>
              <a:t>không</a:t>
            </a:r>
            <a:r>
              <a:rPr lang="en-US" sz="6200" dirty="0">
                <a:solidFill>
                  <a:schemeClr val="accent5">
                    <a:lumMod val="25000"/>
                  </a:schemeClr>
                </a:solidFill>
                <a:latin typeface="+mj-lt"/>
                <a:ea typeface="SimHei" pitchFamily="49" charset="-122"/>
                <a:cs typeface="Times New Roman" panose="02020603050405020304" pitchFamily="18" charset="0"/>
              </a:rPr>
              <a:t> </a:t>
            </a:r>
            <a:r>
              <a:rPr lang="en-US" sz="6200" dirty="0" err="1">
                <a:solidFill>
                  <a:schemeClr val="accent5">
                    <a:lumMod val="25000"/>
                  </a:schemeClr>
                </a:solidFill>
                <a:latin typeface="+mj-lt"/>
                <a:ea typeface="SimHei" pitchFamily="49" charset="-122"/>
                <a:cs typeface="Times New Roman" panose="02020603050405020304" pitchFamily="18" charset="0"/>
              </a:rPr>
              <a:t>nằm</a:t>
            </a:r>
            <a:r>
              <a:rPr lang="en-US" sz="6200" dirty="0">
                <a:solidFill>
                  <a:schemeClr val="accent5">
                    <a:lumMod val="25000"/>
                  </a:schemeClr>
                </a:solidFill>
                <a:latin typeface="+mj-lt"/>
                <a:ea typeface="SimHei" pitchFamily="49" charset="-122"/>
                <a:cs typeface="Times New Roman" panose="02020603050405020304" pitchFamily="18" charset="0"/>
              </a:rPr>
              <a:t> </a:t>
            </a:r>
            <a:r>
              <a:rPr lang="en-US" sz="6200" dirty="0" err="1">
                <a:solidFill>
                  <a:schemeClr val="accent5">
                    <a:lumMod val="25000"/>
                  </a:schemeClr>
                </a:solidFill>
                <a:latin typeface="+mj-lt"/>
                <a:ea typeface="SimHei" pitchFamily="49" charset="-122"/>
                <a:cs typeface="Times New Roman" panose="02020603050405020304" pitchFamily="18" charset="0"/>
              </a:rPr>
              <a:t>nệm</a:t>
            </a:r>
            <a:r>
              <a:rPr lang="en-US" sz="6200" dirty="0">
                <a:solidFill>
                  <a:schemeClr val="accent5">
                    <a:lumMod val="25000"/>
                  </a:schemeClr>
                </a:solidFill>
                <a:latin typeface="+mj-lt"/>
                <a:ea typeface="SimHei" pitchFamily="49" charset="-122"/>
                <a:cs typeface="Times New Roman" panose="02020603050405020304" pitchFamily="18" charset="0"/>
              </a:rPr>
              <a:t> </a:t>
            </a:r>
            <a:r>
              <a:rPr lang="en-US" sz="6200" dirty="0" err="1">
                <a:solidFill>
                  <a:schemeClr val="accent5">
                    <a:lumMod val="25000"/>
                  </a:schemeClr>
                </a:solidFill>
                <a:latin typeface="+mj-lt"/>
                <a:ea typeface="SimHei" pitchFamily="49" charset="-122"/>
                <a:cs typeface="Times New Roman" panose="02020603050405020304" pitchFamily="18" charset="0"/>
              </a:rPr>
              <a:t>gấm</a:t>
            </a:r>
            <a:r>
              <a:rPr lang="en-US" sz="6200" dirty="0">
                <a:solidFill>
                  <a:schemeClr val="accent5">
                    <a:lumMod val="25000"/>
                  </a:schemeClr>
                </a:solidFill>
                <a:latin typeface="+mj-lt"/>
                <a:ea typeface="SimHei" pitchFamily="49" charset="-122"/>
                <a:cs typeface="Times New Roman" panose="02020603050405020304" pitchFamily="18" charset="0"/>
              </a:rPr>
              <a:t>, </a:t>
            </a:r>
            <a:r>
              <a:rPr lang="en-US" sz="6200" dirty="0" err="1">
                <a:solidFill>
                  <a:schemeClr val="accent5">
                    <a:lumMod val="25000"/>
                  </a:schemeClr>
                </a:solidFill>
                <a:latin typeface="+mj-lt"/>
                <a:ea typeface="SimHei" pitchFamily="49" charset="-122"/>
                <a:cs typeface="Times New Roman" panose="02020603050405020304" pitchFamily="18" charset="0"/>
              </a:rPr>
              <a:t>đây</a:t>
            </a:r>
            <a:r>
              <a:rPr lang="en-US" sz="6200" dirty="0">
                <a:solidFill>
                  <a:schemeClr val="accent5">
                    <a:lumMod val="25000"/>
                  </a:schemeClr>
                </a:solidFill>
                <a:latin typeface="+mj-lt"/>
                <a:ea typeface="SimHei" pitchFamily="49" charset="-122"/>
                <a:cs typeface="Times New Roman" panose="02020603050405020304" pitchFamily="18" charset="0"/>
              </a:rPr>
              <a:t> </a:t>
            </a:r>
            <a:r>
              <a:rPr lang="en-US" sz="6200" dirty="0" err="1">
                <a:solidFill>
                  <a:schemeClr val="accent5">
                    <a:lumMod val="25000"/>
                  </a:schemeClr>
                </a:solidFill>
                <a:latin typeface="+mj-lt"/>
                <a:ea typeface="SimHei" pitchFamily="49" charset="-122"/>
                <a:cs typeface="Times New Roman" panose="02020603050405020304" pitchFamily="18" charset="0"/>
              </a:rPr>
              <a:t>chỉ</a:t>
            </a:r>
            <a:r>
              <a:rPr lang="en-US" sz="6200" dirty="0">
                <a:solidFill>
                  <a:schemeClr val="accent5">
                    <a:lumMod val="25000"/>
                  </a:schemeClr>
                </a:solidFill>
                <a:latin typeface="+mj-lt"/>
                <a:ea typeface="SimHei" pitchFamily="49" charset="-122"/>
                <a:cs typeface="Times New Roman" panose="02020603050405020304" pitchFamily="18" charset="0"/>
              </a:rPr>
              <a:t> </a:t>
            </a:r>
            <a:r>
              <a:rPr lang="en-US" sz="6200" dirty="0" err="1">
                <a:solidFill>
                  <a:schemeClr val="accent5">
                    <a:lumMod val="25000"/>
                  </a:schemeClr>
                </a:solidFill>
                <a:latin typeface="+mj-lt"/>
                <a:ea typeface="SimHei" pitchFamily="49" charset="-122"/>
                <a:cs typeface="Times New Roman" panose="02020603050405020304" pitchFamily="18" charset="0"/>
              </a:rPr>
              <a:t>tấm</a:t>
            </a:r>
            <a:r>
              <a:rPr lang="en-US" sz="6200" dirty="0">
                <a:solidFill>
                  <a:schemeClr val="accent5">
                    <a:lumMod val="25000"/>
                  </a:schemeClr>
                </a:solidFill>
                <a:latin typeface="+mj-lt"/>
                <a:ea typeface="SimHei" pitchFamily="49" charset="-122"/>
                <a:cs typeface="Times New Roman" panose="02020603050405020304" pitchFamily="18" charset="0"/>
              </a:rPr>
              <a:t> </a:t>
            </a:r>
            <a:r>
              <a:rPr lang="en-US" sz="6200" dirty="0" err="1">
                <a:solidFill>
                  <a:schemeClr val="accent5">
                    <a:lumMod val="25000"/>
                  </a:schemeClr>
                </a:solidFill>
                <a:latin typeface="+mj-lt"/>
                <a:ea typeface="SimHei" pitchFamily="49" charset="-122"/>
                <a:cs typeface="Times New Roman" panose="02020603050405020304" pitchFamily="18" charset="0"/>
              </a:rPr>
              <a:t>khăn</a:t>
            </a:r>
            <a:r>
              <a:rPr lang="en-US" sz="6200" dirty="0">
                <a:solidFill>
                  <a:schemeClr val="accent5">
                    <a:lumMod val="25000"/>
                  </a:schemeClr>
                </a:solidFill>
                <a:latin typeface="+mj-lt"/>
                <a:ea typeface="SimHei" pitchFamily="49" charset="-122"/>
                <a:cs typeface="Times New Roman" panose="02020603050405020304" pitchFamily="18" charset="0"/>
              </a:rPr>
              <a:t> </a:t>
            </a:r>
            <a:r>
              <a:rPr lang="en-US" sz="6200" dirty="0" err="1">
                <a:solidFill>
                  <a:schemeClr val="accent5">
                    <a:lumMod val="25000"/>
                  </a:schemeClr>
                </a:solidFill>
                <a:latin typeface="+mj-lt"/>
                <a:ea typeface="SimHei" pitchFamily="49" charset="-122"/>
                <a:cs typeface="Times New Roman" panose="02020603050405020304" pitchFamily="18" charset="0"/>
              </a:rPr>
              <a:t>th</a:t>
            </a:r>
            <a:r>
              <a:rPr lang="vi-VN" sz="6200" dirty="0">
                <a:solidFill>
                  <a:schemeClr val="accent5">
                    <a:lumMod val="25000"/>
                  </a:schemeClr>
                </a:solidFill>
                <a:latin typeface="+mj-lt"/>
                <a:ea typeface="SimHei" pitchFamily="49" charset="-122"/>
                <a:cs typeface="Times New Roman" panose="02020603050405020304" pitchFamily="18" charset="0"/>
              </a:rPr>
              <a:t>ư</a:t>
            </a:r>
            <a:r>
              <a:rPr lang="en-US" sz="6200" dirty="0">
                <a:solidFill>
                  <a:schemeClr val="accent5">
                    <a:lumMod val="25000"/>
                  </a:schemeClr>
                </a:solidFill>
                <a:latin typeface="+mj-lt"/>
                <a:ea typeface="SimHei" pitchFamily="49" charset="-122"/>
                <a:cs typeface="Times New Roman" panose="02020603050405020304" pitchFamily="18" charset="0"/>
              </a:rPr>
              <a:t>a, </a:t>
            </a:r>
            <a:r>
              <a:rPr lang="en-US" sz="6200" dirty="0" err="1">
                <a:solidFill>
                  <a:schemeClr val="accent5">
                    <a:lumMod val="25000"/>
                  </a:schemeClr>
                </a:solidFill>
                <a:latin typeface="+mj-lt"/>
                <a:ea typeface="SimHei" pitchFamily="49" charset="-122"/>
                <a:cs typeface="Times New Roman" panose="02020603050405020304" pitchFamily="18" charset="0"/>
              </a:rPr>
              <a:t>ấm</a:t>
            </a:r>
            <a:r>
              <a:rPr lang="en-US" sz="6200" dirty="0">
                <a:solidFill>
                  <a:schemeClr val="accent5">
                    <a:lumMod val="25000"/>
                  </a:schemeClr>
                </a:solidFill>
                <a:latin typeface="+mj-lt"/>
                <a:ea typeface="SimHei" pitchFamily="49" charset="-122"/>
                <a:cs typeface="Times New Roman" panose="02020603050405020304" pitchFamily="18" charset="0"/>
              </a:rPr>
              <a:t> </a:t>
            </a:r>
            <a:r>
              <a:rPr lang="en-US" sz="6200" dirty="0" err="1">
                <a:solidFill>
                  <a:schemeClr val="accent5">
                    <a:lumMod val="25000"/>
                  </a:schemeClr>
                </a:solidFill>
                <a:latin typeface="+mj-lt"/>
                <a:ea typeface="SimHei" pitchFamily="49" charset="-122"/>
                <a:cs typeface="Times New Roman" panose="02020603050405020304" pitchFamily="18" charset="0"/>
              </a:rPr>
              <a:t>thân</a:t>
            </a:r>
            <a:r>
              <a:rPr lang="en-US" sz="6200" dirty="0">
                <a:solidFill>
                  <a:schemeClr val="accent5">
                    <a:lumMod val="25000"/>
                  </a:schemeClr>
                </a:solidFill>
                <a:latin typeface="+mj-lt"/>
                <a:ea typeface="SimHei" pitchFamily="49" charset="-122"/>
                <a:cs typeface="Times New Roman" panose="02020603050405020304" pitchFamily="18" charset="0"/>
              </a:rPr>
              <a:t> </a:t>
            </a:r>
            <a:r>
              <a:rPr lang="en-US" sz="6200" dirty="0" err="1">
                <a:solidFill>
                  <a:schemeClr val="accent5">
                    <a:lumMod val="25000"/>
                  </a:schemeClr>
                </a:solidFill>
                <a:latin typeface="+mj-lt"/>
                <a:ea typeface="SimHei" pitchFamily="49" charset="-122"/>
                <a:cs typeface="Times New Roman" panose="02020603050405020304" pitchFamily="18" charset="0"/>
              </a:rPr>
              <a:t>nhờ</a:t>
            </a:r>
            <a:r>
              <a:rPr lang="en-US" sz="6200" dirty="0">
                <a:solidFill>
                  <a:schemeClr val="accent5">
                    <a:lumMod val="25000"/>
                  </a:schemeClr>
                </a:solidFill>
                <a:latin typeface="+mj-lt"/>
                <a:ea typeface="SimHei" pitchFamily="49" charset="-122"/>
                <a:cs typeface="Times New Roman" panose="02020603050405020304" pitchFamily="18" charset="0"/>
              </a:rPr>
              <a:t> </a:t>
            </a:r>
            <a:r>
              <a:rPr lang="en-US" sz="6200" dirty="0" err="1">
                <a:solidFill>
                  <a:schemeClr val="accent5">
                    <a:lumMod val="25000"/>
                  </a:schemeClr>
                </a:solidFill>
                <a:latin typeface="+mj-lt"/>
                <a:ea typeface="SimHei" pitchFamily="49" charset="-122"/>
                <a:cs typeface="Times New Roman" panose="02020603050405020304" pitchFamily="18" charset="0"/>
              </a:rPr>
              <a:t>hơi</a:t>
            </a:r>
            <a:r>
              <a:rPr lang="en-US" sz="6200" dirty="0">
                <a:solidFill>
                  <a:schemeClr val="accent5">
                    <a:lumMod val="25000"/>
                  </a:schemeClr>
                </a:solidFill>
                <a:latin typeface="+mj-lt"/>
                <a:ea typeface="SimHei" pitchFamily="49" charset="-122"/>
                <a:cs typeface="Times New Roman" panose="02020603050405020304" pitchFamily="18" charset="0"/>
              </a:rPr>
              <a:t> </a:t>
            </a:r>
            <a:r>
              <a:rPr lang="en-US" sz="6200" dirty="0" err="1">
                <a:solidFill>
                  <a:schemeClr val="accent5">
                    <a:lumMod val="25000"/>
                  </a:schemeClr>
                </a:solidFill>
                <a:latin typeface="+mj-lt"/>
                <a:ea typeface="SimHei" pitchFamily="49" charset="-122"/>
                <a:cs typeface="Times New Roman" panose="02020603050405020304" pitchFamily="18" charset="0"/>
              </a:rPr>
              <a:t>chiên</a:t>
            </a:r>
            <a:r>
              <a:rPr lang="en-US" sz="6200" dirty="0">
                <a:solidFill>
                  <a:schemeClr val="accent5">
                    <a:lumMod val="25000"/>
                  </a:schemeClr>
                </a:solidFill>
                <a:latin typeface="+mj-lt"/>
                <a:ea typeface="SimHei" pitchFamily="49" charset="-122"/>
                <a:cs typeface="Times New Roman" panose="02020603050405020304" pitchFamily="18" charset="0"/>
              </a:rPr>
              <a:t> </a:t>
            </a:r>
            <a:r>
              <a:rPr lang="en-US" sz="6200" dirty="0" err="1">
                <a:solidFill>
                  <a:schemeClr val="accent5">
                    <a:lumMod val="25000"/>
                  </a:schemeClr>
                </a:solidFill>
                <a:latin typeface="+mj-lt"/>
                <a:ea typeface="SimHei" pitchFamily="49" charset="-122"/>
                <a:cs typeface="Times New Roman" panose="02020603050405020304" pitchFamily="18" charset="0"/>
              </a:rPr>
              <a:t>lừa</a:t>
            </a:r>
            <a:r>
              <a:rPr lang="en-US" sz="6200" dirty="0">
                <a:solidFill>
                  <a:schemeClr val="accent5">
                    <a:lumMod val="25000"/>
                  </a:schemeClr>
                </a:solidFill>
                <a:latin typeface="+mj-lt"/>
                <a:ea typeface="SimHei" pitchFamily="49" charset="-122"/>
                <a:cs typeface="Times New Roman" panose="02020603050405020304" pitchFamily="18" charset="0"/>
              </a:rPr>
              <a:t>. </a:t>
            </a:r>
          </a:p>
          <a:p>
            <a:pPr algn="just">
              <a:lnSpc>
                <a:spcPct val="120000"/>
              </a:lnSpc>
            </a:pPr>
            <a:endParaRPr lang="en-US" sz="5400"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847962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46987"/>
          </a:xfrm>
          <a:prstGeom prst="rect">
            <a:avLst/>
          </a:prstGeom>
        </p:spPr>
        <p:txBody>
          <a:bodyPr wrap="square">
            <a:spAutoFit/>
          </a:bodyPr>
          <a:lstStyle/>
          <a:p>
            <a:pPr algn="just">
              <a:lnSpc>
                <a:spcPct val="120000"/>
              </a:lnSpc>
            </a:pPr>
            <a:r>
              <a:rPr lang="en-US" sz="4800" u="sng" dirty="0" err="1">
                <a:solidFill>
                  <a:srgbClr val="FF0000"/>
                </a:solidFill>
                <a:latin typeface="+mj-lt"/>
                <a:ea typeface="SimHei" pitchFamily="49" charset="-122"/>
                <a:cs typeface="Times New Roman" panose="02020603050405020304" pitchFamily="18" charset="0"/>
              </a:rPr>
              <a:t>Đk</a:t>
            </a:r>
            <a:r>
              <a:rPr lang="en-US" sz="4800" u="sng" dirty="0">
                <a:solidFill>
                  <a:srgbClr val="FF0000"/>
                </a:solidFill>
                <a:latin typeface="+mj-lt"/>
                <a:ea typeface="SimHei" pitchFamily="49" charset="-122"/>
                <a:cs typeface="Times New Roman" panose="02020603050405020304" pitchFamily="18" charset="0"/>
              </a:rPr>
              <a:t>:</a:t>
            </a:r>
            <a:r>
              <a:rPr lang="en-US" sz="4800" b="1" dirty="0">
                <a:solidFill>
                  <a:srgbClr val="FF0000"/>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Máng</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lừa</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chiên</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mãi</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đồng</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xa</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cũng</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đành</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dừng</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chân</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trú</a:t>
            </a:r>
            <a:r>
              <a:rPr lang="en-US" sz="4800" dirty="0">
                <a:solidFill>
                  <a:schemeClr val="accent5">
                    <a:lumMod val="25000"/>
                  </a:schemeClr>
                </a:solidFill>
                <a:latin typeface="+mj-lt"/>
                <a:ea typeface="SimHei" pitchFamily="49" charset="-122"/>
                <a:cs typeface="Times New Roman" panose="02020603050405020304" pitchFamily="18" charset="0"/>
              </a:rPr>
              <a:t> qua </a:t>
            </a:r>
            <a:r>
              <a:rPr lang="en-US" sz="4800" dirty="0" err="1">
                <a:solidFill>
                  <a:schemeClr val="accent5">
                    <a:lumMod val="25000"/>
                  </a:schemeClr>
                </a:solidFill>
                <a:latin typeface="+mj-lt"/>
                <a:ea typeface="SimHei" pitchFamily="49" charset="-122"/>
                <a:cs typeface="Times New Roman" panose="02020603050405020304" pitchFamily="18" charset="0"/>
              </a:rPr>
              <a:t>đêm</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không</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nhà</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Dặm</a:t>
            </a:r>
            <a:r>
              <a:rPr lang="en-US" sz="4800" dirty="0">
                <a:solidFill>
                  <a:schemeClr val="accent5">
                    <a:lumMod val="25000"/>
                  </a:schemeClr>
                </a:solidFill>
                <a:latin typeface="+mj-lt"/>
                <a:ea typeface="SimHei" pitchFamily="49" charset="-122"/>
                <a:cs typeface="Times New Roman" panose="02020603050405020304" pitchFamily="18" charset="0"/>
              </a:rPr>
              <a:t> đ</a:t>
            </a:r>
            <a:r>
              <a:rPr lang="vi-VN" sz="4800" dirty="0">
                <a:solidFill>
                  <a:schemeClr val="accent5">
                    <a:lumMod val="25000"/>
                  </a:schemeClr>
                </a:solidFill>
                <a:latin typeface="+mj-lt"/>
                <a:ea typeface="SimHei" pitchFamily="49" charset="-122"/>
                <a:cs typeface="Times New Roman" panose="02020603050405020304" pitchFamily="18" charset="0"/>
              </a:rPr>
              <a:t>ư</a:t>
            </a:r>
            <a:r>
              <a:rPr lang="en-US" sz="4800" dirty="0" err="1">
                <a:solidFill>
                  <a:schemeClr val="accent5">
                    <a:lumMod val="25000"/>
                  </a:schemeClr>
                </a:solidFill>
                <a:latin typeface="+mj-lt"/>
                <a:ea typeface="SimHei" pitchFamily="49" charset="-122"/>
                <a:cs typeface="Times New Roman" panose="02020603050405020304" pitchFamily="18" charset="0"/>
              </a:rPr>
              <a:t>ờng</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xa</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tiết</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đông</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lạnh</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giá</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Thư</a:t>
            </a:r>
            <a:r>
              <a:rPr lang="vi-VN" sz="4800" dirty="0">
                <a:solidFill>
                  <a:schemeClr val="accent5">
                    <a:lumMod val="25000"/>
                  </a:schemeClr>
                </a:solidFill>
                <a:latin typeface="+mj-lt"/>
                <a:ea typeface="SimHei" pitchFamily="49" charset="-122"/>
                <a:cs typeface="Times New Roman" panose="02020603050405020304" pitchFamily="18" charset="0"/>
              </a:rPr>
              <a:t>ơ</a:t>
            </a:r>
            <a:r>
              <a:rPr lang="en-US" sz="4800" dirty="0">
                <a:solidFill>
                  <a:schemeClr val="accent5">
                    <a:lumMod val="25000"/>
                  </a:schemeClr>
                </a:solidFill>
                <a:latin typeface="+mj-lt"/>
                <a:ea typeface="SimHei" pitchFamily="49" charset="-122"/>
                <a:cs typeface="Times New Roman" panose="02020603050405020304" pitchFamily="18" charset="0"/>
              </a:rPr>
              <a:t>ng </a:t>
            </a:r>
            <a:r>
              <a:rPr lang="en-US" sz="4800" dirty="0" err="1">
                <a:solidFill>
                  <a:schemeClr val="accent5">
                    <a:lumMod val="25000"/>
                  </a:schemeClr>
                </a:solidFill>
                <a:latin typeface="+mj-lt"/>
                <a:ea typeface="SimHei" pitchFamily="49" charset="-122"/>
                <a:cs typeface="Times New Roman" panose="02020603050405020304" pitchFamily="18" charset="0"/>
              </a:rPr>
              <a:t>Chúa</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Giêsu</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năm</a:t>
            </a:r>
            <a:r>
              <a:rPr lang="en-US" sz="4800" dirty="0">
                <a:solidFill>
                  <a:schemeClr val="accent5">
                    <a:lumMod val="25000"/>
                  </a:schemeClr>
                </a:solidFill>
                <a:latin typeface="+mj-lt"/>
                <a:ea typeface="SimHei" pitchFamily="49" charset="-122"/>
                <a:cs typeface="Times New Roman" panose="02020603050405020304" pitchFamily="18" charset="0"/>
              </a:rPr>
              <a:t> x</a:t>
            </a:r>
            <a:r>
              <a:rPr lang="vi-VN" sz="4800" dirty="0">
                <a:solidFill>
                  <a:schemeClr val="accent5">
                    <a:lumMod val="25000"/>
                  </a:schemeClr>
                </a:solidFill>
                <a:latin typeface="+mj-lt"/>
                <a:ea typeface="SimHei" pitchFamily="49" charset="-122"/>
                <a:cs typeface="Times New Roman" panose="02020603050405020304" pitchFamily="18" charset="0"/>
              </a:rPr>
              <a:t>ư</a:t>
            </a:r>
            <a:r>
              <a:rPr lang="en-US" sz="4800" dirty="0">
                <a:solidFill>
                  <a:schemeClr val="accent5">
                    <a:lumMod val="25000"/>
                  </a:schemeClr>
                </a:solidFill>
                <a:latin typeface="+mj-lt"/>
                <a:ea typeface="SimHei" pitchFamily="49" charset="-122"/>
                <a:cs typeface="Times New Roman" panose="02020603050405020304" pitchFamily="18" charset="0"/>
              </a:rPr>
              <a:t>a </a:t>
            </a:r>
            <a:r>
              <a:rPr lang="en-US" sz="4800" dirty="0" err="1">
                <a:solidFill>
                  <a:schemeClr val="accent5">
                    <a:lumMod val="25000"/>
                  </a:schemeClr>
                </a:solidFill>
                <a:latin typeface="+mj-lt"/>
                <a:ea typeface="SimHei" pitchFamily="49" charset="-122"/>
                <a:cs typeface="Times New Roman" panose="02020603050405020304" pitchFamily="18" charset="0"/>
              </a:rPr>
              <a:t>đã</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giáng</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sinh</a:t>
            </a:r>
            <a:r>
              <a:rPr lang="en-US" sz="4800" dirty="0">
                <a:solidFill>
                  <a:schemeClr val="accent5">
                    <a:lumMod val="25000"/>
                  </a:schemeClr>
                </a:solidFill>
                <a:latin typeface="+mj-lt"/>
                <a:ea typeface="SimHei" pitchFamily="49" charset="-122"/>
                <a:cs typeface="Times New Roman" panose="02020603050405020304" pitchFamily="18" charset="0"/>
              </a:rPr>
              <a:t>. </a:t>
            </a:r>
          </a:p>
        </p:txBody>
      </p:sp>
    </p:spTree>
    <p:extLst>
      <p:ext uri="{BB962C8B-B14F-4D97-AF65-F5344CB8AC3E}">
        <p14:creationId xmlns:p14="http://schemas.microsoft.com/office/powerpoint/2010/main" val="2415195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0000"/>
                </a:solidFill>
                <a:effectLst/>
              </a:rPr>
              <a:t>Đk</a:t>
            </a:r>
            <a:r>
              <a:rPr lang="en-US" sz="5400" b="0" u="sng" dirty="0">
                <a:solidFill>
                  <a:srgbClr val="FF0000"/>
                </a:solidFill>
                <a:effectLst/>
              </a:rPr>
              <a:t>:</a:t>
            </a:r>
            <a:r>
              <a:rPr lang="en-US" sz="5400" dirty="0">
                <a:solidFill>
                  <a:srgbClr val="7030A0"/>
                </a:solidFill>
                <a:effectLst/>
              </a:rPr>
              <a:t> </a:t>
            </a:r>
            <a:r>
              <a:rPr lang="vi-VN" dirty="0">
                <a:solidFill>
                  <a:schemeClr val="accent5">
                    <a:lumMod val="25000"/>
                  </a:schemeClr>
                </a:solidFill>
              </a:rPr>
              <a:t>Diệu vời như ánh trăng và rực rỡ như vầng thái dương. Ôi Maria Mẹ Thiên Chúa! Là máng xối ơn Trời cho thế nhân bao đời. Con tôn vinh Mẹ, ca khen danh Mẹ, vì nhờ Mẹ mà Chúa Giêsu đã xuống thế ở cùng chúng con.</a:t>
            </a:r>
            <a:endParaRPr lang="vi-VN" sz="5400" b="0" dirty="0">
              <a:solidFill>
                <a:schemeClr val="accent5">
                  <a:lumMod val="25000"/>
                </a:schemeClr>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30000"/>
              </a:lnSpc>
              <a:buNone/>
            </a:pPr>
            <a:r>
              <a:rPr lang="en-US" sz="5500" u="sng" dirty="0">
                <a:solidFill>
                  <a:srgbClr val="FF0000"/>
                </a:solidFill>
                <a:latin typeface="+mj-lt"/>
                <a:ea typeface="SimHei" pitchFamily="49" charset="-122"/>
                <a:cs typeface="Times New Roman" panose="02020603050405020304" pitchFamily="18" charset="0"/>
              </a:rPr>
              <a:t>Tk2:</a:t>
            </a:r>
            <a:r>
              <a:rPr lang="en-US" sz="5500" dirty="0">
                <a:solidFill>
                  <a:srgbClr val="003399"/>
                </a:solidFill>
                <a:latin typeface="+mj-lt"/>
                <a:ea typeface="SimHei" pitchFamily="49" charset="-122"/>
                <a:cs typeface="Times New Roman" panose="02020603050405020304" pitchFamily="18" charset="0"/>
              </a:rPr>
              <a:t> </a:t>
            </a:r>
            <a:r>
              <a:rPr lang="en-US" sz="5500" dirty="0">
                <a:solidFill>
                  <a:schemeClr val="accent5">
                    <a:lumMod val="25000"/>
                  </a:schemeClr>
                </a:solidFill>
                <a:latin typeface="+mj-lt"/>
                <a:ea typeface="SimHei" pitchFamily="49" charset="-122"/>
                <a:cs typeface="Times New Roman" panose="02020603050405020304" pitchFamily="18" charset="0"/>
              </a:rPr>
              <a:t>Th</a:t>
            </a:r>
            <a:r>
              <a:rPr lang="vi-VN" sz="5500" dirty="0">
                <a:solidFill>
                  <a:schemeClr val="accent5">
                    <a:lumMod val="25000"/>
                  </a:schemeClr>
                </a:solidFill>
                <a:latin typeface="+mj-lt"/>
                <a:ea typeface="SimHei" pitchFamily="49" charset="-122"/>
                <a:cs typeface="Times New Roman" panose="02020603050405020304" pitchFamily="18" charset="0"/>
              </a:rPr>
              <a:t>ư</a:t>
            </a:r>
            <a:r>
              <a:rPr lang="en-US" sz="5500" dirty="0" err="1">
                <a:solidFill>
                  <a:schemeClr val="accent5">
                    <a:lumMod val="25000"/>
                  </a:schemeClr>
                </a:solidFill>
                <a:latin typeface="+mj-lt"/>
                <a:ea typeface="SimHei" pitchFamily="49" charset="-122"/>
                <a:cs typeface="Times New Roman" panose="02020603050405020304" pitchFamily="18" charset="0"/>
              </a:rPr>
              <a:t>ơng</a:t>
            </a:r>
            <a:r>
              <a:rPr lang="en-US" sz="5500" dirty="0">
                <a:solidFill>
                  <a:schemeClr val="accent5">
                    <a:lumMod val="25000"/>
                  </a:schemeClr>
                </a:solidFill>
                <a:latin typeface="+mj-lt"/>
                <a:ea typeface="SimHei" pitchFamily="49" charset="-122"/>
                <a:cs typeface="Times New Roman" panose="02020603050405020304" pitchFamily="18" charset="0"/>
              </a:rPr>
              <a:t> </a:t>
            </a:r>
            <a:r>
              <a:rPr lang="en-US" sz="5500" dirty="0" err="1">
                <a:solidFill>
                  <a:schemeClr val="accent5">
                    <a:lumMod val="25000"/>
                  </a:schemeClr>
                </a:solidFill>
                <a:latin typeface="+mj-lt"/>
                <a:ea typeface="SimHei" pitchFamily="49" charset="-122"/>
                <a:cs typeface="Times New Roman" panose="02020603050405020304" pitchFamily="18" charset="0"/>
              </a:rPr>
              <a:t>lòng</a:t>
            </a:r>
            <a:r>
              <a:rPr lang="en-US" sz="5500" dirty="0">
                <a:solidFill>
                  <a:schemeClr val="accent5">
                    <a:lumMod val="25000"/>
                  </a:schemeClr>
                </a:solidFill>
                <a:latin typeface="+mj-lt"/>
                <a:ea typeface="SimHei" pitchFamily="49" charset="-122"/>
                <a:cs typeface="Times New Roman" panose="02020603050405020304" pitchFamily="18" charset="0"/>
              </a:rPr>
              <a:t> </a:t>
            </a:r>
            <a:r>
              <a:rPr lang="en-US" sz="5500" dirty="0" err="1">
                <a:solidFill>
                  <a:schemeClr val="accent5">
                    <a:lumMod val="25000"/>
                  </a:schemeClr>
                </a:solidFill>
                <a:latin typeface="+mj-lt"/>
                <a:ea typeface="SimHei" pitchFamily="49" charset="-122"/>
                <a:cs typeface="Times New Roman" panose="02020603050405020304" pitchFamily="18" charset="0"/>
              </a:rPr>
              <a:t>Chúa</a:t>
            </a:r>
            <a:r>
              <a:rPr lang="en-US" sz="5500" dirty="0">
                <a:solidFill>
                  <a:schemeClr val="accent5">
                    <a:lumMod val="25000"/>
                  </a:schemeClr>
                </a:solidFill>
                <a:latin typeface="+mj-lt"/>
                <a:ea typeface="SimHei" pitchFamily="49" charset="-122"/>
                <a:cs typeface="Times New Roman" panose="02020603050405020304" pitchFamily="18" charset="0"/>
              </a:rPr>
              <a:t> </a:t>
            </a:r>
            <a:r>
              <a:rPr lang="en-US" sz="5500" dirty="0" err="1">
                <a:solidFill>
                  <a:schemeClr val="accent5">
                    <a:lumMod val="25000"/>
                  </a:schemeClr>
                </a:solidFill>
                <a:latin typeface="+mj-lt"/>
                <a:ea typeface="SimHei" pitchFamily="49" charset="-122"/>
                <a:cs typeface="Times New Roman" panose="02020603050405020304" pitchFamily="18" charset="0"/>
              </a:rPr>
              <a:t>khoang</a:t>
            </a:r>
            <a:r>
              <a:rPr lang="en-US" sz="5500" dirty="0">
                <a:solidFill>
                  <a:schemeClr val="accent5">
                    <a:lumMod val="25000"/>
                  </a:schemeClr>
                </a:solidFill>
                <a:latin typeface="+mj-lt"/>
                <a:ea typeface="SimHei" pitchFamily="49" charset="-122"/>
                <a:cs typeface="Times New Roman" panose="02020603050405020304" pitchFamily="18" charset="0"/>
              </a:rPr>
              <a:t> dung, </a:t>
            </a:r>
            <a:r>
              <a:rPr lang="en-US" sz="5500" dirty="0" err="1">
                <a:solidFill>
                  <a:schemeClr val="accent5">
                    <a:lumMod val="25000"/>
                  </a:schemeClr>
                </a:solidFill>
                <a:latin typeface="+mj-lt"/>
                <a:ea typeface="SimHei" pitchFamily="49" charset="-122"/>
                <a:cs typeface="Times New Roman" panose="02020603050405020304" pitchFamily="18" charset="0"/>
              </a:rPr>
              <a:t>suối</a:t>
            </a:r>
            <a:r>
              <a:rPr lang="en-US" sz="5500" dirty="0">
                <a:solidFill>
                  <a:schemeClr val="accent5">
                    <a:lumMod val="25000"/>
                  </a:schemeClr>
                </a:solidFill>
                <a:latin typeface="+mj-lt"/>
                <a:ea typeface="SimHei" pitchFamily="49" charset="-122"/>
                <a:cs typeface="Times New Roman" panose="02020603050405020304" pitchFamily="18" charset="0"/>
              </a:rPr>
              <a:t> </a:t>
            </a:r>
            <a:r>
              <a:rPr lang="vi-VN" sz="5500" dirty="0">
                <a:solidFill>
                  <a:schemeClr val="accent5">
                    <a:lumMod val="25000"/>
                  </a:schemeClr>
                </a:solidFill>
                <a:latin typeface="+mj-lt"/>
                <a:ea typeface="SimHei" pitchFamily="49" charset="-122"/>
                <a:cs typeface="Times New Roman" panose="02020603050405020304" pitchFamily="18" charset="0"/>
              </a:rPr>
              <a:t>ơ</a:t>
            </a:r>
            <a:r>
              <a:rPr lang="en-US" sz="5500" dirty="0">
                <a:solidFill>
                  <a:schemeClr val="accent5">
                    <a:lumMod val="25000"/>
                  </a:schemeClr>
                </a:solidFill>
                <a:latin typeface="+mj-lt"/>
                <a:ea typeface="SimHei" pitchFamily="49" charset="-122"/>
                <a:cs typeface="Times New Roman" panose="02020603050405020304" pitchFamily="18" charset="0"/>
              </a:rPr>
              <a:t>n </a:t>
            </a:r>
            <a:r>
              <a:rPr lang="en-US" sz="5500" dirty="0" err="1">
                <a:solidFill>
                  <a:schemeClr val="accent5">
                    <a:lumMod val="25000"/>
                  </a:schemeClr>
                </a:solidFill>
                <a:latin typeface="+mj-lt"/>
                <a:ea typeface="SimHei" pitchFamily="49" charset="-122"/>
                <a:cs typeface="Times New Roman" panose="02020603050405020304" pitchFamily="18" charset="0"/>
              </a:rPr>
              <a:t>tràn</a:t>
            </a:r>
            <a:r>
              <a:rPr lang="en-US" sz="5500" dirty="0">
                <a:solidFill>
                  <a:schemeClr val="accent5">
                    <a:lumMod val="25000"/>
                  </a:schemeClr>
                </a:solidFill>
                <a:latin typeface="+mj-lt"/>
                <a:ea typeface="SimHei" pitchFamily="49" charset="-122"/>
                <a:cs typeface="Times New Roman" panose="02020603050405020304" pitchFamily="18" charset="0"/>
              </a:rPr>
              <a:t> </a:t>
            </a:r>
            <a:r>
              <a:rPr lang="en-US" sz="5500" dirty="0" err="1">
                <a:solidFill>
                  <a:schemeClr val="accent5">
                    <a:lumMod val="25000"/>
                  </a:schemeClr>
                </a:solidFill>
                <a:latin typeface="+mj-lt"/>
                <a:ea typeface="SimHei" pitchFamily="49" charset="-122"/>
                <a:cs typeface="Times New Roman" panose="02020603050405020304" pitchFamily="18" charset="0"/>
              </a:rPr>
              <a:t>trề</a:t>
            </a:r>
            <a:r>
              <a:rPr lang="en-US" sz="5500" dirty="0">
                <a:solidFill>
                  <a:schemeClr val="accent5">
                    <a:lumMod val="25000"/>
                  </a:schemeClr>
                </a:solidFill>
                <a:latin typeface="+mj-lt"/>
                <a:ea typeface="SimHei" pitchFamily="49" charset="-122"/>
                <a:cs typeface="Times New Roman" panose="02020603050405020304" pitchFamily="18" charset="0"/>
              </a:rPr>
              <a:t> </a:t>
            </a:r>
            <a:r>
              <a:rPr lang="en-US" sz="5500" dirty="0" err="1">
                <a:solidFill>
                  <a:schemeClr val="accent5">
                    <a:lumMod val="25000"/>
                  </a:schemeClr>
                </a:solidFill>
                <a:latin typeface="+mj-lt"/>
                <a:ea typeface="SimHei" pitchFamily="49" charset="-122"/>
                <a:cs typeface="Times New Roman" panose="02020603050405020304" pitchFamily="18" charset="0"/>
              </a:rPr>
              <a:t>quá</a:t>
            </a:r>
            <a:r>
              <a:rPr lang="en-US" sz="5500" dirty="0">
                <a:solidFill>
                  <a:schemeClr val="accent5">
                    <a:lumMod val="25000"/>
                  </a:schemeClr>
                </a:solidFill>
                <a:latin typeface="+mj-lt"/>
                <a:ea typeface="SimHei" pitchFamily="49" charset="-122"/>
                <a:cs typeface="Times New Roman" panose="02020603050405020304" pitchFamily="18" charset="0"/>
              </a:rPr>
              <a:t>, </a:t>
            </a:r>
            <a:r>
              <a:rPr lang="en-US" sz="5500" dirty="0" err="1">
                <a:solidFill>
                  <a:schemeClr val="accent5">
                    <a:lumMod val="25000"/>
                  </a:schemeClr>
                </a:solidFill>
                <a:latin typeface="+mj-lt"/>
                <a:ea typeface="SimHei" pitchFamily="49" charset="-122"/>
                <a:cs typeface="Times New Roman" panose="02020603050405020304" pitchFamily="18" charset="0"/>
              </a:rPr>
              <a:t>nh</a:t>
            </a:r>
            <a:r>
              <a:rPr lang="vi-VN" sz="5500" dirty="0">
                <a:solidFill>
                  <a:schemeClr val="accent5">
                    <a:lumMod val="25000"/>
                  </a:schemeClr>
                </a:solidFill>
                <a:latin typeface="+mj-lt"/>
                <a:ea typeface="SimHei" pitchFamily="49" charset="-122"/>
                <a:cs typeface="Times New Roman" panose="02020603050405020304" pitchFamily="18" charset="0"/>
              </a:rPr>
              <a:t>ư</a:t>
            </a:r>
            <a:r>
              <a:rPr lang="en-US" sz="5500" dirty="0">
                <a:solidFill>
                  <a:schemeClr val="accent5">
                    <a:lumMod val="25000"/>
                  </a:schemeClr>
                </a:solidFill>
                <a:latin typeface="+mj-lt"/>
                <a:ea typeface="SimHei" pitchFamily="49" charset="-122"/>
                <a:cs typeface="Times New Roman" panose="02020603050405020304" pitchFamily="18" charset="0"/>
              </a:rPr>
              <a:t>ng </a:t>
            </a:r>
            <a:r>
              <a:rPr lang="en-US" sz="5500" dirty="0" err="1">
                <a:solidFill>
                  <a:schemeClr val="accent5">
                    <a:lumMod val="25000"/>
                  </a:schemeClr>
                </a:solidFill>
                <a:latin typeface="+mj-lt"/>
                <a:ea typeface="SimHei" pitchFamily="49" charset="-122"/>
                <a:cs typeface="Times New Roman" panose="02020603050405020304" pitchFamily="18" charset="0"/>
              </a:rPr>
              <a:t>trần</a:t>
            </a:r>
            <a:r>
              <a:rPr lang="en-US" sz="5500" dirty="0">
                <a:solidFill>
                  <a:schemeClr val="accent5">
                    <a:lumMod val="25000"/>
                  </a:schemeClr>
                </a:solidFill>
                <a:latin typeface="+mj-lt"/>
                <a:ea typeface="SimHei" pitchFamily="49" charset="-122"/>
                <a:cs typeface="Times New Roman" panose="02020603050405020304" pitchFamily="18" charset="0"/>
              </a:rPr>
              <a:t> </a:t>
            </a:r>
            <a:r>
              <a:rPr lang="en-US" sz="5500" dirty="0" err="1">
                <a:solidFill>
                  <a:schemeClr val="accent5">
                    <a:lumMod val="25000"/>
                  </a:schemeClr>
                </a:solidFill>
                <a:latin typeface="+mj-lt"/>
                <a:ea typeface="SimHei" pitchFamily="49" charset="-122"/>
                <a:cs typeface="Times New Roman" panose="02020603050405020304" pitchFamily="18" charset="0"/>
              </a:rPr>
              <a:t>thế</a:t>
            </a:r>
            <a:r>
              <a:rPr lang="en-US" sz="5500" dirty="0">
                <a:solidFill>
                  <a:schemeClr val="accent5">
                    <a:lumMod val="25000"/>
                  </a:schemeClr>
                </a:solidFill>
                <a:latin typeface="+mj-lt"/>
                <a:ea typeface="SimHei" pitchFamily="49" charset="-122"/>
                <a:cs typeface="Times New Roman" panose="02020603050405020304" pitchFamily="18" charset="0"/>
              </a:rPr>
              <a:t> hay </a:t>
            </a:r>
            <a:r>
              <a:rPr lang="en-US" sz="5500" dirty="0" err="1">
                <a:solidFill>
                  <a:schemeClr val="accent5">
                    <a:lumMod val="25000"/>
                  </a:schemeClr>
                </a:solidFill>
                <a:latin typeface="+mj-lt"/>
                <a:ea typeface="SimHei" pitchFamily="49" charset="-122"/>
                <a:cs typeface="Times New Roman" panose="02020603050405020304" pitchFamily="18" charset="0"/>
              </a:rPr>
              <a:t>không</a:t>
            </a:r>
            <a:r>
              <a:rPr lang="en-US" sz="5500" dirty="0">
                <a:solidFill>
                  <a:schemeClr val="accent5">
                    <a:lumMod val="25000"/>
                  </a:schemeClr>
                </a:solidFill>
                <a:latin typeface="+mj-lt"/>
                <a:ea typeface="SimHei" pitchFamily="49" charset="-122"/>
                <a:cs typeface="Times New Roman" panose="02020603050405020304" pitchFamily="18" charset="0"/>
              </a:rPr>
              <a:t>? </a:t>
            </a:r>
            <a:r>
              <a:rPr lang="en-US" sz="5500" dirty="0" err="1">
                <a:solidFill>
                  <a:schemeClr val="accent5">
                    <a:lumMod val="25000"/>
                  </a:schemeClr>
                </a:solidFill>
                <a:latin typeface="+mj-lt"/>
                <a:ea typeface="SimHei" pitchFamily="49" charset="-122"/>
                <a:cs typeface="Times New Roman" panose="02020603050405020304" pitchFamily="18" charset="0"/>
              </a:rPr>
              <a:t>Có</a:t>
            </a:r>
            <a:r>
              <a:rPr lang="en-US" sz="5500" dirty="0">
                <a:solidFill>
                  <a:schemeClr val="accent5">
                    <a:lumMod val="25000"/>
                  </a:schemeClr>
                </a:solidFill>
                <a:latin typeface="+mj-lt"/>
                <a:ea typeface="SimHei" pitchFamily="49" charset="-122"/>
                <a:cs typeface="Times New Roman" panose="02020603050405020304" pitchFamily="18" charset="0"/>
              </a:rPr>
              <a:t> </a:t>
            </a:r>
            <a:r>
              <a:rPr lang="en-US" sz="5500" dirty="0" err="1">
                <a:solidFill>
                  <a:schemeClr val="accent5">
                    <a:lumMod val="25000"/>
                  </a:schemeClr>
                </a:solidFill>
                <a:latin typeface="+mj-lt"/>
                <a:ea typeface="SimHei" pitchFamily="49" charset="-122"/>
                <a:cs typeface="Times New Roman" panose="02020603050405020304" pitchFamily="18" charset="0"/>
              </a:rPr>
              <a:t>dăm</a:t>
            </a:r>
            <a:r>
              <a:rPr lang="en-US" sz="5500" dirty="0">
                <a:solidFill>
                  <a:schemeClr val="accent5">
                    <a:lumMod val="25000"/>
                  </a:schemeClr>
                </a:solidFill>
                <a:latin typeface="+mj-lt"/>
                <a:ea typeface="SimHei" pitchFamily="49" charset="-122"/>
                <a:cs typeface="Times New Roman" panose="02020603050405020304" pitchFamily="18" charset="0"/>
              </a:rPr>
              <a:t> </a:t>
            </a:r>
            <a:r>
              <a:rPr lang="en-US" sz="5500" dirty="0" err="1">
                <a:solidFill>
                  <a:schemeClr val="accent5">
                    <a:lumMod val="25000"/>
                  </a:schemeClr>
                </a:solidFill>
                <a:latin typeface="+mj-lt"/>
                <a:ea typeface="SimHei" pitchFamily="49" charset="-122"/>
                <a:cs typeface="Times New Roman" panose="02020603050405020304" pitchFamily="18" charset="0"/>
              </a:rPr>
              <a:t>tiếng</a:t>
            </a:r>
            <a:r>
              <a:rPr lang="en-US" sz="5500" dirty="0">
                <a:solidFill>
                  <a:schemeClr val="accent5">
                    <a:lumMod val="25000"/>
                  </a:schemeClr>
                </a:solidFill>
                <a:latin typeface="+mj-lt"/>
                <a:ea typeface="SimHei" pitchFamily="49" charset="-122"/>
                <a:cs typeface="Times New Roman" panose="02020603050405020304" pitchFamily="18" charset="0"/>
              </a:rPr>
              <a:t> </a:t>
            </a:r>
            <a:r>
              <a:rPr lang="en-US" sz="5500" dirty="0" err="1">
                <a:solidFill>
                  <a:schemeClr val="accent5">
                    <a:lumMod val="25000"/>
                  </a:schemeClr>
                </a:solidFill>
                <a:latin typeface="+mj-lt"/>
                <a:ea typeface="SimHei" pitchFamily="49" charset="-122"/>
                <a:cs typeface="Times New Roman" panose="02020603050405020304" pitchFamily="18" charset="0"/>
              </a:rPr>
              <a:t>hát</a:t>
            </a:r>
            <a:r>
              <a:rPr lang="en-US" sz="5500" dirty="0">
                <a:solidFill>
                  <a:schemeClr val="accent5">
                    <a:lumMod val="25000"/>
                  </a:schemeClr>
                </a:solidFill>
                <a:latin typeface="+mj-lt"/>
                <a:ea typeface="SimHei" pitchFamily="49" charset="-122"/>
                <a:cs typeface="Times New Roman" panose="02020603050405020304" pitchFamily="18" charset="0"/>
              </a:rPr>
              <a:t> </a:t>
            </a:r>
            <a:r>
              <a:rPr lang="en-US" sz="5500" dirty="0" err="1">
                <a:solidFill>
                  <a:schemeClr val="accent5">
                    <a:lumMod val="25000"/>
                  </a:schemeClr>
                </a:solidFill>
                <a:latin typeface="+mj-lt"/>
                <a:ea typeface="SimHei" pitchFamily="49" charset="-122"/>
                <a:cs typeface="Times New Roman" panose="02020603050405020304" pitchFamily="18" charset="0"/>
              </a:rPr>
              <a:t>mục</a:t>
            </a:r>
            <a:r>
              <a:rPr lang="en-US" sz="5500" dirty="0">
                <a:solidFill>
                  <a:schemeClr val="accent5">
                    <a:lumMod val="25000"/>
                  </a:schemeClr>
                </a:solidFill>
                <a:latin typeface="+mj-lt"/>
                <a:ea typeface="SimHei" pitchFamily="49" charset="-122"/>
                <a:cs typeface="Times New Roman" panose="02020603050405020304" pitchFamily="18" charset="0"/>
              </a:rPr>
              <a:t> </a:t>
            </a:r>
            <a:r>
              <a:rPr lang="en-US" sz="5500" dirty="0" err="1">
                <a:solidFill>
                  <a:schemeClr val="accent5">
                    <a:lumMod val="25000"/>
                  </a:schemeClr>
                </a:solidFill>
                <a:latin typeface="+mj-lt"/>
                <a:ea typeface="SimHei" pitchFamily="49" charset="-122"/>
                <a:cs typeface="Times New Roman" panose="02020603050405020304" pitchFamily="18" charset="0"/>
              </a:rPr>
              <a:t>đồng</a:t>
            </a:r>
            <a:r>
              <a:rPr lang="en-US" sz="5500" dirty="0">
                <a:solidFill>
                  <a:schemeClr val="accent5">
                    <a:lumMod val="25000"/>
                  </a:schemeClr>
                </a:solidFill>
                <a:latin typeface="+mj-lt"/>
                <a:ea typeface="SimHei" pitchFamily="49" charset="-122"/>
                <a:cs typeface="Times New Roman" panose="02020603050405020304" pitchFamily="18" charset="0"/>
              </a:rPr>
              <a:t>. </a:t>
            </a:r>
          </a:p>
          <a:p>
            <a:pPr marL="0" indent="0" algn="just">
              <a:lnSpc>
                <a:spcPct val="130000"/>
              </a:lnSpc>
              <a:buNone/>
            </a:pPr>
            <a:endParaRPr lang="en-US" sz="5500" b="1" i="1" dirty="0">
              <a:solidFill>
                <a:srgbClr val="003399"/>
              </a:solidFill>
              <a:latin typeface="Times New Roman" panose="02020603050405020304" pitchFamily="18" charset="0"/>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3551203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46987"/>
          </a:xfrm>
          <a:prstGeom prst="rect">
            <a:avLst/>
          </a:prstGeom>
        </p:spPr>
        <p:txBody>
          <a:bodyPr wrap="square">
            <a:spAutoFit/>
          </a:bodyPr>
          <a:lstStyle/>
          <a:p>
            <a:pPr algn="just">
              <a:lnSpc>
                <a:spcPct val="120000"/>
              </a:lnSpc>
            </a:pPr>
            <a:r>
              <a:rPr lang="en-US" sz="4800" u="sng" dirty="0" err="1">
                <a:solidFill>
                  <a:srgbClr val="FF0000"/>
                </a:solidFill>
                <a:latin typeface="+mj-lt"/>
                <a:ea typeface="SimHei" pitchFamily="49" charset="-122"/>
                <a:cs typeface="Times New Roman" panose="02020603050405020304" pitchFamily="18" charset="0"/>
              </a:rPr>
              <a:t>Đk</a:t>
            </a:r>
            <a:r>
              <a:rPr lang="en-US" sz="4800" u="sng" dirty="0">
                <a:solidFill>
                  <a:srgbClr val="FF0000"/>
                </a:solidFill>
                <a:latin typeface="+mj-lt"/>
                <a:ea typeface="SimHei" pitchFamily="49" charset="-122"/>
                <a:cs typeface="Times New Roman" panose="02020603050405020304" pitchFamily="18" charset="0"/>
              </a:rPr>
              <a:t>:</a:t>
            </a:r>
            <a:r>
              <a:rPr lang="en-US" sz="4800" b="1" dirty="0">
                <a:solidFill>
                  <a:srgbClr val="FF0000"/>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Máng</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lừa</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chiên</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mãi</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đồng</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xa</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cũng</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đành</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dừng</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chân</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trú</a:t>
            </a:r>
            <a:r>
              <a:rPr lang="en-US" sz="4800" dirty="0">
                <a:solidFill>
                  <a:schemeClr val="accent5">
                    <a:lumMod val="25000"/>
                  </a:schemeClr>
                </a:solidFill>
                <a:latin typeface="+mj-lt"/>
                <a:ea typeface="SimHei" pitchFamily="49" charset="-122"/>
                <a:cs typeface="Times New Roman" panose="02020603050405020304" pitchFamily="18" charset="0"/>
              </a:rPr>
              <a:t> qua </a:t>
            </a:r>
            <a:r>
              <a:rPr lang="en-US" sz="4800" dirty="0" err="1">
                <a:solidFill>
                  <a:schemeClr val="accent5">
                    <a:lumMod val="25000"/>
                  </a:schemeClr>
                </a:solidFill>
                <a:latin typeface="+mj-lt"/>
                <a:ea typeface="SimHei" pitchFamily="49" charset="-122"/>
                <a:cs typeface="Times New Roman" panose="02020603050405020304" pitchFamily="18" charset="0"/>
              </a:rPr>
              <a:t>đêm</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không</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nhà</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Dặm</a:t>
            </a:r>
            <a:r>
              <a:rPr lang="en-US" sz="4800" dirty="0">
                <a:solidFill>
                  <a:schemeClr val="accent5">
                    <a:lumMod val="25000"/>
                  </a:schemeClr>
                </a:solidFill>
                <a:latin typeface="+mj-lt"/>
                <a:ea typeface="SimHei" pitchFamily="49" charset="-122"/>
                <a:cs typeface="Times New Roman" panose="02020603050405020304" pitchFamily="18" charset="0"/>
              </a:rPr>
              <a:t> đ</a:t>
            </a:r>
            <a:r>
              <a:rPr lang="vi-VN" sz="4800" dirty="0">
                <a:solidFill>
                  <a:schemeClr val="accent5">
                    <a:lumMod val="25000"/>
                  </a:schemeClr>
                </a:solidFill>
                <a:latin typeface="+mj-lt"/>
                <a:ea typeface="SimHei" pitchFamily="49" charset="-122"/>
                <a:cs typeface="Times New Roman" panose="02020603050405020304" pitchFamily="18" charset="0"/>
              </a:rPr>
              <a:t>ư</a:t>
            </a:r>
            <a:r>
              <a:rPr lang="en-US" sz="4800" dirty="0" err="1">
                <a:solidFill>
                  <a:schemeClr val="accent5">
                    <a:lumMod val="25000"/>
                  </a:schemeClr>
                </a:solidFill>
                <a:latin typeface="+mj-lt"/>
                <a:ea typeface="SimHei" pitchFamily="49" charset="-122"/>
                <a:cs typeface="Times New Roman" panose="02020603050405020304" pitchFamily="18" charset="0"/>
              </a:rPr>
              <a:t>ờng</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xa</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tiết</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đông</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lạnh</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giá</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Thư</a:t>
            </a:r>
            <a:r>
              <a:rPr lang="vi-VN" sz="4800" dirty="0">
                <a:solidFill>
                  <a:schemeClr val="accent5">
                    <a:lumMod val="25000"/>
                  </a:schemeClr>
                </a:solidFill>
                <a:latin typeface="+mj-lt"/>
                <a:ea typeface="SimHei" pitchFamily="49" charset="-122"/>
                <a:cs typeface="Times New Roman" panose="02020603050405020304" pitchFamily="18" charset="0"/>
              </a:rPr>
              <a:t>ơ</a:t>
            </a:r>
            <a:r>
              <a:rPr lang="en-US" sz="4800" dirty="0">
                <a:solidFill>
                  <a:schemeClr val="accent5">
                    <a:lumMod val="25000"/>
                  </a:schemeClr>
                </a:solidFill>
                <a:latin typeface="+mj-lt"/>
                <a:ea typeface="SimHei" pitchFamily="49" charset="-122"/>
                <a:cs typeface="Times New Roman" panose="02020603050405020304" pitchFamily="18" charset="0"/>
              </a:rPr>
              <a:t>ng </a:t>
            </a:r>
            <a:r>
              <a:rPr lang="en-US" sz="4800" dirty="0" err="1">
                <a:solidFill>
                  <a:schemeClr val="accent5">
                    <a:lumMod val="25000"/>
                  </a:schemeClr>
                </a:solidFill>
                <a:latin typeface="+mj-lt"/>
                <a:ea typeface="SimHei" pitchFamily="49" charset="-122"/>
                <a:cs typeface="Times New Roman" panose="02020603050405020304" pitchFamily="18" charset="0"/>
              </a:rPr>
              <a:t>Chúa</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Giêsu</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năm</a:t>
            </a:r>
            <a:r>
              <a:rPr lang="en-US" sz="4800" dirty="0">
                <a:solidFill>
                  <a:schemeClr val="accent5">
                    <a:lumMod val="25000"/>
                  </a:schemeClr>
                </a:solidFill>
                <a:latin typeface="+mj-lt"/>
                <a:ea typeface="SimHei" pitchFamily="49" charset="-122"/>
                <a:cs typeface="Times New Roman" panose="02020603050405020304" pitchFamily="18" charset="0"/>
              </a:rPr>
              <a:t> x</a:t>
            </a:r>
            <a:r>
              <a:rPr lang="vi-VN" sz="4800" dirty="0">
                <a:solidFill>
                  <a:schemeClr val="accent5">
                    <a:lumMod val="25000"/>
                  </a:schemeClr>
                </a:solidFill>
                <a:latin typeface="+mj-lt"/>
                <a:ea typeface="SimHei" pitchFamily="49" charset="-122"/>
                <a:cs typeface="Times New Roman" panose="02020603050405020304" pitchFamily="18" charset="0"/>
              </a:rPr>
              <a:t>ư</a:t>
            </a:r>
            <a:r>
              <a:rPr lang="en-US" sz="4800" dirty="0">
                <a:solidFill>
                  <a:schemeClr val="accent5">
                    <a:lumMod val="25000"/>
                  </a:schemeClr>
                </a:solidFill>
                <a:latin typeface="+mj-lt"/>
                <a:ea typeface="SimHei" pitchFamily="49" charset="-122"/>
                <a:cs typeface="Times New Roman" panose="02020603050405020304" pitchFamily="18" charset="0"/>
              </a:rPr>
              <a:t>a </a:t>
            </a:r>
            <a:r>
              <a:rPr lang="en-US" sz="4800" dirty="0" err="1">
                <a:solidFill>
                  <a:schemeClr val="accent5">
                    <a:lumMod val="25000"/>
                  </a:schemeClr>
                </a:solidFill>
                <a:latin typeface="+mj-lt"/>
                <a:ea typeface="SimHei" pitchFamily="49" charset="-122"/>
                <a:cs typeface="Times New Roman" panose="02020603050405020304" pitchFamily="18" charset="0"/>
              </a:rPr>
              <a:t>đã</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giáng</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sinh</a:t>
            </a:r>
            <a:r>
              <a:rPr lang="en-US" sz="4800" dirty="0">
                <a:solidFill>
                  <a:schemeClr val="accent5">
                    <a:lumMod val="25000"/>
                  </a:schemeClr>
                </a:solidFill>
                <a:latin typeface="+mj-lt"/>
                <a:ea typeface="SimHei" pitchFamily="49" charset="-122"/>
                <a:cs typeface="Times New Roman" panose="02020603050405020304" pitchFamily="18" charset="0"/>
              </a:rPr>
              <a:t>. </a:t>
            </a:r>
          </a:p>
        </p:txBody>
      </p:sp>
    </p:spTree>
    <p:extLst>
      <p:ext uri="{BB962C8B-B14F-4D97-AF65-F5344CB8AC3E}">
        <p14:creationId xmlns:p14="http://schemas.microsoft.com/office/powerpoint/2010/main" val="33976057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subTitle" idx="4294967295"/>
          </p:nvPr>
        </p:nvSpPr>
        <p:spPr>
          <a:xfrm>
            <a:off x="0" y="0"/>
            <a:ext cx="9143999" cy="5143500"/>
          </a:xfrm>
        </p:spPr>
        <p:txBody>
          <a:bodyPr>
            <a:normAutofit/>
          </a:bodyPr>
          <a:lstStyle/>
          <a:p>
            <a:pPr marL="0" indent="0" algn="just">
              <a:lnSpc>
                <a:spcPct val="130000"/>
              </a:lnSpc>
              <a:buNone/>
            </a:pPr>
            <a:r>
              <a:rPr lang="en-US" sz="5600" u="sng" dirty="0">
                <a:solidFill>
                  <a:srgbClr val="FF0000"/>
                </a:solidFill>
                <a:latin typeface="+mj-lt"/>
                <a:ea typeface="SimHei" pitchFamily="49" charset="-122"/>
                <a:cs typeface="Times New Roman" panose="02020603050405020304" pitchFamily="18" charset="0"/>
              </a:rPr>
              <a:t>Tk3:</a:t>
            </a:r>
            <a:r>
              <a:rPr lang="en-US" sz="5600" dirty="0">
                <a:solidFill>
                  <a:srgbClr val="003399"/>
                </a:solidFill>
                <a:latin typeface="+mj-lt"/>
                <a:ea typeface="SimHei" pitchFamily="49" charset="-122"/>
                <a:cs typeface="Times New Roman" panose="02020603050405020304" pitchFamily="18" charset="0"/>
              </a:rPr>
              <a:t> </a:t>
            </a:r>
            <a:r>
              <a:rPr lang="en-US" sz="5600" dirty="0">
                <a:solidFill>
                  <a:schemeClr val="accent5">
                    <a:lumMod val="25000"/>
                  </a:schemeClr>
                </a:solidFill>
                <a:latin typeface="+mj-lt"/>
                <a:ea typeface="SimHei" pitchFamily="49" charset="-122"/>
                <a:cs typeface="Times New Roman" panose="02020603050405020304" pitchFamily="18" charset="0"/>
              </a:rPr>
              <a:t>Con </a:t>
            </a:r>
            <a:r>
              <a:rPr lang="en-US" sz="5600" dirty="0" err="1">
                <a:solidFill>
                  <a:schemeClr val="accent5">
                    <a:lumMod val="25000"/>
                  </a:schemeClr>
                </a:solidFill>
                <a:latin typeface="+mj-lt"/>
                <a:ea typeface="SimHei" pitchFamily="49" charset="-122"/>
                <a:cs typeface="Times New Roman" panose="02020603050405020304" pitchFamily="18" charset="0"/>
              </a:rPr>
              <a:t>chỉ</a:t>
            </a:r>
            <a:r>
              <a:rPr lang="en-US" sz="5600" dirty="0">
                <a:solidFill>
                  <a:schemeClr val="accent5">
                    <a:lumMod val="25000"/>
                  </a:schemeClr>
                </a:solidFill>
                <a:latin typeface="+mj-lt"/>
                <a:ea typeface="SimHei" pitchFamily="49" charset="-122"/>
                <a:cs typeface="Times New Roman" panose="02020603050405020304" pitchFamily="18" charset="0"/>
              </a:rPr>
              <a:t> </a:t>
            </a:r>
            <a:r>
              <a:rPr lang="en-US" sz="5600" dirty="0" err="1">
                <a:solidFill>
                  <a:schemeClr val="accent5">
                    <a:lumMod val="25000"/>
                  </a:schemeClr>
                </a:solidFill>
                <a:latin typeface="+mj-lt"/>
                <a:ea typeface="SimHei" pitchFamily="49" charset="-122"/>
                <a:cs typeface="Times New Roman" panose="02020603050405020304" pitchFamily="18" charset="0"/>
              </a:rPr>
              <a:t>biết</a:t>
            </a:r>
            <a:r>
              <a:rPr lang="en-US" sz="5600" dirty="0">
                <a:solidFill>
                  <a:schemeClr val="accent5">
                    <a:lumMod val="25000"/>
                  </a:schemeClr>
                </a:solidFill>
                <a:latin typeface="+mj-lt"/>
                <a:ea typeface="SimHei" pitchFamily="49" charset="-122"/>
                <a:cs typeface="Times New Roman" panose="02020603050405020304" pitchFamily="18" charset="0"/>
              </a:rPr>
              <a:t> </a:t>
            </a:r>
            <a:r>
              <a:rPr lang="en-US" sz="5600" dirty="0" err="1">
                <a:solidFill>
                  <a:schemeClr val="accent5">
                    <a:lumMod val="25000"/>
                  </a:schemeClr>
                </a:solidFill>
                <a:latin typeface="+mj-lt"/>
                <a:ea typeface="SimHei" pitchFamily="49" charset="-122"/>
                <a:cs typeface="Times New Roman" panose="02020603050405020304" pitchFamily="18" charset="0"/>
              </a:rPr>
              <a:t>dâng</a:t>
            </a:r>
            <a:r>
              <a:rPr lang="en-US" sz="5600" dirty="0">
                <a:solidFill>
                  <a:schemeClr val="accent5">
                    <a:lumMod val="25000"/>
                  </a:schemeClr>
                </a:solidFill>
                <a:latin typeface="+mj-lt"/>
                <a:ea typeface="SimHei" pitchFamily="49" charset="-122"/>
                <a:cs typeface="Times New Roman" panose="02020603050405020304" pitchFamily="18" charset="0"/>
              </a:rPr>
              <a:t> </a:t>
            </a:r>
            <a:r>
              <a:rPr lang="en-US" sz="5600" dirty="0" err="1">
                <a:solidFill>
                  <a:schemeClr val="accent5">
                    <a:lumMod val="25000"/>
                  </a:schemeClr>
                </a:solidFill>
                <a:latin typeface="+mj-lt"/>
                <a:ea typeface="SimHei" pitchFamily="49" charset="-122"/>
                <a:cs typeface="Times New Roman" panose="02020603050405020304" pitchFamily="18" charset="0"/>
              </a:rPr>
              <a:t>lên</a:t>
            </a:r>
            <a:r>
              <a:rPr lang="en-US" sz="5600" dirty="0">
                <a:solidFill>
                  <a:schemeClr val="accent5">
                    <a:lumMod val="25000"/>
                  </a:schemeClr>
                </a:solidFill>
                <a:latin typeface="+mj-lt"/>
                <a:ea typeface="SimHei" pitchFamily="49" charset="-122"/>
                <a:cs typeface="Times New Roman" panose="02020603050405020304" pitchFamily="18" charset="0"/>
              </a:rPr>
              <a:t> </a:t>
            </a:r>
            <a:r>
              <a:rPr lang="en-US" sz="5600" dirty="0" err="1">
                <a:solidFill>
                  <a:schemeClr val="accent5">
                    <a:lumMod val="25000"/>
                  </a:schemeClr>
                </a:solidFill>
                <a:latin typeface="+mj-lt"/>
                <a:ea typeface="SimHei" pitchFamily="49" charset="-122"/>
                <a:cs typeface="Times New Roman" panose="02020603050405020304" pitchFamily="18" charset="0"/>
              </a:rPr>
              <a:t>tiếng</a:t>
            </a:r>
            <a:r>
              <a:rPr lang="en-US" sz="5600" dirty="0">
                <a:solidFill>
                  <a:schemeClr val="accent5">
                    <a:lumMod val="25000"/>
                  </a:schemeClr>
                </a:solidFill>
                <a:latin typeface="+mj-lt"/>
                <a:ea typeface="SimHei" pitchFamily="49" charset="-122"/>
                <a:cs typeface="Times New Roman" panose="02020603050405020304" pitchFamily="18" charset="0"/>
              </a:rPr>
              <a:t> </a:t>
            </a:r>
            <a:r>
              <a:rPr lang="en-US" sz="5600" dirty="0" err="1">
                <a:solidFill>
                  <a:schemeClr val="accent5">
                    <a:lumMod val="25000"/>
                  </a:schemeClr>
                </a:solidFill>
                <a:latin typeface="+mj-lt"/>
                <a:ea typeface="SimHei" pitchFamily="49" charset="-122"/>
                <a:cs typeface="Times New Roman" panose="02020603050405020304" pitchFamily="18" charset="0"/>
              </a:rPr>
              <a:t>Thiên</a:t>
            </a:r>
            <a:r>
              <a:rPr lang="en-US" sz="5600" dirty="0">
                <a:solidFill>
                  <a:schemeClr val="accent5">
                    <a:lumMod val="25000"/>
                  </a:schemeClr>
                </a:solidFill>
                <a:latin typeface="+mj-lt"/>
                <a:ea typeface="SimHei" pitchFamily="49" charset="-122"/>
                <a:cs typeface="Times New Roman" panose="02020603050405020304" pitchFamily="18" charset="0"/>
              </a:rPr>
              <a:t> </a:t>
            </a:r>
            <a:r>
              <a:rPr lang="en-US" sz="5600" dirty="0" err="1">
                <a:solidFill>
                  <a:schemeClr val="accent5">
                    <a:lumMod val="25000"/>
                  </a:schemeClr>
                </a:solidFill>
                <a:latin typeface="+mj-lt"/>
                <a:ea typeface="SimHei" pitchFamily="49" charset="-122"/>
                <a:cs typeface="Times New Roman" panose="02020603050405020304" pitchFamily="18" charset="0"/>
              </a:rPr>
              <a:t>Thần</a:t>
            </a:r>
            <a:r>
              <a:rPr lang="en-US" sz="5600" dirty="0">
                <a:solidFill>
                  <a:schemeClr val="accent5">
                    <a:lumMod val="25000"/>
                  </a:schemeClr>
                </a:solidFill>
                <a:latin typeface="+mj-lt"/>
                <a:ea typeface="SimHei" pitchFamily="49" charset="-122"/>
                <a:cs typeface="Times New Roman" panose="02020603050405020304" pitchFamily="18" charset="0"/>
              </a:rPr>
              <a:t> </a:t>
            </a:r>
            <a:r>
              <a:rPr lang="en-US" sz="5600" dirty="0" err="1">
                <a:solidFill>
                  <a:schemeClr val="accent5">
                    <a:lumMod val="25000"/>
                  </a:schemeClr>
                </a:solidFill>
                <a:latin typeface="+mj-lt"/>
                <a:ea typeface="SimHei" pitchFamily="49" charset="-122"/>
                <a:cs typeface="Times New Roman" panose="02020603050405020304" pitchFamily="18" charset="0"/>
              </a:rPr>
              <a:t>mừng</a:t>
            </a:r>
            <a:r>
              <a:rPr lang="en-US" sz="5600" dirty="0">
                <a:solidFill>
                  <a:schemeClr val="accent5">
                    <a:lumMod val="25000"/>
                  </a:schemeClr>
                </a:solidFill>
                <a:latin typeface="+mj-lt"/>
                <a:ea typeface="SimHei" pitchFamily="49" charset="-122"/>
                <a:cs typeface="Times New Roman" panose="02020603050405020304" pitchFamily="18" charset="0"/>
              </a:rPr>
              <a:t> </a:t>
            </a:r>
            <a:r>
              <a:rPr lang="en-US" sz="5600" dirty="0" err="1">
                <a:solidFill>
                  <a:schemeClr val="accent5">
                    <a:lumMod val="25000"/>
                  </a:schemeClr>
                </a:solidFill>
                <a:latin typeface="+mj-lt"/>
                <a:ea typeface="SimHei" pitchFamily="49" charset="-122"/>
                <a:cs typeface="Times New Roman" panose="02020603050405020304" pitchFamily="18" charset="0"/>
              </a:rPr>
              <a:t>kính</a:t>
            </a:r>
            <a:r>
              <a:rPr lang="en-US" sz="5600" dirty="0">
                <a:solidFill>
                  <a:schemeClr val="accent5">
                    <a:lumMod val="25000"/>
                  </a:schemeClr>
                </a:solidFill>
                <a:latin typeface="+mj-lt"/>
                <a:ea typeface="SimHei" pitchFamily="49" charset="-122"/>
                <a:cs typeface="Times New Roman" panose="02020603050405020304" pitchFamily="18" charset="0"/>
              </a:rPr>
              <a:t>, </a:t>
            </a:r>
            <a:r>
              <a:rPr lang="en-US" sz="5600" dirty="0" err="1">
                <a:solidFill>
                  <a:schemeClr val="accent5">
                    <a:lumMod val="25000"/>
                  </a:schemeClr>
                </a:solidFill>
                <a:latin typeface="+mj-lt"/>
                <a:ea typeface="SimHei" pitchFamily="49" charset="-122"/>
                <a:cs typeface="Times New Roman" panose="02020603050405020304" pitchFamily="18" charset="0"/>
              </a:rPr>
              <a:t>trên</a:t>
            </a:r>
            <a:r>
              <a:rPr lang="en-US" sz="5600" dirty="0">
                <a:solidFill>
                  <a:schemeClr val="accent5">
                    <a:lumMod val="25000"/>
                  </a:schemeClr>
                </a:solidFill>
                <a:latin typeface="+mj-lt"/>
                <a:ea typeface="SimHei" pitchFamily="49" charset="-122"/>
                <a:cs typeface="Times New Roman" panose="02020603050405020304" pitchFamily="18" charset="0"/>
              </a:rPr>
              <a:t> </a:t>
            </a:r>
            <a:r>
              <a:rPr lang="en-US" sz="5600" dirty="0" err="1">
                <a:solidFill>
                  <a:schemeClr val="accent5">
                    <a:lumMod val="25000"/>
                  </a:schemeClr>
                </a:solidFill>
                <a:latin typeface="+mj-lt"/>
                <a:ea typeface="SimHei" pitchFamily="49" charset="-122"/>
                <a:cs typeface="Times New Roman" panose="02020603050405020304" pitchFamily="18" charset="0"/>
              </a:rPr>
              <a:t>trời</a:t>
            </a:r>
            <a:r>
              <a:rPr lang="en-US" sz="5600" dirty="0">
                <a:solidFill>
                  <a:schemeClr val="accent5">
                    <a:lumMod val="25000"/>
                  </a:schemeClr>
                </a:solidFill>
                <a:latin typeface="+mj-lt"/>
                <a:ea typeface="SimHei" pitchFamily="49" charset="-122"/>
                <a:cs typeface="Times New Roman" panose="02020603050405020304" pitchFamily="18" charset="0"/>
              </a:rPr>
              <a:t> </a:t>
            </a:r>
            <a:r>
              <a:rPr lang="en-US" sz="5600" dirty="0" err="1">
                <a:solidFill>
                  <a:schemeClr val="accent5">
                    <a:lumMod val="25000"/>
                  </a:schemeClr>
                </a:solidFill>
                <a:latin typeface="+mj-lt"/>
                <a:ea typeface="SimHei" pitchFamily="49" charset="-122"/>
                <a:cs typeface="Times New Roman" panose="02020603050405020304" pitchFamily="18" charset="0"/>
              </a:rPr>
              <a:t>ánh</a:t>
            </a:r>
            <a:r>
              <a:rPr lang="en-US" sz="5600" dirty="0">
                <a:solidFill>
                  <a:schemeClr val="accent5">
                    <a:lumMod val="25000"/>
                  </a:schemeClr>
                </a:solidFill>
                <a:latin typeface="+mj-lt"/>
                <a:ea typeface="SimHei" pitchFamily="49" charset="-122"/>
                <a:cs typeface="Times New Roman" panose="02020603050405020304" pitchFamily="18" charset="0"/>
              </a:rPr>
              <a:t> </a:t>
            </a:r>
            <a:r>
              <a:rPr lang="en-US" sz="5600" dirty="0" err="1">
                <a:solidFill>
                  <a:schemeClr val="accent5">
                    <a:lumMod val="25000"/>
                  </a:schemeClr>
                </a:solidFill>
                <a:latin typeface="+mj-lt"/>
                <a:ea typeface="SimHei" pitchFamily="49" charset="-122"/>
                <a:cs typeface="Times New Roman" panose="02020603050405020304" pitchFamily="18" charset="0"/>
              </a:rPr>
              <a:t>quang</a:t>
            </a:r>
            <a:r>
              <a:rPr lang="en-US" sz="5600" dirty="0">
                <a:solidFill>
                  <a:schemeClr val="accent5">
                    <a:lumMod val="25000"/>
                  </a:schemeClr>
                </a:solidFill>
                <a:latin typeface="+mj-lt"/>
                <a:ea typeface="SimHei" pitchFamily="49" charset="-122"/>
                <a:cs typeface="Times New Roman" panose="02020603050405020304" pitchFamily="18" charset="0"/>
              </a:rPr>
              <a:t> </a:t>
            </a:r>
            <a:r>
              <a:rPr lang="en-US" sz="5600" dirty="0" err="1">
                <a:solidFill>
                  <a:schemeClr val="accent5">
                    <a:lumMod val="25000"/>
                  </a:schemeClr>
                </a:solidFill>
                <a:latin typeface="+mj-lt"/>
                <a:ea typeface="SimHei" pitchFamily="49" charset="-122"/>
                <a:cs typeface="Times New Roman" panose="02020603050405020304" pitchFamily="18" charset="0"/>
              </a:rPr>
              <a:t>vinh</a:t>
            </a:r>
            <a:r>
              <a:rPr lang="en-US" sz="5600" dirty="0">
                <a:solidFill>
                  <a:schemeClr val="accent5">
                    <a:lumMod val="25000"/>
                  </a:schemeClr>
                </a:solidFill>
                <a:latin typeface="+mj-lt"/>
                <a:ea typeface="SimHei" pitchFamily="49" charset="-122"/>
                <a:cs typeface="Times New Roman" panose="02020603050405020304" pitchFamily="18" charset="0"/>
              </a:rPr>
              <a:t>, d</a:t>
            </a:r>
            <a:r>
              <a:rPr lang="vi-VN" sz="5600" dirty="0">
                <a:solidFill>
                  <a:schemeClr val="accent5">
                    <a:lumMod val="25000"/>
                  </a:schemeClr>
                </a:solidFill>
                <a:latin typeface="+mj-lt"/>
                <a:ea typeface="SimHei" pitchFamily="49" charset="-122"/>
                <a:cs typeface="Times New Roman" panose="02020603050405020304" pitchFamily="18" charset="0"/>
              </a:rPr>
              <a:t>ư</a:t>
            </a:r>
            <a:r>
              <a:rPr lang="en-US" sz="5600" dirty="0" err="1">
                <a:solidFill>
                  <a:schemeClr val="accent5">
                    <a:lumMod val="25000"/>
                  </a:schemeClr>
                </a:solidFill>
                <a:latin typeface="+mj-lt"/>
                <a:ea typeface="SimHei" pitchFamily="49" charset="-122"/>
                <a:cs typeface="Times New Roman" panose="02020603050405020304" pitchFamily="18" charset="0"/>
              </a:rPr>
              <a:t>ới</a:t>
            </a:r>
            <a:r>
              <a:rPr lang="en-US" sz="5600" dirty="0">
                <a:solidFill>
                  <a:schemeClr val="accent5">
                    <a:lumMod val="25000"/>
                  </a:schemeClr>
                </a:solidFill>
                <a:latin typeface="+mj-lt"/>
                <a:ea typeface="SimHei" pitchFamily="49" charset="-122"/>
                <a:cs typeface="Times New Roman" panose="02020603050405020304" pitchFamily="18" charset="0"/>
              </a:rPr>
              <a:t> </a:t>
            </a:r>
            <a:r>
              <a:rPr lang="en-US" sz="5600" dirty="0" err="1">
                <a:solidFill>
                  <a:schemeClr val="accent5">
                    <a:lumMod val="25000"/>
                  </a:schemeClr>
                </a:solidFill>
                <a:latin typeface="+mj-lt"/>
                <a:ea typeface="SimHei" pitchFamily="49" charset="-122"/>
                <a:cs typeface="Times New Roman" panose="02020603050405020304" pitchFamily="18" charset="0"/>
              </a:rPr>
              <a:t>trần</a:t>
            </a:r>
            <a:r>
              <a:rPr lang="en-US" sz="5600" dirty="0">
                <a:solidFill>
                  <a:schemeClr val="accent5">
                    <a:lumMod val="25000"/>
                  </a:schemeClr>
                </a:solidFill>
                <a:latin typeface="+mj-lt"/>
                <a:ea typeface="SimHei" pitchFamily="49" charset="-122"/>
                <a:cs typeface="Times New Roman" panose="02020603050405020304" pitchFamily="18" charset="0"/>
              </a:rPr>
              <a:t> </a:t>
            </a:r>
            <a:r>
              <a:rPr lang="en-US" sz="5600" dirty="0" err="1">
                <a:solidFill>
                  <a:schemeClr val="accent5">
                    <a:lumMod val="25000"/>
                  </a:schemeClr>
                </a:solidFill>
                <a:latin typeface="+mj-lt"/>
                <a:ea typeface="SimHei" pitchFamily="49" charset="-122"/>
                <a:cs typeface="Times New Roman" panose="02020603050405020304" pitchFamily="18" charset="0"/>
              </a:rPr>
              <a:t>vui</a:t>
            </a:r>
            <a:r>
              <a:rPr lang="en-US" sz="5600" dirty="0">
                <a:solidFill>
                  <a:schemeClr val="accent5">
                    <a:lumMod val="25000"/>
                  </a:schemeClr>
                </a:solidFill>
                <a:latin typeface="+mj-lt"/>
                <a:ea typeface="SimHei" pitchFamily="49" charset="-122"/>
                <a:cs typeface="Times New Roman" panose="02020603050405020304" pitchFamily="18" charset="0"/>
              </a:rPr>
              <a:t> </a:t>
            </a:r>
            <a:r>
              <a:rPr lang="en-US" sz="5600" dirty="0" err="1">
                <a:solidFill>
                  <a:schemeClr val="accent5">
                    <a:lumMod val="25000"/>
                  </a:schemeClr>
                </a:solidFill>
                <a:latin typeface="+mj-lt"/>
                <a:ea typeface="SimHei" pitchFamily="49" charset="-122"/>
                <a:cs typeface="Times New Roman" panose="02020603050405020304" pitchFamily="18" charset="0"/>
              </a:rPr>
              <a:t>khúc</a:t>
            </a:r>
            <a:r>
              <a:rPr lang="en-US" sz="5600" dirty="0">
                <a:solidFill>
                  <a:schemeClr val="accent5">
                    <a:lumMod val="25000"/>
                  </a:schemeClr>
                </a:solidFill>
                <a:latin typeface="+mj-lt"/>
                <a:ea typeface="SimHei" pitchFamily="49" charset="-122"/>
                <a:cs typeface="Times New Roman" panose="02020603050405020304" pitchFamily="18" charset="0"/>
              </a:rPr>
              <a:t> an </a:t>
            </a:r>
            <a:r>
              <a:rPr lang="en-US" sz="5600" dirty="0" err="1">
                <a:solidFill>
                  <a:schemeClr val="accent5">
                    <a:lumMod val="25000"/>
                  </a:schemeClr>
                </a:solidFill>
                <a:latin typeface="+mj-lt"/>
                <a:ea typeface="SimHei" pitchFamily="49" charset="-122"/>
                <a:cs typeface="Times New Roman" panose="02020603050405020304" pitchFamily="18" charset="0"/>
              </a:rPr>
              <a:t>bình</a:t>
            </a:r>
            <a:r>
              <a:rPr lang="en-US" sz="5600" dirty="0">
                <a:solidFill>
                  <a:schemeClr val="accent5">
                    <a:lumMod val="25000"/>
                  </a:schemeClr>
                </a:solidFill>
                <a:latin typeface="+mj-lt"/>
                <a:ea typeface="SimHei" pitchFamily="49" charset="-122"/>
                <a:cs typeface="Times New Roman" panose="02020603050405020304" pitchFamily="18" charset="0"/>
              </a:rPr>
              <a:t>. </a:t>
            </a:r>
          </a:p>
        </p:txBody>
      </p:sp>
    </p:spTree>
    <p:extLst>
      <p:ext uri="{BB962C8B-B14F-4D97-AF65-F5344CB8AC3E}">
        <p14:creationId xmlns:p14="http://schemas.microsoft.com/office/powerpoint/2010/main" val="36153598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46987"/>
          </a:xfrm>
          <a:prstGeom prst="rect">
            <a:avLst/>
          </a:prstGeom>
        </p:spPr>
        <p:txBody>
          <a:bodyPr wrap="square">
            <a:spAutoFit/>
          </a:bodyPr>
          <a:lstStyle/>
          <a:p>
            <a:pPr algn="just">
              <a:lnSpc>
                <a:spcPct val="120000"/>
              </a:lnSpc>
            </a:pPr>
            <a:r>
              <a:rPr lang="en-US" sz="4800" u="sng" dirty="0" err="1">
                <a:solidFill>
                  <a:srgbClr val="FF0000"/>
                </a:solidFill>
                <a:latin typeface="+mj-lt"/>
                <a:ea typeface="SimHei" pitchFamily="49" charset="-122"/>
                <a:cs typeface="Times New Roman" panose="02020603050405020304" pitchFamily="18" charset="0"/>
              </a:rPr>
              <a:t>Đk</a:t>
            </a:r>
            <a:r>
              <a:rPr lang="en-US" sz="4800" u="sng" dirty="0">
                <a:solidFill>
                  <a:srgbClr val="FF0000"/>
                </a:solidFill>
                <a:latin typeface="+mj-lt"/>
                <a:ea typeface="SimHei" pitchFamily="49" charset="-122"/>
                <a:cs typeface="Times New Roman" panose="02020603050405020304" pitchFamily="18" charset="0"/>
              </a:rPr>
              <a:t>:</a:t>
            </a:r>
            <a:r>
              <a:rPr lang="en-US" sz="4800" b="1" dirty="0">
                <a:solidFill>
                  <a:srgbClr val="FF0000"/>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Máng</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lừa</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chiên</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mãi</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đồng</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xa</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cũng</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đành</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dừng</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chân</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trú</a:t>
            </a:r>
            <a:r>
              <a:rPr lang="en-US" sz="4800" dirty="0">
                <a:solidFill>
                  <a:schemeClr val="accent5">
                    <a:lumMod val="25000"/>
                  </a:schemeClr>
                </a:solidFill>
                <a:latin typeface="+mj-lt"/>
                <a:ea typeface="SimHei" pitchFamily="49" charset="-122"/>
                <a:cs typeface="Times New Roman" panose="02020603050405020304" pitchFamily="18" charset="0"/>
              </a:rPr>
              <a:t> qua </a:t>
            </a:r>
            <a:r>
              <a:rPr lang="en-US" sz="4800" dirty="0" err="1">
                <a:solidFill>
                  <a:schemeClr val="accent5">
                    <a:lumMod val="25000"/>
                  </a:schemeClr>
                </a:solidFill>
                <a:latin typeface="+mj-lt"/>
                <a:ea typeface="SimHei" pitchFamily="49" charset="-122"/>
                <a:cs typeface="Times New Roman" panose="02020603050405020304" pitchFamily="18" charset="0"/>
              </a:rPr>
              <a:t>đêm</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không</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nhà</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Dặm</a:t>
            </a:r>
            <a:r>
              <a:rPr lang="en-US" sz="4800" dirty="0">
                <a:solidFill>
                  <a:schemeClr val="accent5">
                    <a:lumMod val="25000"/>
                  </a:schemeClr>
                </a:solidFill>
                <a:latin typeface="+mj-lt"/>
                <a:ea typeface="SimHei" pitchFamily="49" charset="-122"/>
                <a:cs typeface="Times New Roman" panose="02020603050405020304" pitchFamily="18" charset="0"/>
              </a:rPr>
              <a:t> đ</a:t>
            </a:r>
            <a:r>
              <a:rPr lang="vi-VN" sz="4800" dirty="0">
                <a:solidFill>
                  <a:schemeClr val="accent5">
                    <a:lumMod val="25000"/>
                  </a:schemeClr>
                </a:solidFill>
                <a:latin typeface="+mj-lt"/>
                <a:ea typeface="SimHei" pitchFamily="49" charset="-122"/>
                <a:cs typeface="Times New Roman" panose="02020603050405020304" pitchFamily="18" charset="0"/>
              </a:rPr>
              <a:t>ư</a:t>
            </a:r>
            <a:r>
              <a:rPr lang="en-US" sz="4800" dirty="0" err="1">
                <a:solidFill>
                  <a:schemeClr val="accent5">
                    <a:lumMod val="25000"/>
                  </a:schemeClr>
                </a:solidFill>
                <a:latin typeface="+mj-lt"/>
                <a:ea typeface="SimHei" pitchFamily="49" charset="-122"/>
                <a:cs typeface="Times New Roman" panose="02020603050405020304" pitchFamily="18" charset="0"/>
              </a:rPr>
              <a:t>ờng</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xa</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tiết</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đông</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lạnh</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giá</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Thư</a:t>
            </a:r>
            <a:r>
              <a:rPr lang="vi-VN" sz="4800" dirty="0">
                <a:solidFill>
                  <a:schemeClr val="accent5">
                    <a:lumMod val="25000"/>
                  </a:schemeClr>
                </a:solidFill>
                <a:latin typeface="+mj-lt"/>
                <a:ea typeface="SimHei" pitchFamily="49" charset="-122"/>
                <a:cs typeface="Times New Roman" panose="02020603050405020304" pitchFamily="18" charset="0"/>
              </a:rPr>
              <a:t>ơ</a:t>
            </a:r>
            <a:r>
              <a:rPr lang="en-US" sz="4800" dirty="0">
                <a:solidFill>
                  <a:schemeClr val="accent5">
                    <a:lumMod val="25000"/>
                  </a:schemeClr>
                </a:solidFill>
                <a:latin typeface="+mj-lt"/>
                <a:ea typeface="SimHei" pitchFamily="49" charset="-122"/>
                <a:cs typeface="Times New Roman" panose="02020603050405020304" pitchFamily="18" charset="0"/>
              </a:rPr>
              <a:t>ng </a:t>
            </a:r>
            <a:r>
              <a:rPr lang="en-US" sz="4800" dirty="0" err="1">
                <a:solidFill>
                  <a:schemeClr val="accent5">
                    <a:lumMod val="25000"/>
                  </a:schemeClr>
                </a:solidFill>
                <a:latin typeface="+mj-lt"/>
                <a:ea typeface="SimHei" pitchFamily="49" charset="-122"/>
                <a:cs typeface="Times New Roman" panose="02020603050405020304" pitchFamily="18" charset="0"/>
              </a:rPr>
              <a:t>Chúa</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Giêsu</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năm</a:t>
            </a:r>
            <a:r>
              <a:rPr lang="en-US" sz="4800" dirty="0">
                <a:solidFill>
                  <a:schemeClr val="accent5">
                    <a:lumMod val="25000"/>
                  </a:schemeClr>
                </a:solidFill>
                <a:latin typeface="+mj-lt"/>
                <a:ea typeface="SimHei" pitchFamily="49" charset="-122"/>
                <a:cs typeface="Times New Roman" panose="02020603050405020304" pitchFamily="18" charset="0"/>
              </a:rPr>
              <a:t> x</a:t>
            </a:r>
            <a:r>
              <a:rPr lang="vi-VN" sz="4800" dirty="0">
                <a:solidFill>
                  <a:schemeClr val="accent5">
                    <a:lumMod val="25000"/>
                  </a:schemeClr>
                </a:solidFill>
                <a:latin typeface="+mj-lt"/>
                <a:ea typeface="SimHei" pitchFamily="49" charset="-122"/>
                <a:cs typeface="Times New Roman" panose="02020603050405020304" pitchFamily="18" charset="0"/>
              </a:rPr>
              <a:t>ư</a:t>
            </a:r>
            <a:r>
              <a:rPr lang="en-US" sz="4800" dirty="0">
                <a:solidFill>
                  <a:schemeClr val="accent5">
                    <a:lumMod val="25000"/>
                  </a:schemeClr>
                </a:solidFill>
                <a:latin typeface="+mj-lt"/>
                <a:ea typeface="SimHei" pitchFamily="49" charset="-122"/>
                <a:cs typeface="Times New Roman" panose="02020603050405020304" pitchFamily="18" charset="0"/>
              </a:rPr>
              <a:t>a </a:t>
            </a:r>
            <a:r>
              <a:rPr lang="en-US" sz="4800" dirty="0" err="1">
                <a:solidFill>
                  <a:schemeClr val="accent5">
                    <a:lumMod val="25000"/>
                  </a:schemeClr>
                </a:solidFill>
                <a:latin typeface="+mj-lt"/>
                <a:ea typeface="SimHei" pitchFamily="49" charset="-122"/>
                <a:cs typeface="Times New Roman" panose="02020603050405020304" pitchFamily="18" charset="0"/>
              </a:rPr>
              <a:t>đã</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giáng</a:t>
            </a:r>
            <a:r>
              <a:rPr lang="en-US" sz="4800" dirty="0">
                <a:solidFill>
                  <a:schemeClr val="accent5">
                    <a:lumMod val="25000"/>
                  </a:schemeClr>
                </a:solidFill>
                <a:latin typeface="+mj-lt"/>
                <a:ea typeface="SimHei" pitchFamily="49" charset="-122"/>
                <a:cs typeface="Times New Roman" panose="02020603050405020304" pitchFamily="18" charset="0"/>
              </a:rPr>
              <a:t> </a:t>
            </a:r>
            <a:r>
              <a:rPr lang="en-US" sz="4800" dirty="0" err="1">
                <a:solidFill>
                  <a:schemeClr val="accent5">
                    <a:lumMod val="25000"/>
                  </a:schemeClr>
                </a:solidFill>
                <a:latin typeface="+mj-lt"/>
                <a:ea typeface="SimHei" pitchFamily="49" charset="-122"/>
                <a:cs typeface="Times New Roman" panose="02020603050405020304" pitchFamily="18" charset="0"/>
              </a:rPr>
              <a:t>sinh</a:t>
            </a:r>
            <a:r>
              <a:rPr lang="en-US" sz="4800" dirty="0">
                <a:solidFill>
                  <a:schemeClr val="accent5">
                    <a:lumMod val="25000"/>
                  </a:schemeClr>
                </a:solidFill>
                <a:latin typeface="+mj-lt"/>
                <a:ea typeface="SimHei" pitchFamily="49" charset="-122"/>
                <a:cs typeface="Times New Roman" panose="02020603050405020304" pitchFamily="18" charset="0"/>
              </a:rPr>
              <a:t>. </a:t>
            </a:r>
          </a:p>
        </p:txBody>
      </p:sp>
    </p:spTree>
    <p:extLst>
      <p:ext uri="{BB962C8B-B14F-4D97-AF65-F5344CB8AC3E}">
        <p14:creationId xmlns:p14="http://schemas.microsoft.com/office/powerpoint/2010/main" val="12506923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13880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pic>
        <p:nvPicPr>
          <p:cNvPr id="3" name="Picture 2">
            <a:extLst>
              <a:ext uri="{FF2B5EF4-FFF2-40B4-BE49-F238E27FC236}">
                <a16:creationId xmlns:a16="http://schemas.microsoft.com/office/drawing/2014/main" xmlns="" id="{5BB3CBA5-DFF4-419D-845A-7FEBAB2EFC18}"/>
              </a:ext>
            </a:extLst>
          </p:cNvPr>
          <p:cNvPicPr>
            <a:picLocks noChangeAspect="1"/>
          </p:cNvPicPr>
          <p:nvPr/>
        </p:nvPicPr>
        <p:blipFill>
          <a:blip r:embed="rId3"/>
          <a:stretch>
            <a:fillRect/>
          </a:stretch>
        </p:blipFill>
        <p:spPr>
          <a:xfrm>
            <a:off x="152400" y="152400"/>
            <a:ext cx="9144000" cy="5143500"/>
          </a:xfrm>
          <a:prstGeom prst="rect">
            <a:avLst/>
          </a:prstGeom>
        </p:spPr>
      </p:pic>
    </p:spTree>
    <p:extLst>
      <p:ext uri="{BB962C8B-B14F-4D97-AF65-F5344CB8AC3E}">
        <p14:creationId xmlns:p14="http://schemas.microsoft.com/office/powerpoint/2010/main" val="17908321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645383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8000" b="0" dirty="0" err="1">
                <a:solidFill>
                  <a:schemeClr val="accent5">
                    <a:lumMod val="25000"/>
                  </a:schemeClr>
                </a:solidFill>
                <a:effectLst/>
                <a:latin typeface="+mj-lt"/>
                <a:cs typeface="Tahoma" pitchFamily="34" charset="0"/>
              </a:rPr>
              <a:t>Ca</a:t>
            </a:r>
            <a:r>
              <a:rPr lang="en-US" sz="8000" b="0" dirty="0">
                <a:solidFill>
                  <a:schemeClr val="accent5">
                    <a:lumMod val="25000"/>
                  </a:schemeClr>
                </a:solidFill>
                <a:effectLst/>
                <a:latin typeface="+mj-lt"/>
                <a:cs typeface="Tahoma" pitchFamily="34" charset="0"/>
              </a:rPr>
              <a:t> </a:t>
            </a:r>
            <a:r>
              <a:rPr lang="vi-VN" sz="8000" b="0" dirty="0">
                <a:solidFill>
                  <a:schemeClr val="accent5">
                    <a:lumMod val="25000"/>
                  </a:schemeClr>
                </a:solidFill>
                <a:effectLst/>
                <a:latin typeface="+mj-lt"/>
                <a:cs typeface="Tahoma" pitchFamily="34" charset="0"/>
              </a:rPr>
              <a:t>Kết </a:t>
            </a:r>
            <a:r>
              <a:rPr lang="en-US" sz="8000" b="0" dirty="0">
                <a:solidFill>
                  <a:schemeClr val="accent5">
                    <a:lumMod val="25000"/>
                  </a:schemeClr>
                </a:solidFill>
                <a:effectLst/>
                <a:latin typeface="+mj-lt"/>
                <a:cs typeface="Tahoma" pitchFamily="34" charset="0"/>
              </a:rPr>
              <a:t>L</a:t>
            </a:r>
            <a:r>
              <a:rPr lang="vi-VN" sz="8000" b="0" dirty="0">
                <a:solidFill>
                  <a:schemeClr val="accent5">
                    <a:lumMod val="25000"/>
                  </a:schemeClr>
                </a:solidFill>
                <a:effectLst/>
                <a:latin typeface="+mj-lt"/>
                <a:cs typeface="Tahoma" pitchFamily="34" charset="0"/>
              </a:rPr>
              <a:t>ễ</a:t>
            </a:r>
            <a:endParaRPr lang="en-US" sz="8000" b="0" dirty="0">
              <a:solidFill>
                <a:schemeClr val="accent5">
                  <a:lumMod val="25000"/>
                </a:schemeClr>
              </a:solidFill>
              <a:effectLst/>
              <a:latin typeface="+mj-lt"/>
              <a:cs typeface="Tahoma" pitchFamily="34" charset="0"/>
            </a:endParaRPr>
          </a:p>
          <a:p>
            <a:pPr eaLnBrk="1" hangingPunct="1">
              <a:lnSpc>
                <a:spcPct val="105000"/>
              </a:lnSpc>
            </a:pPr>
            <a:r>
              <a:rPr lang="en-US" sz="6600" dirty="0" err="1">
                <a:solidFill>
                  <a:schemeClr val="accent5">
                    <a:lumMod val="25000"/>
                  </a:schemeClr>
                </a:solidFill>
                <a:latin typeface="+mj-lt"/>
                <a:cs typeface="Tahoma" pitchFamily="34" charset="0"/>
              </a:rPr>
              <a:t>Cung</a:t>
            </a:r>
            <a:r>
              <a:rPr lang="en-US" sz="6600" dirty="0">
                <a:solidFill>
                  <a:schemeClr val="accent5">
                    <a:lumMod val="25000"/>
                  </a:schemeClr>
                </a:solidFill>
                <a:latin typeface="+mj-lt"/>
                <a:cs typeface="Tahoma" pitchFamily="34" charset="0"/>
              </a:rPr>
              <a:t> </a:t>
            </a:r>
            <a:r>
              <a:rPr lang="en-US" sz="6600" dirty="0" err="1">
                <a:solidFill>
                  <a:schemeClr val="accent5">
                    <a:lumMod val="25000"/>
                  </a:schemeClr>
                </a:solidFill>
                <a:latin typeface="+mj-lt"/>
                <a:cs typeface="Tahoma" pitchFamily="34" charset="0"/>
              </a:rPr>
              <a:t>Chúc</a:t>
            </a:r>
            <a:r>
              <a:rPr lang="en-US" sz="6600" dirty="0">
                <a:solidFill>
                  <a:schemeClr val="accent5">
                    <a:lumMod val="25000"/>
                  </a:schemeClr>
                </a:solidFill>
                <a:latin typeface="+mj-lt"/>
                <a:cs typeface="Tahoma" pitchFamily="34" charset="0"/>
              </a:rPr>
              <a:t> Trinh V</a:t>
            </a:r>
            <a:r>
              <a:rPr lang="vi-VN" sz="6600" dirty="0">
                <a:solidFill>
                  <a:schemeClr val="accent5">
                    <a:lumMod val="25000"/>
                  </a:schemeClr>
                </a:solidFill>
                <a:latin typeface="+mj-lt"/>
                <a:cs typeface="Tahoma" pitchFamily="34" charset="0"/>
              </a:rPr>
              <a:t>ư</a:t>
            </a:r>
            <a:r>
              <a:rPr lang="en-US" sz="6600" dirty="0" err="1">
                <a:solidFill>
                  <a:schemeClr val="accent5">
                    <a:lumMod val="25000"/>
                  </a:schemeClr>
                </a:solidFill>
                <a:latin typeface="+mj-lt"/>
                <a:cs typeface="Tahoma" pitchFamily="34" charset="0"/>
              </a:rPr>
              <a:t>ơng</a:t>
            </a:r>
            <a:endParaRPr lang="en-US" sz="6600" dirty="0">
              <a:solidFill>
                <a:schemeClr val="accent5">
                  <a:lumMod val="25000"/>
                </a:schemeClr>
              </a:solidFill>
              <a:latin typeface="+mj-lt"/>
              <a:cs typeface="Tahoma" pitchFamily="34" charset="0"/>
            </a:endParaRPr>
          </a:p>
          <a:p>
            <a:pPr eaLnBrk="1" hangingPunct="1">
              <a:lnSpc>
                <a:spcPct val="105000"/>
              </a:lnSpc>
            </a:pPr>
            <a:r>
              <a:rPr lang="en-US" sz="5400" i="1" dirty="0" err="1">
                <a:solidFill>
                  <a:srgbClr val="FF0000"/>
                </a:solidFill>
                <a:effectLst/>
                <a:latin typeface="+mj-lt"/>
                <a:cs typeface="Tahoma" pitchFamily="34" charset="0"/>
              </a:rPr>
              <a:t>Lm</a:t>
            </a:r>
            <a:r>
              <a:rPr lang="en-US" sz="5400" i="1" dirty="0">
                <a:solidFill>
                  <a:srgbClr val="FF0000"/>
                </a:solidFill>
                <a:effectLst/>
                <a:latin typeface="+mj-lt"/>
                <a:cs typeface="Tahoma" pitchFamily="34" charset="0"/>
              </a:rPr>
              <a:t>. </a:t>
            </a:r>
            <a:r>
              <a:rPr lang="en-US" sz="5400" i="1" dirty="0" err="1">
                <a:solidFill>
                  <a:srgbClr val="FF0000"/>
                </a:solidFill>
                <a:effectLst/>
                <a:latin typeface="+mj-lt"/>
                <a:cs typeface="Tahoma" pitchFamily="34" charset="0"/>
              </a:rPr>
              <a:t>Hoài</a:t>
            </a:r>
            <a:r>
              <a:rPr lang="en-US" sz="5400" i="1" dirty="0">
                <a:solidFill>
                  <a:srgbClr val="FF0000"/>
                </a:solidFill>
                <a:effectLst/>
                <a:latin typeface="+mj-lt"/>
                <a:cs typeface="Tahoma" pitchFamily="34" charset="0"/>
              </a:rPr>
              <a:t> </a:t>
            </a:r>
            <a:r>
              <a:rPr lang="en-US" sz="5400" i="1" dirty="0" err="1">
                <a:solidFill>
                  <a:srgbClr val="FF0000"/>
                </a:solidFill>
                <a:effectLst/>
                <a:latin typeface="+mj-lt"/>
                <a:cs typeface="Tahoma" pitchFamily="34" charset="0"/>
              </a:rPr>
              <a:t>Đ</a:t>
            </a:r>
            <a:r>
              <a:rPr lang="en-US" sz="5400" i="1" dirty="0" err="1">
                <a:solidFill>
                  <a:srgbClr val="FF0000"/>
                </a:solidFill>
                <a:latin typeface="+mj-lt"/>
                <a:cs typeface="Tahoma" pitchFamily="34" charset="0"/>
              </a:rPr>
              <a:t>ức</a:t>
            </a:r>
            <a:endParaRPr lang="en-US" sz="60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522964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0000"/>
                </a:solidFill>
              </a:rPr>
              <a:t>T</a:t>
            </a:r>
            <a:r>
              <a:rPr lang="vi-VN" sz="4800" u="sng" dirty="0">
                <a:solidFill>
                  <a:srgbClr val="FF0000"/>
                </a:solidFill>
                <a:effectLst/>
              </a:rPr>
              <a:t>k</a:t>
            </a:r>
            <a:r>
              <a:rPr lang="en-US" sz="4800" u="sng" dirty="0">
                <a:solidFill>
                  <a:srgbClr val="FF0000"/>
                </a:solidFill>
                <a:effectLst/>
              </a:rPr>
              <a:t>1</a:t>
            </a:r>
            <a:r>
              <a:rPr lang="en-US" sz="4800" b="0" u="sng" dirty="0">
                <a:solidFill>
                  <a:srgbClr val="FF0000"/>
                </a:solidFill>
                <a:effectLst/>
              </a:rPr>
              <a:t>:</a:t>
            </a:r>
            <a:r>
              <a:rPr lang="vi-VN" sz="4800" dirty="0">
                <a:solidFill>
                  <a:srgbClr val="7030A0"/>
                </a:solidFill>
                <a:effectLst/>
              </a:rPr>
              <a:t> </a:t>
            </a:r>
            <a:r>
              <a:rPr lang="vi-VN" sz="4800" dirty="0">
                <a:solidFill>
                  <a:schemeClr val="accent5">
                    <a:lumMod val="25000"/>
                  </a:schemeClr>
                </a:solidFill>
              </a:rPr>
              <a:t>Cung chúc Trinh Vương không hề nhiễm tội truyền. Thật Mẹ là Mẹ Thiên Chúa Mẹ khiết trinh trọn đời. Cung chúc Trinh Vương là kho tích ơn thiêng. Mẹ đã hy sinh </a:t>
            </a:r>
            <a:r>
              <a:rPr lang="en-US" sz="4800" dirty="0" err="1">
                <a:solidFill>
                  <a:schemeClr val="accent5">
                    <a:lumMod val="25000"/>
                  </a:schemeClr>
                </a:solidFill>
              </a:rPr>
              <a:t>hiệp</a:t>
            </a:r>
            <a:r>
              <a:rPr lang="en-US" sz="4800" dirty="0">
                <a:solidFill>
                  <a:schemeClr val="accent5">
                    <a:lumMod val="25000"/>
                  </a:schemeClr>
                </a:solidFill>
              </a:rPr>
              <a:t> </a:t>
            </a:r>
            <a:r>
              <a:rPr lang="en-US" sz="4800" dirty="0" err="1">
                <a:solidFill>
                  <a:schemeClr val="accent5">
                    <a:lumMod val="25000"/>
                  </a:schemeClr>
                </a:solidFill>
              </a:rPr>
              <a:t>thông</a:t>
            </a:r>
            <a:r>
              <a:rPr lang="vi-VN" sz="4800" dirty="0">
                <a:solidFill>
                  <a:schemeClr val="accent5">
                    <a:lumMod val="25000"/>
                  </a:schemeClr>
                </a:solidFill>
              </a:rPr>
              <a:t> để cứu chuộc nhân loại.</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9659801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33350"/>
            <a:ext cx="9037637" cy="5010149"/>
          </a:xfrm>
        </p:spPr>
        <p:txBody>
          <a:bodyPr/>
          <a:lstStyle/>
          <a:p>
            <a:pPr algn="just" eaLnBrk="1" hangingPunct="1">
              <a:lnSpc>
                <a:spcPct val="105000"/>
              </a:lnSpc>
            </a:pPr>
            <a:r>
              <a:rPr lang="en-US" sz="5000" u="sng" dirty="0">
                <a:solidFill>
                  <a:srgbClr val="FF0000"/>
                </a:solidFill>
                <a:effectLst/>
                <a:latin typeface="+mj-lt"/>
                <a:cs typeface="Times New Roman" pitchFamily="18" charset="0"/>
              </a:rPr>
              <a:t>Đ</a:t>
            </a:r>
            <a:r>
              <a:rPr lang="vi-VN" sz="5000" b="0" u="sng" dirty="0">
                <a:solidFill>
                  <a:srgbClr val="FF0000"/>
                </a:solidFill>
                <a:effectLst/>
                <a:latin typeface="+mj-lt"/>
                <a:cs typeface="Times New Roman" pitchFamily="18" charset="0"/>
              </a:rPr>
              <a:t>k:</a:t>
            </a:r>
            <a:r>
              <a:rPr lang="vi-VN" sz="5000" b="0" dirty="0">
                <a:solidFill>
                  <a:srgbClr val="7030A0"/>
                </a:solidFill>
                <a:effectLst/>
                <a:latin typeface="+mj-lt"/>
                <a:cs typeface="Times New Roman" pitchFamily="18" charset="0"/>
              </a:rPr>
              <a:t> </a:t>
            </a:r>
            <a:r>
              <a:rPr lang="vi-VN" sz="5000" dirty="0">
                <a:solidFill>
                  <a:schemeClr val="accent5">
                    <a:lumMod val="25000"/>
                  </a:schemeClr>
                </a:solidFill>
                <a:latin typeface="+mj-lt"/>
              </a:rPr>
              <a:t>Mẹ Maria ai là không được Mẹ thương đến. Khốn thay nhân loại mê đắm nên lãng quên. Mẹ Fatima con nguyện xin đền tạ yêu mến. Muốn hy sinh nhiều yên ủi Mẹ khỏi ưu phiền.</a:t>
            </a:r>
            <a:endParaRPr lang="en-US" sz="5000" dirty="0">
              <a:solidFill>
                <a:schemeClr val="accent5">
                  <a:lumMod val="25000"/>
                </a:schemeClr>
              </a:solidFill>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876534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u="sng" dirty="0">
                <a:solidFill>
                  <a:srgbClr val="FF0000"/>
                </a:solidFill>
                <a:effectLst/>
              </a:rPr>
              <a:t>Tk</a:t>
            </a:r>
            <a:r>
              <a:rPr lang="en-US" sz="5000" b="0" u="sng" dirty="0">
                <a:solidFill>
                  <a:srgbClr val="FF0000"/>
                </a:solidFill>
                <a:effectLst/>
              </a:rPr>
              <a:t>1:</a:t>
            </a:r>
            <a:r>
              <a:rPr lang="en-US" sz="5000" b="0" dirty="0">
                <a:solidFill>
                  <a:srgbClr val="7030A0"/>
                </a:solidFill>
                <a:effectLst/>
              </a:rPr>
              <a:t> </a:t>
            </a:r>
            <a:r>
              <a:rPr lang="en-US" sz="5000" dirty="0">
                <a:solidFill>
                  <a:schemeClr val="accent5">
                    <a:lumMod val="25000"/>
                  </a:schemeClr>
                </a:solidFill>
              </a:rPr>
              <a:t>Maria </a:t>
            </a:r>
            <a:r>
              <a:rPr lang="en-US" sz="5000" dirty="0" err="1">
                <a:solidFill>
                  <a:schemeClr val="accent5">
                    <a:lumMod val="25000"/>
                  </a:schemeClr>
                </a:solidFill>
              </a:rPr>
              <a:t>ngày</a:t>
            </a:r>
            <a:r>
              <a:rPr lang="en-US" sz="5000" dirty="0">
                <a:solidFill>
                  <a:schemeClr val="accent5">
                    <a:lumMod val="25000"/>
                  </a:schemeClr>
                </a:solidFill>
              </a:rPr>
              <a:t> </a:t>
            </a:r>
            <a:r>
              <a:rPr lang="en-US" sz="5000" dirty="0" err="1">
                <a:solidFill>
                  <a:schemeClr val="accent5">
                    <a:lumMod val="25000"/>
                  </a:schemeClr>
                </a:solidFill>
              </a:rPr>
              <a:t>đêm</a:t>
            </a:r>
            <a:r>
              <a:rPr lang="en-US" sz="5000" dirty="0">
                <a:solidFill>
                  <a:schemeClr val="accent5">
                    <a:lumMod val="25000"/>
                  </a:schemeClr>
                </a:solidFill>
              </a:rPr>
              <a:t> con </a:t>
            </a:r>
            <a:r>
              <a:rPr lang="en-US" sz="5000" dirty="0" err="1">
                <a:solidFill>
                  <a:schemeClr val="accent5">
                    <a:lumMod val="25000"/>
                  </a:schemeClr>
                </a:solidFill>
              </a:rPr>
              <a:t>vẫn</a:t>
            </a:r>
            <a:r>
              <a:rPr lang="en-US" sz="5000" dirty="0">
                <a:solidFill>
                  <a:schemeClr val="accent5">
                    <a:lumMod val="25000"/>
                  </a:schemeClr>
                </a:solidFill>
              </a:rPr>
              <a:t> </a:t>
            </a:r>
            <a:r>
              <a:rPr lang="en-US" sz="5000" dirty="0" err="1">
                <a:solidFill>
                  <a:schemeClr val="accent5">
                    <a:lumMod val="25000"/>
                  </a:schemeClr>
                </a:solidFill>
              </a:rPr>
              <a:t>một</a:t>
            </a:r>
            <a:r>
              <a:rPr lang="en-US" sz="5000" dirty="0">
                <a:solidFill>
                  <a:schemeClr val="accent5">
                    <a:lumMod val="25000"/>
                  </a:schemeClr>
                </a:solidFill>
              </a:rPr>
              <a:t> </a:t>
            </a:r>
            <a:r>
              <a:rPr lang="en-US" sz="5000" dirty="0" err="1">
                <a:solidFill>
                  <a:schemeClr val="accent5">
                    <a:lumMod val="25000"/>
                  </a:schemeClr>
                </a:solidFill>
              </a:rPr>
              <a:t>niềm</a:t>
            </a:r>
            <a:r>
              <a:rPr lang="en-US" sz="5000" dirty="0">
                <a:solidFill>
                  <a:schemeClr val="accent5">
                    <a:lumMod val="25000"/>
                  </a:schemeClr>
                </a:solidFill>
              </a:rPr>
              <a:t>, </a:t>
            </a:r>
            <a:r>
              <a:rPr lang="en-US" sz="5000" dirty="0" err="1">
                <a:solidFill>
                  <a:schemeClr val="accent5">
                    <a:lumMod val="25000"/>
                  </a:schemeClr>
                </a:solidFill>
              </a:rPr>
              <a:t>một</a:t>
            </a:r>
            <a:r>
              <a:rPr lang="en-US" sz="5000" dirty="0">
                <a:solidFill>
                  <a:schemeClr val="accent5">
                    <a:lumMod val="25000"/>
                  </a:schemeClr>
                </a:solidFill>
              </a:rPr>
              <a:t> </a:t>
            </a:r>
            <a:r>
              <a:rPr lang="en-US" sz="5000" dirty="0" err="1">
                <a:solidFill>
                  <a:schemeClr val="accent5">
                    <a:lumMod val="25000"/>
                  </a:schemeClr>
                </a:solidFill>
              </a:rPr>
              <a:t>niềm</a:t>
            </a:r>
            <a:r>
              <a:rPr lang="en-US" sz="5000" dirty="0">
                <a:solidFill>
                  <a:schemeClr val="accent5">
                    <a:lumMod val="25000"/>
                  </a:schemeClr>
                </a:solidFill>
              </a:rPr>
              <a:t> </a:t>
            </a:r>
            <a:r>
              <a:rPr lang="en-US" sz="5000" dirty="0" err="1">
                <a:solidFill>
                  <a:schemeClr val="accent5">
                    <a:lumMod val="25000"/>
                  </a:schemeClr>
                </a:solidFill>
              </a:rPr>
              <a:t>xác</a:t>
            </a:r>
            <a:r>
              <a:rPr lang="en-US" sz="5000" dirty="0">
                <a:solidFill>
                  <a:schemeClr val="accent5">
                    <a:lumMod val="25000"/>
                  </a:schemeClr>
                </a:solidFill>
              </a:rPr>
              <a:t> </a:t>
            </a:r>
            <a:r>
              <a:rPr lang="en-US" sz="5000" dirty="0" err="1">
                <a:solidFill>
                  <a:schemeClr val="accent5">
                    <a:lumMod val="25000"/>
                  </a:schemeClr>
                </a:solidFill>
              </a:rPr>
              <a:t>tín</a:t>
            </a:r>
            <a:r>
              <a:rPr lang="en-US" sz="5000" dirty="0">
                <a:solidFill>
                  <a:schemeClr val="accent5">
                    <a:lumMod val="25000"/>
                  </a:schemeClr>
                </a:solidFill>
              </a:rPr>
              <a:t>: </a:t>
            </a:r>
            <a:r>
              <a:rPr lang="en-US" sz="5000" dirty="0" err="1">
                <a:solidFill>
                  <a:schemeClr val="accent5">
                    <a:lumMod val="25000"/>
                  </a:schemeClr>
                </a:solidFill>
              </a:rPr>
              <a:t>Mẹ</a:t>
            </a:r>
            <a:r>
              <a:rPr lang="en-US" sz="5000" dirty="0">
                <a:solidFill>
                  <a:schemeClr val="accent5">
                    <a:lumMod val="25000"/>
                  </a:schemeClr>
                </a:solidFill>
              </a:rPr>
              <a:t> </a:t>
            </a:r>
            <a:r>
              <a:rPr lang="en-US" sz="5000" dirty="0" err="1">
                <a:solidFill>
                  <a:schemeClr val="accent5">
                    <a:lumMod val="25000"/>
                  </a:schemeClr>
                </a:solidFill>
              </a:rPr>
              <a:t>là</a:t>
            </a:r>
            <a:r>
              <a:rPr lang="en-US" sz="5000" dirty="0">
                <a:solidFill>
                  <a:schemeClr val="accent5">
                    <a:lumMod val="25000"/>
                  </a:schemeClr>
                </a:solidFill>
              </a:rPr>
              <a:t> </a:t>
            </a:r>
            <a:r>
              <a:rPr lang="en-US" sz="5000" dirty="0" err="1">
                <a:solidFill>
                  <a:schemeClr val="accent5">
                    <a:lumMod val="25000"/>
                  </a:schemeClr>
                </a:solidFill>
              </a:rPr>
              <a:t>Hiền</a:t>
            </a:r>
            <a:r>
              <a:rPr lang="en-US" sz="5000" dirty="0">
                <a:solidFill>
                  <a:schemeClr val="accent5">
                    <a:lumMod val="25000"/>
                  </a:schemeClr>
                </a:solidFill>
              </a:rPr>
              <a:t> </a:t>
            </a:r>
            <a:r>
              <a:rPr lang="en-US" sz="5000" dirty="0" err="1">
                <a:solidFill>
                  <a:schemeClr val="accent5">
                    <a:lumMod val="25000"/>
                  </a:schemeClr>
                </a:solidFill>
              </a:rPr>
              <a:t>Mẫu</a:t>
            </a:r>
            <a:r>
              <a:rPr lang="en-US" sz="5000" dirty="0">
                <a:solidFill>
                  <a:schemeClr val="accent5">
                    <a:lumMod val="25000"/>
                  </a:schemeClr>
                </a:solidFill>
              </a:rPr>
              <a:t> </a:t>
            </a:r>
            <a:r>
              <a:rPr lang="en-US" sz="5000" dirty="0" err="1">
                <a:solidFill>
                  <a:schemeClr val="accent5">
                    <a:lumMod val="25000"/>
                  </a:schemeClr>
                </a:solidFill>
              </a:rPr>
              <a:t>của</a:t>
            </a:r>
            <a:r>
              <a:rPr lang="en-US" sz="5000" dirty="0">
                <a:solidFill>
                  <a:schemeClr val="accent5">
                    <a:lumMod val="25000"/>
                  </a:schemeClr>
                </a:solidFill>
              </a:rPr>
              <a:t> con! </a:t>
            </a:r>
            <a:r>
              <a:rPr lang="en-US" sz="5000" dirty="0" err="1">
                <a:solidFill>
                  <a:schemeClr val="accent5">
                    <a:lumMod val="25000"/>
                  </a:schemeClr>
                </a:solidFill>
              </a:rPr>
              <a:t>Và</a:t>
            </a:r>
            <a:r>
              <a:rPr lang="en-US" sz="5000" dirty="0">
                <a:solidFill>
                  <a:schemeClr val="accent5">
                    <a:lumMod val="25000"/>
                  </a:schemeClr>
                </a:solidFill>
              </a:rPr>
              <a:t> </a:t>
            </a:r>
            <a:r>
              <a:rPr lang="en-US" sz="5000" dirty="0" err="1">
                <a:solidFill>
                  <a:schemeClr val="accent5">
                    <a:lumMod val="25000"/>
                  </a:schemeClr>
                </a:solidFill>
              </a:rPr>
              <a:t>mãi</a:t>
            </a:r>
            <a:r>
              <a:rPr lang="en-US" sz="5000" dirty="0">
                <a:solidFill>
                  <a:schemeClr val="accent5">
                    <a:lumMod val="25000"/>
                  </a:schemeClr>
                </a:solidFill>
              </a:rPr>
              <a:t> </a:t>
            </a:r>
            <a:r>
              <a:rPr lang="en-US" sz="5000" dirty="0" err="1">
                <a:solidFill>
                  <a:schemeClr val="accent5">
                    <a:lumMod val="25000"/>
                  </a:schemeClr>
                </a:solidFill>
              </a:rPr>
              <a:t>mãi</a:t>
            </a:r>
            <a:r>
              <a:rPr lang="en-US" sz="5000" dirty="0">
                <a:solidFill>
                  <a:schemeClr val="accent5">
                    <a:lumMod val="25000"/>
                  </a:schemeClr>
                </a:solidFill>
              </a:rPr>
              <a:t> con </a:t>
            </a:r>
            <a:r>
              <a:rPr lang="en-US" sz="5000" dirty="0" err="1">
                <a:solidFill>
                  <a:schemeClr val="accent5">
                    <a:lumMod val="25000"/>
                  </a:schemeClr>
                </a:solidFill>
              </a:rPr>
              <a:t>sẽ</a:t>
            </a:r>
            <a:r>
              <a:rPr lang="en-US" sz="5000" dirty="0">
                <a:solidFill>
                  <a:schemeClr val="accent5">
                    <a:lumMod val="25000"/>
                  </a:schemeClr>
                </a:solidFill>
              </a:rPr>
              <a:t> </a:t>
            </a:r>
            <a:r>
              <a:rPr lang="en-US" sz="5000" dirty="0" err="1">
                <a:solidFill>
                  <a:schemeClr val="accent5">
                    <a:lumMod val="25000"/>
                  </a:schemeClr>
                </a:solidFill>
              </a:rPr>
              <a:t>là</a:t>
            </a:r>
            <a:r>
              <a:rPr lang="en-US" sz="5000" dirty="0">
                <a:solidFill>
                  <a:schemeClr val="accent5">
                    <a:lumMod val="25000"/>
                  </a:schemeClr>
                </a:solidFill>
              </a:rPr>
              <a:t> </a:t>
            </a:r>
            <a:r>
              <a:rPr lang="en-US" sz="5000" dirty="0" err="1">
                <a:solidFill>
                  <a:schemeClr val="accent5">
                    <a:lumMod val="25000"/>
                  </a:schemeClr>
                </a:solidFill>
              </a:rPr>
              <a:t>đứa</a:t>
            </a:r>
            <a:r>
              <a:rPr lang="en-US" sz="5000" dirty="0">
                <a:solidFill>
                  <a:schemeClr val="accent5">
                    <a:lumMod val="25000"/>
                  </a:schemeClr>
                </a:solidFill>
              </a:rPr>
              <a:t> con </a:t>
            </a:r>
            <a:r>
              <a:rPr lang="en-US" sz="5000" dirty="0" err="1">
                <a:solidFill>
                  <a:schemeClr val="accent5">
                    <a:lumMod val="25000"/>
                  </a:schemeClr>
                </a:solidFill>
              </a:rPr>
              <a:t>ngoan</a:t>
            </a:r>
            <a:r>
              <a:rPr lang="en-US" sz="5000" dirty="0">
                <a:solidFill>
                  <a:schemeClr val="accent5">
                    <a:lumMod val="25000"/>
                  </a:schemeClr>
                </a:solidFill>
              </a:rPr>
              <a:t> </a:t>
            </a:r>
            <a:r>
              <a:rPr lang="en-US" sz="5000" dirty="0" err="1">
                <a:solidFill>
                  <a:schemeClr val="accent5">
                    <a:lumMod val="25000"/>
                  </a:schemeClr>
                </a:solidFill>
              </a:rPr>
              <a:t>của</a:t>
            </a:r>
            <a:r>
              <a:rPr lang="en-US" sz="5000" dirty="0">
                <a:solidFill>
                  <a:schemeClr val="accent5">
                    <a:lumMod val="25000"/>
                  </a:schemeClr>
                </a:solidFill>
              </a:rPr>
              <a:t> </a:t>
            </a:r>
            <a:r>
              <a:rPr lang="en-US" sz="5000" dirty="0" err="1">
                <a:solidFill>
                  <a:schemeClr val="accent5">
                    <a:lumMod val="25000"/>
                  </a:schemeClr>
                </a:solidFill>
              </a:rPr>
              <a:t>Mẹ</a:t>
            </a:r>
            <a:r>
              <a:rPr lang="en-US" sz="5000" dirty="0">
                <a:solidFill>
                  <a:schemeClr val="accent5">
                    <a:lumMod val="25000"/>
                  </a:schemeClr>
                </a:solidFill>
              </a:rPr>
              <a:t> </a:t>
            </a:r>
            <a:r>
              <a:rPr lang="en-US" sz="5000" dirty="0" err="1">
                <a:solidFill>
                  <a:schemeClr val="accent5">
                    <a:lumMod val="25000"/>
                  </a:schemeClr>
                </a:solidFill>
              </a:rPr>
              <a:t>thôi</a:t>
            </a:r>
            <a:r>
              <a:rPr lang="en-US" sz="5000" dirty="0">
                <a:solidFill>
                  <a:schemeClr val="accent5">
                    <a:lumMod val="25000"/>
                  </a:schemeClr>
                </a:solidFill>
              </a:rPr>
              <a:t>.</a:t>
            </a:r>
            <a:endParaRPr lang="en-US" sz="5000" b="0" dirty="0">
              <a:solidFill>
                <a:schemeClr val="accent5">
                  <a:lumMod val="25000"/>
                </a:schemeClr>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0000"/>
                </a:solidFill>
              </a:rPr>
              <a:t>T</a:t>
            </a:r>
            <a:r>
              <a:rPr lang="vi-VN" sz="4800" u="sng" dirty="0">
                <a:solidFill>
                  <a:srgbClr val="FF0000"/>
                </a:solidFill>
                <a:effectLst/>
              </a:rPr>
              <a:t>k</a:t>
            </a:r>
            <a:r>
              <a:rPr lang="en-US" sz="4800" u="sng" dirty="0">
                <a:solidFill>
                  <a:srgbClr val="FF0000"/>
                </a:solidFill>
              </a:rPr>
              <a:t>2</a:t>
            </a:r>
            <a:r>
              <a:rPr lang="en-US" sz="4800" b="0" u="sng" dirty="0">
                <a:solidFill>
                  <a:srgbClr val="FF0000"/>
                </a:solidFill>
                <a:effectLst/>
              </a:rPr>
              <a:t>:</a:t>
            </a:r>
            <a:r>
              <a:rPr lang="vi-VN" sz="4800" dirty="0">
                <a:solidFill>
                  <a:srgbClr val="7030A0"/>
                </a:solidFill>
                <a:effectLst/>
              </a:rPr>
              <a:t> </a:t>
            </a:r>
            <a:r>
              <a:rPr lang="vi-VN" sz="4800" dirty="0">
                <a:solidFill>
                  <a:schemeClr val="accent5">
                    <a:lumMod val="25000"/>
                  </a:schemeClr>
                </a:solidFill>
              </a:rPr>
              <a:t>Cung chúc Trinh Vương Mẹ quyền phép khôn lường. Vì Mẹ đầy ơn Thiên Chúa Mẹ Nữ Vương muôn loài. Cung chúc Trinh Vương Mẹ nhân ái yêu thương. Mẹ cứu giúp ai lạc bước ai khốn khổ trên đời.</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22911221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33350"/>
            <a:ext cx="9037637" cy="5010149"/>
          </a:xfrm>
        </p:spPr>
        <p:txBody>
          <a:bodyPr/>
          <a:lstStyle/>
          <a:p>
            <a:pPr algn="just" eaLnBrk="1" hangingPunct="1">
              <a:lnSpc>
                <a:spcPct val="105000"/>
              </a:lnSpc>
            </a:pPr>
            <a:r>
              <a:rPr lang="en-US" sz="5000" u="sng" dirty="0">
                <a:solidFill>
                  <a:srgbClr val="FF0000"/>
                </a:solidFill>
                <a:effectLst/>
                <a:latin typeface="+mj-lt"/>
                <a:cs typeface="Times New Roman" pitchFamily="18" charset="0"/>
              </a:rPr>
              <a:t>Đ</a:t>
            </a:r>
            <a:r>
              <a:rPr lang="vi-VN" sz="5000" b="0" u="sng" dirty="0">
                <a:solidFill>
                  <a:srgbClr val="FF0000"/>
                </a:solidFill>
                <a:effectLst/>
                <a:latin typeface="+mj-lt"/>
                <a:cs typeface="Times New Roman" pitchFamily="18" charset="0"/>
              </a:rPr>
              <a:t>k:</a:t>
            </a:r>
            <a:r>
              <a:rPr lang="vi-VN" sz="5000" b="0" dirty="0">
                <a:solidFill>
                  <a:srgbClr val="7030A0"/>
                </a:solidFill>
                <a:effectLst/>
                <a:latin typeface="+mj-lt"/>
                <a:cs typeface="Times New Roman" pitchFamily="18" charset="0"/>
              </a:rPr>
              <a:t> </a:t>
            </a:r>
            <a:r>
              <a:rPr lang="vi-VN" sz="5000" dirty="0">
                <a:solidFill>
                  <a:schemeClr val="accent5">
                    <a:lumMod val="25000"/>
                  </a:schemeClr>
                </a:solidFill>
                <a:latin typeface="+mj-lt"/>
              </a:rPr>
              <a:t>Mẹ Maria ai là không được Mẹ thương đến. Khốn thay nhân loại mê đắm nên lãng quên. Mẹ Fatima con nguyện xin đền tạ yêu mến. Muốn hy sinh nhiều yên ủi Mẹ khỏi ưu phiền.</a:t>
            </a:r>
            <a:endParaRPr lang="en-US" sz="5000" dirty="0">
              <a:solidFill>
                <a:schemeClr val="accent5">
                  <a:lumMod val="25000"/>
                </a:schemeClr>
              </a:solidFill>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9608449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pic>
        <p:nvPicPr>
          <p:cNvPr id="3" name="Picture 2">
            <a:extLst>
              <a:ext uri="{FF2B5EF4-FFF2-40B4-BE49-F238E27FC236}">
                <a16:creationId xmlns:a16="http://schemas.microsoft.com/office/drawing/2014/main" xmlns="" id="{5BB3CBA5-DFF4-419D-845A-7FEBAB2EFC18}"/>
              </a:ext>
            </a:extLst>
          </p:cNvPr>
          <p:cNvPicPr>
            <a:picLocks noChangeAspect="1"/>
          </p:cNvPicPr>
          <p:nvPr/>
        </p:nvPicPr>
        <p:blipFill>
          <a:blip r:embed="rId3"/>
          <a:stretch>
            <a:fillRect/>
          </a:stretch>
        </p:blipFill>
        <p:spPr>
          <a:xfrm>
            <a:off x="152400" y="152400"/>
            <a:ext cx="9144000" cy="5143500"/>
          </a:xfrm>
          <a:prstGeom prst="rect">
            <a:avLst/>
          </a:prstGeom>
        </p:spPr>
      </p:pic>
    </p:spTree>
    <p:extLst>
      <p:ext uri="{BB962C8B-B14F-4D97-AF65-F5344CB8AC3E}">
        <p14:creationId xmlns:p14="http://schemas.microsoft.com/office/powerpoint/2010/main" val="40916376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34107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0000"/>
                </a:solidFill>
                <a:effectLst/>
              </a:rPr>
              <a:t>Đk</a:t>
            </a:r>
            <a:r>
              <a:rPr lang="en-US" sz="5400" b="0" u="sng" dirty="0">
                <a:solidFill>
                  <a:srgbClr val="FF0000"/>
                </a:solidFill>
                <a:effectLst/>
              </a:rPr>
              <a:t>:</a:t>
            </a:r>
            <a:r>
              <a:rPr lang="en-US" sz="5400" dirty="0">
                <a:solidFill>
                  <a:srgbClr val="7030A0"/>
                </a:solidFill>
                <a:effectLst/>
              </a:rPr>
              <a:t> </a:t>
            </a:r>
            <a:r>
              <a:rPr lang="vi-VN" dirty="0">
                <a:solidFill>
                  <a:schemeClr val="accent5">
                    <a:lumMod val="25000"/>
                  </a:schemeClr>
                </a:solidFill>
              </a:rPr>
              <a:t>Diệu vời như ánh trăng và rực rỡ như vầng thái dương. Ôi Maria Mẹ Thiên Chúa! Là máng xối ơn Trời cho thế nhân bao đời. Con tôn vinh Mẹ, ca khen danh Mẹ, vì nhờ Mẹ mà Chúa Giêsu đã xuống thế ở cùng chúng con.</a:t>
            </a:r>
            <a:endParaRPr lang="vi-VN" sz="5400" b="0" dirty="0">
              <a:solidFill>
                <a:schemeClr val="accent5">
                  <a:lumMod val="25000"/>
                </a:schemeClr>
              </a:solidFill>
              <a:effectLst/>
            </a:endParaRPr>
          </a:p>
        </p:txBody>
      </p:sp>
    </p:spTree>
    <p:extLst>
      <p:ext uri="{BB962C8B-B14F-4D97-AF65-F5344CB8AC3E}">
        <p14:creationId xmlns:p14="http://schemas.microsoft.com/office/powerpoint/2010/main" val="334860909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3250</TotalTime>
  <Words>2249</Words>
  <Application>Microsoft Office PowerPoint</Application>
  <PresentationFormat>On-screen Show (16:9)</PresentationFormat>
  <Paragraphs>163</Paragraphs>
  <Slides>83</Slides>
  <Notes>6</Notes>
  <HiddenSlides>0</HiddenSlides>
  <MMClips>0</MMClips>
  <ScaleCrop>false</ScaleCrop>
  <HeadingPairs>
    <vt:vector size="4" baseType="variant">
      <vt:variant>
        <vt:lpstr>Theme</vt:lpstr>
      </vt:variant>
      <vt:variant>
        <vt:i4>7</vt:i4>
      </vt:variant>
      <vt:variant>
        <vt:lpstr>Slide Titles</vt:lpstr>
      </vt:variant>
      <vt:variant>
        <vt:i4>83</vt:i4>
      </vt:variant>
    </vt:vector>
  </HeadingPairs>
  <TitlesOfParts>
    <vt:vector size="90" baseType="lpstr">
      <vt:lpstr>Default Design</vt:lpstr>
      <vt:lpstr>10_Default Design</vt:lpstr>
      <vt:lpstr>1_Default Design</vt:lpstr>
      <vt:lpstr>6_Default Design</vt:lpstr>
      <vt:lpstr>36_Default Design</vt:lpstr>
      <vt:lpstr>18_Office Theme</vt:lpstr>
      <vt:lpstr>3_Default Design</vt:lpstr>
      <vt:lpstr> </vt:lpstr>
      <vt:lpstr> </vt:lpstr>
      <vt:lpstr> </vt:lpstr>
      <vt:lpstr> </vt:lpstr>
      <vt:lpstr> </vt:lpstr>
      <vt:lpstr> </vt:lpstr>
      <vt:lpstr>Đk: Diệu vời như ánh trăng và rực rỡ như vầng thái dương. Ôi Maria Mẹ Thiên Chúa! Là máng xối ơn Trời cho thế nhân bao đời. Con tôn vinh Mẹ, ca khen danh Mẹ, vì nhờ Mẹ mà Chúa Giêsu đã xuống thế ở cùng chúng con.</vt:lpstr>
      <vt:lpstr>Tk1: Maria ngày đêm con vẫn một niềm, một niềm xác tín: Mẹ là Hiền Mẫu của con! Và mãi mãi con sẽ là đứa con ngoan của Mẹ thôi.</vt:lpstr>
      <vt:lpstr>Đk: Diệu vời như ánh trăng và rực rỡ như vầng thái dương. Ôi Maria Mẹ Thiên Chúa! Là máng xối ơn Trời cho thế nhân bao đời. Con tôn vinh Mẹ, ca khen danh Mẹ, vì nhờ Mẹ mà Chúa Giêsu đã xuống thế ở cùng chúng con.</vt:lpstr>
      <vt:lpstr>Tk2: Maria ngày đêm con vẫn mong chờ: ngày về cõi phúc cùng Mẹ vang tiếng ngợi khen. Mùa xuân ấy không bao giờ vút bay theo giòng thời gian.</vt:lpstr>
      <vt:lpstr>Đk: Diệu vời như ánh trăng và rực rỡ như vầng thái dương. Ôi Maria Mẹ Thiên Chúa! Là máng xối ơn Trời cho thế nhân bao đời. Con tôn vinh Mẹ, ca khen danh Mẹ, vì nhờ Mẹ mà Chúa Giêsu đã xuống thế ở cùng chúng con.</vt:lpstr>
      <vt:lpstr>Tk3: Maria ngày đêm con nhắc tên Mẹ, biển đời vỗ sóng gọi tình Mẹ giữa đại dương. Và mãi mãi trông lên Mẹ: Ánh sao mai dọi trời đêm.</vt:lpstr>
      <vt:lpstr> </vt:lpstr>
      <vt:lpstr> </vt:lpstr>
      <vt:lpstr> </vt:lpstr>
      <vt:lpstr> </vt:lpstr>
      <vt:lpstr> </vt:lpstr>
      <vt:lpstr> </vt:lpstr>
      <vt:lpstr> </vt:lpstr>
      <vt:lpstr> </vt:lpstr>
      <vt:lpstr> </vt:lpstr>
      <vt:lpstr> </vt:lpstr>
      <vt:lpstr>PowerPoint Presentation</vt:lpstr>
      <vt:lpstr> </vt:lpstr>
      <vt:lpstr> </vt:lpstr>
      <vt:lpstr> </vt:lpstr>
      <vt:lpstr>Tk1: Nguyện Chúa đoái thương ban muôn vàn ơn lành, Tôn nhan Ngài rày xin chiếu sáng. Đường Chúa khắp trên địa cầu hay biết, các nước trông ơn Ngài cứu độ.</vt:lpstr>
      <vt:lpstr> </vt:lpstr>
      <vt:lpstr>Tk2:  Vì Chúa sẽ công minh cai trị địa cầu, muôn dân nào mừng vui hát xướng. Ngài sẽ hiển minh trị vì muôn nước, thống lãnh muôn dân tộc cõi trần.</vt:lpstr>
      <vt:lpstr> </vt:lpstr>
      <vt:lpstr>Tk3: Lạy Chúa, chớ chi chư dân cảm tạ Ngài, chư dân đồng thanh cảm mến Chúa. Nguyện Chúa khứng ban ngàn muôn ân phúc, cõi đất hãy tôn sợ kính thờ.</vt:lpstr>
      <vt:lpstr> </vt:lpstr>
      <vt:lpstr>PowerPoint Presentation</vt:lpstr>
      <vt:lpstr> </vt:lpstr>
      <vt:lpstr> </vt:lpstr>
      <vt:lpstr> </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Tk1: Cung chúc Trinh Vương không hề nhiễm tội truyền. Thật Mẹ là Mẹ Thiên Chúa Mẹ khiết trinh trọn đời. Cung chúc Trinh Vương là kho tích ơn thiêng. Mẹ đã hy sinh hiệp thông để cứu chuộc nhân loại.</vt:lpstr>
      <vt:lpstr> </vt:lpstr>
      <vt:lpstr>Tk2: Cung chúc Trinh Vương Mẹ quyền phép khôn lường. Vì Mẹ đầy ơn Thiên Chúa Mẹ Nữ Vương muôn loài. Cung chúc Trinh Vương Mẹ nhân ái yêu thương. Mẹ cứu giúp ai lạc bước ai khốn khổ trên đời.</vt:lpstr>
      <vt:lpstr> </vt:lpstr>
      <vt:lpstr> </vt:lpstr>
      <vt:lpstr> </vt:lpstr>
    </vt:vector>
  </TitlesOfParts>
  <Company>Unknown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Hùng Nam</cp:lastModifiedBy>
  <cp:revision>1587</cp:revision>
  <dcterms:created xsi:type="dcterms:W3CDTF">2000-12-31T17:05:43Z</dcterms:created>
  <dcterms:modified xsi:type="dcterms:W3CDTF">2024-12-27T10:41:38Z</dcterms:modified>
</cp:coreProperties>
</file>