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44" r:id="rId6"/>
    <p:sldMasterId id="2147483780" r:id="rId7"/>
    <p:sldMasterId id="2147483864" r:id="rId8"/>
    <p:sldMasterId id="2147483876" r:id="rId9"/>
    <p:sldMasterId id="2147483924" r:id="rId10"/>
    <p:sldMasterId id="2147483948" r:id="rId11"/>
    <p:sldMasterId id="2147483960" r:id="rId12"/>
    <p:sldMasterId id="2147483972" r:id="rId13"/>
    <p:sldMasterId id="2147483980" r:id="rId14"/>
  </p:sldMasterIdLst>
  <p:notesMasterIdLst>
    <p:notesMasterId r:id="rId91"/>
  </p:notesMasterIdLst>
  <p:sldIdLst>
    <p:sldId id="365" r:id="rId15"/>
    <p:sldId id="359" r:id="rId16"/>
    <p:sldId id="9777" r:id="rId17"/>
    <p:sldId id="9754" r:id="rId18"/>
    <p:sldId id="373" r:id="rId19"/>
    <p:sldId id="9617" r:id="rId20"/>
    <p:sldId id="9724" r:id="rId21"/>
    <p:sldId id="9778" r:id="rId22"/>
    <p:sldId id="9779" r:id="rId23"/>
    <p:sldId id="9780" r:id="rId24"/>
    <p:sldId id="9781" r:id="rId25"/>
    <p:sldId id="9782" r:id="rId26"/>
    <p:sldId id="9783" r:id="rId27"/>
    <p:sldId id="9593" r:id="rId28"/>
    <p:sldId id="9329" r:id="rId29"/>
    <p:sldId id="9701" r:id="rId30"/>
    <p:sldId id="8578" r:id="rId31"/>
    <p:sldId id="9772" r:id="rId32"/>
    <p:sldId id="9702" r:id="rId33"/>
    <p:sldId id="9773" r:id="rId34"/>
    <p:sldId id="9718" r:id="rId35"/>
    <p:sldId id="9774" r:id="rId36"/>
    <p:sldId id="9341" r:id="rId37"/>
    <p:sldId id="9775" r:id="rId38"/>
    <p:sldId id="8788" r:id="rId39"/>
    <p:sldId id="9776" r:id="rId40"/>
    <p:sldId id="9771" r:id="rId41"/>
    <p:sldId id="9714" r:id="rId42"/>
    <p:sldId id="9758" r:id="rId43"/>
    <p:sldId id="9759" r:id="rId44"/>
    <p:sldId id="9760" r:id="rId45"/>
    <p:sldId id="9761" r:id="rId46"/>
    <p:sldId id="9762" r:id="rId47"/>
    <p:sldId id="9763" r:id="rId48"/>
    <p:sldId id="9764" r:id="rId49"/>
    <p:sldId id="9765" r:id="rId50"/>
    <p:sldId id="9766" r:id="rId51"/>
    <p:sldId id="9767" r:id="rId52"/>
    <p:sldId id="9768" r:id="rId53"/>
    <p:sldId id="9769" r:id="rId54"/>
    <p:sldId id="9770" r:id="rId55"/>
    <p:sldId id="9706" r:id="rId56"/>
    <p:sldId id="8757" r:id="rId57"/>
    <p:sldId id="9797" r:id="rId58"/>
    <p:sldId id="8794" r:id="rId59"/>
    <p:sldId id="9727" r:id="rId60"/>
    <p:sldId id="8759" r:id="rId61"/>
    <p:sldId id="9798" r:id="rId62"/>
    <p:sldId id="9784" r:id="rId63"/>
    <p:sldId id="9785" r:id="rId64"/>
    <p:sldId id="9799" r:id="rId65"/>
    <p:sldId id="9786" r:id="rId66"/>
    <p:sldId id="8359" r:id="rId67"/>
    <p:sldId id="9715" r:id="rId68"/>
    <p:sldId id="2166" r:id="rId69"/>
    <p:sldId id="2187" r:id="rId70"/>
    <p:sldId id="9667" r:id="rId71"/>
    <p:sldId id="9787" r:id="rId72"/>
    <p:sldId id="9788" r:id="rId73"/>
    <p:sldId id="9789" r:id="rId74"/>
    <p:sldId id="9790" r:id="rId75"/>
    <p:sldId id="9793" r:id="rId76"/>
    <p:sldId id="9794" r:id="rId77"/>
    <p:sldId id="9795" r:id="rId78"/>
    <p:sldId id="9796" r:id="rId79"/>
    <p:sldId id="9532" r:id="rId80"/>
    <p:sldId id="9716" r:id="rId81"/>
    <p:sldId id="8508" r:id="rId82"/>
    <p:sldId id="9117" r:id="rId83"/>
    <p:sldId id="9745" r:id="rId84"/>
    <p:sldId id="9746" r:id="rId85"/>
    <p:sldId id="9688" r:id="rId86"/>
    <p:sldId id="9610" r:id="rId87"/>
    <p:sldId id="9747" r:id="rId88"/>
    <p:sldId id="9748" r:id="rId89"/>
    <p:sldId id="9756" r:id="rId9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33" autoAdjust="0"/>
  </p:normalViewPr>
  <p:slideViewPr>
    <p:cSldViewPr>
      <p:cViewPr varScale="1">
        <p:scale>
          <a:sx n="87" d="100"/>
          <a:sy n="87" d="100"/>
        </p:scale>
        <p:origin x="240" y="78"/>
      </p:cViewPr>
      <p:guideLst>
        <p:guide orient="horz" pos="1620"/>
        <p:guide pos="2880"/>
      </p:guideLst>
    </p:cSldViewPr>
  </p:slideViewPr>
  <p:outlineViewPr>
    <p:cViewPr>
      <p:scale>
        <a:sx n="33" d="100"/>
        <a:sy n="33" d="100"/>
      </p:scale>
      <p:origin x="0" y="129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90" Type="http://schemas.openxmlformats.org/officeDocument/2006/relationships/slide" Target="slides/slide76.xml"/><Relationship Id="rId95" Type="http://schemas.openxmlformats.org/officeDocument/2006/relationships/tableStyles" Target="tableStyles.xml"/><Relationship Id="rId22" Type="http://schemas.openxmlformats.org/officeDocument/2006/relationships/slide" Target="slides/slide8.xml"/><Relationship Id="rId27" Type="http://schemas.openxmlformats.org/officeDocument/2006/relationships/slide" Target="slides/slide13.xml"/><Relationship Id="rId43" Type="http://schemas.openxmlformats.org/officeDocument/2006/relationships/slide" Target="slides/slide29.xml"/><Relationship Id="rId48" Type="http://schemas.openxmlformats.org/officeDocument/2006/relationships/slide" Target="slides/slide34.xml"/><Relationship Id="rId64" Type="http://schemas.openxmlformats.org/officeDocument/2006/relationships/slide" Target="slides/slide50.xml"/><Relationship Id="rId69"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61" Type="http://schemas.openxmlformats.org/officeDocument/2006/relationships/slide" Target="slides/slide47.xml"/><Relationship Id="rId82" Type="http://schemas.openxmlformats.org/officeDocument/2006/relationships/slide" Target="slides/slide68.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E28BD-B587-4973-9E9F-11A53EFF7A64}" type="datetimeFigureOut">
              <a:rPr lang="en-US" smtClean="0"/>
              <a:t>12/19/2024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64B27-77E3-4813-A8F1-2A76335C3BEB}" type="slidenum">
              <a:rPr lang="en-US" smtClean="0"/>
              <a:t>‹#›</a:t>
            </a:fld>
            <a:endParaRPr lang="en-US"/>
          </a:p>
        </p:txBody>
      </p:sp>
    </p:spTree>
    <p:extLst>
      <p:ext uri="{BB962C8B-B14F-4D97-AF65-F5344CB8AC3E}">
        <p14:creationId xmlns:p14="http://schemas.microsoft.com/office/powerpoint/2010/main" val="160702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365914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2122992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391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878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755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79113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14314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551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0330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15579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2483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34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837554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9844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10949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92972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3387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9285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74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617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3761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64522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085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8609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3126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9141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614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9683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31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5122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991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5355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65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3846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97447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828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918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7492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58006018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819070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86892286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1792453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5443654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7451981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916075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4259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1485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44484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0268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85676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3040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86685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7232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62266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94783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2474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8432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217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781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355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39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38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731357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713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94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679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748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547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367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170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818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372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24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491086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287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311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850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19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982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727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519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98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7362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18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098620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12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383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937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107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617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753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6940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7925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689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10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361358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2882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2743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694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3359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23545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8163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3775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4548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0304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61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983299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8888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7479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6218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74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6225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1434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5823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090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2590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47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9779542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8942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3452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917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56016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6905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2751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1654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1285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3952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437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689110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7487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7501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4032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2517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199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0505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2117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9474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3067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84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2405579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3301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71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4293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2695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6832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3213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31951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3276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4449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137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9" Type="http://schemas.openxmlformats.org/officeDocument/2006/relationships/image" Target="../media/image1.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pn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t>12/19/2024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t>‹#›</a:t>
            </a:fld>
            <a:endParaRPr lang="en-US"/>
          </a:p>
        </p:txBody>
      </p:sp>
    </p:spTree>
    <p:extLst>
      <p:ext uri="{BB962C8B-B14F-4D97-AF65-F5344CB8AC3E}">
        <p14:creationId xmlns:p14="http://schemas.microsoft.com/office/powerpoint/2010/main" val="1699087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8659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23552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11287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12915009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852251"/>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10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3630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865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369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34473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26241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54080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12/19/2024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47034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6.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4435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1"/>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en-US" sz="5500" b="1" u="sng" dirty="0">
                <a:solidFill>
                  <a:srgbClr val="FFFF00"/>
                </a:solidFill>
                <a:effectLst>
                  <a:outerShdw blurRad="38100" dist="38100" dir="2700000" algn="tl">
                    <a:srgbClr val="000000">
                      <a:alpha val="43137"/>
                    </a:srgbClr>
                  </a:outerShdw>
                </a:effectLst>
                <a:latin typeface="+mj-lt"/>
              </a:rPr>
              <a:t>T</a:t>
            </a:r>
            <a:r>
              <a:rPr lang="vi-VN" sz="5500" b="1" u="sng" dirty="0">
                <a:solidFill>
                  <a:srgbClr val="FFFF00"/>
                </a:solidFill>
                <a:effectLst>
                  <a:outerShdw blurRad="38100" dist="38100" dir="2700000" algn="tl">
                    <a:srgbClr val="000000">
                      <a:alpha val="43137"/>
                    </a:srgbClr>
                  </a:outerShdw>
                </a:effectLst>
                <a:latin typeface="+mj-lt"/>
              </a:rPr>
              <a:t>k</a:t>
            </a:r>
            <a:r>
              <a:rPr lang="en-US" sz="5500" b="1" u="sng" dirty="0">
                <a:solidFill>
                  <a:srgbClr val="FFFF00"/>
                </a:solidFill>
                <a:effectLst>
                  <a:outerShdw blurRad="38100" dist="38100" dir="2700000" algn="tl">
                    <a:srgbClr val="000000">
                      <a:alpha val="43137"/>
                    </a:srgbClr>
                  </a:outerShdw>
                </a:effectLst>
                <a:latin typeface="+mj-lt"/>
              </a:rPr>
              <a:t>3</a:t>
            </a:r>
            <a:r>
              <a:rPr lang="vi-VN" sz="5500" b="1" u="sng" dirty="0">
                <a:solidFill>
                  <a:srgbClr val="FFFF00"/>
                </a:solidFill>
                <a:effectLst>
                  <a:outerShdw blurRad="38100" dist="38100" dir="2700000" algn="tl">
                    <a:srgbClr val="000000">
                      <a:alpha val="43137"/>
                    </a:srgbClr>
                  </a:outerShdw>
                </a:effectLst>
                <a:latin typeface="+mj-lt"/>
              </a:rPr>
              <a:t>:</a:t>
            </a:r>
            <a:r>
              <a:rPr lang="vi-VN" sz="5500" b="1" dirty="0">
                <a:solidFill>
                  <a:srgbClr val="FFFF00"/>
                </a:solidFill>
                <a:effectLst>
                  <a:outerShdw blurRad="38100" dist="38100" dir="2700000" algn="tl">
                    <a:srgbClr val="000000">
                      <a:alpha val="43137"/>
                    </a:srgbClr>
                  </a:outerShdw>
                </a:effectLst>
                <a:latin typeface="+mj-lt"/>
              </a:rPr>
              <a:t> </a:t>
            </a:r>
            <a:r>
              <a:rPr lang="en-US" sz="5500" b="1" dirty="0">
                <a:solidFill>
                  <a:schemeClr val="bg1"/>
                </a:solidFill>
                <a:effectLst>
                  <a:outerShdw blurRad="38100" dist="38100" dir="2700000" algn="tl">
                    <a:srgbClr val="000000">
                      <a:alpha val="43137"/>
                    </a:srgbClr>
                  </a:outerShdw>
                </a:effectLst>
                <a:latin typeface="+mj-lt"/>
              </a:rPr>
              <a:t>Con </a:t>
            </a:r>
            <a:r>
              <a:rPr lang="en-US" sz="5500" b="1" dirty="0" err="1">
                <a:solidFill>
                  <a:schemeClr val="bg1"/>
                </a:solidFill>
                <a:effectLst>
                  <a:outerShdw blurRad="38100" dist="38100" dir="2700000" algn="tl">
                    <a:srgbClr val="000000">
                      <a:alpha val="43137"/>
                    </a:srgbClr>
                  </a:outerShdw>
                </a:effectLst>
                <a:latin typeface="+mj-lt"/>
              </a:rPr>
              <a:t>Thiên</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Chúa</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đã</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hiến</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thân</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mình</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và</a:t>
            </a:r>
            <a:r>
              <a:rPr lang="en-US" sz="5500" b="1" dirty="0">
                <a:solidFill>
                  <a:schemeClr val="bg1"/>
                </a:solidFill>
                <a:effectLst>
                  <a:outerShdw blurRad="38100" dist="38100" dir="2700000" algn="tl">
                    <a:srgbClr val="000000">
                      <a:alpha val="43137"/>
                    </a:srgbClr>
                  </a:outerShdw>
                </a:effectLst>
                <a:latin typeface="+mj-lt"/>
              </a:rPr>
              <a:t> Ng</a:t>
            </a:r>
            <a:r>
              <a:rPr lang="vi-VN" sz="5500" b="1" dirty="0">
                <a:solidFill>
                  <a:schemeClr val="bg1"/>
                </a:solidFill>
                <a:effectLst>
                  <a:outerShdw blurRad="38100" dist="38100" dir="2700000" algn="tl">
                    <a:srgbClr val="000000">
                      <a:alpha val="43137"/>
                    </a:srgbClr>
                  </a:outerShdw>
                </a:effectLst>
                <a:latin typeface="+mj-lt"/>
              </a:rPr>
              <a:t>ư</a:t>
            </a:r>
            <a:r>
              <a:rPr lang="en-US" sz="5500" b="1" dirty="0" err="1">
                <a:solidFill>
                  <a:schemeClr val="bg1"/>
                </a:solidFill>
                <a:effectLst>
                  <a:outerShdw blurRad="38100" dist="38100" dir="2700000" algn="tl">
                    <a:srgbClr val="000000">
                      <a:alpha val="43137"/>
                    </a:srgbClr>
                  </a:outerShdw>
                </a:effectLst>
                <a:latin typeface="+mj-lt"/>
              </a:rPr>
              <a:t>ời</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đã</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sống</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trong</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tâm</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tình</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hòa</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bình</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Muôn</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dân</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hỡi</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hãy</a:t>
            </a:r>
            <a:r>
              <a:rPr lang="en-US" sz="5500" b="1" dirty="0">
                <a:solidFill>
                  <a:schemeClr val="bg1"/>
                </a:solidFill>
                <a:effectLst>
                  <a:outerShdw blurRad="38100" dist="38100" dir="2700000" algn="tl">
                    <a:srgbClr val="000000">
                      <a:alpha val="43137"/>
                    </a:srgbClr>
                  </a:outerShdw>
                </a:effectLst>
                <a:latin typeface="+mj-lt"/>
              </a:rPr>
              <a:t> tin n</a:t>
            </a:r>
            <a:r>
              <a:rPr lang="vi-VN" sz="5500" b="1" dirty="0">
                <a:solidFill>
                  <a:schemeClr val="bg1"/>
                </a:solidFill>
                <a:effectLst>
                  <a:outerShdw blurRad="38100" dist="38100" dir="2700000" algn="tl">
                    <a:srgbClr val="000000">
                      <a:alpha val="43137"/>
                    </a:srgbClr>
                  </a:outerShdw>
                </a:effectLst>
                <a:latin typeface="+mj-lt"/>
              </a:rPr>
              <a:t>ơ</a:t>
            </a:r>
            <a:r>
              <a:rPr lang="en-US" sz="5500" b="1" dirty="0" err="1">
                <a:solidFill>
                  <a:schemeClr val="bg1"/>
                </a:solidFill>
                <a:effectLst>
                  <a:outerShdw blurRad="38100" dist="38100" dir="2700000" algn="tl">
                    <a:srgbClr val="000000">
                      <a:alpha val="43137"/>
                    </a:srgbClr>
                  </a:outerShdw>
                </a:effectLst>
                <a:latin typeface="+mj-lt"/>
              </a:rPr>
              <a:t>i</a:t>
            </a:r>
            <a:r>
              <a:rPr lang="en-US" sz="5500" b="1" dirty="0">
                <a:solidFill>
                  <a:schemeClr val="bg1"/>
                </a:solidFill>
                <a:effectLst>
                  <a:outerShdw blurRad="38100" dist="38100" dir="2700000" algn="tl">
                    <a:srgbClr val="000000">
                      <a:alpha val="43137"/>
                    </a:srgbClr>
                  </a:outerShdw>
                </a:effectLst>
                <a:latin typeface="+mj-lt"/>
              </a:rPr>
              <a:t> Ng</a:t>
            </a:r>
            <a:r>
              <a:rPr lang="vi-VN" sz="5500" b="1" dirty="0">
                <a:solidFill>
                  <a:schemeClr val="bg1"/>
                </a:solidFill>
                <a:effectLst>
                  <a:outerShdw blurRad="38100" dist="38100" dir="2700000" algn="tl">
                    <a:srgbClr val="000000">
                      <a:alpha val="43137"/>
                    </a:srgbClr>
                  </a:outerShdw>
                </a:effectLst>
                <a:latin typeface="+mj-lt"/>
              </a:rPr>
              <a:t>ư</a:t>
            </a:r>
            <a:r>
              <a:rPr lang="en-US" sz="5500" b="1" dirty="0" err="1">
                <a:solidFill>
                  <a:schemeClr val="bg1"/>
                </a:solidFill>
                <a:effectLst>
                  <a:outerShdw blurRad="38100" dist="38100" dir="2700000" algn="tl">
                    <a:srgbClr val="000000">
                      <a:alpha val="43137"/>
                    </a:srgbClr>
                  </a:outerShdw>
                </a:effectLst>
                <a:latin typeface="+mj-lt"/>
              </a:rPr>
              <a:t>ời</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Vì</a:t>
            </a:r>
            <a:r>
              <a:rPr lang="en-US" sz="5500" b="1" dirty="0">
                <a:solidFill>
                  <a:schemeClr val="bg1"/>
                </a:solidFill>
                <a:effectLst>
                  <a:outerShdw blurRad="38100" dist="38100" dir="2700000" algn="tl">
                    <a:srgbClr val="000000">
                      <a:alpha val="43137"/>
                    </a:srgbClr>
                  </a:outerShdw>
                </a:effectLst>
                <a:latin typeface="+mj-lt"/>
              </a:rPr>
              <a:t> Ng</a:t>
            </a:r>
            <a:r>
              <a:rPr lang="vi-VN" sz="5500" b="1" dirty="0">
                <a:solidFill>
                  <a:schemeClr val="bg1"/>
                </a:solidFill>
                <a:effectLst>
                  <a:outerShdw blurRad="38100" dist="38100" dir="2700000" algn="tl">
                    <a:srgbClr val="000000">
                      <a:alpha val="43137"/>
                    </a:srgbClr>
                  </a:outerShdw>
                </a:effectLst>
                <a:latin typeface="+mj-lt"/>
              </a:rPr>
              <a:t>ư</a:t>
            </a:r>
            <a:r>
              <a:rPr lang="en-US" sz="5500" b="1" dirty="0" err="1">
                <a:solidFill>
                  <a:schemeClr val="bg1"/>
                </a:solidFill>
                <a:effectLst>
                  <a:outerShdw blurRad="38100" dist="38100" dir="2700000" algn="tl">
                    <a:srgbClr val="000000">
                      <a:alpha val="43137"/>
                    </a:srgbClr>
                  </a:outerShdw>
                </a:effectLst>
                <a:latin typeface="+mj-lt"/>
              </a:rPr>
              <a:t>ời</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đến</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thắp</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lên</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niềm</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vui</a:t>
            </a:r>
            <a:r>
              <a:rPr lang="en-US" sz="5500" b="1" dirty="0">
                <a:solidFill>
                  <a:schemeClr val="bg1"/>
                </a:solidFill>
                <a:effectLst>
                  <a:outerShdw blurRad="38100" dist="38100" dir="2700000" algn="tl">
                    <a:srgbClr val="000000">
                      <a:alpha val="43137"/>
                    </a:srgbClr>
                  </a:outerShdw>
                </a:effectLst>
                <a:latin typeface="+mj-lt"/>
              </a:rPr>
              <a:t>.</a:t>
            </a:r>
            <a:endParaRPr lang="vi-VN" sz="55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6001829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361950"/>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en-US" sz="7200" b="1" u="sng" dirty="0" err="1">
                <a:solidFill>
                  <a:srgbClr val="FFFF00"/>
                </a:solidFill>
                <a:effectLst>
                  <a:outerShdw blurRad="38100" dist="38100" dir="2700000" algn="tl">
                    <a:srgbClr val="000000">
                      <a:alpha val="43137"/>
                    </a:srgbClr>
                  </a:outerShdw>
                </a:effectLst>
                <a:latin typeface="+mj-lt"/>
              </a:rPr>
              <a:t>Đk</a:t>
            </a:r>
            <a:r>
              <a:rPr lang="en-US" sz="7200" b="1" u="sng" dirty="0">
                <a:solidFill>
                  <a:srgbClr val="FFFF00"/>
                </a:solidFill>
                <a:effectLst>
                  <a:outerShdw blurRad="38100" dist="38100" dir="2700000" algn="tl">
                    <a:srgbClr val="000000">
                      <a:alpha val="43137"/>
                    </a:srgbClr>
                  </a:outerShdw>
                </a:effectLst>
                <a:latin typeface="+mj-lt"/>
              </a:rPr>
              <a:t>:</a:t>
            </a:r>
            <a:r>
              <a:rPr lang="vi-VN" sz="7200" b="1" dirty="0">
                <a:solidFill>
                  <a:prstClr val="white"/>
                </a:solidFill>
                <a:effectLst>
                  <a:outerShdw blurRad="38100" dist="38100" dir="2700000" algn="tl">
                    <a:srgbClr val="000000">
                      <a:alpha val="43137"/>
                    </a:srgbClr>
                  </a:outerShdw>
                </a:effectLst>
                <a:latin typeface="+mj-lt"/>
              </a:rPr>
              <a:t> </a:t>
            </a:r>
            <a:r>
              <a:rPr lang="en-US" sz="7200" b="1" dirty="0">
                <a:solidFill>
                  <a:prstClr val="white"/>
                </a:solidFill>
                <a:effectLst>
                  <a:outerShdw blurRad="38100" dist="38100" dir="2700000" algn="tl">
                    <a:srgbClr val="000000">
                      <a:alpha val="43137"/>
                    </a:srgbClr>
                  </a:outerShdw>
                </a:effectLst>
                <a:latin typeface="+mj-lt"/>
              </a:rPr>
              <a:t>Glo...</a:t>
            </a:r>
            <a:r>
              <a:rPr lang="en-US" sz="7200" b="1" dirty="0" err="1">
                <a:solidFill>
                  <a:prstClr val="white"/>
                </a:solidFill>
                <a:effectLst>
                  <a:outerShdw blurRad="38100" dist="38100" dir="2700000" algn="tl">
                    <a:srgbClr val="000000">
                      <a:alpha val="43137"/>
                    </a:srgbClr>
                  </a:outerShdw>
                </a:effectLst>
                <a:latin typeface="+mj-lt"/>
              </a:rPr>
              <a:t>ri</a:t>
            </a:r>
            <a:r>
              <a:rPr lang="en-US" sz="7200" b="1" dirty="0">
                <a:solidFill>
                  <a:prstClr val="white"/>
                </a:solidFill>
                <a:effectLst>
                  <a:outerShdw blurRad="38100" dist="38100" dir="2700000" algn="tl">
                    <a:srgbClr val="000000">
                      <a:alpha val="43137"/>
                    </a:srgbClr>
                  </a:outerShdw>
                </a:effectLst>
                <a:latin typeface="+mj-lt"/>
              </a:rPr>
              <a:t>...a In-ex-</a:t>
            </a:r>
            <a:r>
              <a:rPr lang="en-US" sz="7200" b="1" dirty="0" err="1">
                <a:solidFill>
                  <a:prstClr val="white"/>
                </a:solidFill>
                <a:effectLst>
                  <a:outerShdw blurRad="38100" dist="38100" dir="2700000" algn="tl">
                    <a:srgbClr val="000000">
                      <a:alpha val="43137"/>
                    </a:srgbClr>
                  </a:outerShdw>
                </a:effectLst>
                <a:latin typeface="+mj-lt"/>
              </a:rPr>
              <a:t>cel</a:t>
            </a:r>
            <a:r>
              <a:rPr lang="en-US" sz="7200" b="1" dirty="0">
                <a:solidFill>
                  <a:prstClr val="white"/>
                </a:solidFill>
                <a:effectLst>
                  <a:outerShdw blurRad="38100" dist="38100" dir="2700000" algn="tl">
                    <a:srgbClr val="000000">
                      <a:alpha val="43137"/>
                    </a:srgbClr>
                  </a:outerShdw>
                </a:effectLst>
                <a:latin typeface="+mj-lt"/>
              </a:rPr>
              <a:t>-sis De-o. Glo…</a:t>
            </a:r>
            <a:r>
              <a:rPr lang="en-US" sz="7200" b="1" dirty="0" err="1">
                <a:solidFill>
                  <a:prstClr val="white"/>
                </a:solidFill>
                <a:effectLst>
                  <a:outerShdw blurRad="38100" dist="38100" dir="2700000" algn="tl">
                    <a:srgbClr val="000000">
                      <a:alpha val="43137"/>
                    </a:srgbClr>
                  </a:outerShdw>
                </a:effectLst>
                <a:latin typeface="+mj-lt"/>
              </a:rPr>
              <a:t>ri</a:t>
            </a:r>
            <a:r>
              <a:rPr lang="en-US" sz="7200" b="1" dirty="0">
                <a:solidFill>
                  <a:prstClr val="white"/>
                </a:solidFill>
                <a:effectLst>
                  <a:outerShdw blurRad="38100" dist="38100" dir="2700000" algn="tl">
                    <a:srgbClr val="000000">
                      <a:alpha val="43137"/>
                    </a:srgbClr>
                  </a:outerShdw>
                </a:effectLst>
                <a:latin typeface="+mj-lt"/>
              </a:rPr>
              <a:t>...a In-ex-</a:t>
            </a:r>
            <a:r>
              <a:rPr lang="en-US" sz="7200" b="1" dirty="0" err="1">
                <a:solidFill>
                  <a:prstClr val="white"/>
                </a:solidFill>
                <a:effectLst>
                  <a:outerShdw blurRad="38100" dist="38100" dir="2700000" algn="tl">
                    <a:srgbClr val="000000">
                      <a:alpha val="43137"/>
                    </a:srgbClr>
                  </a:outerShdw>
                </a:effectLst>
                <a:latin typeface="+mj-lt"/>
              </a:rPr>
              <a:t>cel</a:t>
            </a:r>
            <a:r>
              <a:rPr lang="en-US" sz="7200" b="1" dirty="0">
                <a:solidFill>
                  <a:prstClr val="white"/>
                </a:solidFill>
                <a:effectLst>
                  <a:outerShdw blurRad="38100" dist="38100" dir="2700000" algn="tl">
                    <a:srgbClr val="000000">
                      <a:alpha val="43137"/>
                    </a:srgbClr>
                  </a:outerShdw>
                </a:effectLst>
                <a:latin typeface="+mj-lt"/>
              </a:rPr>
              <a:t>-sis De-o.</a:t>
            </a:r>
            <a:endParaRPr lang="vi-VN" sz="7200" b="1" dirty="0">
              <a:solidFill>
                <a:prstClr val="white"/>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23203056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1"/>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en-US" sz="5400" b="1" u="sng" dirty="0">
                <a:solidFill>
                  <a:srgbClr val="FFFF00"/>
                </a:solidFill>
                <a:effectLst>
                  <a:outerShdw blurRad="38100" dist="38100" dir="2700000" algn="tl">
                    <a:srgbClr val="000000">
                      <a:alpha val="43137"/>
                    </a:srgbClr>
                  </a:outerShdw>
                </a:effectLst>
                <a:latin typeface="+mj-lt"/>
              </a:rPr>
              <a:t>T</a:t>
            </a:r>
            <a:r>
              <a:rPr lang="vi-VN" sz="5400" b="1" u="sng" dirty="0">
                <a:solidFill>
                  <a:srgbClr val="FFFF00"/>
                </a:solidFill>
                <a:effectLst>
                  <a:outerShdw blurRad="38100" dist="38100" dir="2700000" algn="tl">
                    <a:srgbClr val="000000">
                      <a:alpha val="43137"/>
                    </a:srgbClr>
                  </a:outerShdw>
                </a:effectLst>
                <a:latin typeface="+mj-lt"/>
              </a:rPr>
              <a:t>k</a:t>
            </a:r>
            <a:r>
              <a:rPr lang="en-US" sz="5400" b="1" u="sng" dirty="0">
                <a:solidFill>
                  <a:srgbClr val="FFFF00"/>
                </a:solidFill>
                <a:effectLst>
                  <a:outerShdw blurRad="38100" dist="38100" dir="2700000" algn="tl">
                    <a:srgbClr val="000000">
                      <a:alpha val="43137"/>
                    </a:srgbClr>
                  </a:outerShdw>
                </a:effectLst>
                <a:latin typeface="+mj-lt"/>
              </a:rPr>
              <a:t>4</a:t>
            </a:r>
            <a:r>
              <a:rPr lang="vi-VN" sz="5400" b="1" u="sng" dirty="0">
                <a:solidFill>
                  <a:srgbClr val="FFFF00"/>
                </a:solidFill>
                <a:effectLst>
                  <a:outerShdw blurRad="38100" dist="38100" dir="2700000" algn="tl">
                    <a:srgbClr val="000000">
                      <a:alpha val="43137"/>
                    </a:srgbClr>
                  </a:outerShdw>
                </a:effectLst>
                <a:latin typeface="+mj-lt"/>
              </a:rPr>
              <a:t>:</a:t>
            </a:r>
            <a:r>
              <a:rPr lang="vi-VN" sz="5400" b="1" dirty="0">
                <a:solidFill>
                  <a:srgbClr val="FFFF00"/>
                </a:solidFill>
                <a:effectLst>
                  <a:outerShdw blurRad="38100" dist="38100" dir="2700000" algn="tl">
                    <a:srgbClr val="000000">
                      <a:alpha val="43137"/>
                    </a:srgbClr>
                  </a:outerShdw>
                </a:effectLst>
                <a:latin typeface="+mj-lt"/>
              </a:rPr>
              <a:t> </a:t>
            </a:r>
            <a:r>
              <a:rPr lang="en-US" sz="5400" b="1" dirty="0">
                <a:solidFill>
                  <a:schemeClr val="bg1"/>
                </a:solidFill>
                <a:effectLst>
                  <a:outerShdw blurRad="38100" dist="38100" dir="2700000" algn="tl">
                    <a:srgbClr val="000000">
                      <a:alpha val="43137"/>
                    </a:srgbClr>
                  </a:outerShdw>
                </a:effectLst>
                <a:latin typeface="+mj-lt"/>
              </a:rPr>
              <a:t>Ping Pong </a:t>
            </a:r>
            <a:r>
              <a:rPr lang="en-US" sz="5400" b="1" dirty="0" err="1">
                <a:solidFill>
                  <a:schemeClr val="bg1"/>
                </a:solidFill>
                <a:effectLst>
                  <a:outerShdw blurRad="38100" dist="38100" dir="2700000" algn="tl">
                    <a:srgbClr val="000000">
                      <a:alpha val="43137"/>
                    </a:srgbClr>
                  </a:outerShdw>
                </a:effectLst>
                <a:latin typeface="+mj-lt"/>
              </a:rPr>
              <a:t>tiếng</a:t>
            </a:r>
            <a:r>
              <a:rPr lang="en-US" sz="5400" b="1" dirty="0">
                <a:solidFill>
                  <a:schemeClr val="bg1"/>
                </a:solidFill>
                <a:effectLst>
                  <a:outerShdw blurRad="38100" dist="38100" dir="2700000" algn="tl">
                    <a:srgbClr val="000000">
                      <a:alpha val="43137"/>
                    </a:srgbClr>
                  </a:outerShdw>
                </a:effectLst>
                <a:latin typeface="+mj-lt"/>
              </a:rPr>
              <a:t> </a:t>
            </a:r>
            <a:r>
              <a:rPr lang="en-US" sz="5400" b="1" dirty="0" err="1">
                <a:solidFill>
                  <a:schemeClr val="bg1"/>
                </a:solidFill>
                <a:effectLst>
                  <a:outerShdw blurRad="38100" dist="38100" dir="2700000" algn="tl">
                    <a:srgbClr val="000000">
                      <a:alpha val="43137"/>
                    </a:srgbClr>
                  </a:outerShdw>
                </a:effectLst>
                <a:latin typeface="+mj-lt"/>
              </a:rPr>
              <a:t>chuông</a:t>
            </a:r>
            <a:r>
              <a:rPr lang="en-US" sz="5400" b="1" dirty="0">
                <a:solidFill>
                  <a:schemeClr val="bg1"/>
                </a:solidFill>
                <a:effectLst>
                  <a:outerShdw blurRad="38100" dist="38100" dir="2700000" algn="tl">
                    <a:srgbClr val="000000">
                      <a:alpha val="43137"/>
                    </a:srgbClr>
                  </a:outerShdw>
                </a:effectLst>
                <a:latin typeface="+mj-lt"/>
              </a:rPr>
              <a:t> </a:t>
            </a:r>
            <a:r>
              <a:rPr lang="en-US" sz="5400" b="1" dirty="0" err="1">
                <a:solidFill>
                  <a:schemeClr val="bg1"/>
                </a:solidFill>
                <a:effectLst>
                  <a:outerShdw blurRad="38100" dist="38100" dir="2700000" algn="tl">
                    <a:srgbClr val="000000">
                      <a:alpha val="43137"/>
                    </a:srgbClr>
                  </a:outerShdw>
                </a:effectLst>
                <a:latin typeface="+mj-lt"/>
              </a:rPr>
              <a:t>ngân</a:t>
            </a:r>
            <a:r>
              <a:rPr lang="en-US" sz="5400" b="1" dirty="0">
                <a:solidFill>
                  <a:schemeClr val="bg1"/>
                </a:solidFill>
                <a:effectLst>
                  <a:outerShdw blurRad="38100" dist="38100" dir="2700000" algn="tl">
                    <a:srgbClr val="000000">
                      <a:alpha val="43137"/>
                    </a:srgbClr>
                  </a:outerShdw>
                </a:effectLst>
                <a:latin typeface="+mj-lt"/>
              </a:rPr>
              <a:t> </a:t>
            </a:r>
            <a:r>
              <a:rPr lang="en-US" sz="5400" b="1" dirty="0" err="1">
                <a:solidFill>
                  <a:schemeClr val="bg1"/>
                </a:solidFill>
                <a:effectLst>
                  <a:outerShdw blurRad="38100" dist="38100" dir="2700000" algn="tl">
                    <a:srgbClr val="000000">
                      <a:alpha val="43137"/>
                    </a:srgbClr>
                  </a:outerShdw>
                </a:effectLst>
                <a:latin typeface="+mj-lt"/>
              </a:rPr>
              <a:t>thanh</a:t>
            </a:r>
            <a:r>
              <a:rPr lang="en-US" sz="5400" b="1" dirty="0">
                <a:solidFill>
                  <a:schemeClr val="bg1"/>
                </a:solidFill>
                <a:effectLst>
                  <a:outerShdw blurRad="38100" dist="38100" dir="2700000" algn="tl">
                    <a:srgbClr val="000000">
                      <a:alpha val="43137"/>
                    </a:srgbClr>
                  </a:outerShdw>
                </a:effectLst>
                <a:latin typeface="+mj-lt"/>
              </a:rPr>
              <a:t> </a:t>
            </a:r>
            <a:r>
              <a:rPr lang="en-US" sz="5400" b="1" dirty="0" err="1">
                <a:solidFill>
                  <a:schemeClr val="bg1"/>
                </a:solidFill>
                <a:effectLst>
                  <a:outerShdw blurRad="38100" dist="38100" dir="2700000" algn="tl">
                    <a:srgbClr val="000000">
                      <a:alpha val="43137"/>
                    </a:srgbClr>
                  </a:outerShdw>
                </a:effectLst>
                <a:latin typeface="+mj-lt"/>
              </a:rPr>
              <a:t>bình</a:t>
            </a:r>
            <a:r>
              <a:rPr lang="en-US" sz="5400" b="1" dirty="0">
                <a:solidFill>
                  <a:schemeClr val="bg1"/>
                </a:solidFill>
                <a:effectLst>
                  <a:outerShdw blurRad="38100" dist="38100" dir="2700000" algn="tl">
                    <a:srgbClr val="000000">
                      <a:alpha val="43137"/>
                    </a:srgbClr>
                  </a:outerShdw>
                </a:effectLst>
                <a:latin typeface="+mj-lt"/>
              </a:rPr>
              <a:t> </a:t>
            </a:r>
            <a:r>
              <a:rPr lang="en-US" sz="5400" b="1" dirty="0" err="1">
                <a:solidFill>
                  <a:schemeClr val="bg1"/>
                </a:solidFill>
                <a:effectLst>
                  <a:outerShdw blurRad="38100" dist="38100" dir="2700000" algn="tl">
                    <a:srgbClr val="000000">
                      <a:alpha val="43137"/>
                    </a:srgbClr>
                  </a:outerShdw>
                </a:effectLst>
                <a:latin typeface="+mj-lt"/>
              </a:rPr>
              <a:t>nguyện</a:t>
            </a:r>
            <a:r>
              <a:rPr lang="en-US" sz="5400" b="1" dirty="0">
                <a:solidFill>
                  <a:schemeClr val="bg1"/>
                </a:solidFill>
                <a:effectLst>
                  <a:outerShdw blurRad="38100" dist="38100" dir="2700000" algn="tl">
                    <a:srgbClr val="000000">
                      <a:alpha val="43137"/>
                    </a:srgbClr>
                  </a:outerShdw>
                </a:effectLst>
                <a:latin typeface="+mj-lt"/>
              </a:rPr>
              <a:t> </a:t>
            </a:r>
            <a:r>
              <a:rPr lang="en-US" sz="5400" b="1" dirty="0" err="1">
                <a:solidFill>
                  <a:schemeClr val="bg1"/>
                </a:solidFill>
                <a:effectLst>
                  <a:outerShdw blurRad="38100" dist="38100" dir="2700000" algn="tl">
                    <a:srgbClr val="000000">
                      <a:alpha val="43137"/>
                    </a:srgbClr>
                  </a:outerShdw>
                </a:effectLst>
                <a:latin typeface="+mj-lt"/>
              </a:rPr>
              <a:t>cầu</a:t>
            </a:r>
            <a:r>
              <a:rPr lang="en-US" sz="5400" b="1" dirty="0">
                <a:solidFill>
                  <a:schemeClr val="bg1"/>
                </a:solidFill>
                <a:effectLst>
                  <a:outerShdw blurRad="38100" dist="38100" dir="2700000" algn="tl">
                    <a:srgbClr val="000000">
                      <a:alpha val="43137"/>
                    </a:srgbClr>
                  </a:outerShdw>
                </a:effectLst>
                <a:latin typeface="+mj-lt"/>
              </a:rPr>
              <a:t> </a:t>
            </a:r>
            <a:r>
              <a:rPr lang="en-US" sz="5400" b="1" dirty="0" err="1">
                <a:solidFill>
                  <a:schemeClr val="bg1"/>
                </a:solidFill>
                <a:effectLst>
                  <a:outerShdw blurRad="38100" dist="38100" dir="2700000" algn="tl">
                    <a:srgbClr val="000000">
                      <a:alpha val="43137"/>
                    </a:srgbClr>
                  </a:outerShdw>
                </a:effectLst>
                <a:latin typeface="+mj-lt"/>
              </a:rPr>
              <a:t>Chúa</a:t>
            </a:r>
            <a:r>
              <a:rPr lang="en-US" sz="5400" b="1" dirty="0">
                <a:solidFill>
                  <a:schemeClr val="bg1"/>
                </a:solidFill>
                <a:effectLst>
                  <a:outerShdw blurRad="38100" dist="38100" dir="2700000" algn="tl">
                    <a:srgbClr val="000000">
                      <a:alpha val="43137"/>
                    </a:srgbClr>
                  </a:outerShdw>
                </a:effectLst>
                <a:latin typeface="+mj-lt"/>
              </a:rPr>
              <a:t> </a:t>
            </a:r>
            <a:r>
              <a:rPr lang="en-US" sz="5400" b="1" dirty="0" err="1">
                <a:solidFill>
                  <a:schemeClr val="bg1"/>
                </a:solidFill>
                <a:effectLst>
                  <a:outerShdw blurRad="38100" dist="38100" dir="2700000" algn="tl">
                    <a:srgbClr val="000000">
                      <a:alpha val="43137"/>
                    </a:srgbClr>
                  </a:outerShdw>
                </a:effectLst>
                <a:latin typeface="+mj-lt"/>
              </a:rPr>
              <a:t>Giáng</a:t>
            </a:r>
            <a:r>
              <a:rPr lang="en-US" sz="5400" b="1" dirty="0">
                <a:solidFill>
                  <a:schemeClr val="bg1"/>
                </a:solidFill>
                <a:effectLst>
                  <a:outerShdw blurRad="38100" dist="38100" dir="2700000" algn="tl">
                    <a:srgbClr val="000000">
                      <a:alpha val="43137"/>
                    </a:srgbClr>
                  </a:outerShdw>
                </a:effectLst>
                <a:latin typeface="+mj-lt"/>
              </a:rPr>
              <a:t> </a:t>
            </a:r>
            <a:r>
              <a:rPr lang="en-US" sz="5400" b="1" dirty="0" err="1">
                <a:solidFill>
                  <a:schemeClr val="bg1"/>
                </a:solidFill>
                <a:effectLst>
                  <a:outerShdw blurRad="38100" dist="38100" dir="2700000" algn="tl">
                    <a:srgbClr val="000000">
                      <a:alpha val="43137"/>
                    </a:srgbClr>
                  </a:outerShdw>
                </a:effectLst>
                <a:latin typeface="+mj-lt"/>
              </a:rPr>
              <a:t>Sinh</a:t>
            </a:r>
            <a:r>
              <a:rPr lang="en-US" sz="5400" b="1" dirty="0">
                <a:solidFill>
                  <a:schemeClr val="bg1"/>
                </a:solidFill>
                <a:effectLst>
                  <a:outerShdw blurRad="38100" dist="38100" dir="2700000" algn="tl">
                    <a:srgbClr val="000000">
                      <a:alpha val="43137"/>
                    </a:srgbClr>
                  </a:outerShdw>
                </a:effectLst>
                <a:latin typeface="+mj-lt"/>
              </a:rPr>
              <a:t> ban </a:t>
            </a:r>
            <a:r>
              <a:rPr lang="en-US" sz="5400" b="1" dirty="0" err="1">
                <a:solidFill>
                  <a:schemeClr val="bg1"/>
                </a:solidFill>
                <a:effectLst>
                  <a:outerShdw blurRad="38100" dist="38100" dir="2700000" algn="tl">
                    <a:srgbClr val="000000">
                      <a:alpha val="43137"/>
                    </a:srgbClr>
                  </a:outerShdw>
                </a:effectLst>
                <a:latin typeface="+mj-lt"/>
              </a:rPr>
              <a:t>nhiều</a:t>
            </a:r>
            <a:r>
              <a:rPr lang="en-US" sz="5400" b="1" dirty="0">
                <a:solidFill>
                  <a:schemeClr val="bg1"/>
                </a:solidFill>
                <a:effectLst>
                  <a:outerShdw blurRad="38100" dist="38100" dir="2700000" algn="tl">
                    <a:srgbClr val="000000">
                      <a:alpha val="43137"/>
                    </a:srgbClr>
                  </a:outerShdw>
                </a:effectLst>
                <a:latin typeface="+mj-lt"/>
              </a:rPr>
              <a:t> </a:t>
            </a:r>
            <a:r>
              <a:rPr lang="en-US" sz="5400" b="1" dirty="0" err="1">
                <a:solidFill>
                  <a:schemeClr val="bg1"/>
                </a:solidFill>
                <a:effectLst>
                  <a:outerShdw blurRad="38100" dist="38100" dir="2700000" algn="tl">
                    <a:srgbClr val="000000">
                      <a:alpha val="43137"/>
                    </a:srgbClr>
                  </a:outerShdw>
                </a:effectLst>
                <a:latin typeface="+mj-lt"/>
              </a:rPr>
              <a:t>niềm</a:t>
            </a:r>
            <a:r>
              <a:rPr lang="en-US" sz="5400" b="1" dirty="0">
                <a:solidFill>
                  <a:schemeClr val="bg1"/>
                </a:solidFill>
                <a:effectLst>
                  <a:outerShdw blurRad="38100" dist="38100" dir="2700000" algn="tl">
                    <a:srgbClr val="000000">
                      <a:alpha val="43137"/>
                    </a:srgbClr>
                  </a:outerShdw>
                </a:effectLst>
                <a:latin typeface="+mj-lt"/>
              </a:rPr>
              <a:t> tin. Cho </a:t>
            </a:r>
            <a:r>
              <a:rPr lang="en-US" sz="5400" b="1" dirty="0" err="1">
                <a:solidFill>
                  <a:schemeClr val="bg1"/>
                </a:solidFill>
                <a:effectLst>
                  <a:outerShdw blurRad="38100" dist="38100" dir="2700000" algn="tl">
                    <a:srgbClr val="000000">
                      <a:alpha val="43137"/>
                    </a:srgbClr>
                  </a:outerShdw>
                </a:effectLst>
                <a:latin typeface="+mj-lt"/>
              </a:rPr>
              <a:t>nhân</a:t>
            </a:r>
            <a:r>
              <a:rPr lang="en-US" sz="5400" b="1" dirty="0">
                <a:solidFill>
                  <a:schemeClr val="bg1"/>
                </a:solidFill>
                <a:effectLst>
                  <a:outerShdw blurRad="38100" dist="38100" dir="2700000" algn="tl">
                    <a:srgbClr val="000000">
                      <a:alpha val="43137"/>
                    </a:srgbClr>
                  </a:outerShdw>
                </a:effectLst>
                <a:latin typeface="+mj-lt"/>
              </a:rPr>
              <a:t> </a:t>
            </a:r>
            <a:r>
              <a:rPr lang="en-US" sz="5400" b="1" dirty="0" err="1">
                <a:solidFill>
                  <a:schemeClr val="bg1"/>
                </a:solidFill>
                <a:effectLst>
                  <a:outerShdw blurRad="38100" dist="38100" dir="2700000" algn="tl">
                    <a:srgbClr val="000000">
                      <a:alpha val="43137"/>
                    </a:srgbClr>
                  </a:outerShdw>
                </a:effectLst>
                <a:latin typeface="+mj-lt"/>
              </a:rPr>
              <a:t>thế</a:t>
            </a:r>
            <a:r>
              <a:rPr lang="en-US" sz="5400" b="1" dirty="0">
                <a:solidFill>
                  <a:schemeClr val="bg1"/>
                </a:solidFill>
                <a:effectLst>
                  <a:outerShdw blurRad="38100" dist="38100" dir="2700000" algn="tl">
                    <a:srgbClr val="000000">
                      <a:alpha val="43137"/>
                    </a:srgbClr>
                  </a:outerShdw>
                </a:effectLst>
                <a:latin typeface="+mj-lt"/>
              </a:rPr>
              <a:t> </a:t>
            </a:r>
            <a:r>
              <a:rPr lang="en-US" sz="5400" b="1" dirty="0" err="1">
                <a:solidFill>
                  <a:schemeClr val="bg1"/>
                </a:solidFill>
                <a:effectLst>
                  <a:outerShdw blurRad="38100" dist="38100" dir="2700000" algn="tl">
                    <a:srgbClr val="000000">
                      <a:alpha val="43137"/>
                    </a:srgbClr>
                  </a:outerShdw>
                </a:effectLst>
                <a:latin typeface="+mj-lt"/>
              </a:rPr>
              <a:t>sống</a:t>
            </a:r>
            <a:r>
              <a:rPr lang="en-US" sz="5400" b="1" dirty="0">
                <a:solidFill>
                  <a:schemeClr val="bg1"/>
                </a:solidFill>
                <a:effectLst>
                  <a:outerShdw blurRad="38100" dist="38100" dir="2700000" algn="tl">
                    <a:srgbClr val="000000">
                      <a:alpha val="43137"/>
                    </a:srgbClr>
                  </a:outerShdw>
                </a:effectLst>
                <a:latin typeface="+mj-lt"/>
              </a:rPr>
              <a:t> </a:t>
            </a:r>
            <a:r>
              <a:rPr lang="en-US" sz="5400" b="1" dirty="0" err="1">
                <a:solidFill>
                  <a:schemeClr val="bg1"/>
                </a:solidFill>
                <a:effectLst>
                  <a:outerShdw blurRad="38100" dist="38100" dir="2700000" algn="tl">
                    <a:srgbClr val="000000">
                      <a:alpha val="43137"/>
                    </a:srgbClr>
                  </a:outerShdw>
                </a:effectLst>
                <a:latin typeface="+mj-lt"/>
              </a:rPr>
              <a:t>trong</a:t>
            </a:r>
            <a:r>
              <a:rPr lang="en-US" sz="5400" b="1" dirty="0">
                <a:solidFill>
                  <a:schemeClr val="bg1"/>
                </a:solidFill>
                <a:effectLst>
                  <a:outerShdw blurRad="38100" dist="38100" dir="2700000" algn="tl">
                    <a:srgbClr val="000000">
                      <a:alpha val="43137"/>
                    </a:srgbClr>
                  </a:outerShdw>
                </a:effectLst>
                <a:latin typeface="+mj-lt"/>
              </a:rPr>
              <a:t> </a:t>
            </a:r>
            <a:r>
              <a:rPr lang="vi-VN" sz="5400" b="1" dirty="0">
                <a:solidFill>
                  <a:schemeClr val="bg1"/>
                </a:solidFill>
                <a:effectLst>
                  <a:outerShdw blurRad="38100" dist="38100" dir="2700000" algn="tl">
                    <a:srgbClr val="000000">
                      <a:alpha val="43137"/>
                    </a:srgbClr>
                  </a:outerShdw>
                </a:effectLst>
                <a:latin typeface="+mj-lt"/>
              </a:rPr>
              <a:t>ơ</a:t>
            </a:r>
            <a:r>
              <a:rPr lang="en-US" sz="5400" b="1" dirty="0">
                <a:solidFill>
                  <a:schemeClr val="bg1"/>
                </a:solidFill>
                <a:effectLst>
                  <a:outerShdw blurRad="38100" dist="38100" dir="2700000" algn="tl">
                    <a:srgbClr val="000000">
                      <a:alpha val="43137"/>
                    </a:srgbClr>
                  </a:outerShdw>
                </a:effectLst>
                <a:latin typeface="+mj-lt"/>
              </a:rPr>
              <a:t>n </a:t>
            </a:r>
            <a:r>
              <a:rPr lang="en-US" sz="5400" b="1" dirty="0" err="1">
                <a:solidFill>
                  <a:schemeClr val="bg1"/>
                </a:solidFill>
                <a:effectLst>
                  <a:outerShdw blurRad="38100" dist="38100" dir="2700000" algn="tl">
                    <a:srgbClr val="000000">
                      <a:alpha val="43137"/>
                    </a:srgbClr>
                  </a:outerShdw>
                </a:effectLst>
                <a:latin typeface="+mj-lt"/>
              </a:rPr>
              <a:t>Trời</a:t>
            </a:r>
            <a:r>
              <a:rPr lang="en-US" sz="5400" b="1" dirty="0">
                <a:solidFill>
                  <a:schemeClr val="bg1"/>
                </a:solidFill>
                <a:effectLst>
                  <a:outerShdw blurRad="38100" dist="38100" dir="2700000" algn="tl">
                    <a:srgbClr val="000000">
                      <a:alpha val="43137"/>
                    </a:srgbClr>
                  </a:outerShdw>
                </a:effectLst>
                <a:latin typeface="+mj-lt"/>
              </a:rPr>
              <a:t>, </a:t>
            </a:r>
            <a:r>
              <a:rPr lang="en-US" sz="5400" b="1" dirty="0" err="1">
                <a:solidFill>
                  <a:schemeClr val="bg1"/>
                </a:solidFill>
                <a:effectLst>
                  <a:outerShdw blurRad="38100" dist="38100" dir="2700000" algn="tl">
                    <a:srgbClr val="000000">
                      <a:alpha val="43137"/>
                    </a:srgbClr>
                  </a:outerShdw>
                </a:effectLst>
                <a:latin typeface="+mj-lt"/>
              </a:rPr>
              <a:t>đời</a:t>
            </a:r>
            <a:r>
              <a:rPr lang="en-US" sz="5400" b="1" dirty="0">
                <a:solidFill>
                  <a:schemeClr val="bg1"/>
                </a:solidFill>
                <a:effectLst>
                  <a:outerShdw blurRad="38100" dist="38100" dir="2700000" algn="tl">
                    <a:srgbClr val="000000">
                      <a:alpha val="43137"/>
                    </a:srgbClr>
                  </a:outerShdw>
                </a:effectLst>
                <a:latin typeface="+mj-lt"/>
              </a:rPr>
              <a:t> </a:t>
            </a:r>
            <a:r>
              <a:rPr lang="en-US" sz="5400" b="1" dirty="0" err="1">
                <a:solidFill>
                  <a:schemeClr val="bg1"/>
                </a:solidFill>
                <a:effectLst>
                  <a:outerShdw blurRad="38100" dist="38100" dir="2700000" algn="tl">
                    <a:srgbClr val="000000">
                      <a:alpha val="43137"/>
                    </a:srgbClr>
                  </a:outerShdw>
                </a:effectLst>
                <a:latin typeface="+mj-lt"/>
              </a:rPr>
              <a:t>hạnh</a:t>
            </a:r>
            <a:r>
              <a:rPr lang="en-US" sz="5400" b="1" dirty="0">
                <a:solidFill>
                  <a:schemeClr val="bg1"/>
                </a:solidFill>
                <a:effectLst>
                  <a:outerShdw blurRad="38100" dist="38100" dir="2700000" algn="tl">
                    <a:srgbClr val="000000">
                      <a:alpha val="43137"/>
                    </a:srgbClr>
                  </a:outerShdw>
                </a:effectLst>
                <a:latin typeface="+mj-lt"/>
              </a:rPr>
              <a:t> </a:t>
            </a:r>
            <a:r>
              <a:rPr lang="en-US" sz="5400" b="1" dirty="0" err="1">
                <a:solidFill>
                  <a:schemeClr val="bg1"/>
                </a:solidFill>
                <a:effectLst>
                  <a:outerShdw blurRad="38100" dist="38100" dir="2700000" algn="tl">
                    <a:srgbClr val="000000">
                      <a:alpha val="43137"/>
                    </a:srgbClr>
                  </a:outerShdw>
                </a:effectLst>
                <a:latin typeface="+mj-lt"/>
              </a:rPr>
              <a:t>phúc</a:t>
            </a:r>
            <a:r>
              <a:rPr lang="en-US" sz="5400" b="1" dirty="0">
                <a:solidFill>
                  <a:schemeClr val="bg1"/>
                </a:solidFill>
                <a:effectLst>
                  <a:outerShdw blurRad="38100" dist="38100" dir="2700000" algn="tl">
                    <a:srgbClr val="000000">
                      <a:alpha val="43137"/>
                    </a:srgbClr>
                  </a:outerShdw>
                </a:effectLst>
                <a:latin typeface="+mj-lt"/>
              </a:rPr>
              <a:t> </a:t>
            </a:r>
            <a:r>
              <a:rPr lang="en-US" sz="5400" b="1" dirty="0" err="1">
                <a:solidFill>
                  <a:schemeClr val="bg1"/>
                </a:solidFill>
                <a:effectLst>
                  <a:outerShdw blurRad="38100" dist="38100" dir="2700000" algn="tl">
                    <a:srgbClr val="000000">
                      <a:alpha val="43137"/>
                    </a:srgbClr>
                  </a:outerShdw>
                </a:effectLst>
                <a:latin typeface="+mj-lt"/>
              </a:rPr>
              <a:t>hát</a:t>
            </a:r>
            <a:r>
              <a:rPr lang="en-US" sz="5400" b="1" dirty="0">
                <a:solidFill>
                  <a:schemeClr val="bg1"/>
                </a:solidFill>
                <a:effectLst>
                  <a:outerShdw blurRad="38100" dist="38100" dir="2700000" algn="tl">
                    <a:srgbClr val="000000">
                      <a:alpha val="43137"/>
                    </a:srgbClr>
                  </a:outerShdw>
                </a:effectLst>
                <a:latin typeface="+mj-lt"/>
              </a:rPr>
              <a:t> ca </a:t>
            </a:r>
            <a:r>
              <a:rPr lang="en-US" sz="5400" b="1" dirty="0" err="1">
                <a:solidFill>
                  <a:schemeClr val="bg1"/>
                </a:solidFill>
                <a:effectLst>
                  <a:outerShdw blurRad="38100" dist="38100" dir="2700000" algn="tl">
                    <a:srgbClr val="000000">
                      <a:alpha val="43137"/>
                    </a:srgbClr>
                  </a:outerShdw>
                </a:effectLst>
                <a:latin typeface="+mj-lt"/>
              </a:rPr>
              <a:t>mọi</a:t>
            </a:r>
            <a:r>
              <a:rPr lang="en-US" sz="5400" b="1" dirty="0">
                <a:solidFill>
                  <a:schemeClr val="bg1"/>
                </a:solidFill>
                <a:effectLst>
                  <a:outerShdw blurRad="38100" dist="38100" dir="2700000" algn="tl">
                    <a:srgbClr val="000000">
                      <a:alpha val="43137"/>
                    </a:srgbClr>
                  </a:outerShdw>
                </a:effectLst>
                <a:latin typeface="+mj-lt"/>
              </a:rPr>
              <a:t> n</a:t>
            </a:r>
            <a:r>
              <a:rPr lang="vi-VN" sz="5400" b="1" dirty="0">
                <a:solidFill>
                  <a:schemeClr val="bg1"/>
                </a:solidFill>
                <a:effectLst>
                  <a:outerShdw blurRad="38100" dist="38100" dir="2700000" algn="tl">
                    <a:srgbClr val="000000">
                      <a:alpha val="43137"/>
                    </a:srgbClr>
                  </a:outerShdw>
                </a:effectLst>
                <a:latin typeface="+mj-lt"/>
              </a:rPr>
              <a:t>ơ</a:t>
            </a:r>
            <a:r>
              <a:rPr lang="en-US" sz="5400" b="1" dirty="0" err="1">
                <a:solidFill>
                  <a:schemeClr val="bg1"/>
                </a:solidFill>
                <a:effectLst>
                  <a:outerShdw blurRad="38100" dist="38100" dir="2700000" algn="tl">
                    <a:srgbClr val="000000">
                      <a:alpha val="43137"/>
                    </a:srgbClr>
                  </a:outerShdw>
                </a:effectLst>
                <a:latin typeface="+mj-lt"/>
              </a:rPr>
              <a:t>i</a:t>
            </a:r>
            <a:r>
              <a:rPr lang="en-US" sz="5400" b="1" dirty="0">
                <a:solidFill>
                  <a:schemeClr val="bg1"/>
                </a:solidFill>
                <a:effectLst>
                  <a:outerShdw blurRad="38100" dist="38100" dir="2700000" algn="tl">
                    <a:srgbClr val="000000">
                      <a:alpha val="43137"/>
                    </a:srgbClr>
                  </a:outerShdw>
                </a:effectLst>
                <a:latin typeface="+mj-lt"/>
              </a:rPr>
              <a:t>. </a:t>
            </a:r>
            <a:endParaRPr lang="vi-VN" sz="54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68520138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361950"/>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en-US" sz="7200" b="1" u="sng" dirty="0" err="1">
                <a:solidFill>
                  <a:srgbClr val="FFFF00"/>
                </a:solidFill>
                <a:effectLst>
                  <a:outerShdw blurRad="38100" dist="38100" dir="2700000" algn="tl">
                    <a:srgbClr val="000000">
                      <a:alpha val="43137"/>
                    </a:srgbClr>
                  </a:outerShdw>
                </a:effectLst>
                <a:latin typeface="+mj-lt"/>
              </a:rPr>
              <a:t>Đk</a:t>
            </a:r>
            <a:r>
              <a:rPr lang="en-US" sz="7200" b="1" u="sng" dirty="0">
                <a:solidFill>
                  <a:srgbClr val="FFFF00"/>
                </a:solidFill>
                <a:effectLst>
                  <a:outerShdw blurRad="38100" dist="38100" dir="2700000" algn="tl">
                    <a:srgbClr val="000000">
                      <a:alpha val="43137"/>
                    </a:srgbClr>
                  </a:outerShdw>
                </a:effectLst>
                <a:latin typeface="+mj-lt"/>
              </a:rPr>
              <a:t>:</a:t>
            </a:r>
            <a:r>
              <a:rPr lang="vi-VN" sz="7200" b="1" dirty="0">
                <a:solidFill>
                  <a:prstClr val="white"/>
                </a:solidFill>
                <a:effectLst>
                  <a:outerShdw blurRad="38100" dist="38100" dir="2700000" algn="tl">
                    <a:srgbClr val="000000">
                      <a:alpha val="43137"/>
                    </a:srgbClr>
                  </a:outerShdw>
                </a:effectLst>
                <a:latin typeface="+mj-lt"/>
              </a:rPr>
              <a:t> </a:t>
            </a:r>
            <a:r>
              <a:rPr lang="en-US" sz="7200" b="1" dirty="0">
                <a:solidFill>
                  <a:prstClr val="white"/>
                </a:solidFill>
                <a:effectLst>
                  <a:outerShdw blurRad="38100" dist="38100" dir="2700000" algn="tl">
                    <a:srgbClr val="000000">
                      <a:alpha val="43137"/>
                    </a:srgbClr>
                  </a:outerShdw>
                </a:effectLst>
                <a:latin typeface="+mj-lt"/>
              </a:rPr>
              <a:t>Glo...</a:t>
            </a:r>
            <a:r>
              <a:rPr lang="en-US" sz="7200" b="1" dirty="0" err="1">
                <a:solidFill>
                  <a:prstClr val="white"/>
                </a:solidFill>
                <a:effectLst>
                  <a:outerShdw blurRad="38100" dist="38100" dir="2700000" algn="tl">
                    <a:srgbClr val="000000">
                      <a:alpha val="43137"/>
                    </a:srgbClr>
                  </a:outerShdw>
                </a:effectLst>
                <a:latin typeface="+mj-lt"/>
              </a:rPr>
              <a:t>ri</a:t>
            </a:r>
            <a:r>
              <a:rPr lang="en-US" sz="7200" b="1" dirty="0">
                <a:solidFill>
                  <a:prstClr val="white"/>
                </a:solidFill>
                <a:effectLst>
                  <a:outerShdw blurRad="38100" dist="38100" dir="2700000" algn="tl">
                    <a:srgbClr val="000000">
                      <a:alpha val="43137"/>
                    </a:srgbClr>
                  </a:outerShdw>
                </a:effectLst>
                <a:latin typeface="+mj-lt"/>
              </a:rPr>
              <a:t>...a In-ex-</a:t>
            </a:r>
            <a:r>
              <a:rPr lang="en-US" sz="7200" b="1" dirty="0" err="1">
                <a:solidFill>
                  <a:prstClr val="white"/>
                </a:solidFill>
                <a:effectLst>
                  <a:outerShdw blurRad="38100" dist="38100" dir="2700000" algn="tl">
                    <a:srgbClr val="000000">
                      <a:alpha val="43137"/>
                    </a:srgbClr>
                  </a:outerShdw>
                </a:effectLst>
                <a:latin typeface="+mj-lt"/>
              </a:rPr>
              <a:t>cel</a:t>
            </a:r>
            <a:r>
              <a:rPr lang="en-US" sz="7200" b="1" dirty="0">
                <a:solidFill>
                  <a:prstClr val="white"/>
                </a:solidFill>
                <a:effectLst>
                  <a:outerShdw blurRad="38100" dist="38100" dir="2700000" algn="tl">
                    <a:srgbClr val="000000">
                      <a:alpha val="43137"/>
                    </a:srgbClr>
                  </a:outerShdw>
                </a:effectLst>
                <a:latin typeface="+mj-lt"/>
              </a:rPr>
              <a:t>-sis De-o. Glo…</a:t>
            </a:r>
            <a:r>
              <a:rPr lang="en-US" sz="7200" b="1" dirty="0" err="1">
                <a:solidFill>
                  <a:prstClr val="white"/>
                </a:solidFill>
                <a:effectLst>
                  <a:outerShdw blurRad="38100" dist="38100" dir="2700000" algn="tl">
                    <a:srgbClr val="000000">
                      <a:alpha val="43137"/>
                    </a:srgbClr>
                  </a:outerShdw>
                </a:effectLst>
                <a:latin typeface="+mj-lt"/>
              </a:rPr>
              <a:t>ri</a:t>
            </a:r>
            <a:r>
              <a:rPr lang="en-US" sz="7200" b="1" dirty="0">
                <a:solidFill>
                  <a:prstClr val="white"/>
                </a:solidFill>
                <a:effectLst>
                  <a:outerShdw blurRad="38100" dist="38100" dir="2700000" algn="tl">
                    <a:srgbClr val="000000">
                      <a:alpha val="43137"/>
                    </a:srgbClr>
                  </a:outerShdw>
                </a:effectLst>
                <a:latin typeface="+mj-lt"/>
              </a:rPr>
              <a:t>...a In-ex-</a:t>
            </a:r>
            <a:r>
              <a:rPr lang="en-US" sz="7200" b="1" dirty="0" err="1">
                <a:solidFill>
                  <a:prstClr val="white"/>
                </a:solidFill>
                <a:effectLst>
                  <a:outerShdw blurRad="38100" dist="38100" dir="2700000" algn="tl">
                    <a:srgbClr val="000000">
                      <a:alpha val="43137"/>
                    </a:srgbClr>
                  </a:outerShdw>
                </a:effectLst>
                <a:latin typeface="+mj-lt"/>
              </a:rPr>
              <a:t>cel</a:t>
            </a:r>
            <a:r>
              <a:rPr lang="en-US" sz="7200" b="1" dirty="0">
                <a:solidFill>
                  <a:prstClr val="white"/>
                </a:solidFill>
                <a:effectLst>
                  <a:outerShdw blurRad="38100" dist="38100" dir="2700000" algn="tl">
                    <a:srgbClr val="000000">
                      <a:alpha val="43137"/>
                    </a:srgbClr>
                  </a:outerShdw>
                </a:effectLst>
                <a:latin typeface="+mj-lt"/>
              </a:rPr>
              <a:t>-sis De-o.</a:t>
            </a:r>
            <a:endParaRPr lang="vi-VN" sz="7200" b="1" dirty="0">
              <a:solidFill>
                <a:prstClr val="white"/>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85425610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57150"/>
            <a:ext cx="4693647" cy="5143500"/>
          </a:xfrm>
          <a:prstGeom prst="rect">
            <a:avLst/>
          </a:prstGeom>
        </p:spPr>
      </p:pic>
      <p:sp>
        <p:nvSpPr>
          <p:cNvPr id="4" name="TextBox 3"/>
          <p:cNvSpPr txBox="1"/>
          <p:nvPr/>
        </p:nvSpPr>
        <p:spPr>
          <a:xfrm>
            <a:off x="152400" y="361950"/>
            <a:ext cx="5181600" cy="1200329"/>
          </a:xfrm>
          <a:prstGeom prst="rect">
            <a:avLst/>
          </a:prstGeom>
          <a:noFill/>
        </p:spPr>
        <p:txBody>
          <a:bodyPr wrap="square" rtlCol="0">
            <a:spAutoFit/>
          </a:bodyPr>
          <a:lstStyle/>
          <a:p>
            <a:r>
              <a:rPr lang="en-US" sz="3600">
                <a:solidFill>
                  <a:srgbClr val="FFFF00"/>
                </a:solidFill>
                <a:latin typeface="UTM American Sans" pitchFamily="18" charset="0"/>
              </a:rPr>
              <a:t>THÁNH LỄ VỌNG </a:t>
            </a:r>
          </a:p>
          <a:p>
            <a:r>
              <a:rPr lang="en-US" sz="3600">
                <a:solidFill>
                  <a:srgbClr val="FFFF00"/>
                </a:solidFill>
                <a:latin typeface="UTM American Sans" pitchFamily="18" charset="0"/>
              </a:rPr>
              <a:t>MỪNG CHÚA GIÁNG SINH</a:t>
            </a:r>
          </a:p>
        </p:txBody>
      </p:sp>
      <p:sp>
        <p:nvSpPr>
          <p:cNvPr id="6" name="Rectangle 5"/>
          <p:cNvSpPr/>
          <p:nvPr/>
        </p:nvSpPr>
        <p:spPr>
          <a:xfrm>
            <a:off x="0" y="1657350"/>
            <a:ext cx="5824030" cy="1077218"/>
          </a:xfrm>
          <a:prstGeom prst="rect">
            <a:avLst/>
          </a:prstGeom>
          <a:noFill/>
        </p:spPr>
        <p:txBody>
          <a:bodyPr wrap="none" lIns="91440" tIns="45720" rIns="91440" bIns="45720">
            <a:spAutoFit/>
          </a:bodyPr>
          <a:lstStyle/>
          <a:p>
            <a:r>
              <a:rPr lang="en-US" sz="32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UTM American Sans" pitchFamily="18" charset="0"/>
              </a:rPr>
              <a:t>THIÊN CHÚA TỪ TRỜI CAO</a:t>
            </a:r>
          </a:p>
          <a:p>
            <a:r>
              <a:rPr lang="en-US" sz="32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UTM American Sans" pitchFamily="18" charset="0"/>
              </a:rPr>
              <a:t>ĐÃ ĐẾN, VÀ Ở VỚI CON NGƯỜI</a:t>
            </a:r>
            <a:endParaRPr lang="en-US" sz="32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2411790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3943350" y="133350"/>
            <a:ext cx="2413000" cy="1809750"/>
          </a:xfrm>
        </p:spPr>
        <p:txBody>
          <a:bodyPr>
            <a:normAutofit/>
          </a:bodyPr>
          <a:lstStyle/>
          <a:p>
            <a:pPr marL="0" indent="0" algn="ctr">
              <a:lnSpc>
                <a:spcPct val="140000"/>
              </a:lnSpc>
              <a:buNone/>
              <a:defRPr/>
            </a:pPr>
            <a:endParaRPr lang="en-US" sz="39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endParaRPr lang="en-US" sz="1575"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8C0CE3-496A-4B28-94BA-319EA670BBA5}"/>
              </a:ext>
            </a:extLst>
          </p:cNvPr>
          <p:cNvSpPr txBox="1"/>
          <p:nvPr/>
        </p:nvSpPr>
        <p:spPr>
          <a:xfrm>
            <a:off x="304800" y="2343150"/>
            <a:ext cx="5041392" cy="2462213"/>
          </a:xfrm>
          <a:prstGeom prst="rect">
            <a:avLst/>
          </a:prstGeom>
          <a:noFill/>
        </p:spPr>
        <p:txBody>
          <a:bodyPr wrap="square" rtlCol="0">
            <a:spAutoFit/>
          </a:bodyPr>
          <a:lstStyle/>
          <a:p>
            <a:pPr algn="ctr"/>
            <a:r>
              <a:rPr lang="en-US" sz="54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Thánh</a:t>
            </a:r>
            <a:r>
              <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Vịnh</a:t>
            </a:r>
            <a:r>
              <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95</a:t>
            </a:r>
          </a:p>
          <a:p>
            <a:pPr algn="ctr"/>
            <a:r>
              <a:rPr lang="en-US" sz="40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Thanh </a:t>
            </a:r>
            <a:r>
              <a:rPr lang="en-US" sz="4000" b="1" i="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Lâm</a:t>
            </a:r>
            <a:endParaRPr lang="en-US" sz="40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algn="ctr"/>
            <a:r>
              <a:rPr lang="en-US" sz="6000" b="1" dirty="0">
                <a:solidFill>
                  <a:srgbClr val="FFFF00"/>
                </a:solidFill>
                <a:effectLst>
                  <a:outerShdw blurRad="38100" dist="38100" dir="2700000" algn="tl">
                    <a:srgbClr val="000000">
                      <a:alpha val="43137"/>
                    </a:srgbClr>
                  </a:outerShdw>
                </a:effectLst>
                <a:cs typeface="Times New Roman" panose="02020603050405020304" pitchFamily="18" charset="0"/>
              </a:rPr>
              <a:t>4 </a:t>
            </a:r>
            <a:r>
              <a:rPr lang="en-US" sz="6000" b="1" dirty="0" err="1">
                <a:solidFill>
                  <a:srgbClr val="FFFF00"/>
                </a:solidFill>
                <a:effectLst>
                  <a:outerShdw blurRad="38100" dist="38100" dir="2700000" algn="tl">
                    <a:srgbClr val="000000">
                      <a:alpha val="43137"/>
                    </a:srgbClr>
                  </a:outerShdw>
                </a:effectLst>
                <a:cs typeface="Times New Roman" panose="02020603050405020304" pitchFamily="18" charset="0"/>
              </a:rPr>
              <a:t>câu</a:t>
            </a:r>
            <a:endParaRPr lang="en-US" sz="60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572000" y="1017270"/>
            <a:ext cx="4221480" cy="310896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33350"/>
            <a:ext cx="2867980" cy="187757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133350"/>
            <a:ext cx="1809750" cy="1809750"/>
          </a:xfrm>
          <a:prstGeom prst="rect">
            <a:avLst/>
          </a:prstGeom>
        </p:spPr>
      </p:pic>
    </p:spTree>
    <p:extLst>
      <p:ext uri="{BB962C8B-B14F-4D97-AF65-F5344CB8AC3E}">
        <p14:creationId xmlns:p14="http://schemas.microsoft.com/office/powerpoint/2010/main" val="3481580832"/>
      </p:ext>
    </p:extLst>
  </p:cSld>
  <p:clrMapOvr>
    <a:masterClrMapping/>
  </p:clrMapOvr>
  <p:transition advClick="0" advTm="3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fontAlgn="base">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a:t>
            </a: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b="1" i="1" dirty="0" err="1">
                <a:solidFill>
                  <a:srgbClr val="FFFF00"/>
                </a:solidFill>
                <a:latin typeface="+mj-lt"/>
              </a:rPr>
              <a:t>Thật</a:t>
            </a:r>
            <a:r>
              <a:rPr lang="en-US" sz="4800" b="1" i="1" dirty="0">
                <a:solidFill>
                  <a:srgbClr val="FFFF00"/>
                </a:solidFill>
                <a:latin typeface="+mj-lt"/>
              </a:rPr>
              <a:t> </a:t>
            </a:r>
            <a:r>
              <a:rPr lang="en-US" sz="4800" b="1" i="1" dirty="0" err="1">
                <a:solidFill>
                  <a:srgbClr val="FFFF00"/>
                </a:solidFill>
                <a:latin typeface="+mj-lt"/>
              </a:rPr>
              <a:t>hôm</a:t>
            </a:r>
            <a:r>
              <a:rPr lang="en-US" sz="4800" b="1" i="1" dirty="0">
                <a:solidFill>
                  <a:srgbClr val="FFFF00"/>
                </a:solidFill>
                <a:latin typeface="+mj-lt"/>
              </a:rPr>
              <a:t> nay </a:t>
            </a:r>
            <a:r>
              <a:rPr lang="en-US" sz="4800" b="1" i="1" dirty="0" err="1">
                <a:solidFill>
                  <a:srgbClr val="FFFF00"/>
                </a:solidFill>
                <a:latin typeface="+mj-lt"/>
              </a:rPr>
              <a:t>Đấng</a:t>
            </a:r>
            <a:r>
              <a:rPr lang="en-US" sz="4800" b="1" i="1" dirty="0">
                <a:solidFill>
                  <a:srgbClr val="FFFF00"/>
                </a:solidFill>
                <a:latin typeface="+mj-lt"/>
              </a:rPr>
              <a:t> </a:t>
            </a:r>
            <a:r>
              <a:rPr lang="en-US" sz="4800" b="1" i="1" dirty="0" err="1">
                <a:solidFill>
                  <a:srgbClr val="FFFF00"/>
                </a:solidFill>
                <a:latin typeface="+mj-lt"/>
              </a:rPr>
              <a:t>Cứu</a:t>
            </a:r>
            <a:r>
              <a:rPr lang="en-US" sz="4800" b="1" i="1" dirty="0">
                <a:solidFill>
                  <a:srgbClr val="FFFF00"/>
                </a:solidFill>
                <a:latin typeface="+mj-lt"/>
              </a:rPr>
              <a:t> </a:t>
            </a:r>
            <a:r>
              <a:rPr lang="en-US" sz="4800" b="1" i="1" dirty="0" err="1">
                <a:solidFill>
                  <a:srgbClr val="FFFF00"/>
                </a:solidFill>
                <a:latin typeface="+mj-lt"/>
              </a:rPr>
              <a:t>Thế</a:t>
            </a:r>
            <a:r>
              <a:rPr lang="en-US" sz="4800" b="1" i="1" dirty="0">
                <a:solidFill>
                  <a:srgbClr val="FFFF00"/>
                </a:solidFill>
                <a:latin typeface="+mj-lt"/>
              </a:rPr>
              <a:t> </a:t>
            </a:r>
            <a:r>
              <a:rPr lang="en-US" sz="4800" b="1" i="1" dirty="0" err="1">
                <a:solidFill>
                  <a:srgbClr val="FFFF00"/>
                </a:solidFill>
                <a:latin typeface="+mj-lt"/>
              </a:rPr>
              <a:t>đã</a:t>
            </a:r>
            <a:r>
              <a:rPr lang="en-US" sz="4800" b="1" i="1" dirty="0">
                <a:solidFill>
                  <a:srgbClr val="FFFF00"/>
                </a:solidFill>
                <a:latin typeface="+mj-lt"/>
              </a:rPr>
              <a:t> </a:t>
            </a:r>
            <a:r>
              <a:rPr lang="en-US" sz="4800" b="1" i="1" dirty="0" err="1">
                <a:solidFill>
                  <a:srgbClr val="FFFF00"/>
                </a:solidFill>
                <a:latin typeface="+mj-lt"/>
              </a:rPr>
              <a:t>giáng</a:t>
            </a:r>
            <a:r>
              <a:rPr lang="en-US" sz="4800" b="1" i="1" dirty="0">
                <a:solidFill>
                  <a:srgbClr val="FFFF00"/>
                </a:solidFill>
                <a:latin typeface="+mj-lt"/>
              </a:rPr>
              <a:t> </a:t>
            </a:r>
            <a:r>
              <a:rPr lang="en-US" sz="4800" b="1" i="1" dirty="0" err="1">
                <a:solidFill>
                  <a:srgbClr val="FFFF00"/>
                </a:solidFill>
                <a:latin typeface="+mj-lt"/>
              </a:rPr>
              <a:t>sinh</a:t>
            </a:r>
            <a:r>
              <a:rPr lang="en-US" sz="4800" b="1" i="1" dirty="0">
                <a:solidFill>
                  <a:srgbClr val="FFFF00"/>
                </a:solidFill>
                <a:latin typeface="+mj-lt"/>
              </a:rPr>
              <a:t>)</a:t>
            </a:r>
            <a:r>
              <a:rPr lang="en-US" sz="4800" b="1" i="1" dirty="0">
                <a:solidFill>
                  <a:schemeClr val="bg1"/>
                </a:solidFill>
                <a:latin typeface="+mj-lt"/>
              </a:rPr>
              <a:t>.</a:t>
            </a:r>
            <a:r>
              <a:rPr lang="en-US" sz="4800" b="1" i="1" dirty="0">
                <a:solidFill>
                  <a:srgbClr val="FFFF00"/>
                </a:solidFill>
                <a:latin typeface="+mj-lt"/>
              </a:rPr>
              <a:t> </a:t>
            </a:r>
            <a:r>
              <a:rPr lang="en-US" sz="4800" b="1" dirty="0" err="1">
                <a:solidFill>
                  <a:schemeClr val="bg1"/>
                </a:solidFill>
              </a:rPr>
              <a:t>Thật</a:t>
            </a:r>
            <a:r>
              <a:rPr lang="en-US" sz="4800" b="1" dirty="0">
                <a:solidFill>
                  <a:schemeClr val="bg1"/>
                </a:solidFill>
              </a:rPr>
              <a:t> </a:t>
            </a:r>
            <a:r>
              <a:rPr lang="en-US" sz="4800" b="1" dirty="0" err="1">
                <a:solidFill>
                  <a:schemeClr val="bg1"/>
                </a:solidFill>
              </a:rPr>
              <a:t>hôm</a:t>
            </a:r>
            <a:r>
              <a:rPr lang="en-US" sz="4800" b="1" dirty="0">
                <a:solidFill>
                  <a:schemeClr val="bg1"/>
                </a:solidFill>
              </a:rPr>
              <a:t> nay </a:t>
            </a:r>
            <a:r>
              <a:rPr lang="en-US" sz="4800" b="1" dirty="0" err="1">
                <a:solidFill>
                  <a:schemeClr val="bg1"/>
                </a:solidFill>
              </a:rPr>
              <a:t>Đấng</a:t>
            </a:r>
            <a:r>
              <a:rPr lang="en-US" sz="4800" b="1" dirty="0">
                <a:solidFill>
                  <a:schemeClr val="bg1"/>
                </a:solidFill>
              </a:rPr>
              <a:t> </a:t>
            </a:r>
            <a:r>
              <a:rPr lang="en-US" sz="4800" b="1" dirty="0" err="1">
                <a:solidFill>
                  <a:schemeClr val="bg1"/>
                </a:solidFill>
              </a:rPr>
              <a:t>Cứu</a:t>
            </a:r>
            <a:r>
              <a:rPr lang="en-US" sz="4800" b="1" dirty="0">
                <a:solidFill>
                  <a:schemeClr val="bg1"/>
                </a:solidFill>
              </a:rPr>
              <a:t> </a:t>
            </a:r>
            <a:r>
              <a:rPr lang="en-US" sz="4800" b="1" dirty="0" err="1">
                <a:solidFill>
                  <a:schemeClr val="bg1"/>
                </a:solidFill>
              </a:rPr>
              <a:t>Thế</a:t>
            </a:r>
            <a:r>
              <a:rPr lang="en-US" sz="4800" b="1" dirty="0">
                <a:solidFill>
                  <a:schemeClr val="bg1"/>
                </a:solidFill>
              </a:rPr>
              <a:t> </a:t>
            </a:r>
            <a:r>
              <a:rPr lang="en-US" sz="4800" b="1" dirty="0" err="1">
                <a:solidFill>
                  <a:schemeClr val="bg1"/>
                </a:solidFill>
              </a:rPr>
              <a:t>đã</a:t>
            </a:r>
            <a:r>
              <a:rPr lang="en-US" sz="4800" b="1" dirty="0">
                <a:solidFill>
                  <a:schemeClr val="bg1"/>
                </a:solidFill>
              </a:rPr>
              <a:t> </a:t>
            </a:r>
            <a:r>
              <a:rPr lang="en-US" sz="4800" b="1" dirty="0" err="1">
                <a:solidFill>
                  <a:schemeClr val="bg1"/>
                </a:solidFill>
              </a:rPr>
              <a:t>giáng</a:t>
            </a:r>
            <a:r>
              <a:rPr lang="en-US" sz="4800" b="1" dirty="0">
                <a:solidFill>
                  <a:schemeClr val="bg1"/>
                </a:solidFill>
              </a:rPr>
              <a:t> </a:t>
            </a:r>
            <a:r>
              <a:rPr lang="en-US" sz="4800" b="1" dirty="0" err="1">
                <a:solidFill>
                  <a:schemeClr val="bg1"/>
                </a:solidFill>
              </a:rPr>
              <a:t>sinh</a:t>
            </a:r>
            <a:r>
              <a:rPr lang="en-US" sz="4800" b="1" dirty="0">
                <a:solidFill>
                  <a:schemeClr val="bg1"/>
                </a:solidFill>
                <a:latin typeface="+mj-lt"/>
              </a:rPr>
              <a:t>.  </a:t>
            </a:r>
            <a:r>
              <a:rPr lang="en-US" sz="4800" b="1" i="1" dirty="0">
                <a:solidFill>
                  <a:srgbClr val="FFFF00"/>
                </a:solidFill>
                <a:latin typeface="+mj-lt"/>
              </a:rPr>
              <a:t>(</a:t>
            </a:r>
            <a:r>
              <a:rPr lang="en-US" sz="4800" b="1" i="1" dirty="0" err="1">
                <a:solidFill>
                  <a:srgbClr val="FFFF00"/>
                </a:solidFill>
                <a:latin typeface="+mj-lt"/>
              </a:rPr>
              <a:t>Ngài</a:t>
            </a:r>
            <a:r>
              <a:rPr lang="en-US" sz="4800" b="1" i="1" dirty="0">
                <a:solidFill>
                  <a:srgbClr val="FFFF00"/>
                </a:solidFill>
                <a:latin typeface="+mj-lt"/>
              </a:rPr>
              <a:t> </a:t>
            </a:r>
            <a:r>
              <a:rPr lang="en-US" sz="4800" b="1" i="1" dirty="0" err="1">
                <a:solidFill>
                  <a:srgbClr val="FFFF00"/>
                </a:solidFill>
                <a:latin typeface="+mj-lt"/>
              </a:rPr>
              <a:t>là</a:t>
            </a:r>
            <a:r>
              <a:rPr lang="en-US" sz="4800" b="1" i="1" dirty="0">
                <a:solidFill>
                  <a:srgbClr val="FFFF00"/>
                </a:solidFill>
                <a:latin typeface="+mj-lt"/>
              </a:rPr>
              <a:t> </a:t>
            </a:r>
            <a:r>
              <a:rPr lang="en-US" sz="4800" b="1" i="1" dirty="0" err="1">
                <a:solidFill>
                  <a:srgbClr val="FFFF00"/>
                </a:solidFill>
                <a:latin typeface="+mj-lt"/>
              </a:rPr>
              <a:t>Đức</a:t>
            </a:r>
            <a:r>
              <a:rPr lang="en-US" sz="4800" b="1" i="1" dirty="0">
                <a:solidFill>
                  <a:srgbClr val="FFFF00"/>
                </a:solidFill>
                <a:latin typeface="+mj-lt"/>
              </a:rPr>
              <a:t> Ki-</a:t>
            </a:r>
            <a:r>
              <a:rPr lang="en-US" sz="4800" b="1" i="1" dirty="0" err="1">
                <a:solidFill>
                  <a:srgbClr val="FFFF00"/>
                </a:solidFill>
                <a:latin typeface="+mj-lt"/>
              </a:rPr>
              <a:t>tô</a:t>
            </a:r>
            <a:r>
              <a:rPr lang="en-US" sz="4800" b="1" i="1" dirty="0">
                <a:solidFill>
                  <a:srgbClr val="FFFF00"/>
                </a:solidFill>
                <a:latin typeface="+mj-lt"/>
              </a:rPr>
              <a:t>)</a:t>
            </a:r>
            <a:r>
              <a:rPr lang="en-US" sz="4800" b="1" i="1" dirty="0">
                <a:solidFill>
                  <a:schemeClr val="bg1"/>
                </a:solidFill>
                <a:latin typeface="+mj-lt"/>
              </a:rPr>
              <a:t>,</a:t>
            </a:r>
            <a:r>
              <a:rPr lang="en-US" sz="4800" b="1" i="1" dirty="0">
                <a:solidFill>
                  <a:srgbClr val="FFFF00"/>
                </a:solidFill>
                <a:latin typeface="+mj-lt"/>
              </a:rPr>
              <a:t> </a:t>
            </a:r>
            <a:r>
              <a:rPr lang="en-US" sz="4800" b="1" dirty="0" err="1">
                <a:solidFill>
                  <a:schemeClr val="bg1"/>
                </a:solidFill>
                <a:latin typeface="+mj-lt"/>
              </a:rPr>
              <a:t>Ngài</a:t>
            </a:r>
            <a:r>
              <a:rPr lang="en-US" sz="4800" b="1" dirty="0">
                <a:solidFill>
                  <a:schemeClr val="bg1"/>
                </a:solidFill>
                <a:latin typeface="+mj-lt"/>
              </a:rPr>
              <a:t> </a:t>
            </a:r>
            <a:r>
              <a:rPr lang="en-US" sz="4800" b="1" dirty="0" err="1">
                <a:solidFill>
                  <a:schemeClr val="bg1"/>
                </a:solidFill>
                <a:latin typeface="+mj-lt"/>
              </a:rPr>
              <a:t>là</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Ki-</a:t>
            </a:r>
            <a:r>
              <a:rPr lang="en-US" sz="4800" b="1" dirty="0" err="1">
                <a:solidFill>
                  <a:schemeClr val="bg1"/>
                </a:solidFill>
                <a:latin typeface="+mj-lt"/>
              </a:rPr>
              <a:t>tô</a:t>
            </a:r>
            <a:r>
              <a:rPr lang="en-US" sz="4800" b="1" dirty="0">
                <a:solidFill>
                  <a:schemeClr val="bg1"/>
                </a:solidFill>
                <a:latin typeface="+mj-lt"/>
              </a:rPr>
              <a:t>, </a:t>
            </a:r>
            <a:r>
              <a:rPr lang="en-US" sz="4800" b="1" dirty="0" err="1">
                <a:solidFill>
                  <a:schemeClr val="bg1"/>
                </a:solidFill>
                <a:latin typeface="+mj-lt"/>
              </a:rPr>
              <a:t>là</a:t>
            </a:r>
            <a:r>
              <a:rPr lang="en-US" sz="4800" b="1" dirty="0">
                <a:solidFill>
                  <a:schemeClr val="bg1"/>
                </a:solidFill>
                <a:latin typeface="+mj-lt"/>
              </a:rPr>
              <a:t> </a:t>
            </a:r>
            <a:r>
              <a:rPr lang="en-US" sz="4800" b="1" dirty="0" err="1">
                <a:solidFill>
                  <a:schemeClr val="bg1"/>
                </a:solidFill>
                <a:latin typeface="+mj-lt"/>
              </a:rPr>
              <a:t>Chiên</a:t>
            </a:r>
            <a:r>
              <a:rPr lang="en-US" sz="4800" b="1" dirty="0">
                <a:solidFill>
                  <a:schemeClr val="bg1"/>
                </a:solidFill>
                <a:latin typeface="+mj-lt"/>
              </a:rPr>
              <a:t> </a:t>
            </a:r>
            <a:r>
              <a:rPr lang="en-US" sz="4800" b="1" dirty="0" err="1">
                <a:solidFill>
                  <a:schemeClr val="bg1"/>
                </a:solidFill>
                <a:latin typeface="+mj-lt"/>
              </a:rPr>
              <a:t>Thiên</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a:t>
            </a:r>
            <a:r>
              <a:rPr lang="en-US" sz="4800" b="1" i="1" dirty="0">
                <a:solidFill>
                  <a:srgbClr val="FFFF00"/>
                </a:solidFill>
                <a:latin typeface="+mj-lt"/>
              </a:rPr>
              <a:t>(</a:t>
            </a:r>
            <a:r>
              <a:rPr lang="en-US" sz="4800" b="1" i="1" dirty="0" err="1">
                <a:solidFill>
                  <a:srgbClr val="FFFF00"/>
                </a:solidFill>
              </a:rPr>
              <a:t>Ngài</a:t>
            </a:r>
            <a:r>
              <a:rPr lang="en-US" sz="4800" b="1" i="1" dirty="0">
                <a:solidFill>
                  <a:srgbClr val="FFFF00"/>
                </a:solidFill>
              </a:rPr>
              <a:t> </a:t>
            </a:r>
            <a:r>
              <a:rPr lang="en-US" sz="4800" b="1" i="1" dirty="0" err="1">
                <a:solidFill>
                  <a:srgbClr val="FFFF00"/>
                </a:solidFill>
              </a:rPr>
              <a:t>là</a:t>
            </a:r>
            <a:r>
              <a:rPr lang="en-US" sz="4800" b="1" i="1" dirty="0">
                <a:solidFill>
                  <a:srgbClr val="FFFF00"/>
                </a:solidFill>
              </a:rPr>
              <a:t> </a:t>
            </a:r>
            <a:r>
              <a:rPr lang="en-US" sz="4800" b="1" i="1" dirty="0" err="1">
                <a:solidFill>
                  <a:srgbClr val="FFFF00"/>
                </a:solidFill>
              </a:rPr>
              <a:t>Đức</a:t>
            </a:r>
            <a:r>
              <a:rPr lang="en-US" sz="4800" b="1" i="1" dirty="0">
                <a:solidFill>
                  <a:srgbClr val="FFFF00"/>
                </a:solidFill>
              </a:rPr>
              <a:t> Ki-</a:t>
            </a:r>
            <a:r>
              <a:rPr lang="en-US" sz="4800" b="1" i="1" dirty="0" err="1">
                <a:solidFill>
                  <a:srgbClr val="FFFF00"/>
                </a:solidFill>
              </a:rPr>
              <a:t>tô</a:t>
            </a:r>
            <a:r>
              <a:rPr lang="en-US" sz="4800" b="1" i="1" dirty="0">
                <a:solidFill>
                  <a:srgbClr val="FFFF00"/>
                </a:solidFill>
              </a:rPr>
              <a:t>)</a:t>
            </a:r>
            <a:r>
              <a:rPr lang="en-US" sz="4800" b="1" dirty="0">
                <a:solidFill>
                  <a:schemeClr val="bg1"/>
                </a:solidFill>
              </a:rPr>
              <a:t> </a:t>
            </a:r>
            <a:r>
              <a:rPr lang="en-US" sz="4800" b="1" dirty="0" err="1">
                <a:solidFill>
                  <a:schemeClr val="bg1"/>
                </a:solidFill>
                <a:latin typeface="+mj-lt"/>
              </a:rPr>
              <a:t>Ngài</a:t>
            </a:r>
            <a:r>
              <a:rPr lang="en-US" sz="4800" b="1" dirty="0">
                <a:solidFill>
                  <a:schemeClr val="bg1"/>
                </a:solidFill>
                <a:latin typeface="+mj-lt"/>
              </a:rPr>
              <a:t> </a:t>
            </a:r>
            <a:r>
              <a:rPr lang="en-US" sz="4800" b="1" dirty="0" err="1">
                <a:solidFill>
                  <a:schemeClr val="bg1"/>
                </a:solidFill>
                <a:latin typeface="+mj-lt"/>
              </a:rPr>
              <a:t>là</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Ki-</a:t>
            </a:r>
            <a:r>
              <a:rPr lang="en-US" sz="4800" b="1" dirty="0" err="1">
                <a:solidFill>
                  <a:schemeClr val="bg1"/>
                </a:solidFill>
                <a:latin typeface="+mj-lt"/>
              </a:rPr>
              <a:t>tô</a:t>
            </a:r>
            <a:r>
              <a:rPr lang="en-US" sz="4800" b="1" dirty="0">
                <a:solidFill>
                  <a:schemeClr val="bg1"/>
                </a:solidFill>
                <a:latin typeface="+mj-lt"/>
              </a:rPr>
              <a:t>, </a:t>
            </a:r>
            <a:r>
              <a:rPr lang="en-US" sz="4800" b="1" dirty="0" err="1">
                <a:solidFill>
                  <a:schemeClr val="bg1"/>
                </a:solidFill>
                <a:latin typeface="+mj-lt"/>
              </a:rPr>
              <a:t>là</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a:t>
            </a:r>
            <a:r>
              <a:rPr lang="en-US" sz="4800" b="1" dirty="0" err="1">
                <a:solidFill>
                  <a:schemeClr val="bg1"/>
                </a:solidFill>
                <a:latin typeface="+mj-lt"/>
              </a:rPr>
              <a:t>chúng</a:t>
            </a:r>
            <a:r>
              <a:rPr lang="en-US" sz="4800" b="1" dirty="0">
                <a:solidFill>
                  <a:schemeClr val="bg1"/>
                </a:solidFill>
                <a:latin typeface="+mj-lt"/>
              </a:rPr>
              <a:t> ta. </a:t>
            </a:r>
            <a:endPar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271382761"/>
      </p:ext>
    </p:extLst>
  </p:cSld>
  <p:clrMapOvr>
    <a:masterClrMapping/>
  </p:clrMapOvr>
  <p:transition advClick="0" advTm="3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5143500"/>
          </a:xfrm>
        </p:spPr>
        <p:txBody>
          <a:bodyPr>
            <a:noAutofit/>
          </a:bodyPr>
          <a:lstStyle/>
          <a:p>
            <a:pPr marL="0" indent="0" algn="just">
              <a:buNone/>
              <a:defRPr/>
            </a:pP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a:t>
            </a:r>
            <a:r>
              <a:rPr lang="vi-VN"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1</a:t>
            </a:r>
            <a:r>
              <a:rPr lang="vi-VN"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rPr>
              <a:t>Cùng hoà lên khúc nhạc tươi, hỡi muôn dân nước mọi nơi.  Ca vang ngất trời, hoan khúc chung lời tán tụng danh Ngài.  </a:t>
            </a:r>
            <a:endPar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411968570"/>
      </p:ext>
    </p:extLst>
  </p:cSld>
  <p:clrMapOvr>
    <a:masterClrMapping/>
  </p:clrMapOvr>
  <p:transition advClick="0" advTm="3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fontAlgn="base">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a:t>
            </a: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b="1" i="1" dirty="0" err="1">
                <a:solidFill>
                  <a:srgbClr val="FFFF00"/>
                </a:solidFill>
                <a:latin typeface="+mj-lt"/>
              </a:rPr>
              <a:t>Thật</a:t>
            </a:r>
            <a:r>
              <a:rPr lang="en-US" sz="4800" b="1" i="1" dirty="0">
                <a:solidFill>
                  <a:srgbClr val="FFFF00"/>
                </a:solidFill>
                <a:latin typeface="+mj-lt"/>
              </a:rPr>
              <a:t> </a:t>
            </a:r>
            <a:r>
              <a:rPr lang="en-US" sz="4800" b="1" i="1" dirty="0" err="1">
                <a:solidFill>
                  <a:srgbClr val="FFFF00"/>
                </a:solidFill>
                <a:latin typeface="+mj-lt"/>
              </a:rPr>
              <a:t>hôm</a:t>
            </a:r>
            <a:r>
              <a:rPr lang="en-US" sz="4800" b="1" i="1" dirty="0">
                <a:solidFill>
                  <a:srgbClr val="FFFF00"/>
                </a:solidFill>
                <a:latin typeface="+mj-lt"/>
              </a:rPr>
              <a:t> nay </a:t>
            </a:r>
            <a:r>
              <a:rPr lang="en-US" sz="4800" b="1" i="1" dirty="0" err="1">
                <a:solidFill>
                  <a:srgbClr val="FFFF00"/>
                </a:solidFill>
                <a:latin typeface="+mj-lt"/>
              </a:rPr>
              <a:t>Đấng</a:t>
            </a:r>
            <a:r>
              <a:rPr lang="en-US" sz="4800" b="1" i="1" dirty="0">
                <a:solidFill>
                  <a:srgbClr val="FFFF00"/>
                </a:solidFill>
                <a:latin typeface="+mj-lt"/>
              </a:rPr>
              <a:t> </a:t>
            </a:r>
            <a:r>
              <a:rPr lang="en-US" sz="4800" b="1" i="1" dirty="0" err="1">
                <a:solidFill>
                  <a:srgbClr val="FFFF00"/>
                </a:solidFill>
                <a:latin typeface="+mj-lt"/>
              </a:rPr>
              <a:t>Cứu</a:t>
            </a:r>
            <a:r>
              <a:rPr lang="en-US" sz="4800" b="1" i="1" dirty="0">
                <a:solidFill>
                  <a:srgbClr val="FFFF00"/>
                </a:solidFill>
                <a:latin typeface="+mj-lt"/>
              </a:rPr>
              <a:t> </a:t>
            </a:r>
            <a:r>
              <a:rPr lang="en-US" sz="4800" b="1" i="1" dirty="0" err="1">
                <a:solidFill>
                  <a:srgbClr val="FFFF00"/>
                </a:solidFill>
                <a:latin typeface="+mj-lt"/>
              </a:rPr>
              <a:t>Thế</a:t>
            </a:r>
            <a:r>
              <a:rPr lang="en-US" sz="4800" b="1" i="1" dirty="0">
                <a:solidFill>
                  <a:srgbClr val="FFFF00"/>
                </a:solidFill>
                <a:latin typeface="+mj-lt"/>
              </a:rPr>
              <a:t> </a:t>
            </a:r>
            <a:r>
              <a:rPr lang="en-US" sz="4800" b="1" i="1" dirty="0" err="1">
                <a:solidFill>
                  <a:srgbClr val="FFFF00"/>
                </a:solidFill>
                <a:latin typeface="+mj-lt"/>
              </a:rPr>
              <a:t>đã</a:t>
            </a:r>
            <a:r>
              <a:rPr lang="en-US" sz="4800" b="1" i="1" dirty="0">
                <a:solidFill>
                  <a:srgbClr val="FFFF00"/>
                </a:solidFill>
                <a:latin typeface="+mj-lt"/>
              </a:rPr>
              <a:t> </a:t>
            </a:r>
            <a:r>
              <a:rPr lang="en-US" sz="4800" b="1" i="1" dirty="0" err="1">
                <a:solidFill>
                  <a:srgbClr val="FFFF00"/>
                </a:solidFill>
                <a:latin typeface="+mj-lt"/>
              </a:rPr>
              <a:t>giáng</a:t>
            </a:r>
            <a:r>
              <a:rPr lang="en-US" sz="4800" b="1" i="1" dirty="0">
                <a:solidFill>
                  <a:srgbClr val="FFFF00"/>
                </a:solidFill>
                <a:latin typeface="+mj-lt"/>
              </a:rPr>
              <a:t> </a:t>
            </a:r>
            <a:r>
              <a:rPr lang="en-US" sz="4800" b="1" i="1" dirty="0" err="1">
                <a:solidFill>
                  <a:srgbClr val="FFFF00"/>
                </a:solidFill>
                <a:latin typeface="+mj-lt"/>
              </a:rPr>
              <a:t>sinh</a:t>
            </a:r>
            <a:r>
              <a:rPr lang="en-US" sz="4800" b="1" i="1" dirty="0">
                <a:solidFill>
                  <a:srgbClr val="FFFF00"/>
                </a:solidFill>
                <a:latin typeface="+mj-lt"/>
              </a:rPr>
              <a:t>)</a:t>
            </a:r>
            <a:r>
              <a:rPr lang="en-US" sz="4800" b="1" i="1" dirty="0">
                <a:solidFill>
                  <a:schemeClr val="bg1"/>
                </a:solidFill>
                <a:latin typeface="+mj-lt"/>
              </a:rPr>
              <a:t>.</a:t>
            </a:r>
            <a:r>
              <a:rPr lang="en-US" sz="4800" b="1" i="1" dirty="0">
                <a:solidFill>
                  <a:srgbClr val="FFFF00"/>
                </a:solidFill>
                <a:latin typeface="+mj-lt"/>
              </a:rPr>
              <a:t> </a:t>
            </a:r>
            <a:r>
              <a:rPr lang="en-US" sz="4800" b="1" dirty="0" err="1">
                <a:solidFill>
                  <a:schemeClr val="bg1"/>
                </a:solidFill>
              </a:rPr>
              <a:t>Thật</a:t>
            </a:r>
            <a:r>
              <a:rPr lang="en-US" sz="4800" b="1" dirty="0">
                <a:solidFill>
                  <a:schemeClr val="bg1"/>
                </a:solidFill>
              </a:rPr>
              <a:t> </a:t>
            </a:r>
            <a:r>
              <a:rPr lang="en-US" sz="4800" b="1" dirty="0" err="1">
                <a:solidFill>
                  <a:schemeClr val="bg1"/>
                </a:solidFill>
              </a:rPr>
              <a:t>hôm</a:t>
            </a:r>
            <a:r>
              <a:rPr lang="en-US" sz="4800" b="1" dirty="0">
                <a:solidFill>
                  <a:schemeClr val="bg1"/>
                </a:solidFill>
              </a:rPr>
              <a:t> nay </a:t>
            </a:r>
            <a:r>
              <a:rPr lang="en-US" sz="4800" b="1" dirty="0" err="1">
                <a:solidFill>
                  <a:schemeClr val="bg1"/>
                </a:solidFill>
              </a:rPr>
              <a:t>Đấng</a:t>
            </a:r>
            <a:r>
              <a:rPr lang="en-US" sz="4800" b="1" dirty="0">
                <a:solidFill>
                  <a:schemeClr val="bg1"/>
                </a:solidFill>
              </a:rPr>
              <a:t> </a:t>
            </a:r>
            <a:r>
              <a:rPr lang="en-US" sz="4800" b="1" dirty="0" err="1">
                <a:solidFill>
                  <a:schemeClr val="bg1"/>
                </a:solidFill>
              </a:rPr>
              <a:t>Cứu</a:t>
            </a:r>
            <a:r>
              <a:rPr lang="en-US" sz="4800" b="1" dirty="0">
                <a:solidFill>
                  <a:schemeClr val="bg1"/>
                </a:solidFill>
              </a:rPr>
              <a:t> </a:t>
            </a:r>
            <a:r>
              <a:rPr lang="en-US" sz="4800" b="1" dirty="0" err="1">
                <a:solidFill>
                  <a:schemeClr val="bg1"/>
                </a:solidFill>
              </a:rPr>
              <a:t>Thế</a:t>
            </a:r>
            <a:r>
              <a:rPr lang="en-US" sz="4800" b="1" dirty="0">
                <a:solidFill>
                  <a:schemeClr val="bg1"/>
                </a:solidFill>
              </a:rPr>
              <a:t> </a:t>
            </a:r>
            <a:r>
              <a:rPr lang="en-US" sz="4800" b="1" dirty="0" err="1">
                <a:solidFill>
                  <a:schemeClr val="bg1"/>
                </a:solidFill>
              </a:rPr>
              <a:t>đã</a:t>
            </a:r>
            <a:r>
              <a:rPr lang="en-US" sz="4800" b="1" dirty="0">
                <a:solidFill>
                  <a:schemeClr val="bg1"/>
                </a:solidFill>
              </a:rPr>
              <a:t> </a:t>
            </a:r>
            <a:r>
              <a:rPr lang="en-US" sz="4800" b="1" dirty="0" err="1">
                <a:solidFill>
                  <a:schemeClr val="bg1"/>
                </a:solidFill>
              </a:rPr>
              <a:t>giáng</a:t>
            </a:r>
            <a:r>
              <a:rPr lang="en-US" sz="4800" b="1" dirty="0">
                <a:solidFill>
                  <a:schemeClr val="bg1"/>
                </a:solidFill>
              </a:rPr>
              <a:t> </a:t>
            </a:r>
            <a:r>
              <a:rPr lang="en-US" sz="4800" b="1" dirty="0" err="1">
                <a:solidFill>
                  <a:schemeClr val="bg1"/>
                </a:solidFill>
              </a:rPr>
              <a:t>sinh</a:t>
            </a:r>
            <a:r>
              <a:rPr lang="en-US" sz="4800" b="1" dirty="0">
                <a:solidFill>
                  <a:schemeClr val="bg1"/>
                </a:solidFill>
                <a:latin typeface="+mj-lt"/>
              </a:rPr>
              <a:t>.  </a:t>
            </a:r>
            <a:r>
              <a:rPr lang="en-US" sz="4800" b="1" i="1" dirty="0">
                <a:solidFill>
                  <a:srgbClr val="FFFF00"/>
                </a:solidFill>
                <a:latin typeface="+mj-lt"/>
              </a:rPr>
              <a:t>(</a:t>
            </a:r>
            <a:r>
              <a:rPr lang="en-US" sz="4800" b="1" i="1" dirty="0" err="1">
                <a:solidFill>
                  <a:srgbClr val="FFFF00"/>
                </a:solidFill>
                <a:latin typeface="+mj-lt"/>
              </a:rPr>
              <a:t>Ngài</a:t>
            </a:r>
            <a:r>
              <a:rPr lang="en-US" sz="4800" b="1" i="1" dirty="0">
                <a:solidFill>
                  <a:srgbClr val="FFFF00"/>
                </a:solidFill>
                <a:latin typeface="+mj-lt"/>
              </a:rPr>
              <a:t> </a:t>
            </a:r>
            <a:r>
              <a:rPr lang="en-US" sz="4800" b="1" i="1" dirty="0" err="1">
                <a:solidFill>
                  <a:srgbClr val="FFFF00"/>
                </a:solidFill>
                <a:latin typeface="+mj-lt"/>
              </a:rPr>
              <a:t>là</a:t>
            </a:r>
            <a:r>
              <a:rPr lang="en-US" sz="4800" b="1" i="1" dirty="0">
                <a:solidFill>
                  <a:srgbClr val="FFFF00"/>
                </a:solidFill>
                <a:latin typeface="+mj-lt"/>
              </a:rPr>
              <a:t> </a:t>
            </a:r>
            <a:r>
              <a:rPr lang="en-US" sz="4800" b="1" i="1" dirty="0" err="1">
                <a:solidFill>
                  <a:srgbClr val="FFFF00"/>
                </a:solidFill>
                <a:latin typeface="+mj-lt"/>
              </a:rPr>
              <a:t>Đức</a:t>
            </a:r>
            <a:r>
              <a:rPr lang="en-US" sz="4800" b="1" i="1" dirty="0">
                <a:solidFill>
                  <a:srgbClr val="FFFF00"/>
                </a:solidFill>
                <a:latin typeface="+mj-lt"/>
              </a:rPr>
              <a:t> Ki-</a:t>
            </a:r>
            <a:r>
              <a:rPr lang="en-US" sz="4800" b="1" i="1" dirty="0" err="1">
                <a:solidFill>
                  <a:srgbClr val="FFFF00"/>
                </a:solidFill>
                <a:latin typeface="+mj-lt"/>
              </a:rPr>
              <a:t>tô</a:t>
            </a:r>
            <a:r>
              <a:rPr lang="en-US" sz="4800" b="1" i="1" dirty="0">
                <a:solidFill>
                  <a:srgbClr val="FFFF00"/>
                </a:solidFill>
                <a:latin typeface="+mj-lt"/>
              </a:rPr>
              <a:t>)</a:t>
            </a:r>
            <a:r>
              <a:rPr lang="en-US" sz="4800" b="1" i="1" dirty="0">
                <a:solidFill>
                  <a:schemeClr val="bg1"/>
                </a:solidFill>
                <a:latin typeface="+mj-lt"/>
              </a:rPr>
              <a:t>,</a:t>
            </a:r>
            <a:r>
              <a:rPr lang="en-US" sz="4800" b="1" i="1" dirty="0">
                <a:solidFill>
                  <a:srgbClr val="FFFF00"/>
                </a:solidFill>
                <a:latin typeface="+mj-lt"/>
              </a:rPr>
              <a:t> </a:t>
            </a:r>
            <a:r>
              <a:rPr lang="en-US" sz="4800" b="1" dirty="0" err="1">
                <a:solidFill>
                  <a:schemeClr val="bg1"/>
                </a:solidFill>
                <a:latin typeface="+mj-lt"/>
              </a:rPr>
              <a:t>Ngài</a:t>
            </a:r>
            <a:r>
              <a:rPr lang="en-US" sz="4800" b="1" dirty="0">
                <a:solidFill>
                  <a:schemeClr val="bg1"/>
                </a:solidFill>
                <a:latin typeface="+mj-lt"/>
              </a:rPr>
              <a:t> </a:t>
            </a:r>
            <a:r>
              <a:rPr lang="en-US" sz="4800" b="1" dirty="0" err="1">
                <a:solidFill>
                  <a:schemeClr val="bg1"/>
                </a:solidFill>
                <a:latin typeface="+mj-lt"/>
              </a:rPr>
              <a:t>là</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Ki-</a:t>
            </a:r>
            <a:r>
              <a:rPr lang="en-US" sz="4800" b="1" dirty="0" err="1">
                <a:solidFill>
                  <a:schemeClr val="bg1"/>
                </a:solidFill>
                <a:latin typeface="+mj-lt"/>
              </a:rPr>
              <a:t>tô</a:t>
            </a:r>
            <a:r>
              <a:rPr lang="en-US" sz="4800" b="1" dirty="0">
                <a:solidFill>
                  <a:schemeClr val="bg1"/>
                </a:solidFill>
                <a:latin typeface="+mj-lt"/>
              </a:rPr>
              <a:t>, </a:t>
            </a:r>
            <a:r>
              <a:rPr lang="en-US" sz="4800" b="1" dirty="0" err="1">
                <a:solidFill>
                  <a:schemeClr val="bg1"/>
                </a:solidFill>
                <a:latin typeface="+mj-lt"/>
              </a:rPr>
              <a:t>là</a:t>
            </a:r>
            <a:r>
              <a:rPr lang="en-US" sz="4800" b="1" dirty="0">
                <a:solidFill>
                  <a:schemeClr val="bg1"/>
                </a:solidFill>
                <a:latin typeface="+mj-lt"/>
              </a:rPr>
              <a:t> </a:t>
            </a:r>
            <a:r>
              <a:rPr lang="en-US" sz="4800" b="1" dirty="0" err="1">
                <a:solidFill>
                  <a:schemeClr val="bg1"/>
                </a:solidFill>
                <a:latin typeface="+mj-lt"/>
              </a:rPr>
              <a:t>Chiên</a:t>
            </a:r>
            <a:r>
              <a:rPr lang="en-US" sz="4800" b="1" dirty="0">
                <a:solidFill>
                  <a:schemeClr val="bg1"/>
                </a:solidFill>
                <a:latin typeface="+mj-lt"/>
              </a:rPr>
              <a:t> </a:t>
            </a:r>
            <a:r>
              <a:rPr lang="en-US" sz="4800" b="1" dirty="0" err="1">
                <a:solidFill>
                  <a:schemeClr val="bg1"/>
                </a:solidFill>
                <a:latin typeface="+mj-lt"/>
              </a:rPr>
              <a:t>Thiên</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a:t>
            </a:r>
            <a:r>
              <a:rPr lang="en-US" sz="4800" b="1" i="1" dirty="0">
                <a:solidFill>
                  <a:srgbClr val="FFFF00"/>
                </a:solidFill>
                <a:latin typeface="+mj-lt"/>
              </a:rPr>
              <a:t>(</a:t>
            </a:r>
            <a:r>
              <a:rPr lang="en-US" sz="4800" b="1" i="1" dirty="0" err="1">
                <a:solidFill>
                  <a:srgbClr val="FFFF00"/>
                </a:solidFill>
              </a:rPr>
              <a:t>Ngài</a:t>
            </a:r>
            <a:r>
              <a:rPr lang="en-US" sz="4800" b="1" i="1" dirty="0">
                <a:solidFill>
                  <a:srgbClr val="FFFF00"/>
                </a:solidFill>
              </a:rPr>
              <a:t> </a:t>
            </a:r>
            <a:r>
              <a:rPr lang="en-US" sz="4800" b="1" i="1" dirty="0" err="1">
                <a:solidFill>
                  <a:srgbClr val="FFFF00"/>
                </a:solidFill>
              </a:rPr>
              <a:t>là</a:t>
            </a:r>
            <a:r>
              <a:rPr lang="en-US" sz="4800" b="1" i="1" dirty="0">
                <a:solidFill>
                  <a:srgbClr val="FFFF00"/>
                </a:solidFill>
              </a:rPr>
              <a:t> </a:t>
            </a:r>
            <a:r>
              <a:rPr lang="en-US" sz="4800" b="1" i="1" dirty="0" err="1">
                <a:solidFill>
                  <a:srgbClr val="FFFF00"/>
                </a:solidFill>
              </a:rPr>
              <a:t>Đức</a:t>
            </a:r>
            <a:r>
              <a:rPr lang="en-US" sz="4800" b="1" i="1" dirty="0">
                <a:solidFill>
                  <a:srgbClr val="FFFF00"/>
                </a:solidFill>
              </a:rPr>
              <a:t> Ki-</a:t>
            </a:r>
            <a:r>
              <a:rPr lang="en-US" sz="4800" b="1" i="1" dirty="0" err="1">
                <a:solidFill>
                  <a:srgbClr val="FFFF00"/>
                </a:solidFill>
              </a:rPr>
              <a:t>tô</a:t>
            </a:r>
            <a:r>
              <a:rPr lang="en-US" sz="4800" b="1" i="1" dirty="0">
                <a:solidFill>
                  <a:srgbClr val="FFFF00"/>
                </a:solidFill>
              </a:rPr>
              <a:t>)</a:t>
            </a:r>
            <a:r>
              <a:rPr lang="en-US" sz="4800" b="1" dirty="0">
                <a:solidFill>
                  <a:schemeClr val="bg1"/>
                </a:solidFill>
              </a:rPr>
              <a:t> </a:t>
            </a:r>
            <a:r>
              <a:rPr lang="en-US" sz="4800" b="1" dirty="0" err="1">
                <a:solidFill>
                  <a:schemeClr val="bg1"/>
                </a:solidFill>
                <a:latin typeface="+mj-lt"/>
              </a:rPr>
              <a:t>Ngài</a:t>
            </a:r>
            <a:r>
              <a:rPr lang="en-US" sz="4800" b="1" dirty="0">
                <a:solidFill>
                  <a:schemeClr val="bg1"/>
                </a:solidFill>
                <a:latin typeface="+mj-lt"/>
              </a:rPr>
              <a:t> </a:t>
            </a:r>
            <a:r>
              <a:rPr lang="en-US" sz="4800" b="1" dirty="0" err="1">
                <a:solidFill>
                  <a:schemeClr val="bg1"/>
                </a:solidFill>
                <a:latin typeface="+mj-lt"/>
              </a:rPr>
              <a:t>là</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Ki-</a:t>
            </a:r>
            <a:r>
              <a:rPr lang="en-US" sz="4800" b="1" dirty="0" err="1">
                <a:solidFill>
                  <a:schemeClr val="bg1"/>
                </a:solidFill>
                <a:latin typeface="+mj-lt"/>
              </a:rPr>
              <a:t>tô</a:t>
            </a:r>
            <a:r>
              <a:rPr lang="en-US" sz="4800" b="1" dirty="0">
                <a:solidFill>
                  <a:schemeClr val="bg1"/>
                </a:solidFill>
                <a:latin typeface="+mj-lt"/>
              </a:rPr>
              <a:t>, </a:t>
            </a:r>
            <a:r>
              <a:rPr lang="en-US" sz="4800" b="1" dirty="0" err="1">
                <a:solidFill>
                  <a:schemeClr val="bg1"/>
                </a:solidFill>
                <a:latin typeface="+mj-lt"/>
              </a:rPr>
              <a:t>là</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a:t>
            </a:r>
            <a:r>
              <a:rPr lang="en-US" sz="4800" b="1" dirty="0" err="1">
                <a:solidFill>
                  <a:schemeClr val="bg1"/>
                </a:solidFill>
                <a:latin typeface="+mj-lt"/>
              </a:rPr>
              <a:t>chúng</a:t>
            </a:r>
            <a:r>
              <a:rPr lang="en-US" sz="4800" b="1" dirty="0">
                <a:solidFill>
                  <a:schemeClr val="bg1"/>
                </a:solidFill>
                <a:latin typeface="+mj-lt"/>
              </a:rPr>
              <a:t> ta. </a:t>
            </a:r>
            <a:endPar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538211659"/>
      </p:ext>
    </p:extLst>
  </p:cSld>
  <p:clrMapOvr>
    <a:masterClrMapping/>
  </p:clrMapOvr>
  <p:transition advClick="0" advTm="3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57150"/>
            <a:ext cx="9144000" cy="5143500"/>
          </a:xfrm>
        </p:spPr>
        <p:txBody>
          <a:bodyPr>
            <a:normAutofit fontScale="70000" lnSpcReduction="20000"/>
          </a:bodyPr>
          <a:lstStyle/>
          <a:p>
            <a:pPr marL="0" indent="0" algn="just" fontAlgn="base">
              <a:lnSpc>
                <a:spcPct val="120000"/>
              </a:lnSpc>
              <a:buNone/>
            </a:pPr>
            <a:r>
              <a:rPr lang="en-US" sz="86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a:t>
            </a:r>
            <a:r>
              <a:rPr lang="vi-VN" sz="86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k2:</a:t>
            </a:r>
            <a:r>
              <a:rPr lang="vi-VN" sz="8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8800" b="1" dirty="0">
                <a:solidFill>
                  <a:schemeClr val="bg1"/>
                </a:solidFill>
              </a:rPr>
              <a:t>Ngày ngày truyền rao hồng ân, này ơn cứu rỗi toàn dân.  Hân hoan kể lại vinh quang của Ngài, muôn người tỏ tường. </a:t>
            </a:r>
            <a:endParaRPr lang="vi-VN"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271382761"/>
      </p:ext>
    </p:extLst>
  </p:cSld>
  <p:clrMapOvr>
    <a:masterClrMapping/>
  </p:clrMapOvr>
  <p:transition advClick="0" advTm="3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FF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FF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FF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FF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fontAlgn="base">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a:t>
            </a: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b="1" i="1" dirty="0" err="1">
                <a:solidFill>
                  <a:srgbClr val="FFFF00"/>
                </a:solidFill>
                <a:latin typeface="+mj-lt"/>
              </a:rPr>
              <a:t>Thật</a:t>
            </a:r>
            <a:r>
              <a:rPr lang="en-US" sz="4800" b="1" i="1" dirty="0">
                <a:solidFill>
                  <a:srgbClr val="FFFF00"/>
                </a:solidFill>
                <a:latin typeface="+mj-lt"/>
              </a:rPr>
              <a:t> </a:t>
            </a:r>
            <a:r>
              <a:rPr lang="en-US" sz="4800" b="1" i="1" dirty="0" err="1">
                <a:solidFill>
                  <a:srgbClr val="FFFF00"/>
                </a:solidFill>
                <a:latin typeface="+mj-lt"/>
              </a:rPr>
              <a:t>hôm</a:t>
            </a:r>
            <a:r>
              <a:rPr lang="en-US" sz="4800" b="1" i="1" dirty="0">
                <a:solidFill>
                  <a:srgbClr val="FFFF00"/>
                </a:solidFill>
                <a:latin typeface="+mj-lt"/>
              </a:rPr>
              <a:t> nay </a:t>
            </a:r>
            <a:r>
              <a:rPr lang="en-US" sz="4800" b="1" i="1" dirty="0" err="1">
                <a:solidFill>
                  <a:srgbClr val="FFFF00"/>
                </a:solidFill>
                <a:latin typeface="+mj-lt"/>
              </a:rPr>
              <a:t>Đấng</a:t>
            </a:r>
            <a:r>
              <a:rPr lang="en-US" sz="4800" b="1" i="1" dirty="0">
                <a:solidFill>
                  <a:srgbClr val="FFFF00"/>
                </a:solidFill>
                <a:latin typeface="+mj-lt"/>
              </a:rPr>
              <a:t> </a:t>
            </a:r>
            <a:r>
              <a:rPr lang="en-US" sz="4800" b="1" i="1" dirty="0" err="1">
                <a:solidFill>
                  <a:srgbClr val="FFFF00"/>
                </a:solidFill>
                <a:latin typeface="+mj-lt"/>
              </a:rPr>
              <a:t>Cứu</a:t>
            </a:r>
            <a:r>
              <a:rPr lang="en-US" sz="4800" b="1" i="1" dirty="0">
                <a:solidFill>
                  <a:srgbClr val="FFFF00"/>
                </a:solidFill>
                <a:latin typeface="+mj-lt"/>
              </a:rPr>
              <a:t> </a:t>
            </a:r>
            <a:r>
              <a:rPr lang="en-US" sz="4800" b="1" i="1" dirty="0" err="1">
                <a:solidFill>
                  <a:srgbClr val="FFFF00"/>
                </a:solidFill>
                <a:latin typeface="+mj-lt"/>
              </a:rPr>
              <a:t>Thế</a:t>
            </a:r>
            <a:r>
              <a:rPr lang="en-US" sz="4800" b="1" i="1" dirty="0">
                <a:solidFill>
                  <a:srgbClr val="FFFF00"/>
                </a:solidFill>
                <a:latin typeface="+mj-lt"/>
              </a:rPr>
              <a:t> </a:t>
            </a:r>
            <a:r>
              <a:rPr lang="en-US" sz="4800" b="1" i="1" dirty="0" err="1">
                <a:solidFill>
                  <a:srgbClr val="FFFF00"/>
                </a:solidFill>
                <a:latin typeface="+mj-lt"/>
              </a:rPr>
              <a:t>đã</a:t>
            </a:r>
            <a:r>
              <a:rPr lang="en-US" sz="4800" b="1" i="1" dirty="0">
                <a:solidFill>
                  <a:srgbClr val="FFFF00"/>
                </a:solidFill>
                <a:latin typeface="+mj-lt"/>
              </a:rPr>
              <a:t> </a:t>
            </a:r>
            <a:r>
              <a:rPr lang="en-US" sz="4800" b="1" i="1" dirty="0" err="1">
                <a:solidFill>
                  <a:srgbClr val="FFFF00"/>
                </a:solidFill>
                <a:latin typeface="+mj-lt"/>
              </a:rPr>
              <a:t>giáng</a:t>
            </a:r>
            <a:r>
              <a:rPr lang="en-US" sz="4800" b="1" i="1" dirty="0">
                <a:solidFill>
                  <a:srgbClr val="FFFF00"/>
                </a:solidFill>
                <a:latin typeface="+mj-lt"/>
              </a:rPr>
              <a:t> </a:t>
            </a:r>
            <a:r>
              <a:rPr lang="en-US" sz="4800" b="1" i="1" dirty="0" err="1">
                <a:solidFill>
                  <a:srgbClr val="FFFF00"/>
                </a:solidFill>
                <a:latin typeface="+mj-lt"/>
              </a:rPr>
              <a:t>sinh</a:t>
            </a:r>
            <a:r>
              <a:rPr lang="en-US" sz="4800" b="1" i="1" dirty="0">
                <a:solidFill>
                  <a:srgbClr val="FFFF00"/>
                </a:solidFill>
                <a:latin typeface="+mj-lt"/>
              </a:rPr>
              <a:t>)</a:t>
            </a:r>
            <a:r>
              <a:rPr lang="en-US" sz="4800" b="1" i="1" dirty="0">
                <a:solidFill>
                  <a:schemeClr val="bg1"/>
                </a:solidFill>
                <a:latin typeface="+mj-lt"/>
              </a:rPr>
              <a:t>.</a:t>
            </a:r>
            <a:r>
              <a:rPr lang="en-US" sz="4800" b="1" i="1" dirty="0">
                <a:solidFill>
                  <a:srgbClr val="FFFF00"/>
                </a:solidFill>
                <a:latin typeface="+mj-lt"/>
              </a:rPr>
              <a:t> </a:t>
            </a:r>
            <a:r>
              <a:rPr lang="en-US" sz="4800" b="1" dirty="0" err="1">
                <a:solidFill>
                  <a:schemeClr val="bg1"/>
                </a:solidFill>
              </a:rPr>
              <a:t>Thật</a:t>
            </a:r>
            <a:r>
              <a:rPr lang="en-US" sz="4800" b="1" dirty="0">
                <a:solidFill>
                  <a:schemeClr val="bg1"/>
                </a:solidFill>
              </a:rPr>
              <a:t> </a:t>
            </a:r>
            <a:r>
              <a:rPr lang="en-US" sz="4800" b="1" dirty="0" err="1">
                <a:solidFill>
                  <a:schemeClr val="bg1"/>
                </a:solidFill>
              </a:rPr>
              <a:t>hôm</a:t>
            </a:r>
            <a:r>
              <a:rPr lang="en-US" sz="4800" b="1" dirty="0">
                <a:solidFill>
                  <a:schemeClr val="bg1"/>
                </a:solidFill>
              </a:rPr>
              <a:t> nay </a:t>
            </a:r>
            <a:r>
              <a:rPr lang="en-US" sz="4800" b="1" dirty="0" err="1">
                <a:solidFill>
                  <a:schemeClr val="bg1"/>
                </a:solidFill>
              </a:rPr>
              <a:t>Đấng</a:t>
            </a:r>
            <a:r>
              <a:rPr lang="en-US" sz="4800" b="1" dirty="0">
                <a:solidFill>
                  <a:schemeClr val="bg1"/>
                </a:solidFill>
              </a:rPr>
              <a:t> </a:t>
            </a:r>
            <a:r>
              <a:rPr lang="en-US" sz="4800" b="1" dirty="0" err="1">
                <a:solidFill>
                  <a:schemeClr val="bg1"/>
                </a:solidFill>
              </a:rPr>
              <a:t>Cứu</a:t>
            </a:r>
            <a:r>
              <a:rPr lang="en-US" sz="4800" b="1" dirty="0">
                <a:solidFill>
                  <a:schemeClr val="bg1"/>
                </a:solidFill>
              </a:rPr>
              <a:t> </a:t>
            </a:r>
            <a:r>
              <a:rPr lang="en-US" sz="4800" b="1" dirty="0" err="1">
                <a:solidFill>
                  <a:schemeClr val="bg1"/>
                </a:solidFill>
              </a:rPr>
              <a:t>Thế</a:t>
            </a:r>
            <a:r>
              <a:rPr lang="en-US" sz="4800" b="1" dirty="0">
                <a:solidFill>
                  <a:schemeClr val="bg1"/>
                </a:solidFill>
              </a:rPr>
              <a:t> </a:t>
            </a:r>
            <a:r>
              <a:rPr lang="en-US" sz="4800" b="1" dirty="0" err="1">
                <a:solidFill>
                  <a:schemeClr val="bg1"/>
                </a:solidFill>
              </a:rPr>
              <a:t>đã</a:t>
            </a:r>
            <a:r>
              <a:rPr lang="en-US" sz="4800" b="1" dirty="0">
                <a:solidFill>
                  <a:schemeClr val="bg1"/>
                </a:solidFill>
              </a:rPr>
              <a:t> </a:t>
            </a:r>
            <a:r>
              <a:rPr lang="en-US" sz="4800" b="1" dirty="0" err="1">
                <a:solidFill>
                  <a:schemeClr val="bg1"/>
                </a:solidFill>
              </a:rPr>
              <a:t>giáng</a:t>
            </a:r>
            <a:r>
              <a:rPr lang="en-US" sz="4800" b="1" dirty="0">
                <a:solidFill>
                  <a:schemeClr val="bg1"/>
                </a:solidFill>
              </a:rPr>
              <a:t> </a:t>
            </a:r>
            <a:r>
              <a:rPr lang="en-US" sz="4800" b="1" dirty="0" err="1">
                <a:solidFill>
                  <a:schemeClr val="bg1"/>
                </a:solidFill>
              </a:rPr>
              <a:t>sinh</a:t>
            </a:r>
            <a:r>
              <a:rPr lang="en-US" sz="4800" b="1" dirty="0">
                <a:solidFill>
                  <a:schemeClr val="bg1"/>
                </a:solidFill>
                <a:latin typeface="+mj-lt"/>
              </a:rPr>
              <a:t>.  </a:t>
            </a:r>
            <a:r>
              <a:rPr lang="en-US" sz="4800" b="1" i="1" dirty="0">
                <a:solidFill>
                  <a:srgbClr val="FFFF00"/>
                </a:solidFill>
                <a:latin typeface="+mj-lt"/>
              </a:rPr>
              <a:t>(</a:t>
            </a:r>
            <a:r>
              <a:rPr lang="en-US" sz="4800" b="1" i="1" dirty="0" err="1">
                <a:solidFill>
                  <a:srgbClr val="FFFF00"/>
                </a:solidFill>
                <a:latin typeface="+mj-lt"/>
              </a:rPr>
              <a:t>Ngài</a:t>
            </a:r>
            <a:r>
              <a:rPr lang="en-US" sz="4800" b="1" i="1" dirty="0">
                <a:solidFill>
                  <a:srgbClr val="FFFF00"/>
                </a:solidFill>
                <a:latin typeface="+mj-lt"/>
              </a:rPr>
              <a:t> </a:t>
            </a:r>
            <a:r>
              <a:rPr lang="en-US" sz="4800" b="1" i="1" dirty="0" err="1">
                <a:solidFill>
                  <a:srgbClr val="FFFF00"/>
                </a:solidFill>
                <a:latin typeface="+mj-lt"/>
              </a:rPr>
              <a:t>là</a:t>
            </a:r>
            <a:r>
              <a:rPr lang="en-US" sz="4800" b="1" i="1" dirty="0">
                <a:solidFill>
                  <a:srgbClr val="FFFF00"/>
                </a:solidFill>
                <a:latin typeface="+mj-lt"/>
              </a:rPr>
              <a:t> </a:t>
            </a:r>
            <a:r>
              <a:rPr lang="en-US" sz="4800" b="1" i="1" dirty="0" err="1">
                <a:solidFill>
                  <a:srgbClr val="FFFF00"/>
                </a:solidFill>
                <a:latin typeface="+mj-lt"/>
              </a:rPr>
              <a:t>Đức</a:t>
            </a:r>
            <a:r>
              <a:rPr lang="en-US" sz="4800" b="1" i="1" dirty="0">
                <a:solidFill>
                  <a:srgbClr val="FFFF00"/>
                </a:solidFill>
                <a:latin typeface="+mj-lt"/>
              </a:rPr>
              <a:t> Ki-</a:t>
            </a:r>
            <a:r>
              <a:rPr lang="en-US" sz="4800" b="1" i="1" dirty="0" err="1">
                <a:solidFill>
                  <a:srgbClr val="FFFF00"/>
                </a:solidFill>
                <a:latin typeface="+mj-lt"/>
              </a:rPr>
              <a:t>tô</a:t>
            </a:r>
            <a:r>
              <a:rPr lang="en-US" sz="4800" b="1" i="1" dirty="0">
                <a:solidFill>
                  <a:srgbClr val="FFFF00"/>
                </a:solidFill>
                <a:latin typeface="+mj-lt"/>
              </a:rPr>
              <a:t>)</a:t>
            </a:r>
            <a:r>
              <a:rPr lang="en-US" sz="4800" b="1" i="1" dirty="0">
                <a:solidFill>
                  <a:schemeClr val="bg1"/>
                </a:solidFill>
                <a:latin typeface="+mj-lt"/>
              </a:rPr>
              <a:t>,</a:t>
            </a:r>
            <a:r>
              <a:rPr lang="en-US" sz="4800" b="1" i="1" dirty="0">
                <a:solidFill>
                  <a:srgbClr val="FFFF00"/>
                </a:solidFill>
                <a:latin typeface="+mj-lt"/>
              </a:rPr>
              <a:t> </a:t>
            </a:r>
            <a:r>
              <a:rPr lang="en-US" sz="4800" b="1" dirty="0" err="1">
                <a:solidFill>
                  <a:schemeClr val="bg1"/>
                </a:solidFill>
                <a:latin typeface="+mj-lt"/>
              </a:rPr>
              <a:t>Ngài</a:t>
            </a:r>
            <a:r>
              <a:rPr lang="en-US" sz="4800" b="1" dirty="0">
                <a:solidFill>
                  <a:schemeClr val="bg1"/>
                </a:solidFill>
                <a:latin typeface="+mj-lt"/>
              </a:rPr>
              <a:t> </a:t>
            </a:r>
            <a:r>
              <a:rPr lang="en-US" sz="4800" b="1" dirty="0" err="1">
                <a:solidFill>
                  <a:schemeClr val="bg1"/>
                </a:solidFill>
                <a:latin typeface="+mj-lt"/>
              </a:rPr>
              <a:t>là</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Ki-</a:t>
            </a:r>
            <a:r>
              <a:rPr lang="en-US" sz="4800" b="1" dirty="0" err="1">
                <a:solidFill>
                  <a:schemeClr val="bg1"/>
                </a:solidFill>
                <a:latin typeface="+mj-lt"/>
              </a:rPr>
              <a:t>tô</a:t>
            </a:r>
            <a:r>
              <a:rPr lang="en-US" sz="4800" b="1" dirty="0">
                <a:solidFill>
                  <a:schemeClr val="bg1"/>
                </a:solidFill>
                <a:latin typeface="+mj-lt"/>
              </a:rPr>
              <a:t>, </a:t>
            </a:r>
            <a:r>
              <a:rPr lang="en-US" sz="4800" b="1" dirty="0" err="1">
                <a:solidFill>
                  <a:schemeClr val="bg1"/>
                </a:solidFill>
                <a:latin typeface="+mj-lt"/>
              </a:rPr>
              <a:t>là</a:t>
            </a:r>
            <a:r>
              <a:rPr lang="en-US" sz="4800" b="1" dirty="0">
                <a:solidFill>
                  <a:schemeClr val="bg1"/>
                </a:solidFill>
                <a:latin typeface="+mj-lt"/>
              </a:rPr>
              <a:t> </a:t>
            </a:r>
            <a:r>
              <a:rPr lang="en-US" sz="4800" b="1" dirty="0" err="1">
                <a:solidFill>
                  <a:schemeClr val="bg1"/>
                </a:solidFill>
                <a:latin typeface="+mj-lt"/>
              </a:rPr>
              <a:t>Chiên</a:t>
            </a:r>
            <a:r>
              <a:rPr lang="en-US" sz="4800" b="1" dirty="0">
                <a:solidFill>
                  <a:schemeClr val="bg1"/>
                </a:solidFill>
                <a:latin typeface="+mj-lt"/>
              </a:rPr>
              <a:t> </a:t>
            </a:r>
            <a:r>
              <a:rPr lang="en-US" sz="4800" b="1" dirty="0" err="1">
                <a:solidFill>
                  <a:schemeClr val="bg1"/>
                </a:solidFill>
                <a:latin typeface="+mj-lt"/>
              </a:rPr>
              <a:t>Thiên</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a:t>
            </a:r>
            <a:r>
              <a:rPr lang="en-US" sz="4800" b="1" i="1" dirty="0">
                <a:solidFill>
                  <a:srgbClr val="FFFF00"/>
                </a:solidFill>
                <a:latin typeface="+mj-lt"/>
              </a:rPr>
              <a:t>(</a:t>
            </a:r>
            <a:r>
              <a:rPr lang="en-US" sz="4800" b="1" i="1" dirty="0" err="1">
                <a:solidFill>
                  <a:srgbClr val="FFFF00"/>
                </a:solidFill>
              </a:rPr>
              <a:t>Ngài</a:t>
            </a:r>
            <a:r>
              <a:rPr lang="en-US" sz="4800" b="1" i="1" dirty="0">
                <a:solidFill>
                  <a:srgbClr val="FFFF00"/>
                </a:solidFill>
              </a:rPr>
              <a:t> </a:t>
            </a:r>
            <a:r>
              <a:rPr lang="en-US" sz="4800" b="1" i="1" dirty="0" err="1">
                <a:solidFill>
                  <a:srgbClr val="FFFF00"/>
                </a:solidFill>
              </a:rPr>
              <a:t>là</a:t>
            </a:r>
            <a:r>
              <a:rPr lang="en-US" sz="4800" b="1" i="1" dirty="0">
                <a:solidFill>
                  <a:srgbClr val="FFFF00"/>
                </a:solidFill>
              </a:rPr>
              <a:t> </a:t>
            </a:r>
            <a:r>
              <a:rPr lang="en-US" sz="4800" b="1" i="1" dirty="0" err="1">
                <a:solidFill>
                  <a:srgbClr val="FFFF00"/>
                </a:solidFill>
              </a:rPr>
              <a:t>Đức</a:t>
            </a:r>
            <a:r>
              <a:rPr lang="en-US" sz="4800" b="1" i="1" dirty="0">
                <a:solidFill>
                  <a:srgbClr val="FFFF00"/>
                </a:solidFill>
              </a:rPr>
              <a:t> Ki-</a:t>
            </a:r>
            <a:r>
              <a:rPr lang="en-US" sz="4800" b="1" i="1" dirty="0" err="1">
                <a:solidFill>
                  <a:srgbClr val="FFFF00"/>
                </a:solidFill>
              </a:rPr>
              <a:t>tô</a:t>
            </a:r>
            <a:r>
              <a:rPr lang="en-US" sz="4800" b="1" i="1" dirty="0">
                <a:solidFill>
                  <a:srgbClr val="FFFF00"/>
                </a:solidFill>
              </a:rPr>
              <a:t>)</a:t>
            </a:r>
            <a:r>
              <a:rPr lang="en-US" sz="4800" b="1" dirty="0">
                <a:solidFill>
                  <a:schemeClr val="bg1"/>
                </a:solidFill>
              </a:rPr>
              <a:t> </a:t>
            </a:r>
            <a:r>
              <a:rPr lang="en-US" sz="4800" b="1" dirty="0" err="1">
                <a:solidFill>
                  <a:schemeClr val="bg1"/>
                </a:solidFill>
                <a:latin typeface="+mj-lt"/>
              </a:rPr>
              <a:t>Ngài</a:t>
            </a:r>
            <a:r>
              <a:rPr lang="en-US" sz="4800" b="1" dirty="0">
                <a:solidFill>
                  <a:schemeClr val="bg1"/>
                </a:solidFill>
                <a:latin typeface="+mj-lt"/>
              </a:rPr>
              <a:t> </a:t>
            </a:r>
            <a:r>
              <a:rPr lang="en-US" sz="4800" b="1" dirty="0" err="1">
                <a:solidFill>
                  <a:schemeClr val="bg1"/>
                </a:solidFill>
                <a:latin typeface="+mj-lt"/>
              </a:rPr>
              <a:t>là</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Ki-</a:t>
            </a:r>
            <a:r>
              <a:rPr lang="en-US" sz="4800" b="1" dirty="0" err="1">
                <a:solidFill>
                  <a:schemeClr val="bg1"/>
                </a:solidFill>
                <a:latin typeface="+mj-lt"/>
              </a:rPr>
              <a:t>tô</a:t>
            </a:r>
            <a:r>
              <a:rPr lang="en-US" sz="4800" b="1" dirty="0">
                <a:solidFill>
                  <a:schemeClr val="bg1"/>
                </a:solidFill>
                <a:latin typeface="+mj-lt"/>
              </a:rPr>
              <a:t>, </a:t>
            </a:r>
            <a:r>
              <a:rPr lang="en-US" sz="4800" b="1" dirty="0" err="1">
                <a:solidFill>
                  <a:schemeClr val="bg1"/>
                </a:solidFill>
                <a:latin typeface="+mj-lt"/>
              </a:rPr>
              <a:t>là</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a:t>
            </a:r>
            <a:r>
              <a:rPr lang="en-US" sz="4800" b="1" dirty="0" err="1">
                <a:solidFill>
                  <a:schemeClr val="bg1"/>
                </a:solidFill>
                <a:latin typeface="+mj-lt"/>
              </a:rPr>
              <a:t>chúng</a:t>
            </a:r>
            <a:r>
              <a:rPr lang="en-US" sz="4800" b="1" dirty="0">
                <a:solidFill>
                  <a:schemeClr val="bg1"/>
                </a:solidFill>
                <a:latin typeface="+mj-lt"/>
              </a:rPr>
              <a:t> ta. </a:t>
            </a:r>
            <a:endPar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5641162"/>
      </p:ext>
    </p:extLst>
  </p:cSld>
  <p:clrMapOvr>
    <a:masterClrMapping/>
  </p:clrMapOvr>
  <p:transition advClick="0" advTm="3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5143500"/>
          </a:xfrm>
        </p:spPr>
        <p:txBody>
          <a:bodyPr>
            <a:noAutofit/>
          </a:bodyPr>
          <a:lstStyle/>
          <a:p>
            <a:pPr marL="0" indent="0" algn="just">
              <a:buNone/>
              <a:defRPr/>
            </a:pPr>
            <a:r>
              <a:rPr lang="en-US" sz="5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Tk3</a:t>
            </a:r>
            <a:r>
              <a:rPr lang="vi-VN" sz="5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800" b="1" dirty="0">
                <a:solidFill>
                  <a:schemeClr val="bg1"/>
                </a:solidFill>
                <a:latin typeface="+mj-lt"/>
              </a:rPr>
              <a:t>Này trời xanh vui mừng lên, địa cầu vang tiếng ngợi khen.  Biển khơi, núi đồi, chim thú, muôn loài hãy cùng vui mừng. </a:t>
            </a:r>
            <a:endParaRPr lang="vi-VN" sz="5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748722771"/>
      </p:ext>
    </p:extLst>
  </p:cSld>
  <p:clrMapOvr>
    <a:masterClrMapping/>
  </p:clrMapOvr>
  <p:transition advClick="0" advTm="3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fontAlgn="base">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a:t>
            </a: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b="1" i="1" dirty="0" err="1">
                <a:solidFill>
                  <a:srgbClr val="FFFF00"/>
                </a:solidFill>
                <a:latin typeface="+mj-lt"/>
              </a:rPr>
              <a:t>Thật</a:t>
            </a:r>
            <a:r>
              <a:rPr lang="en-US" sz="4800" b="1" i="1" dirty="0">
                <a:solidFill>
                  <a:srgbClr val="FFFF00"/>
                </a:solidFill>
                <a:latin typeface="+mj-lt"/>
              </a:rPr>
              <a:t> </a:t>
            </a:r>
            <a:r>
              <a:rPr lang="en-US" sz="4800" b="1" i="1" dirty="0" err="1">
                <a:solidFill>
                  <a:srgbClr val="FFFF00"/>
                </a:solidFill>
                <a:latin typeface="+mj-lt"/>
              </a:rPr>
              <a:t>hôm</a:t>
            </a:r>
            <a:r>
              <a:rPr lang="en-US" sz="4800" b="1" i="1" dirty="0">
                <a:solidFill>
                  <a:srgbClr val="FFFF00"/>
                </a:solidFill>
                <a:latin typeface="+mj-lt"/>
              </a:rPr>
              <a:t> nay </a:t>
            </a:r>
            <a:r>
              <a:rPr lang="en-US" sz="4800" b="1" i="1" dirty="0" err="1">
                <a:solidFill>
                  <a:srgbClr val="FFFF00"/>
                </a:solidFill>
                <a:latin typeface="+mj-lt"/>
              </a:rPr>
              <a:t>Đấng</a:t>
            </a:r>
            <a:r>
              <a:rPr lang="en-US" sz="4800" b="1" i="1" dirty="0">
                <a:solidFill>
                  <a:srgbClr val="FFFF00"/>
                </a:solidFill>
                <a:latin typeface="+mj-lt"/>
              </a:rPr>
              <a:t> </a:t>
            </a:r>
            <a:r>
              <a:rPr lang="en-US" sz="4800" b="1" i="1" dirty="0" err="1">
                <a:solidFill>
                  <a:srgbClr val="FFFF00"/>
                </a:solidFill>
                <a:latin typeface="+mj-lt"/>
              </a:rPr>
              <a:t>Cứu</a:t>
            </a:r>
            <a:r>
              <a:rPr lang="en-US" sz="4800" b="1" i="1" dirty="0">
                <a:solidFill>
                  <a:srgbClr val="FFFF00"/>
                </a:solidFill>
                <a:latin typeface="+mj-lt"/>
              </a:rPr>
              <a:t> </a:t>
            </a:r>
            <a:r>
              <a:rPr lang="en-US" sz="4800" b="1" i="1" dirty="0" err="1">
                <a:solidFill>
                  <a:srgbClr val="FFFF00"/>
                </a:solidFill>
                <a:latin typeface="+mj-lt"/>
              </a:rPr>
              <a:t>Thế</a:t>
            </a:r>
            <a:r>
              <a:rPr lang="en-US" sz="4800" b="1" i="1" dirty="0">
                <a:solidFill>
                  <a:srgbClr val="FFFF00"/>
                </a:solidFill>
                <a:latin typeface="+mj-lt"/>
              </a:rPr>
              <a:t> </a:t>
            </a:r>
            <a:r>
              <a:rPr lang="en-US" sz="4800" b="1" i="1" dirty="0" err="1">
                <a:solidFill>
                  <a:srgbClr val="FFFF00"/>
                </a:solidFill>
                <a:latin typeface="+mj-lt"/>
              </a:rPr>
              <a:t>đã</a:t>
            </a:r>
            <a:r>
              <a:rPr lang="en-US" sz="4800" b="1" i="1" dirty="0">
                <a:solidFill>
                  <a:srgbClr val="FFFF00"/>
                </a:solidFill>
                <a:latin typeface="+mj-lt"/>
              </a:rPr>
              <a:t> </a:t>
            </a:r>
            <a:r>
              <a:rPr lang="en-US" sz="4800" b="1" i="1" dirty="0" err="1">
                <a:solidFill>
                  <a:srgbClr val="FFFF00"/>
                </a:solidFill>
                <a:latin typeface="+mj-lt"/>
              </a:rPr>
              <a:t>giáng</a:t>
            </a:r>
            <a:r>
              <a:rPr lang="en-US" sz="4800" b="1" i="1" dirty="0">
                <a:solidFill>
                  <a:srgbClr val="FFFF00"/>
                </a:solidFill>
                <a:latin typeface="+mj-lt"/>
              </a:rPr>
              <a:t> </a:t>
            </a:r>
            <a:r>
              <a:rPr lang="en-US" sz="4800" b="1" i="1" dirty="0" err="1">
                <a:solidFill>
                  <a:srgbClr val="FFFF00"/>
                </a:solidFill>
                <a:latin typeface="+mj-lt"/>
              </a:rPr>
              <a:t>sinh</a:t>
            </a:r>
            <a:r>
              <a:rPr lang="en-US" sz="4800" b="1" i="1" dirty="0">
                <a:solidFill>
                  <a:srgbClr val="FFFF00"/>
                </a:solidFill>
                <a:latin typeface="+mj-lt"/>
              </a:rPr>
              <a:t>)</a:t>
            </a:r>
            <a:r>
              <a:rPr lang="en-US" sz="4800" b="1" i="1" dirty="0">
                <a:solidFill>
                  <a:schemeClr val="bg1"/>
                </a:solidFill>
                <a:latin typeface="+mj-lt"/>
              </a:rPr>
              <a:t>.</a:t>
            </a:r>
            <a:r>
              <a:rPr lang="en-US" sz="4800" b="1" i="1" dirty="0">
                <a:solidFill>
                  <a:srgbClr val="FFFF00"/>
                </a:solidFill>
                <a:latin typeface="+mj-lt"/>
              </a:rPr>
              <a:t> </a:t>
            </a:r>
            <a:r>
              <a:rPr lang="en-US" sz="4800" b="1" dirty="0" err="1">
                <a:solidFill>
                  <a:schemeClr val="bg1"/>
                </a:solidFill>
              </a:rPr>
              <a:t>Thật</a:t>
            </a:r>
            <a:r>
              <a:rPr lang="en-US" sz="4800" b="1" dirty="0">
                <a:solidFill>
                  <a:schemeClr val="bg1"/>
                </a:solidFill>
              </a:rPr>
              <a:t> </a:t>
            </a:r>
            <a:r>
              <a:rPr lang="en-US" sz="4800" b="1" dirty="0" err="1">
                <a:solidFill>
                  <a:schemeClr val="bg1"/>
                </a:solidFill>
              </a:rPr>
              <a:t>hôm</a:t>
            </a:r>
            <a:r>
              <a:rPr lang="en-US" sz="4800" b="1" dirty="0">
                <a:solidFill>
                  <a:schemeClr val="bg1"/>
                </a:solidFill>
              </a:rPr>
              <a:t> nay </a:t>
            </a:r>
            <a:r>
              <a:rPr lang="en-US" sz="4800" b="1" dirty="0" err="1">
                <a:solidFill>
                  <a:schemeClr val="bg1"/>
                </a:solidFill>
              </a:rPr>
              <a:t>Đấng</a:t>
            </a:r>
            <a:r>
              <a:rPr lang="en-US" sz="4800" b="1" dirty="0">
                <a:solidFill>
                  <a:schemeClr val="bg1"/>
                </a:solidFill>
              </a:rPr>
              <a:t> </a:t>
            </a:r>
            <a:r>
              <a:rPr lang="en-US" sz="4800" b="1" dirty="0" err="1">
                <a:solidFill>
                  <a:schemeClr val="bg1"/>
                </a:solidFill>
              </a:rPr>
              <a:t>Cứu</a:t>
            </a:r>
            <a:r>
              <a:rPr lang="en-US" sz="4800" b="1" dirty="0">
                <a:solidFill>
                  <a:schemeClr val="bg1"/>
                </a:solidFill>
              </a:rPr>
              <a:t> </a:t>
            </a:r>
            <a:r>
              <a:rPr lang="en-US" sz="4800" b="1" dirty="0" err="1">
                <a:solidFill>
                  <a:schemeClr val="bg1"/>
                </a:solidFill>
              </a:rPr>
              <a:t>Thế</a:t>
            </a:r>
            <a:r>
              <a:rPr lang="en-US" sz="4800" b="1" dirty="0">
                <a:solidFill>
                  <a:schemeClr val="bg1"/>
                </a:solidFill>
              </a:rPr>
              <a:t> </a:t>
            </a:r>
            <a:r>
              <a:rPr lang="en-US" sz="4800" b="1" dirty="0" err="1">
                <a:solidFill>
                  <a:schemeClr val="bg1"/>
                </a:solidFill>
              </a:rPr>
              <a:t>đã</a:t>
            </a:r>
            <a:r>
              <a:rPr lang="en-US" sz="4800" b="1" dirty="0">
                <a:solidFill>
                  <a:schemeClr val="bg1"/>
                </a:solidFill>
              </a:rPr>
              <a:t> </a:t>
            </a:r>
            <a:r>
              <a:rPr lang="en-US" sz="4800" b="1" dirty="0" err="1">
                <a:solidFill>
                  <a:schemeClr val="bg1"/>
                </a:solidFill>
              </a:rPr>
              <a:t>giáng</a:t>
            </a:r>
            <a:r>
              <a:rPr lang="en-US" sz="4800" b="1" dirty="0">
                <a:solidFill>
                  <a:schemeClr val="bg1"/>
                </a:solidFill>
              </a:rPr>
              <a:t> </a:t>
            </a:r>
            <a:r>
              <a:rPr lang="en-US" sz="4800" b="1" dirty="0" err="1">
                <a:solidFill>
                  <a:schemeClr val="bg1"/>
                </a:solidFill>
              </a:rPr>
              <a:t>sinh</a:t>
            </a:r>
            <a:r>
              <a:rPr lang="en-US" sz="4800" b="1" dirty="0">
                <a:solidFill>
                  <a:schemeClr val="bg1"/>
                </a:solidFill>
                <a:latin typeface="+mj-lt"/>
              </a:rPr>
              <a:t>.  </a:t>
            </a:r>
            <a:r>
              <a:rPr lang="en-US" sz="4800" b="1" i="1" dirty="0">
                <a:solidFill>
                  <a:srgbClr val="FFFF00"/>
                </a:solidFill>
                <a:latin typeface="+mj-lt"/>
              </a:rPr>
              <a:t>(</a:t>
            </a:r>
            <a:r>
              <a:rPr lang="en-US" sz="4800" b="1" i="1" dirty="0" err="1">
                <a:solidFill>
                  <a:srgbClr val="FFFF00"/>
                </a:solidFill>
                <a:latin typeface="+mj-lt"/>
              </a:rPr>
              <a:t>Ngài</a:t>
            </a:r>
            <a:r>
              <a:rPr lang="en-US" sz="4800" b="1" i="1" dirty="0">
                <a:solidFill>
                  <a:srgbClr val="FFFF00"/>
                </a:solidFill>
                <a:latin typeface="+mj-lt"/>
              </a:rPr>
              <a:t> </a:t>
            </a:r>
            <a:r>
              <a:rPr lang="en-US" sz="4800" b="1" i="1" dirty="0" err="1">
                <a:solidFill>
                  <a:srgbClr val="FFFF00"/>
                </a:solidFill>
                <a:latin typeface="+mj-lt"/>
              </a:rPr>
              <a:t>là</a:t>
            </a:r>
            <a:r>
              <a:rPr lang="en-US" sz="4800" b="1" i="1" dirty="0">
                <a:solidFill>
                  <a:srgbClr val="FFFF00"/>
                </a:solidFill>
                <a:latin typeface="+mj-lt"/>
              </a:rPr>
              <a:t> </a:t>
            </a:r>
            <a:r>
              <a:rPr lang="en-US" sz="4800" b="1" i="1" dirty="0" err="1">
                <a:solidFill>
                  <a:srgbClr val="FFFF00"/>
                </a:solidFill>
                <a:latin typeface="+mj-lt"/>
              </a:rPr>
              <a:t>Đức</a:t>
            </a:r>
            <a:r>
              <a:rPr lang="en-US" sz="4800" b="1" i="1" dirty="0">
                <a:solidFill>
                  <a:srgbClr val="FFFF00"/>
                </a:solidFill>
                <a:latin typeface="+mj-lt"/>
              </a:rPr>
              <a:t> Ki-</a:t>
            </a:r>
            <a:r>
              <a:rPr lang="en-US" sz="4800" b="1" i="1" dirty="0" err="1">
                <a:solidFill>
                  <a:srgbClr val="FFFF00"/>
                </a:solidFill>
                <a:latin typeface="+mj-lt"/>
              </a:rPr>
              <a:t>tô</a:t>
            </a:r>
            <a:r>
              <a:rPr lang="en-US" sz="4800" b="1" i="1" dirty="0">
                <a:solidFill>
                  <a:srgbClr val="FFFF00"/>
                </a:solidFill>
                <a:latin typeface="+mj-lt"/>
              </a:rPr>
              <a:t>)</a:t>
            </a:r>
            <a:r>
              <a:rPr lang="en-US" sz="4800" b="1" i="1" dirty="0">
                <a:solidFill>
                  <a:schemeClr val="bg1"/>
                </a:solidFill>
                <a:latin typeface="+mj-lt"/>
              </a:rPr>
              <a:t>,</a:t>
            </a:r>
            <a:r>
              <a:rPr lang="en-US" sz="4800" b="1" i="1" dirty="0">
                <a:solidFill>
                  <a:srgbClr val="FFFF00"/>
                </a:solidFill>
                <a:latin typeface="+mj-lt"/>
              </a:rPr>
              <a:t> </a:t>
            </a:r>
            <a:r>
              <a:rPr lang="en-US" sz="4800" b="1" dirty="0" err="1">
                <a:solidFill>
                  <a:schemeClr val="bg1"/>
                </a:solidFill>
                <a:latin typeface="+mj-lt"/>
              </a:rPr>
              <a:t>Ngài</a:t>
            </a:r>
            <a:r>
              <a:rPr lang="en-US" sz="4800" b="1" dirty="0">
                <a:solidFill>
                  <a:schemeClr val="bg1"/>
                </a:solidFill>
                <a:latin typeface="+mj-lt"/>
              </a:rPr>
              <a:t> </a:t>
            </a:r>
            <a:r>
              <a:rPr lang="en-US" sz="4800" b="1" dirty="0" err="1">
                <a:solidFill>
                  <a:schemeClr val="bg1"/>
                </a:solidFill>
                <a:latin typeface="+mj-lt"/>
              </a:rPr>
              <a:t>là</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Ki-</a:t>
            </a:r>
            <a:r>
              <a:rPr lang="en-US" sz="4800" b="1" dirty="0" err="1">
                <a:solidFill>
                  <a:schemeClr val="bg1"/>
                </a:solidFill>
                <a:latin typeface="+mj-lt"/>
              </a:rPr>
              <a:t>tô</a:t>
            </a:r>
            <a:r>
              <a:rPr lang="en-US" sz="4800" b="1" dirty="0">
                <a:solidFill>
                  <a:schemeClr val="bg1"/>
                </a:solidFill>
                <a:latin typeface="+mj-lt"/>
              </a:rPr>
              <a:t>, </a:t>
            </a:r>
            <a:r>
              <a:rPr lang="en-US" sz="4800" b="1" dirty="0" err="1">
                <a:solidFill>
                  <a:schemeClr val="bg1"/>
                </a:solidFill>
                <a:latin typeface="+mj-lt"/>
              </a:rPr>
              <a:t>là</a:t>
            </a:r>
            <a:r>
              <a:rPr lang="en-US" sz="4800" b="1" dirty="0">
                <a:solidFill>
                  <a:schemeClr val="bg1"/>
                </a:solidFill>
                <a:latin typeface="+mj-lt"/>
              </a:rPr>
              <a:t> </a:t>
            </a:r>
            <a:r>
              <a:rPr lang="en-US" sz="4800" b="1" dirty="0" err="1">
                <a:solidFill>
                  <a:schemeClr val="bg1"/>
                </a:solidFill>
                <a:latin typeface="+mj-lt"/>
              </a:rPr>
              <a:t>Chiên</a:t>
            </a:r>
            <a:r>
              <a:rPr lang="en-US" sz="4800" b="1" dirty="0">
                <a:solidFill>
                  <a:schemeClr val="bg1"/>
                </a:solidFill>
                <a:latin typeface="+mj-lt"/>
              </a:rPr>
              <a:t> </a:t>
            </a:r>
            <a:r>
              <a:rPr lang="en-US" sz="4800" b="1" dirty="0" err="1">
                <a:solidFill>
                  <a:schemeClr val="bg1"/>
                </a:solidFill>
                <a:latin typeface="+mj-lt"/>
              </a:rPr>
              <a:t>Thiên</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a:t>
            </a:r>
            <a:r>
              <a:rPr lang="en-US" sz="4800" b="1" i="1" dirty="0">
                <a:solidFill>
                  <a:srgbClr val="FFFF00"/>
                </a:solidFill>
                <a:latin typeface="+mj-lt"/>
              </a:rPr>
              <a:t>(</a:t>
            </a:r>
            <a:r>
              <a:rPr lang="en-US" sz="4800" b="1" i="1" dirty="0" err="1">
                <a:solidFill>
                  <a:srgbClr val="FFFF00"/>
                </a:solidFill>
              </a:rPr>
              <a:t>Ngài</a:t>
            </a:r>
            <a:r>
              <a:rPr lang="en-US" sz="4800" b="1" i="1" dirty="0">
                <a:solidFill>
                  <a:srgbClr val="FFFF00"/>
                </a:solidFill>
              </a:rPr>
              <a:t> </a:t>
            </a:r>
            <a:r>
              <a:rPr lang="en-US" sz="4800" b="1" i="1" dirty="0" err="1">
                <a:solidFill>
                  <a:srgbClr val="FFFF00"/>
                </a:solidFill>
              </a:rPr>
              <a:t>là</a:t>
            </a:r>
            <a:r>
              <a:rPr lang="en-US" sz="4800" b="1" i="1" dirty="0">
                <a:solidFill>
                  <a:srgbClr val="FFFF00"/>
                </a:solidFill>
              </a:rPr>
              <a:t> </a:t>
            </a:r>
            <a:r>
              <a:rPr lang="en-US" sz="4800" b="1" i="1" dirty="0" err="1">
                <a:solidFill>
                  <a:srgbClr val="FFFF00"/>
                </a:solidFill>
              </a:rPr>
              <a:t>Đức</a:t>
            </a:r>
            <a:r>
              <a:rPr lang="en-US" sz="4800" b="1" i="1" dirty="0">
                <a:solidFill>
                  <a:srgbClr val="FFFF00"/>
                </a:solidFill>
              </a:rPr>
              <a:t> Ki-</a:t>
            </a:r>
            <a:r>
              <a:rPr lang="en-US" sz="4800" b="1" i="1" dirty="0" err="1">
                <a:solidFill>
                  <a:srgbClr val="FFFF00"/>
                </a:solidFill>
              </a:rPr>
              <a:t>tô</a:t>
            </a:r>
            <a:r>
              <a:rPr lang="en-US" sz="4800" b="1" i="1" dirty="0">
                <a:solidFill>
                  <a:srgbClr val="FFFF00"/>
                </a:solidFill>
              </a:rPr>
              <a:t>)</a:t>
            </a:r>
            <a:r>
              <a:rPr lang="en-US" sz="4800" b="1" dirty="0">
                <a:solidFill>
                  <a:schemeClr val="bg1"/>
                </a:solidFill>
              </a:rPr>
              <a:t> </a:t>
            </a:r>
            <a:r>
              <a:rPr lang="en-US" sz="4800" b="1" dirty="0" err="1">
                <a:solidFill>
                  <a:schemeClr val="bg1"/>
                </a:solidFill>
                <a:latin typeface="+mj-lt"/>
              </a:rPr>
              <a:t>Ngài</a:t>
            </a:r>
            <a:r>
              <a:rPr lang="en-US" sz="4800" b="1" dirty="0">
                <a:solidFill>
                  <a:schemeClr val="bg1"/>
                </a:solidFill>
                <a:latin typeface="+mj-lt"/>
              </a:rPr>
              <a:t> </a:t>
            </a:r>
            <a:r>
              <a:rPr lang="en-US" sz="4800" b="1" dirty="0" err="1">
                <a:solidFill>
                  <a:schemeClr val="bg1"/>
                </a:solidFill>
                <a:latin typeface="+mj-lt"/>
              </a:rPr>
              <a:t>là</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Ki-</a:t>
            </a:r>
            <a:r>
              <a:rPr lang="en-US" sz="4800" b="1" dirty="0" err="1">
                <a:solidFill>
                  <a:schemeClr val="bg1"/>
                </a:solidFill>
                <a:latin typeface="+mj-lt"/>
              </a:rPr>
              <a:t>tô</a:t>
            </a:r>
            <a:r>
              <a:rPr lang="en-US" sz="4800" b="1" dirty="0">
                <a:solidFill>
                  <a:schemeClr val="bg1"/>
                </a:solidFill>
                <a:latin typeface="+mj-lt"/>
              </a:rPr>
              <a:t>, </a:t>
            </a:r>
            <a:r>
              <a:rPr lang="en-US" sz="4800" b="1" dirty="0" err="1">
                <a:solidFill>
                  <a:schemeClr val="bg1"/>
                </a:solidFill>
                <a:latin typeface="+mj-lt"/>
              </a:rPr>
              <a:t>là</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a:t>
            </a:r>
            <a:r>
              <a:rPr lang="en-US" sz="4800" b="1" dirty="0" err="1">
                <a:solidFill>
                  <a:schemeClr val="bg1"/>
                </a:solidFill>
                <a:latin typeface="+mj-lt"/>
              </a:rPr>
              <a:t>chúng</a:t>
            </a:r>
            <a:r>
              <a:rPr lang="en-US" sz="4800" b="1" dirty="0">
                <a:solidFill>
                  <a:schemeClr val="bg1"/>
                </a:solidFill>
                <a:latin typeface="+mj-lt"/>
              </a:rPr>
              <a:t> ta. </a:t>
            </a:r>
            <a:endPar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50925391"/>
      </p:ext>
    </p:extLst>
  </p:cSld>
  <p:clrMapOvr>
    <a:masterClrMapping/>
  </p:clrMapOvr>
  <p:transition advClick="0" advTm="3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buNone/>
              <a:defRPr/>
            </a:pPr>
            <a:endParaRPr lang="en-US" sz="12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defRPr/>
            </a:pP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a:t>
            </a:r>
            <a:r>
              <a:rPr lang="vi-VN"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4</a:t>
            </a:r>
            <a:r>
              <a:rPr lang="vi-VN"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latin typeface="+mj-lt"/>
              </a:rPr>
              <a:t>Nào mừng vui lên toàn dân, vì nay Thiên Chúa từ nhân.  Ngài sẽ thống trị, cai quản địa cầu, xét xử công bình. </a:t>
            </a:r>
            <a:endPar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45462980"/>
      </p:ext>
    </p:extLst>
  </p:cSld>
  <p:clrMapOvr>
    <a:masterClrMapping/>
  </p:clrMapOvr>
  <p:transition advClick="0" advTm="3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fontAlgn="base">
              <a:buNone/>
            </a:pPr>
            <a:r>
              <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a:t>
            </a:r>
            <a:r>
              <a:rPr lang="vi-VN"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vi-VN"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b="1" i="1" dirty="0" err="1">
                <a:solidFill>
                  <a:srgbClr val="FFFF00"/>
                </a:solidFill>
                <a:latin typeface="+mj-lt"/>
              </a:rPr>
              <a:t>Thật</a:t>
            </a:r>
            <a:r>
              <a:rPr lang="en-US" sz="4800" b="1" i="1" dirty="0">
                <a:solidFill>
                  <a:srgbClr val="FFFF00"/>
                </a:solidFill>
                <a:latin typeface="+mj-lt"/>
              </a:rPr>
              <a:t> </a:t>
            </a:r>
            <a:r>
              <a:rPr lang="en-US" sz="4800" b="1" i="1" dirty="0" err="1">
                <a:solidFill>
                  <a:srgbClr val="FFFF00"/>
                </a:solidFill>
                <a:latin typeface="+mj-lt"/>
              </a:rPr>
              <a:t>hôm</a:t>
            </a:r>
            <a:r>
              <a:rPr lang="en-US" sz="4800" b="1" i="1" dirty="0">
                <a:solidFill>
                  <a:srgbClr val="FFFF00"/>
                </a:solidFill>
                <a:latin typeface="+mj-lt"/>
              </a:rPr>
              <a:t> nay </a:t>
            </a:r>
            <a:r>
              <a:rPr lang="en-US" sz="4800" b="1" i="1" dirty="0" err="1">
                <a:solidFill>
                  <a:srgbClr val="FFFF00"/>
                </a:solidFill>
                <a:latin typeface="+mj-lt"/>
              </a:rPr>
              <a:t>Đấng</a:t>
            </a:r>
            <a:r>
              <a:rPr lang="en-US" sz="4800" b="1" i="1" dirty="0">
                <a:solidFill>
                  <a:srgbClr val="FFFF00"/>
                </a:solidFill>
                <a:latin typeface="+mj-lt"/>
              </a:rPr>
              <a:t> </a:t>
            </a:r>
            <a:r>
              <a:rPr lang="en-US" sz="4800" b="1" i="1" dirty="0" err="1">
                <a:solidFill>
                  <a:srgbClr val="FFFF00"/>
                </a:solidFill>
                <a:latin typeface="+mj-lt"/>
              </a:rPr>
              <a:t>Cứu</a:t>
            </a:r>
            <a:r>
              <a:rPr lang="en-US" sz="4800" b="1" i="1" dirty="0">
                <a:solidFill>
                  <a:srgbClr val="FFFF00"/>
                </a:solidFill>
                <a:latin typeface="+mj-lt"/>
              </a:rPr>
              <a:t> </a:t>
            </a:r>
            <a:r>
              <a:rPr lang="en-US" sz="4800" b="1" i="1" dirty="0" err="1">
                <a:solidFill>
                  <a:srgbClr val="FFFF00"/>
                </a:solidFill>
                <a:latin typeface="+mj-lt"/>
              </a:rPr>
              <a:t>Thế</a:t>
            </a:r>
            <a:r>
              <a:rPr lang="en-US" sz="4800" b="1" i="1" dirty="0">
                <a:solidFill>
                  <a:srgbClr val="FFFF00"/>
                </a:solidFill>
                <a:latin typeface="+mj-lt"/>
              </a:rPr>
              <a:t> </a:t>
            </a:r>
            <a:r>
              <a:rPr lang="en-US" sz="4800" b="1" i="1" dirty="0" err="1">
                <a:solidFill>
                  <a:srgbClr val="FFFF00"/>
                </a:solidFill>
                <a:latin typeface="+mj-lt"/>
              </a:rPr>
              <a:t>đã</a:t>
            </a:r>
            <a:r>
              <a:rPr lang="en-US" sz="4800" b="1" i="1" dirty="0">
                <a:solidFill>
                  <a:srgbClr val="FFFF00"/>
                </a:solidFill>
                <a:latin typeface="+mj-lt"/>
              </a:rPr>
              <a:t> </a:t>
            </a:r>
            <a:r>
              <a:rPr lang="en-US" sz="4800" b="1" i="1" dirty="0" err="1">
                <a:solidFill>
                  <a:srgbClr val="FFFF00"/>
                </a:solidFill>
                <a:latin typeface="+mj-lt"/>
              </a:rPr>
              <a:t>giáng</a:t>
            </a:r>
            <a:r>
              <a:rPr lang="en-US" sz="4800" b="1" i="1" dirty="0">
                <a:solidFill>
                  <a:srgbClr val="FFFF00"/>
                </a:solidFill>
                <a:latin typeface="+mj-lt"/>
              </a:rPr>
              <a:t> </a:t>
            </a:r>
            <a:r>
              <a:rPr lang="en-US" sz="4800" b="1" i="1" dirty="0" err="1">
                <a:solidFill>
                  <a:srgbClr val="FFFF00"/>
                </a:solidFill>
                <a:latin typeface="+mj-lt"/>
              </a:rPr>
              <a:t>sinh</a:t>
            </a:r>
            <a:r>
              <a:rPr lang="en-US" sz="4800" b="1" i="1" dirty="0">
                <a:solidFill>
                  <a:srgbClr val="FFFF00"/>
                </a:solidFill>
                <a:latin typeface="+mj-lt"/>
              </a:rPr>
              <a:t>)</a:t>
            </a:r>
            <a:r>
              <a:rPr lang="en-US" sz="4800" b="1" i="1" dirty="0">
                <a:solidFill>
                  <a:schemeClr val="bg1"/>
                </a:solidFill>
                <a:latin typeface="+mj-lt"/>
              </a:rPr>
              <a:t>.</a:t>
            </a:r>
            <a:r>
              <a:rPr lang="en-US" sz="4800" b="1" i="1" dirty="0">
                <a:solidFill>
                  <a:srgbClr val="FFFF00"/>
                </a:solidFill>
                <a:latin typeface="+mj-lt"/>
              </a:rPr>
              <a:t> </a:t>
            </a:r>
            <a:r>
              <a:rPr lang="en-US" sz="4800" b="1" dirty="0" err="1">
                <a:solidFill>
                  <a:schemeClr val="bg1"/>
                </a:solidFill>
              </a:rPr>
              <a:t>Thật</a:t>
            </a:r>
            <a:r>
              <a:rPr lang="en-US" sz="4800" b="1" dirty="0">
                <a:solidFill>
                  <a:schemeClr val="bg1"/>
                </a:solidFill>
              </a:rPr>
              <a:t> </a:t>
            </a:r>
            <a:r>
              <a:rPr lang="en-US" sz="4800" b="1" dirty="0" err="1">
                <a:solidFill>
                  <a:schemeClr val="bg1"/>
                </a:solidFill>
              </a:rPr>
              <a:t>hôm</a:t>
            </a:r>
            <a:r>
              <a:rPr lang="en-US" sz="4800" b="1" dirty="0">
                <a:solidFill>
                  <a:schemeClr val="bg1"/>
                </a:solidFill>
              </a:rPr>
              <a:t> nay </a:t>
            </a:r>
            <a:r>
              <a:rPr lang="en-US" sz="4800" b="1" dirty="0" err="1">
                <a:solidFill>
                  <a:schemeClr val="bg1"/>
                </a:solidFill>
              </a:rPr>
              <a:t>Đấng</a:t>
            </a:r>
            <a:r>
              <a:rPr lang="en-US" sz="4800" b="1" dirty="0">
                <a:solidFill>
                  <a:schemeClr val="bg1"/>
                </a:solidFill>
              </a:rPr>
              <a:t> </a:t>
            </a:r>
            <a:r>
              <a:rPr lang="en-US" sz="4800" b="1" dirty="0" err="1">
                <a:solidFill>
                  <a:schemeClr val="bg1"/>
                </a:solidFill>
              </a:rPr>
              <a:t>Cứu</a:t>
            </a:r>
            <a:r>
              <a:rPr lang="en-US" sz="4800" b="1" dirty="0">
                <a:solidFill>
                  <a:schemeClr val="bg1"/>
                </a:solidFill>
              </a:rPr>
              <a:t> </a:t>
            </a:r>
            <a:r>
              <a:rPr lang="en-US" sz="4800" b="1" dirty="0" err="1">
                <a:solidFill>
                  <a:schemeClr val="bg1"/>
                </a:solidFill>
              </a:rPr>
              <a:t>Thế</a:t>
            </a:r>
            <a:r>
              <a:rPr lang="en-US" sz="4800" b="1" dirty="0">
                <a:solidFill>
                  <a:schemeClr val="bg1"/>
                </a:solidFill>
              </a:rPr>
              <a:t> </a:t>
            </a:r>
            <a:r>
              <a:rPr lang="en-US" sz="4800" b="1" dirty="0" err="1">
                <a:solidFill>
                  <a:schemeClr val="bg1"/>
                </a:solidFill>
              </a:rPr>
              <a:t>đã</a:t>
            </a:r>
            <a:r>
              <a:rPr lang="en-US" sz="4800" b="1" dirty="0">
                <a:solidFill>
                  <a:schemeClr val="bg1"/>
                </a:solidFill>
              </a:rPr>
              <a:t> </a:t>
            </a:r>
            <a:r>
              <a:rPr lang="en-US" sz="4800" b="1" dirty="0" err="1">
                <a:solidFill>
                  <a:schemeClr val="bg1"/>
                </a:solidFill>
              </a:rPr>
              <a:t>giáng</a:t>
            </a:r>
            <a:r>
              <a:rPr lang="en-US" sz="4800" b="1" dirty="0">
                <a:solidFill>
                  <a:schemeClr val="bg1"/>
                </a:solidFill>
              </a:rPr>
              <a:t> </a:t>
            </a:r>
            <a:r>
              <a:rPr lang="en-US" sz="4800" b="1" dirty="0" err="1">
                <a:solidFill>
                  <a:schemeClr val="bg1"/>
                </a:solidFill>
              </a:rPr>
              <a:t>sinh</a:t>
            </a:r>
            <a:r>
              <a:rPr lang="en-US" sz="4800" b="1" dirty="0">
                <a:solidFill>
                  <a:schemeClr val="bg1"/>
                </a:solidFill>
                <a:latin typeface="+mj-lt"/>
              </a:rPr>
              <a:t>.  </a:t>
            </a:r>
            <a:r>
              <a:rPr lang="en-US" sz="4800" b="1" i="1" dirty="0">
                <a:solidFill>
                  <a:srgbClr val="FFFF00"/>
                </a:solidFill>
                <a:latin typeface="+mj-lt"/>
              </a:rPr>
              <a:t>(</a:t>
            </a:r>
            <a:r>
              <a:rPr lang="en-US" sz="4800" b="1" i="1" dirty="0" err="1">
                <a:solidFill>
                  <a:srgbClr val="FFFF00"/>
                </a:solidFill>
                <a:latin typeface="+mj-lt"/>
              </a:rPr>
              <a:t>Ngài</a:t>
            </a:r>
            <a:r>
              <a:rPr lang="en-US" sz="4800" b="1" i="1" dirty="0">
                <a:solidFill>
                  <a:srgbClr val="FFFF00"/>
                </a:solidFill>
                <a:latin typeface="+mj-lt"/>
              </a:rPr>
              <a:t> </a:t>
            </a:r>
            <a:r>
              <a:rPr lang="en-US" sz="4800" b="1" i="1" dirty="0" err="1">
                <a:solidFill>
                  <a:srgbClr val="FFFF00"/>
                </a:solidFill>
                <a:latin typeface="+mj-lt"/>
              </a:rPr>
              <a:t>là</a:t>
            </a:r>
            <a:r>
              <a:rPr lang="en-US" sz="4800" b="1" i="1" dirty="0">
                <a:solidFill>
                  <a:srgbClr val="FFFF00"/>
                </a:solidFill>
                <a:latin typeface="+mj-lt"/>
              </a:rPr>
              <a:t> </a:t>
            </a:r>
            <a:r>
              <a:rPr lang="en-US" sz="4800" b="1" i="1" dirty="0" err="1">
                <a:solidFill>
                  <a:srgbClr val="FFFF00"/>
                </a:solidFill>
                <a:latin typeface="+mj-lt"/>
              </a:rPr>
              <a:t>Đức</a:t>
            </a:r>
            <a:r>
              <a:rPr lang="en-US" sz="4800" b="1" i="1" dirty="0">
                <a:solidFill>
                  <a:srgbClr val="FFFF00"/>
                </a:solidFill>
                <a:latin typeface="+mj-lt"/>
              </a:rPr>
              <a:t> Ki-</a:t>
            </a:r>
            <a:r>
              <a:rPr lang="en-US" sz="4800" b="1" i="1" dirty="0" err="1">
                <a:solidFill>
                  <a:srgbClr val="FFFF00"/>
                </a:solidFill>
                <a:latin typeface="+mj-lt"/>
              </a:rPr>
              <a:t>tô</a:t>
            </a:r>
            <a:r>
              <a:rPr lang="en-US" sz="4800" b="1" i="1" dirty="0">
                <a:solidFill>
                  <a:srgbClr val="FFFF00"/>
                </a:solidFill>
                <a:latin typeface="+mj-lt"/>
              </a:rPr>
              <a:t>)</a:t>
            </a:r>
            <a:r>
              <a:rPr lang="en-US" sz="4800" b="1" i="1" dirty="0">
                <a:solidFill>
                  <a:schemeClr val="bg1"/>
                </a:solidFill>
                <a:latin typeface="+mj-lt"/>
              </a:rPr>
              <a:t>,</a:t>
            </a:r>
            <a:r>
              <a:rPr lang="en-US" sz="4800" b="1" i="1" dirty="0">
                <a:solidFill>
                  <a:srgbClr val="FFFF00"/>
                </a:solidFill>
                <a:latin typeface="+mj-lt"/>
              </a:rPr>
              <a:t> </a:t>
            </a:r>
            <a:r>
              <a:rPr lang="en-US" sz="4800" b="1" dirty="0" err="1">
                <a:solidFill>
                  <a:schemeClr val="bg1"/>
                </a:solidFill>
                <a:latin typeface="+mj-lt"/>
              </a:rPr>
              <a:t>Ngài</a:t>
            </a:r>
            <a:r>
              <a:rPr lang="en-US" sz="4800" b="1" dirty="0">
                <a:solidFill>
                  <a:schemeClr val="bg1"/>
                </a:solidFill>
                <a:latin typeface="+mj-lt"/>
              </a:rPr>
              <a:t> </a:t>
            </a:r>
            <a:r>
              <a:rPr lang="en-US" sz="4800" b="1" dirty="0" err="1">
                <a:solidFill>
                  <a:schemeClr val="bg1"/>
                </a:solidFill>
                <a:latin typeface="+mj-lt"/>
              </a:rPr>
              <a:t>là</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Ki-</a:t>
            </a:r>
            <a:r>
              <a:rPr lang="en-US" sz="4800" b="1" dirty="0" err="1">
                <a:solidFill>
                  <a:schemeClr val="bg1"/>
                </a:solidFill>
                <a:latin typeface="+mj-lt"/>
              </a:rPr>
              <a:t>tô</a:t>
            </a:r>
            <a:r>
              <a:rPr lang="en-US" sz="4800" b="1" dirty="0">
                <a:solidFill>
                  <a:schemeClr val="bg1"/>
                </a:solidFill>
                <a:latin typeface="+mj-lt"/>
              </a:rPr>
              <a:t>, </a:t>
            </a:r>
            <a:r>
              <a:rPr lang="en-US" sz="4800" b="1" dirty="0" err="1">
                <a:solidFill>
                  <a:schemeClr val="bg1"/>
                </a:solidFill>
                <a:latin typeface="+mj-lt"/>
              </a:rPr>
              <a:t>là</a:t>
            </a:r>
            <a:r>
              <a:rPr lang="en-US" sz="4800" b="1" dirty="0">
                <a:solidFill>
                  <a:schemeClr val="bg1"/>
                </a:solidFill>
                <a:latin typeface="+mj-lt"/>
              </a:rPr>
              <a:t> </a:t>
            </a:r>
            <a:r>
              <a:rPr lang="en-US" sz="4800" b="1" dirty="0" err="1">
                <a:solidFill>
                  <a:schemeClr val="bg1"/>
                </a:solidFill>
                <a:latin typeface="+mj-lt"/>
              </a:rPr>
              <a:t>Chiên</a:t>
            </a:r>
            <a:r>
              <a:rPr lang="en-US" sz="4800" b="1" dirty="0">
                <a:solidFill>
                  <a:schemeClr val="bg1"/>
                </a:solidFill>
                <a:latin typeface="+mj-lt"/>
              </a:rPr>
              <a:t> </a:t>
            </a:r>
            <a:r>
              <a:rPr lang="en-US" sz="4800" b="1" dirty="0" err="1">
                <a:solidFill>
                  <a:schemeClr val="bg1"/>
                </a:solidFill>
                <a:latin typeface="+mj-lt"/>
              </a:rPr>
              <a:t>Thiên</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a:t>
            </a:r>
            <a:r>
              <a:rPr lang="en-US" sz="4800" b="1" i="1" dirty="0">
                <a:solidFill>
                  <a:srgbClr val="FFFF00"/>
                </a:solidFill>
                <a:latin typeface="+mj-lt"/>
              </a:rPr>
              <a:t>(</a:t>
            </a:r>
            <a:r>
              <a:rPr lang="en-US" sz="4800" b="1" i="1" dirty="0" err="1">
                <a:solidFill>
                  <a:srgbClr val="FFFF00"/>
                </a:solidFill>
              </a:rPr>
              <a:t>Ngài</a:t>
            </a:r>
            <a:r>
              <a:rPr lang="en-US" sz="4800" b="1" i="1" dirty="0">
                <a:solidFill>
                  <a:srgbClr val="FFFF00"/>
                </a:solidFill>
              </a:rPr>
              <a:t> </a:t>
            </a:r>
            <a:r>
              <a:rPr lang="en-US" sz="4800" b="1" i="1" dirty="0" err="1">
                <a:solidFill>
                  <a:srgbClr val="FFFF00"/>
                </a:solidFill>
              </a:rPr>
              <a:t>là</a:t>
            </a:r>
            <a:r>
              <a:rPr lang="en-US" sz="4800" b="1" i="1" dirty="0">
                <a:solidFill>
                  <a:srgbClr val="FFFF00"/>
                </a:solidFill>
              </a:rPr>
              <a:t> </a:t>
            </a:r>
            <a:r>
              <a:rPr lang="en-US" sz="4800" b="1" i="1" dirty="0" err="1">
                <a:solidFill>
                  <a:srgbClr val="FFFF00"/>
                </a:solidFill>
              </a:rPr>
              <a:t>Đức</a:t>
            </a:r>
            <a:r>
              <a:rPr lang="en-US" sz="4800" b="1" i="1" dirty="0">
                <a:solidFill>
                  <a:srgbClr val="FFFF00"/>
                </a:solidFill>
              </a:rPr>
              <a:t> Ki-</a:t>
            </a:r>
            <a:r>
              <a:rPr lang="en-US" sz="4800" b="1" i="1" dirty="0" err="1">
                <a:solidFill>
                  <a:srgbClr val="FFFF00"/>
                </a:solidFill>
              </a:rPr>
              <a:t>tô</a:t>
            </a:r>
            <a:r>
              <a:rPr lang="en-US" sz="4800" b="1" i="1" dirty="0">
                <a:solidFill>
                  <a:srgbClr val="FFFF00"/>
                </a:solidFill>
              </a:rPr>
              <a:t>)</a:t>
            </a:r>
            <a:r>
              <a:rPr lang="en-US" sz="4800" b="1" dirty="0">
                <a:solidFill>
                  <a:schemeClr val="bg1"/>
                </a:solidFill>
              </a:rPr>
              <a:t> </a:t>
            </a:r>
            <a:r>
              <a:rPr lang="en-US" sz="4800" b="1" dirty="0" err="1">
                <a:solidFill>
                  <a:schemeClr val="bg1"/>
                </a:solidFill>
                <a:latin typeface="+mj-lt"/>
              </a:rPr>
              <a:t>Ngài</a:t>
            </a:r>
            <a:r>
              <a:rPr lang="en-US" sz="4800" b="1" dirty="0">
                <a:solidFill>
                  <a:schemeClr val="bg1"/>
                </a:solidFill>
                <a:latin typeface="+mj-lt"/>
              </a:rPr>
              <a:t> </a:t>
            </a:r>
            <a:r>
              <a:rPr lang="en-US" sz="4800" b="1" dirty="0" err="1">
                <a:solidFill>
                  <a:schemeClr val="bg1"/>
                </a:solidFill>
                <a:latin typeface="+mj-lt"/>
              </a:rPr>
              <a:t>là</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Ki-</a:t>
            </a:r>
            <a:r>
              <a:rPr lang="en-US" sz="4800" b="1" dirty="0" err="1">
                <a:solidFill>
                  <a:schemeClr val="bg1"/>
                </a:solidFill>
                <a:latin typeface="+mj-lt"/>
              </a:rPr>
              <a:t>tô</a:t>
            </a:r>
            <a:r>
              <a:rPr lang="en-US" sz="4800" b="1" dirty="0">
                <a:solidFill>
                  <a:schemeClr val="bg1"/>
                </a:solidFill>
                <a:latin typeface="+mj-lt"/>
              </a:rPr>
              <a:t>, </a:t>
            </a:r>
            <a:r>
              <a:rPr lang="en-US" sz="4800" b="1" dirty="0" err="1">
                <a:solidFill>
                  <a:schemeClr val="bg1"/>
                </a:solidFill>
                <a:latin typeface="+mj-lt"/>
              </a:rPr>
              <a:t>là</a:t>
            </a:r>
            <a:r>
              <a:rPr lang="en-US" sz="4800" b="1" dirty="0">
                <a:solidFill>
                  <a:schemeClr val="bg1"/>
                </a:solidFill>
                <a:latin typeface="+mj-lt"/>
              </a:rPr>
              <a:t> </a:t>
            </a:r>
            <a:r>
              <a:rPr lang="en-US" sz="4800" b="1" dirty="0" err="1">
                <a:solidFill>
                  <a:schemeClr val="bg1"/>
                </a:solidFill>
                <a:latin typeface="+mj-lt"/>
              </a:rPr>
              <a:t>Chúa</a:t>
            </a:r>
            <a:r>
              <a:rPr lang="en-US" sz="4800" b="1" dirty="0">
                <a:solidFill>
                  <a:schemeClr val="bg1"/>
                </a:solidFill>
                <a:latin typeface="+mj-lt"/>
              </a:rPr>
              <a:t> </a:t>
            </a:r>
            <a:r>
              <a:rPr lang="en-US" sz="4800" b="1" dirty="0" err="1">
                <a:solidFill>
                  <a:schemeClr val="bg1"/>
                </a:solidFill>
                <a:latin typeface="+mj-lt"/>
              </a:rPr>
              <a:t>chúng</a:t>
            </a:r>
            <a:r>
              <a:rPr lang="en-US" sz="4800" b="1" dirty="0">
                <a:solidFill>
                  <a:schemeClr val="bg1"/>
                </a:solidFill>
                <a:latin typeface="+mj-lt"/>
              </a:rPr>
              <a:t> ta. </a:t>
            </a:r>
            <a:endParaRPr lang="vi-VN"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231688975"/>
      </p:ext>
    </p:extLst>
  </p:cSld>
  <p:clrMapOvr>
    <a:masterClrMapping/>
  </p:clrMapOvr>
  <p:transition advClick="0" advTm="3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a:solidFill>
                  <a:schemeClr val="bg1"/>
                </a:solidFill>
                <a:latin typeface="UTM American Sans" pitchFamily="18" charset="0"/>
              </a:rPr>
              <a:t>THÁNH LỄ VỌNG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065848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9181" y="0"/>
            <a:ext cx="9144000" cy="5086350"/>
          </a:xfrm>
        </p:spPr>
        <p:txBody>
          <a:bodyPr>
            <a:noAutofit/>
          </a:bodyPr>
          <a:lstStyle/>
          <a:p>
            <a:pPr marL="0" indent="0" algn="just">
              <a:buNone/>
              <a:defRPr/>
            </a:pPr>
            <a:r>
              <a:rPr lang="vi-VN"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Alleluia...Alleluia </a:t>
            </a:r>
          </a:p>
          <a:p>
            <a:pPr marL="0" indent="0" algn="just">
              <a:buNone/>
              <a:defRPr/>
            </a:pP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Này</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ta</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báo cho anh em một tin mừng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trọng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đại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tin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toàn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dân</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Hôm nay Đấng Cứu</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Tinh</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vừa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giáng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sinh</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ra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Ki-</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dirty="0">
                <a:solidFill>
                  <a:srgbClr val="FFFF00"/>
                </a:solidFill>
                <a:effectLst>
                  <a:outerShdw blurRad="38100" dist="38100" dir="2700000" algn="tl">
                    <a:srgbClr val="000000">
                      <a:alpha val="43137"/>
                    </a:srgbClr>
                  </a:outerShdw>
                </a:effectLst>
                <a:cs typeface="Times New Roman" panose="02020603050405020304" pitchFamily="18" charset="0"/>
              </a:rPr>
              <a:t>Alleluia</a:t>
            </a:r>
            <a:r>
              <a:rPr lang="en-US" sz="5000" b="1" dirty="0">
                <a:solidFill>
                  <a:srgbClr val="FFFF00"/>
                </a:solidFill>
                <a:effectLst>
                  <a:outerShdw blurRad="38100" dist="38100" dir="2700000" algn="tl">
                    <a:srgbClr val="000000">
                      <a:alpha val="43137"/>
                    </a:srgbClr>
                  </a:outerShdw>
                </a:effectLst>
                <a:cs typeface="Times New Roman" panose="02020603050405020304" pitchFamily="18" charset="0"/>
              </a:rPr>
              <a:t>.</a:t>
            </a:r>
            <a:endParaRPr lang="vi-VN"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defRPr/>
            </a:pPr>
            <a:endParaRPr lang="en-US" sz="48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marL="0" indent="0" algn="just">
              <a:lnSpc>
                <a:spcPct val="140000"/>
              </a:lnSpc>
              <a:buNone/>
              <a:defRPr/>
            </a:pPr>
            <a:endPar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73688869"/>
      </p:ext>
    </p:extLst>
  </p:cSld>
  <p:clrMapOvr>
    <a:masterClrMapping/>
  </p:clrMapOvr>
  <p:transition advClick="0" advTm="3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a:solidFill>
                  <a:prstClr val="white"/>
                </a:solidFill>
              </a:rPr>
              <a:t>THÁNH LỄ VỌNG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99936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1" u="sng"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marL="27432" indent="0" algn="ctr">
              <a:lnSpc>
                <a:spcPct val="120000"/>
              </a:lnSpc>
              <a:buNone/>
            </a:pPr>
            <a:endParaRPr lang="en-US" sz="495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0" indent="0" algn="just">
              <a:lnSpc>
                <a:spcPct val="120000"/>
              </a:lnSpc>
              <a:buNone/>
            </a:pPr>
            <a:endParaRPr lang="en-US" sz="6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38150"/>
            <a:ext cx="3962400" cy="3921899"/>
          </a:xfrm>
          <a:prstGeom prst="rect">
            <a:avLst/>
          </a:prstGeom>
        </p:spPr>
      </p:pic>
      <p:sp>
        <p:nvSpPr>
          <p:cNvPr id="4" name="TextBox 3"/>
          <p:cNvSpPr txBox="1"/>
          <p:nvPr/>
        </p:nvSpPr>
        <p:spPr>
          <a:xfrm>
            <a:off x="3962400" y="2952750"/>
            <a:ext cx="5181600" cy="830997"/>
          </a:xfrm>
          <a:prstGeom prst="rect">
            <a:avLst/>
          </a:prstGeom>
          <a:noFill/>
        </p:spPr>
        <p:txBody>
          <a:bodyPr wrap="square" rtlCol="0">
            <a:spAutoFit/>
          </a:bodyPr>
          <a:lstStyle/>
          <a:p>
            <a:r>
              <a:rPr lang="en-US" sz="4800" b="1" dirty="0">
                <a:solidFill>
                  <a:srgbClr val="FFFF00"/>
                </a:solidFill>
                <a:latin typeface="UTM American Sans" pitchFamily="18" charset="0"/>
              </a:rPr>
              <a:t>PHÚT THINH LẶNG</a:t>
            </a:r>
          </a:p>
        </p:txBody>
      </p:sp>
    </p:spTree>
    <p:extLst>
      <p:ext uri="{BB962C8B-B14F-4D97-AF65-F5344CB8AC3E}">
        <p14:creationId xmlns:p14="http://schemas.microsoft.com/office/powerpoint/2010/main" val="1342749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152801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9181" y="0"/>
            <a:ext cx="9144000" cy="5086350"/>
          </a:xfrm>
        </p:spPr>
        <p:txBody>
          <a:bodyPr>
            <a:noAutofit/>
          </a:bodyPr>
          <a:lstStyle/>
          <a:p>
            <a:pPr marL="0" indent="0" algn="just">
              <a:buNone/>
              <a:defRPr/>
            </a:pPr>
            <a:r>
              <a:rPr lang="vi-VN"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Alleluia...Alleluia </a:t>
            </a:r>
          </a:p>
          <a:p>
            <a:pPr marL="0" indent="0" algn="just">
              <a:buNone/>
              <a:defRPr/>
            </a:pP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Này</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ta</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báo cho anh em một tin mừng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trọng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đại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tin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toàn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dân</a:t>
            </a:r>
            <a:r>
              <a:rPr lang="vi-VN"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Hôm nay Đấng Cứu</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Tinh</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vừa</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giáng</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sinh</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ra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đời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Ki-</a:t>
            </a:r>
            <a:r>
              <a:rPr lang="en-US" sz="5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a:t>
            </a:r>
            <a:r>
              <a:rPr lang="en-US" sz="5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dirty="0">
                <a:solidFill>
                  <a:srgbClr val="FFFF00"/>
                </a:solidFill>
                <a:effectLst>
                  <a:outerShdw blurRad="38100" dist="38100" dir="2700000" algn="tl">
                    <a:srgbClr val="000000">
                      <a:alpha val="43137"/>
                    </a:srgbClr>
                  </a:outerShdw>
                </a:effectLst>
                <a:cs typeface="Times New Roman" panose="02020603050405020304" pitchFamily="18" charset="0"/>
              </a:rPr>
              <a:t>Alleluia</a:t>
            </a:r>
            <a:r>
              <a:rPr lang="en-US" sz="5000" b="1" dirty="0">
                <a:solidFill>
                  <a:srgbClr val="FFFF00"/>
                </a:solidFill>
                <a:effectLst>
                  <a:outerShdw blurRad="38100" dist="38100" dir="2700000" algn="tl">
                    <a:srgbClr val="000000">
                      <a:alpha val="43137"/>
                    </a:srgbClr>
                  </a:outerShdw>
                </a:effectLst>
                <a:cs typeface="Times New Roman" panose="02020603050405020304" pitchFamily="18" charset="0"/>
              </a:rPr>
              <a:t>.</a:t>
            </a:r>
            <a:endParaRPr lang="vi-VN"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defRPr/>
            </a:pPr>
            <a:endParaRPr lang="en-US" sz="48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marL="0" indent="0" algn="just">
              <a:lnSpc>
                <a:spcPct val="140000"/>
              </a:lnSpc>
              <a:buNone/>
              <a:defRPr/>
            </a:pPr>
            <a:endPar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803875129"/>
      </p:ext>
    </p:extLst>
  </p:cSld>
  <p:clrMapOvr>
    <a:masterClrMapping/>
  </p:clrMapOvr>
  <p:transition advClick="0" advTm="3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180287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009930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1203704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205925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63274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430909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008389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23442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718827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06615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10194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52460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122475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5149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90550"/>
            <a:ext cx="6248400" cy="3771900"/>
          </a:xfrm>
        </p:spPr>
        <p:txBody>
          <a:bodyPr>
            <a:normAutofit/>
          </a:bodyPr>
          <a:lstStyle/>
          <a:p>
            <a:pPr eaLnBrk="1" hangingPunct="1"/>
            <a:r>
              <a:rPr lang="en-US" sz="54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Ca</a:t>
            </a:r>
            <a:r>
              <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Dâng</a:t>
            </a:r>
            <a:r>
              <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Lễ</a:t>
            </a:r>
            <a:endPar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eaLnBrk="1" hangingPunct="1"/>
            <a:r>
              <a:rPr lang="en-US" sz="48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Bên</a:t>
            </a:r>
            <a:r>
              <a:rPr lang="en-US" sz="48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Hang </a:t>
            </a:r>
            <a:r>
              <a:rPr lang="en-US" sz="48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Đá</a:t>
            </a:r>
            <a:r>
              <a:rPr lang="en-US" sz="48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Con </a:t>
            </a:r>
            <a:r>
              <a:rPr lang="en-US" sz="48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Dâng</a:t>
            </a:r>
            <a:endParaRPr lang="en-US" sz="48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eaLnBrk="1" hangingPunct="1">
              <a:lnSpc>
                <a:spcPct val="120000"/>
              </a:lnSpc>
            </a:pPr>
            <a:r>
              <a:rPr lang="en-US" sz="4400" b="1" i="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La </a:t>
            </a:r>
            <a:r>
              <a:rPr lang="en-US" sz="4400" b="1" i="1" dirty="0" err="1">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Thập</a:t>
            </a:r>
            <a:r>
              <a:rPr lang="en-US" sz="4400" b="1" i="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400" b="1" i="1" dirty="0" err="1">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Tự</a:t>
            </a:r>
            <a:endParaRPr lang="en-US" sz="4400" b="1" i="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562600" y="666750"/>
            <a:ext cx="3665218" cy="4002103"/>
          </a:xfrm>
          <a:prstGeom prst="rect">
            <a:avLst/>
          </a:prstGeom>
        </p:spPr>
      </p:pic>
    </p:spTree>
    <p:extLst>
      <p:ext uri="{BB962C8B-B14F-4D97-AF65-F5344CB8AC3E}">
        <p14:creationId xmlns:p14="http://schemas.microsoft.com/office/powerpoint/2010/main" val="18221936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391150"/>
          </a:xfrm>
        </p:spPr>
        <p:txBody>
          <a:bodyPr>
            <a:noAutofit/>
          </a:bodyPr>
          <a:lstStyle/>
          <a:p>
            <a:pPr algn="just"/>
            <a:endParaRPr lang="en-US" sz="16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algn="just"/>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Tk1</a:t>
            </a: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latin typeface="+mj-lt"/>
              </a:rPr>
              <a:t>Bên hang đá nhỏ</a:t>
            </a:r>
            <a:r>
              <a:rPr lang="en-US" sz="5400" b="1" dirty="0">
                <a:solidFill>
                  <a:schemeClr val="bg1"/>
                </a:solidFill>
                <a:latin typeface="+mj-lt"/>
              </a:rPr>
              <a:t>….</a:t>
            </a:r>
            <a:r>
              <a:rPr lang="vi-VN" sz="5400" b="1" dirty="0">
                <a:solidFill>
                  <a:schemeClr val="bg1"/>
                </a:solidFill>
                <a:latin typeface="+mj-lt"/>
              </a:rPr>
              <a:t>(ơ) Chúa nằm trong máng cỏ. Ngài như bơ vơ giữa tình yêu đơn sơ, một thân co ro đang lạnh run âu lo giữa bao khốn khó… </a:t>
            </a:r>
            <a:endPar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493348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391150"/>
          </a:xfrm>
        </p:spPr>
        <p:txBody>
          <a:bodyPr>
            <a:noAutofit/>
          </a:bodyPr>
          <a:lstStyle/>
          <a:p>
            <a:pPr algn="just"/>
            <a:endPar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algn="just"/>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latin typeface="+mj-lt"/>
              </a:rPr>
              <a:t>Chúa đã yêu người hóa thân như Hài Nhi lấy chi dâng Ngài đây</a:t>
            </a:r>
            <a:r>
              <a:rPr lang="en-US" sz="6000" b="1" dirty="0">
                <a:solidFill>
                  <a:schemeClr val="bg1"/>
                </a:solidFill>
                <a:latin typeface="+mj-lt"/>
              </a:rPr>
              <a:t>?</a:t>
            </a:r>
            <a:endParaRPr lang="en-US" sz="6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1549786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en-US" sz="52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52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200" b="1" dirty="0">
                <a:solidFill>
                  <a:schemeClr val="bg1"/>
                </a:solidFill>
                <a:latin typeface="+mj-lt"/>
              </a:rPr>
              <a:t>Xin dâng cho Ngài</a:t>
            </a:r>
            <a:r>
              <a:rPr lang="en-US" sz="5200" b="1" dirty="0">
                <a:solidFill>
                  <a:schemeClr val="bg1"/>
                </a:solidFill>
                <a:latin typeface="+mj-lt"/>
              </a:rPr>
              <a:t>,</a:t>
            </a:r>
            <a:r>
              <a:rPr lang="vi-VN" sz="5200" b="1" dirty="0">
                <a:solidFill>
                  <a:schemeClr val="bg1"/>
                </a:solidFill>
                <a:latin typeface="+mj-lt"/>
              </a:rPr>
              <a:t> nhạc khúc đẹp tươi </a:t>
            </a:r>
            <a:r>
              <a:rPr lang="en-US" sz="5200" b="1" dirty="0">
                <a:solidFill>
                  <a:schemeClr val="bg1"/>
                </a:solidFill>
                <a:latin typeface="+mj-lt"/>
              </a:rPr>
              <a:t>.</a:t>
            </a:r>
            <a:r>
              <a:rPr lang="vi-VN" sz="5200" b="1" dirty="0">
                <a:solidFill>
                  <a:schemeClr val="bg1"/>
                </a:solidFill>
                <a:latin typeface="+mj-lt"/>
              </a:rPr>
              <a:t>Xin dâng cho Ngài</a:t>
            </a:r>
            <a:r>
              <a:rPr lang="en-US" sz="5200" b="1" dirty="0">
                <a:solidFill>
                  <a:schemeClr val="bg1"/>
                </a:solidFill>
                <a:latin typeface="+mj-lt"/>
              </a:rPr>
              <a:t>,</a:t>
            </a:r>
            <a:r>
              <a:rPr lang="vi-VN" sz="5200" b="1" dirty="0">
                <a:solidFill>
                  <a:schemeClr val="bg1"/>
                </a:solidFill>
                <a:latin typeface="+mj-lt"/>
              </a:rPr>
              <a:t> vần thơ như suối. Là đời con đây mang tình yêu bé nhỏ này, là hồn con đây trong niềm tin cháy nồng không phai.</a:t>
            </a:r>
            <a:endParaRPr lang="en-US" sz="52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3984525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353050"/>
          </a:xfrm>
        </p:spPr>
        <p:txBody>
          <a:bodyPr>
            <a:noAutofit/>
          </a:bodyPr>
          <a:lstStyle/>
          <a:p>
            <a:pPr algn="just"/>
            <a:endParaRPr lang="en-US" sz="1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algn="just"/>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a:t>
            </a: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2</a:t>
            </a: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latin typeface="+mj-lt"/>
              </a:rPr>
              <a:t>Bên hang đá nhỏ</a:t>
            </a:r>
            <a:r>
              <a:rPr lang="en-US" sz="5400" b="1" dirty="0">
                <a:solidFill>
                  <a:schemeClr val="bg1"/>
                </a:solidFill>
                <a:latin typeface="+mj-lt"/>
              </a:rPr>
              <a:t>…</a:t>
            </a:r>
            <a:r>
              <a:rPr lang="vi-VN" sz="5400" b="1" dirty="0">
                <a:solidFill>
                  <a:schemeClr val="bg1"/>
                </a:solidFill>
                <a:latin typeface="+mj-lt"/>
              </a:rPr>
              <a:t>(ơ) Chúa nằm trong máng cỏ. Ngài thương yêu ta với tình yêu bao la, từ nơi cao xa sinh hạ trong khiêm cung giữa đêm buốt giá. </a:t>
            </a:r>
            <a:endPar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32637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353050"/>
          </a:xfrm>
        </p:spPr>
        <p:txBody>
          <a:bodyPr>
            <a:noAutofit/>
          </a:bodyPr>
          <a:lstStyle/>
          <a:p>
            <a:pPr algn="just"/>
            <a:endPar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algn="just"/>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latin typeface="+mj-lt"/>
              </a:rPr>
              <a:t>Nhắn nhủ cho người Chúa nay nên Hài Nhi lấy chi dâng Ngài đây</a:t>
            </a:r>
            <a:r>
              <a:rPr lang="en-US" sz="6000" b="1" dirty="0">
                <a:solidFill>
                  <a:schemeClr val="bg1"/>
                </a:solidFill>
                <a:latin typeface="+mj-lt"/>
              </a:rPr>
              <a:t>?</a:t>
            </a:r>
            <a:endParaRPr lang="en-US" sz="6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5531303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en-US" sz="52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52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200" b="1" dirty="0">
                <a:solidFill>
                  <a:schemeClr val="bg1"/>
                </a:solidFill>
                <a:latin typeface="+mj-lt"/>
              </a:rPr>
              <a:t>Xin dâng cho Ngài</a:t>
            </a:r>
            <a:r>
              <a:rPr lang="en-US" sz="5200" b="1" dirty="0">
                <a:solidFill>
                  <a:schemeClr val="bg1"/>
                </a:solidFill>
                <a:latin typeface="+mj-lt"/>
              </a:rPr>
              <a:t>,</a:t>
            </a:r>
            <a:r>
              <a:rPr lang="vi-VN" sz="5200" b="1" dirty="0">
                <a:solidFill>
                  <a:schemeClr val="bg1"/>
                </a:solidFill>
                <a:latin typeface="+mj-lt"/>
              </a:rPr>
              <a:t> nhạc khúc đẹp tươi </a:t>
            </a:r>
            <a:r>
              <a:rPr lang="en-US" sz="5200" b="1" dirty="0">
                <a:solidFill>
                  <a:schemeClr val="bg1"/>
                </a:solidFill>
                <a:latin typeface="+mj-lt"/>
              </a:rPr>
              <a:t>.</a:t>
            </a:r>
            <a:r>
              <a:rPr lang="vi-VN" sz="5200" b="1" dirty="0">
                <a:solidFill>
                  <a:schemeClr val="bg1"/>
                </a:solidFill>
                <a:latin typeface="+mj-lt"/>
              </a:rPr>
              <a:t>Xin dâng cho Ngài</a:t>
            </a:r>
            <a:r>
              <a:rPr lang="en-US" sz="5200" b="1" dirty="0">
                <a:solidFill>
                  <a:schemeClr val="bg1"/>
                </a:solidFill>
                <a:latin typeface="+mj-lt"/>
              </a:rPr>
              <a:t>,</a:t>
            </a:r>
            <a:r>
              <a:rPr lang="vi-VN" sz="5200" b="1" dirty="0">
                <a:solidFill>
                  <a:schemeClr val="bg1"/>
                </a:solidFill>
                <a:latin typeface="+mj-lt"/>
              </a:rPr>
              <a:t> vần thơ như suối. Là đời con đây mang tình yêu bé nhỏ này, là hồn con đây trong niềm tin cháy nồng không phai.</a:t>
            </a:r>
            <a:endParaRPr lang="en-US" sz="52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404614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1352550"/>
            <a:ext cx="5181600" cy="2628899"/>
          </a:xfrm>
        </p:spPr>
        <p:txBody>
          <a:bodyPr>
            <a:normAutofit/>
          </a:bodyPr>
          <a:lstStyle/>
          <a:p>
            <a:r>
              <a:rPr lang="en-US"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b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br>
            <a:r>
              <a:rPr lang="en-US" sz="36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Tiếng</a:t>
            </a:r>
            <a:r>
              <a:rPr lang="en-US" sz="3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6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Chuông</a:t>
            </a:r>
            <a:r>
              <a:rPr lang="en-US" sz="3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Thanh </a:t>
            </a:r>
            <a:r>
              <a:rPr lang="en-US" sz="36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Bình</a:t>
            </a:r>
            <a:br>
              <a:rPr lang="en-US" sz="3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br>
            <a:r>
              <a:rPr lang="en-US" sz="28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sz="28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28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Ngọc</a:t>
            </a:r>
            <a:r>
              <a:rPr lang="en-US" sz="28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28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Tiến</a:t>
            </a:r>
            <a:endParaRPr lang="en-US"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 y="1221088"/>
            <a:ext cx="3998976" cy="3922412"/>
          </a:xfrm>
          <a:prstGeom prst="rect">
            <a:avLst/>
          </a:prstGeom>
        </p:spPr>
      </p:pic>
    </p:spTree>
    <p:extLst>
      <p:ext uri="{BB962C8B-B14F-4D97-AF65-F5344CB8AC3E}">
        <p14:creationId xmlns:p14="http://schemas.microsoft.com/office/powerpoint/2010/main" val="2854633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353050"/>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a:t>
            </a: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3</a:t>
            </a: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latin typeface="+mj-lt"/>
              </a:rPr>
              <a:t>Bên hang đá nhỏ</a:t>
            </a:r>
            <a:r>
              <a:rPr lang="en-US" sz="5400" b="1" dirty="0">
                <a:solidFill>
                  <a:schemeClr val="bg1"/>
                </a:solidFill>
                <a:latin typeface="+mj-lt"/>
              </a:rPr>
              <a:t>…</a:t>
            </a:r>
            <a:r>
              <a:rPr lang="vi-VN" sz="5400" b="1" dirty="0">
                <a:solidFill>
                  <a:schemeClr val="bg1"/>
                </a:solidFill>
                <a:latin typeface="+mj-lt"/>
              </a:rPr>
              <a:t>(ơ) Chúa nằm trong máng cỏ. Mùa đông lao xao với tình yêu trên cao, chỉ trông nhân gian xa tội nhơ miên man về nơi sáng láng. </a:t>
            </a:r>
            <a:endPar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305471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353050"/>
          </a:xfrm>
        </p:spPr>
        <p:txBody>
          <a:bodyPr>
            <a:noAutofit/>
          </a:bodyPr>
          <a:lstStyle/>
          <a:p>
            <a:pPr algn="just"/>
            <a:endParaRPr lang="en-US" sz="48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algn="just"/>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latin typeface="+mj-lt"/>
              </a:rPr>
              <a:t>Chúa vẫn mong hoài thế nhân mau về đây lấy chi dâng Ngài đây</a:t>
            </a:r>
            <a:r>
              <a:rPr lang="en-US" sz="6000" b="1" dirty="0">
                <a:solidFill>
                  <a:schemeClr val="bg1"/>
                </a:solidFill>
                <a:latin typeface="+mj-lt"/>
              </a:rPr>
              <a:t>?</a:t>
            </a:r>
            <a:endParaRPr lang="en-US" sz="6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2841432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en-US" sz="5200" b="1"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52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200" b="1" dirty="0">
                <a:solidFill>
                  <a:schemeClr val="bg1"/>
                </a:solidFill>
                <a:latin typeface="+mj-lt"/>
              </a:rPr>
              <a:t>Xin dâng cho Ngài</a:t>
            </a:r>
            <a:r>
              <a:rPr lang="en-US" sz="5200" b="1" dirty="0">
                <a:solidFill>
                  <a:schemeClr val="bg1"/>
                </a:solidFill>
                <a:latin typeface="+mj-lt"/>
              </a:rPr>
              <a:t>,</a:t>
            </a:r>
            <a:r>
              <a:rPr lang="vi-VN" sz="5200" b="1" dirty="0">
                <a:solidFill>
                  <a:schemeClr val="bg1"/>
                </a:solidFill>
                <a:latin typeface="+mj-lt"/>
              </a:rPr>
              <a:t> nhạc khúc đẹp tươi </a:t>
            </a:r>
            <a:r>
              <a:rPr lang="en-US" sz="5200" b="1" dirty="0">
                <a:solidFill>
                  <a:schemeClr val="bg1"/>
                </a:solidFill>
                <a:latin typeface="+mj-lt"/>
              </a:rPr>
              <a:t>.</a:t>
            </a:r>
            <a:r>
              <a:rPr lang="vi-VN" sz="5200" b="1" dirty="0">
                <a:solidFill>
                  <a:schemeClr val="bg1"/>
                </a:solidFill>
                <a:latin typeface="+mj-lt"/>
              </a:rPr>
              <a:t>Xin dâng cho Ngài</a:t>
            </a:r>
            <a:r>
              <a:rPr lang="en-US" sz="5200" b="1" dirty="0">
                <a:solidFill>
                  <a:schemeClr val="bg1"/>
                </a:solidFill>
                <a:latin typeface="+mj-lt"/>
              </a:rPr>
              <a:t>,</a:t>
            </a:r>
            <a:r>
              <a:rPr lang="vi-VN" sz="5200" b="1" dirty="0">
                <a:solidFill>
                  <a:schemeClr val="bg1"/>
                </a:solidFill>
                <a:latin typeface="+mj-lt"/>
              </a:rPr>
              <a:t> vần thơ như suối. Là đời con đây mang tình yêu bé nhỏ này, là hồn con đây trong niềm tin cháy nồng không phai.</a:t>
            </a:r>
            <a:endParaRPr lang="en-US" sz="52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0195918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669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a:solidFill>
                  <a:prstClr val="white"/>
                </a:solidFill>
                <a:latin typeface="UTM American Sans" pitchFamily="18" charset="0"/>
              </a:rPr>
              <a:t>THÁNH LỄ VỌNG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0480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7865"/>
            <a:ext cx="9144000" cy="3874266"/>
          </a:xfrm>
          <a:prstGeom prst="rect">
            <a:avLst/>
          </a:prstGeom>
        </p:spPr>
        <p:txBody>
          <a:bodyPr wrap="square">
            <a:spAutoFit/>
          </a:bodyPr>
          <a:lstStyle/>
          <a:p>
            <a:pPr algn="just">
              <a:lnSpc>
                <a:spcPct val="120000"/>
              </a:lnSpc>
            </a:pPr>
            <a:endParaRPr lang="en-US" sz="2100" b="1" u="sng" dirty="0">
              <a:solidFill>
                <a:srgbClr val="FFFF00"/>
              </a:solidFill>
              <a:effectLst>
                <a:outerShdw blurRad="38100" dist="38100" dir="2700000" algn="tl">
                  <a:srgbClr val="000000">
                    <a:alpha val="43137"/>
                  </a:srgbClr>
                </a:outerShdw>
              </a:effectLst>
              <a:latin typeface="+mj-lt"/>
              <a:ea typeface="SimHei" pitchFamily="49" charset="-122"/>
              <a:cs typeface="Tahoma" pitchFamily="34" charset="0"/>
            </a:endParaRPr>
          </a:p>
          <a:p>
            <a:pPr algn="ctr">
              <a:lnSpc>
                <a:spcPct val="120000"/>
              </a:lnSpc>
            </a:pPr>
            <a:r>
              <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Ca </a:t>
            </a:r>
            <a:r>
              <a:rPr lang="en-US" sz="66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Nguyện</a:t>
            </a:r>
            <a:r>
              <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Hiệp</a:t>
            </a:r>
            <a:r>
              <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Lễ</a:t>
            </a:r>
            <a:endPar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ctr">
              <a:lnSpc>
                <a:spcPct val="120000"/>
              </a:lnSpc>
            </a:pPr>
            <a:r>
              <a:rPr lang="en-US" sz="40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Nhìn</a:t>
            </a:r>
            <a:r>
              <a:rPr lang="en-US" sz="40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0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Xem</a:t>
            </a:r>
            <a:r>
              <a:rPr lang="en-US" sz="40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0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Trẻ</a:t>
            </a:r>
            <a:r>
              <a:rPr lang="en-US" sz="40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0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Bé</a:t>
            </a:r>
            <a:r>
              <a:rPr lang="en-US" sz="40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 </a:t>
            </a:r>
            <a:r>
              <a:rPr lang="en-US" sz="40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Giáng</a:t>
            </a:r>
            <a:r>
              <a:rPr lang="en-US" sz="40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0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Sinh</a:t>
            </a:r>
            <a:r>
              <a:rPr lang="en-US" sz="40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0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Khó</a:t>
            </a:r>
            <a:r>
              <a:rPr lang="en-US" sz="40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0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Nghèo</a:t>
            </a:r>
            <a:endParaRPr lang="en-US" sz="40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ctr">
              <a:lnSpc>
                <a:spcPct val="120000"/>
              </a:lnSpc>
            </a:pPr>
            <a:r>
              <a:rPr lang="en-US" sz="3200" b="1" i="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Nhạc</a:t>
            </a:r>
            <a:r>
              <a:rPr lang="en-US" sz="3200" b="1" i="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3200" b="1" i="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cổ</a:t>
            </a:r>
            <a:r>
              <a:rPr lang="en-US" sz="3200" b="1" i="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Anh </a:t>
            </a:r>
            <a:r>
              <a:rPr lang="en-US" sz="3200" b="1" i="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Quốc</a:t>
            </a:r>
            <a:endParaRPr lang="en-US" sz="3200" b="1" i="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ctr">
              <a:lnSpc>
                <a:spcPct val="120000"/>
              </a:lnSpc>
            </a:pPr>
            <a:r>
              <a:rPr lang="en-US" sz="3600" b="1" i="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Lời</a:t>
            </a:r>
            <a:r>
              <a:rPr lang="en-US" sz="3600" b="1" i="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3600" b="1" i="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viêt</a:t>
            </a:r>
            <a:r>
              <a:rPr lang="en-US" sz="3600" b="1" i="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Lai </a:t>
            </a:r>
            <a:r>
              <a:rPr lang="en-US" sz="3600" b="1" i="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Quốc</a:t>
            </a:r>
            <a:r>
              <a:rPr lang="en-US" sz="3600" b="1" i="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3600" b="1" i="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Hùng</a:t>
            </a:r>
            <a:r>
              <a:rPr lang="en-US" sz="3600" b="1" i="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 </a:t>
            </a:r>
            <a:r>
              <a:rPr lang="en-US" sz="3600" b="1" i="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Khải</a:t>
            </a:r>
            <a:r>
              <a:rPr lang="en-US" sz="3600" b="1" i="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Minh</a:t>
            </a:r>
          </a:p>
          <a:p>
            <a:pPr algn="just">
              <a:lnSpc>
                <a:spcPct val="120000"/>
              </a:lnSpc>
            </a:pPr>
            <a:endParaRPr lang="en-US" sz="1050" b="1" u="sng" dirty="0">
              <a:solidFill>
                <a:srgbClr val="FFFF00"/>
              </a:solidFill>
              <a:effectLst>
                <a:outerShdw blurRad="38100" dist="38100" dir="2700000" algn="tl">
                  <a:srgbClr val="000000">
                    <a:alpha val="43137"/>
                  </a:srgbClr>
                </a:outerShdw>
              </a:effectLst>
              <a:latin typeface="+mj-lt"/>
              <a:ea typeface="SimHei" pitchFamily="49" charset="-122"/>
              <a:cs typeface="Tahoma" pitchFamily="34" charset="0"/>
            </a:endParaRPr>
          </a:p>
        </p:txBody>
      </p:sp>
    </p:spTree>
    <p:extLst>
      <p:ext uri="{BB962C8B-B14F-4D97-AF65-F5344CB8AC3E}">
        <p14:creationId xmlns:p14="http://schemas.microsoft.com/office/powerpoint/2010/main" val="2368547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4585871"/>
          </a:xfrm>
          <a:prstGeom prst="rect">
            <a:avLst/>
          </a:prstGeom>
        </p:spPr>
        <p:txBody>
          <a:bodyPr wrap="square">
            <a:spAutoFit/>
          </a:bodyPr>
          <a:lstStyle/>
          <a:p>
            <a:pPr algn="just"/>
            <a:endParaRPr lang="en-US" sz="12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just"/>
            <a:r>
              <a:rPr lang="en-US"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t>
            </a:r>
            <a:r>
              <a:rPr lang="vi-VN"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k1:</a:t>
            </a:r>
            <a:r>
              <a:rPr lang="vi-VN" sz="5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Nhìn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xem</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trẻ</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bé</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ngây</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yên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ngủ</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trong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cánh</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tay</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êm</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rất</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dịu</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hiền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Và</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nghe</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bao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tiếng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m</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ru</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Thiên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Thần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khẽ</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hát</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lên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muôn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lời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ngân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vang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p>
        </p:txBody>
      </p:sp>
    </p:spTree>
    <p:extLst>
      <p:ext uri="{BB962C8B-B14F-4D97-AF65-F5344CB8AC3E}">
        <p14:creationId xmlns:p14="http://schemas.microsoft.com/office/powerpoint/2010/main" val="25228084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4585871"/>
          </a:xfrm>
          <a:prstGeom prst="rect">
            <a:avLst/>
          </a:prstGeom>
        </p:spPr>
        <p:txBody>
          <a:bodyPr wrap="square">
            <a:spAutoFit/>
          </a:bodyPr>
          <a:lstStyle/>
          <a:p>
            <a:pPr algn="just"/>
            <a:endParaRPr lang="en-US" sz="12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just"/>
            <a:r>
              <a:rPr lang="en-US"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a:t>
            </a:r>
            <a:r>
              <a:rPr lang="vi-VN"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a:t>
            </a:r>
            <a:r>
              <a:rPr lang="vi-VN" sz="5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Đấy</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chính</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con ra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đời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Ng</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ời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đến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đem</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yêu</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xuống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gian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trần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mau</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mau</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h</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trầm</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s</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ởi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ấm</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Trời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của</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muôn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dân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p>
        </p:txBody>
      </p:sp>
    </p:spTree>
    <p:extLst>
      <p:ext uri="{BB962C8B-B14F-4D97-AF65-F5344CB8AC3E}">
        <p14:creationId xmlns:p14="http://schemas.microsoft.com/office/powerpoint/2010/main" val="8379431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4585871"/>
          </a:xfrm>
          <a:prstGeom prst="rect">
            <a:avLst/>
          </a:prstGeom>
        </p:spPr>
        <p:txBody>
          <a:bodyPr wrap="square">
            <a:spAutoFit/>
          </a:bodyPr>
          <a:lstStyle/>
          <a:p>
            <a:pPr algn="just"/>
            <a:endParaRPr lang="en-US" sz="12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just"/>
            <a:r>
              <a:rPr lang="en-US"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t>
            </a:r>
            <a:r>
              <a:rPr lang="vi-VN"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a:t>
            </a:r>
            <a:r>
              <a:rPr lang="en-US"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2</a:t>
            </a:r>
            <a:r>
              <a:rPr lang="vi-VN"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r>
              <a:rPr lang="vi-VN" sz="5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Từ</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xa</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vắng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tiếng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sáo</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êm</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mục</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đồng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gọi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nhau</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đ</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nhau</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cùng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đến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tôn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thờ</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Kìa</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bao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chiên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bé</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ngây</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d</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tròn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đôi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mắt</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quây</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quần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bên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Giê-su</a:t>
            </a:r>
            <a:endPar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509428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4585871"/>
          </a:xfrm>
          <a:prstGeom prst="rect">
            <a:avLst/>
          </a:prstGeom>
        </p:spPr>
        <p:txBody>
          <a:bodyPr wrap="square">
            <a:spAutoFit/>
          </a:bodyPr>
          <a:lstStyle/>
          <a:p>
            <a:pPr algn="just"/>
            <a:endParaRPr lang="en-US" sz="12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just"/>
            <a:r>
              <a:rPr lang="en-US"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a:t>
            </a:r>
            <a:r>
              <a:rPr lang="vi-VN"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a:t>
            </a:r>
            <a:r>
              <a:rPr lang="vi-VN" sz="5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Đấy</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chính</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con ra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đời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Ng</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ời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đến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đem</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yêu</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xuống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gian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trần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mau</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mau</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h</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trầm</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s</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ởi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ấm</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Trời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của</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muôn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dân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p>
        </p:txBody>
      </p:sp>
    </p:spTree>
    <p:extLst>
      <p:ext uri="{BB962C8B-B14F-4D97-AF65-F5344CB8AC3E}">
        <p14:creationId xmlns:p14="http://schemas.microsoft.com/office/powerpoint/2010/main" val="3780736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1"/>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en-US" sz="5500" b="1" u="sng" dirty="0">
                <a:solidFill>
                  <a:srgbClr val="FFFF00"/>
                </a:solidFill>
                <a:effectLst>
                  <a:outerShdw blurRad="38100" dist="38100" dir="2700000" algn="tl">
                    <a:srgbClr val="000000">
                      <a:alpha val="43137"/>
                    </a:srgbClr>
                  </a:outerShdw>
                </a:effectLst>
                <a:latin typeface="+mj-lt"/>
              </a:rPr>
              <a:t>T</a:t>
            </a:r>
            <a:r>
              <a:rPr lang="vi-VN" sz="5500" b="1" u="sng" dirty="0">
                <a:solidFill>
                  <a:srgbClr val="FFFF00"/>
                </a:solidFill>
                <a:effectLst>
                  <a:outerShdw blurRad="38100" dist="38100" dir="2700000" algn="tl">
                    <a:srgbClr val="000000">
                      <a:alpha val="43137"/>
                    </a:srgbClr>
                  </a:outerShdw>
                </a:effectLst>
                <a:latin typeface="+mj-lt"/>
              </a:rPr>
              <a:t>k1:</a:t>
            </a:r>
            <a:r>
              <a:rPr lang="vi-VN" sz="5500" b="1" dirty="0">
                <a:solidFill>
                  <a:srgbClr val="FFFF00"/>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Đêm</a:t>
            </a:r>
            <a:r>
              <a:rPr lang="en-US" sz="5500" b="1" dirty="0">
                <a:solidFill>
                  <a:schemeClr val="bg1"/>
                </a:solidFill>
                <a:effectLst>
                  <a:outerShdw blurRad="38100" dist="38100" dir="2700000" algn="tl">
                    <a:srgbClr val="000000">
                      <a:alpha val="43137"/>
                    </a:srgbClr>
                  </a:outerShdw>
                </a:effectLst>
                <a:latin typeface="+mj-lt"/>
              </a:rPr>
              <a:t> nay </a:t>
            </a:r>
            <a:r>
              <a:rPr lang="en-US" sz="5500" b="1" dirty="0" err="1">
                <a:solidFill>
                  <a:schemeClr val="bg1"/>
                </a:solidFill>
                <a:effectLst>
                  <a:outerShdw blurRad="38100" dist="38100" dir="2700000" algn="tl">
                    <a:srgbClr val="000000">
                      <a:alpha val="43137"/>
                    </a:srgbClr>
                  </a:outerShdw>
                </a:effectLst>
                <a:latin typeface="+mj-lt"/>
              </a:rPr>
              <a:t>chốn</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thiên</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cung</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rộn</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ràng</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triều</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thần</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thánh</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tấu</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muôn</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cung</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đàn</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hỉ</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hoan</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Ngợi</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mừng</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Đấng</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Cứu</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Tinh</a:t>
            </a:r>
            <a:r>
              <a:rPr lang="en-US" sz="5500" b="1" dirty="0">
                <a:solidFill>
                  <a:schemeClr val="bg1"/>
                </a:solidFill>
                <a:effectLst>
                  <a:outerShdw blurRad="38100" dist="38100" dir="2700000" algn="tl">
                    <a:srgbClr val="000000">
                      <a:alpha val="43137"/>
                    </a:srgbClr>
                  </a:outerShdw>
                </a:effectLst>
                <a:latin typeface="+mj-lt"/>
              </a:rPr>
              <a:t> ra </a:t>
            </a:r>
            <a:r>
              <a:rPr lang="en-US" sz="5500" b="1" dirty="0" err="1">
                <a:solidFill>
                  <a:schemeClr val="bg1"/>
                </a:solidFill>
                <a:effectLst>
                  <a:outerShdw blurRad="38100" dist="38100" dir="2700000" algn="tl">
                    <a:srgbClr val="000000">
                      <a:alpha val="43137"/>
                    </a:srgbClr>
                  </a:outerShdw>
                </a:effectLst>
                <a:latin typeface="+mj-lt"/>
              </a:rPr>
              <a:t>đời</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trần</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hoàn</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hỡi</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hãy</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vui</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mừng</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lên</a:t>
            </a:r>
            <a:r>
              <a:rPr lang="en-US" sz="5500" b="1" dirty="0">
                <a:solidFill>
                  <a:schemeClr val="bg1"/>
                </a:solidFill>
                <a:effectLst>
                  <a:outerShdw blurRad="38100" dist="38100" dir="2700000" algn="tl">
                    <a:srgbClr val="000000">
                      <a:alpha val="43137"/>
                    </a:srgbClr>
                  </a:outerShdw>
                </a:effectLst>
                <a:latin typeface="+mj-lt"/>
              </a:rPr>
              <a:t>. </a:t>
            </a:r>
            <a:endParaRPr lang="vi-VN" sz="55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49635192"/>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5447645"/>
          </a:xfrm>
          <a:prstGeom prst="rect">
            <a:avLst/>
          </a:prstGeom>
        </p:spPr>
        <p:txBody>
          <a:bodyPr wrap="square">
            <a:spAutoFit/>
          </a:bodyPr>
          <a:lstStyle/>
          <a:p>
            <a:pPr algn="just"/>
            <a:r>
              <a:rPr lang="en-US"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t>
            </a:r>
            <a:r>
              <a:rPr lang="vi-VN"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a:t>
            </a:r>
            <a:r>
              <a:rPr lang="en-US"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3</a:t>
            </a:r>
            <a:r>
              <a:rPr lang="vi-VN"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r>
              <a:rPr lang="vi-VN" sz="5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Cuối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đ</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ờng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chiều</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tối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mau</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gió</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lạnh</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mờ</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áo</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ngập</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ngừng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đôi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b</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ớc</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chân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về</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chốn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nào</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Quán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đời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nghèo</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mất</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vui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máng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bò</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lừa</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hám</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hôi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giữa</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đồng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thành</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nôi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ra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đời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p>
        </p:txBody>
      </p:sp>
    </p:spTree>
    <p:extLst>
      <p:ext uri="{BB962C8B-B14F-4D97-AF65-F5344CB8AC3E}">
        <p14:creationId xmlns:p14="http://schemas.microsoft.com/office/powerpoint/2010/main" val="7040505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4708981"/>
          </a:xfrm>
          <a:prstGeom prst="rect">
            <a:avLst/>
          </a:prstGeom>
        </p:spPr>
        <p:txBody>
          <a:bodyPr wrap="square">
            <a:spAutoFit/>
          </a:bodyPr>
          <a:lstStyle/>
          <a:p>
            <a:pPr algn="just"/>
            <a:r>
              <a:rPr lang="en-US" sz="50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a:t>
            </a:r>
            <a:r>
              <a:rPr lang="vi-VN" sz="50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a:t>
            </a:r>
            <a:r>
              <a:rPr lang="vi-VN" sz="50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thiên</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đàng</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giàu</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sang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đâu</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có</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thiếu</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gì</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mà</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đêm</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nay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giáng</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trần</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chốn</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hang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hèn</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náu</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mình</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Ấy</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cũng</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vì</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Ng</a:t>
            </a:r>
            <a:r>
              <a:rPr lang="vi-VN"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ời</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yêu</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a:t>
            </a:r>
            <a:r>
              <a:rPr lang="vi-VN"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ơng</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quá</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những</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ai đ</a:t>
            </a:r>
            <a:r>
              <a:rPr lang="vi-VN"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côi</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ai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khó</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nghèo</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đành</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mang</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kiếp</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bọt</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0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bèo</a:t>
            </a:r>
            <a:r>
              <a:rPr lang="en-US" sz="5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p>
        </p:txBody>
      </p:sp>
    </p:spTree>
    <p:extLst>
      <p:ext uri="{BB962C8B-B14F-4D97-AF65-F5344CB8AC3E}">
        <p14:creationId xmlns:p14="http://schemas.microsoft.com/office/powerpoint/2010/main" val="18835604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5447645"/>
          </a:xfrm>
          <a:prstGeom prst="rect">
            <a:avLst/>
          </a:prstGeom>
        </p:spPr>
        <p:txBody>
          <a:bodyPr wrap="square">
            <a:spAutoFit/>
          </a:bodyPr>
          <a:lstStyle/>
          <a:p>
            <a:pPr algn="just"/>
            <a:r>
              <a:rPr lang="en-US"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t>
            </a:r>
            <a:r>
              <a:rPr lang="vi-VN"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a:t>
            </a:r>
            <a:r>
              <a:rPr lang="en-US"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4</a:t>
            </a:r>
            <a:r>
              <a:rPr lang="vi-VN"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r>
              <a:rPr lang="vi-VN" sz="5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Nhìn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xem</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trẻ</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bé</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ngây</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yên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ngủ</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trong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cánh</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tay</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êm</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Mẹ</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rất</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dịu</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hiền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Và</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nghe</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bao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tiếng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m</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ru</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Thiên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Thần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khẽ</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hát</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lên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muôn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lời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ngân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vang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p>
        </p:txBody>
      </p:sp>
    </p:spTree>
    <p:extLst>
      <p:ext uri="{BB962C8B-B14F-4D97-AF65-F5344CB8AC3E}">
        <p14:creationId xmlns:p14="http://schemas.microsoft.com/office/powerpoint/2010/main" val="23881602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4585871"/>
          </a:xfrm>
          <a:prstGeom prst="rect">
            <a:avLst/>
          </a:prstGeom>
        </p:spPr>
        <p:txBody>
          <a:bodyPr wrap="square">
            <a:spAutoFit/>
          </a:bodyPr>
          <a:lstStyle/>
          <a:p>
            <a:pPr algn="just"/>
            <a:endParaRPr lang="en-US" sz="12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just"/>
            <a:r>
              <a:rPr lang="en-US"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a:t>
            </a:r>
            <a:r>
              <a:rPr lang="vi-VN"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a:t>
            </a:r>
            <a:r>
              <a:rPr lang="vi-VN" sz="5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Đấy</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chính</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con ra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đời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Ng</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ời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đến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đem</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yêu</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xuống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gian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trần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mau</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mau</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h</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trầm</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s</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ởi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ấm</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Trời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của</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muôn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dân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p>
        </p:txBody>
      </p:sp>
    </p:spTree>
    <p:extLst>
      <p:ext uri="{BB962C8B-B14F-4D97-AF65-F5344CB8AC3E}">
        <p14:creationId xmlns:p14="http://schemas.microsoft.com/office/powerpoint/2010/main" val="8382355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4585871"/>
          </a:xfrm>
          <a:prstGeom prst="rect">
            <a:avLst/>
          </a:prstGeom>
        </p:spPr>
        <p:txBody>
          <a:bodyPr wrap="square">
            <a:spAutoFit/>
          </a:bodyPr>
          <a:lstStyle/>
          <a:p>
            <a:pPr algn="just"/>
            <a:endParaRPr lang="en-US" sz="12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just"/>
            <a:r>
              <a:rPr lang="en-US"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t>
            </a:r>
            <a:r>
              <a:rPr lang="vi-VN"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a:t>
            </a:r>
            <a:r>
              <a:rPr lang="en-US"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5</a:t>
            </a:r>
            <a:r>
              <a:rPr lang="vi-VN"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t>
            </a:r>
            <a:r>
              <a:rPr lang="vi-VN" sz="5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Từ</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xa</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vắng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tiếng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sáo</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êm</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mục</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đồng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gọi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nhau</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đ</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a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nhau</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cùng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đến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tôn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thờ</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Kìa</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bao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chiên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bé</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ngây</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d</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tròn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đôi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mắt</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quây</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quần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bên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Giê-su</a:t>
            </a:r>
            <a:endPar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3622744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4585871"/>
          </a:xfrm>
          <a:prstGeom prst="rect">
            <a:avLst/>
          </a:prstGeom>
        </p:spPr>
        <p:txBody>
          <a:bodyPr wrap="square">
            <a:spAutoFit/>
          </a:bodyPr>
          <a:lstStyle/>
          <a:p>
            <a:pPr algn="just"/>
            <a:endParaRPr lang="en-US" sz="12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just"/>
            <a:r>
              <a:rPr lang="en-US"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a:t>
            </a:r>
            <a:r>
              <a:rPr lang="vi-VN" sz="56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a:t>
            </a:r>
            <a:r>
              <a:rPr lang="vi-VN" sz="5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Đấy</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chính</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con ra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đời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Ng</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ời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đến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đem</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yêu</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th</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xuống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gian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trần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mau</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mau</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h</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ơng</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trầm</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s</a:t>
            </a:r>
            <a:r>
              <a:rPr lang="vi-VN"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ư</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ởi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ấm</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Chúa</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Trời</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của</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muôn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5600" b="1" dirty="0" err="1">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dân</a:t>
            </a:r>
            <a:r>
              <a:rPr lang="en-US" sz="56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p>
        </p:txBody>
      </p:sp>
    </p:spTree>
    <p:extLst>
      <p:ext uri="{BB962C8B-B14F-4D97-AF65-F5344CB8AC3E}">
        <p14:creationId xmlns:p14="http://schemas.microsoft.com/office/powerpoint/2010/main" val="41424709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1" u="sng"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marL="27432" indent="0" algn="ctr">
              <a:lnSpc>
                <a:spcPct val="120000"/>
              </a:lnSpc>
              <a:buNone/>
            </a:pPr>
            <a:endParaRPr lang="en-US" sz="495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0" indent="0" algn="just">
              <a:lnSpc>
                <a:spcPct val="120000"/>
              </a:lnSpc>
              <a:buNone/>
            </a:pPr>
            <a:endParaRPr lang="en-US" sz="6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38150"/>
            <a:ext cx="3962400" cy="3921899"/>
          </a:xfrm>
          <a:prstGeom prst="rect">
            <a:avLst/>
          </a:prstGeom>
        </p:spPr>
      </p:pic>
      <p:sp>
        <p:nvSpPr>
          <p:cNvPr id="4" name="TextBox 3"/>
          <p:cNvSpPr txBox="1"/>
          <p:nvPr/>
        </p:nvSpPr>
        <p:spPr>
          <a:xfrm>
            <a:off x="4191000" y="2724150"/>
            <a:ext cx="5181600" cy="830997"/>
          </a:xfrm>
          <a:prstGeom prst="rect">
            <a:avLst/>
          </a:prstGeom>
          <a:noFill/>
        </p:spPr>
        <p:txBody>
          <a:bodyPr wrap="square" rtlCol="0">
            <a:spAutoFit/>
          </a:bodyPr>
          <a:lstStyle/>
          <a:p>
            <a:r>
              <a:rPr lang="en-US" sz="4800" b="1" dirty="0">
                <a:solidFill>
                  <a:srgbClr val="FFFF00"/>
                </a:solidFill>
                <a:latin typeface="UTM American Sans" pitchFamily="18" charset="0"/>
              </a:rPr>
              <a:t>PHÚT THINH LẶNG</a:t>
            </a:r>
          </a:p>
        </p:txBody>
      </p:sp>
    </p:spTree>
    <p:extLst>
      <p:ext uri="{BB962C8B-B14F-4D97-AF65-F5344CB8AC3E}">
        <p14:creationId xmlns:p14="http://schemas.microsoft.com/office/powerpoint/2010/main" val="9470905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a:solidFill>
                  <a:prstClr val="white"/>
                </a:solidFill>
                <a:latin typeface="UTM American Sans" pitchFamily="18" charset="0"/>
              </a:rPr>
              <a:t>THÁNH LỄ VỌNG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26916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514350"/>
            <a:ext cx="4800600" cy="2647950"/>
          </a:xfrm>
        </p:spPr>
        <p:txBody>
          <a:bodyPr>
            <a:normAutofit fontScale="25000" lnSpcReduction="20000"/>
          </a:bodyPr>
          <a:lstStyle/>
          <a:p>
            <a:pPr marL="0" indent="0" algn="ctr">
              <a:lnSpc>
                <a:spcPct val="120000"/>
              </a:lnSpc>
              <a:buNone/>
            </a:pPr>
            <a:endParaRPr lang="en-US" sz="27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ctr">
              <a:lnSpc>
                <a:spcPct val="120000"/>
              </a:lnSpc>
              <a:buNone/>
            </a:pPr>
            <a:r>
              <a:rPr lang="en-US" sz="240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2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240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Kết</a:t>
            </a:r>
            <a:r>
              <a:rPr lang="en-US" sz="2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240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Lê</a:t>
            </a:r>
            <a:r>
              <a:rPr lang="en-US" sz="2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ctr">
              <a:lnSpc>
                <a:spcPct val="120000"/>
              </a:lnSpc>
              <a:buNone/>
            </a:pPr>
            <a:r>
              <a:rPr lang="en-US" sz="2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Hang </a:t>
            </a:r>
            <a:r>
              <a:rPr lang="en-US" sz="240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Bê</a:t>
            </a:r>
            <a:r>
              <a:rPr lang="en-US" sz="2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Len</a:t>
            </a:r>
          </a:p>
          <a:p>
            <a:pPr marL="0" indent="0" algn="ctr">
              <a:lnSpc>
                <a:spcPct val="120000"/>
              </a:lnSpc>
              <a:buNone/>
            </a:pPr>
            <a:r>
              <a:rPr lang="en-US" sz="19200" b="1" i="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Hải</a:t>
            </a:r>
            <a:r>
              <a:rPr lang="en-US" sz="192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19200" b="1" i="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Linh</a:t>
            </a:r>
            <a:endParaRPr lang="en-US" sz="192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171450"/>
            <a:ext cx="4693647" cy="5143500"/>
          </a:xfrm>
          <a:prstGeom prst="rect">
            <a:avLst/>
          </a:prstGeom>
        </p:spPr>
      </p:pic>
    </p:spTree>
    <p:extLst>
      <p:ext uri="{BB962C8B-B14F-4D97-AF65-F5344CB8AC3E}">
        <p14:creationId xmlns:p14="http://schemas.microsoft.com/office/powerpoint/2010/main" val="1295244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476250"/>
            <a:ext cx="9144000" cy="5143500"/>
          </a:xfrm>
        </p:spPr>
        <p:txBody>
          <a:bodyPr>
            <a:noAutofit/>
          </a:bodyPr>
          <a:lstStyle/>
          <a:p>
            <a:pPr marL="0" indent="0" algn="just">
              <a:buNone/>
            </a:pP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Solo</a:t>
            </a:r>
            <a:r>
              <a:rPr lang="vi-VN"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Hát</a:t>
            </a:r>
            <a:r>
              <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Khen</a:t>
            </a:r>
            <a:r>
              <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Mừng</a:t>
            </a:r>
            <a:r>
              <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a:t>
            </a:r>
            <a:r>
              <a:rPr lang="en-US" sz="6000" b="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Giáng</a:t>
            </a:r>
            <a:r>
              <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 ra đời, Chúa sinh ra đời nằm trong hang đá nơi máng lừa…</a:t>
            </a:r>
            <a:r>
              <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685387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361950"/>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en-US" sz="7200" b="1" u="sng" dirty="0" err="1">
                <a:solidFill>
                  <a:srgbClr val="FFFF00"/>
                </a:solidFill>
                <a:effectLst>
                  <a:outerShdw blurRad="38100" dist="38100" dir="2700000" algn="tl">
                    <a:srgbClr val="000000">
                      <a:alpha val="43137"/>
                    </a:srgbClr>
                  </a:outerShdw>
                </a:effectLst>
                <a:latin typeface="+mj-lt"/>
              </a:rPr>
              <a:t>Đk</a:t>
            </a:r>
            <a:r>
              <a:rPr lang="en-US" sz="7200" b="1" u="sng" dirty="0">
                <a:solidFill>
                  <a:srgbClr val="FFFF00"/>
                </a:solidFill>
                <a:effectLst>
                  <a:outerShdw blurRad="38100" dist="38100" dir="2700000" algn="tl">
                    <a:srgbClr val="000000">
                      <a:alpha val="43137"/>
                    </a:srgbClr>
                  </a:outerShdw>
                </a:effectLst>
                <a:latin typeface="+mj-lt"/>
              </a:rPr>
              <a:t>:</a:t>
            </a:r>
            <a:r>
              <a:rPr lang="vi-VN" sz="7200" b="1" dirty="0">
                <a:solidFill>
                  <a:prstClr val="white"/>
                </a:solidFill>
                <a:effectLst>
                  <a:outerShdw blurRad="38100" dist="38100" dir="2700000" algn="tl">
                    <a:srgbClr val="000000">
                      <a:alpha val="43137"/>
                    </a:srgbClr>
                  </a:outerShdw>
                </a:effectLst>
                <a:latin typeface="+mj-lt"/>
              </a:rPr>
              <a:t> </a:t>
            </a:r>
            <a:r>
              <a:rPr lang="en-US" sz="7200" b="1" dirty="0">
                <a:solidFill>
                  <a:prstClr val="white"/>
                </a:solidFill>
                <a:effectLst>
                  <a:outerShdw blurRad="38100" dist="38100" dir="2700000" algn="tl">
                    <a:srgbClr val="000000">
                      <a:alpha val="43137"/>
                    </a:srgbClr>
                  </a:outerShdw>
                </a:effectLst>
                <a:latin typeface="+mj-lt"/>
              </a:rPr>
              <a:t>Glo...</a:t>
            </a:r>
            <a:r>
              <a:rPr lang="en-US" sz="7200" b="1" dirty="0" err="1">
                <a:solidFill>
                  <a:prstClr val="white"/>
                </a:solidFill>
                <a:effectLst>
                  <a:outerShdw blurRad="38100" dist="38100" dir="2700000" algn="tl">
                    <a:srgbClr val="000000">
                      <a:alpha val="43137"/>
                    </a:srgbClr>
                  </a:outerShdw>
                </a:effectLst>
                <a:latin typeface="+mj-lt"/>
              </a:rPr>
              <a:t>ri</a:t>
            </a:r>
            <a:r>
              <a:rPr lang="en-US" sz="7200" b="1" dirty="0">
                <a:solidFill>
                  <a:prstClr val="white"/>
                </a:solidFill>
                <a:effectLst>
                  <a:outerShdw blurRad="38100" dist="38100" dir="2700000" algn="tl">
                    <a:srgbClr val="000000">
                      <a:alpha val="43137"/>
                    </a:srgbClr>
                  </a:outerShdw>
                </a:effectLst>
                <a:latin typeface="+mj-lt"/>
              </a:rPr>
              <a:t>...a In-ex-</a:t>
            </a:r>
            <a:r>
              <a:rPr lang="en-US" sz="7200" b="1" dirty="0" err="1">
                <a:solidFill>
                  <a:prstClr val="white"/>
                </a:solidFill>
                <a:effectLst>
                  <a:outerShdw blurRad="38100" dist="38100" dir="2700000" algn="tl">
                    <a:srgbClr val="000000">
                      <a:alpha val="43137"/>
                    </a:srgbClr>
                  </a:outerShdw>
                </a:effectLst>
                <a:latin typeface="+mj-lt"/>
              </a:rPr>
              <a:t>cel</a:t>
            </a:r>
            <a:r>
              <a:rPr lang="en-US" sz="7200" b="1" dirty="0">
                <a:solidFill>
                  <a:prstClr val="white"/>
                </a:solidFill>
                <a:effectLst>
                  <a:outerShdw blurRad="38100" dist="38100" dir="2700000" algn="tl">
                    <a:srgbClr val="000000">
                      <a:alpha val="43137"/>
                    </a:srgbClr>
                  </a:outerShdw>
                </a:effectLst>
                <a:latin typeface="+mj-lt"/>
              </a:rPr>
              <a:t>-sis De-o. Glo…</a:t>
            </a:r>
            <a:r>
              <a:rPr lang="en-US" sz="7200" b="1" dirty="0" err="1">
                <a:solidFill>
                  <a:prstClr val="white"/>
                </a:solidFill>
                <a:effectLst>
                  <a:outerShdw blurRad="38100" dist="38100" dir="2700000" algn="tl">
                    <a:srgbClr val="000000">
                      <a:alpha val="43137"/>
                    </a:srgbClr>
                  </a:outerShdw>
                </a:effectLst>
                <a:latin typeface="+mj-lt"/>
              </a:rPr>
              <a:t>ri</a:t>
            </a:r>
            <a:r>
              <a:rPr lang="en-US" sz="7200" b="1" dirty="0">
                <a:solidFill>
                  <a:prstClr val="white"/>
                </a:solidFill>
                <a:effectLst>
                  <a:outerShdw blurRad="38100" dist="38100" dir="2700000" algn="tl">
                    <a:srgbClr val="000000">
                      <a:alpha val="43137"/>
                    </a:srgbClr>
                  </a:outerShdw>
                </a:effectLst>
                <a:latin typeface="+mj-lt"/>
              </a:rPr>
              <a:t>...a In-ex-</a:t>
            </a:r>
            <a:r>
              <a:rPr lang="en-US" sz="7200" b="1" dirty="0" err="1">
                <a:solidFill>
                  <a:prstClr val="white"/>
                </a:solidFill>
                <a:effectLst>
                  <a:outerShdw blurRad="38100" dist="38100" dir="2700000" algn="tl">
                    <a:srgbClr val="000000">
                      <a:alpha val="43137"/>
                    </a:srgbClr>
                  </a:outerShdw>
                </a:effectLst>
                <a:latin typeface="+mj-lt"/>
              </a:rPr>
              <a:t>cel</a:t>
            </a:r>
            <a:r>
              <a:rPr lang="en-US" sz="7200" b="1" dirty="0">
                <a:solidFill>
                  <a:prstClr val="white"/>
                </a:solidFill>
                <a:effectLst>
                  <a:outerShdw blurRad="38100" dist="38100" dir="2700000" algn="tl">
                    <a:srgbClr val="000000">
                      <a:alpha val="43137"/>
                    </a:srgbClr>
                  </a:outerShdw>
                </a:effectLst>
                <a:latin typeface="+mj-lt"/>
              </a:rPr>
              <a:t>-sis De-o.</a:t>
            </a:r>
            <a:endParaRPr lang="vi-VN" sz="7200" b="1" dirty="0">
              <a:solidFill>
                <a:prstClr val="white"/>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4088553993"/>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buNone/>
            </a:pPr>
            <a:endParaRPr lang="en-US" sz="1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pPr>
            <a:r>
              <a:rPr lang="vi-VN" sz="47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7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7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Trông hang B</a:t>
            </a:r>
            <a:r>
              <a:rPr lang="en-US"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ê</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-lem: Ánh sáng tỏa lan tưng bừng. Nghe trên không trung, tiếng hát Thiên Thần vang lừng. Đàn hát (</a:t>
            </a:r>
            <a:r>
              <a:rPr lang="vi-VN" sz="47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réo rắt tiếng hát</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Xướng ca, (</a:t>
            </a:r>
            <a:r>
              <a:rPr lang="vi-VN" sz="47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dư âm vang xa</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Đây Chúa Thiên Tòa giáng sinh vì ta. </a:t>
            </a:r>
            <a:endParaRPr lang="en-US"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272929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772150"/>
          </a:xfrm>
        </p:spPr>
        <p:txBody>
          <a:bodyPr>
            <a:noAutofit/>
          </a:bodyPr>
          <a:lstStyle/>
          <a:p>
            <a:pPr marL="0" indent="0" algn="just">
              <a:buNone/>
            </a:pPr>
            <a:endParaRPr lang="en-US" sz="1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pP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Người hỡi</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 kíp bước tới</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Đến xem (</a:t>
            </a:r>
            <a:r>
              <a:rPr lang="vi-VN"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nơi hang B</a:t>
            </a:r>
            <a:r>
              <a:rPr lang="en-US"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ê</a:t>
            </a:r>
            <a:r>
              <a:rPr lang="vi-VN"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-lem</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Ôi Chúa giáng sinh khó khăn thấp hèn. </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p:txBody>
      </p:sp>
    </p:spTree>
    <p:extLst>
      <p:ext uri="{BB962C8B-B14F-4D97-AF65-F5344CB8AC3E}">
        <p14:creationId xmlns:p14="http://schemas.microsoft.com/office/powerpoint/2010/main" val="42380664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22034" y="0"/>
            <a:ext cx="9144000" cy="4972050"/>
          </a:xfrm>
        </p:spPr>
        <p:txBody>
          <a:bodyPr>
            <a:noAutofit/>
          </a:bodyPr>
          <a:lstStyle/>
          <a:p>
            <a:pPr marL="0" indent="0" algn="just">
              <a:buNone/>
            </a:pPr>
            <a:endParaRPr lang="en-US" sz="12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pPr>
            <a:r>
              <a:rPr lang="en-US" sz="62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6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Nửa đêm mừng Chúa, giáng sinh ra chốn gian trần. </a:t>
            </a:r>
            <a:r>
              <a:rPr lang="vi-VN" sz="6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 đem ân phúc, xuống cho muôn dân lầm than.</a:t>
            </a:r>
            <a:endParaRPr lang="en-US" sz="6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713565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819150"/>
            <a:ext cx="9144000" cy="5143500"/>
          </a:xfrm>
        </p:spPr>
        <p:txBody>
          <a:bodyPr>
            <a:noAutofit/>
          </a:bodyPr>
          <a:lstStyle/>
          <a:p>
            <a:pPr marL="0" indent="0" algn="just">
              <a:buNone/>
            </a:pP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a:t>
            </a: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k1:</a:t>
            </a: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Nơi hang B</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ê</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-lem Thiên Thần xướng ca. Thiên Chúa vinh danh chúng nhân an hoà.</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1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41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4290551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buNone/>
            </a:pPr>
            <a:endParaRPr lang="en-US" sz="1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pPr>
            <a:r>
              <a:rPr lang="vi-VN" sz="47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7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7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Trông hang B</a:t>
            </a:r>
            <a:r>
              <a:rPr lang="en-US"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ê</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-lem: Ánh sáng tỏa lan tưng bừng. Nghe trên không trung, tiếng hát Thiên Thần vang lừng. Đàn hát (</a:t>
            </a:r>
            <a:r>
              <a:rPr lang="vi-VN" sz="47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réo rắt tiếng hát</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Xướng ca (</a:t>
            </a:r>
            <a:r>
              <a:rPr lang="vi-VN" sz="47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dư âm vang xa</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Đây Chúa Thiên Tòa giáng sinh vì ta. </a:t>
            </a:r>
            <a:endParaRPr lang="en-US"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0734314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628650"/>
            <a:ext cx="9144000" cy="5143500"/>
          </a:xfrm>
        </p:spPr>
        <p:txBody>
          <a:bodyPr>
            <a:noAutofit/>
          </a:bodyPr>
          <a:lstStyle/>
          <a:p>
            <a:pPr marL="0" indent="0" algn="just">
              <a:buNone/>
            </a:pP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Người hỡi</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 kíp bước tới</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Đến xem (</a:t>
            </a:r>
            <a:r>
              <a:rPr lang="vi-VN"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nơi hang B</a:t>
            </a:r>
            <a:r>
              <a:rPr lang="en-US"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ê</a:t>
            </a:r>
            <a:r>
              <a:rPr lang="vi-VN"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-lem</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Ôi Chúa giáng sinh khó khăn thấp hèn. </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p:txBody>
      </p:sp>
    </p:spTree>
    <p:extLst>
      <p:ext uri="{BB962C8B-B14F-4D97-AF65-F5344CB8AC3E}">
        <p14:creationId xmlns:p14="http://schemas.microsoft.com/office/powerpoint/2010/main" val="12072200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a:solidFill>
                  <a:prstClr val="white"/>
                </a:solidFill>
              </a:rPr>
              <a:t>THÁNH LỄ VỌNG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85188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1"/>
            <a:ext cx="91440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endParaRPr lang="en-US" sz="1000" b="1" u="sng" dirty="0">
              <a:solidFill>
                <a:srgbClr val="FFFF00"/>
              </a:solidFill>
              <a:effectLst>
                <a:outerShdw blurRad="38100" dist="38100" dir="2700000" algn="tl">
                  <a:srgbClr val="000000">
                    <a:alpha val="43137"/>
                  </a:srgbClr>
                </a:outerShdw>
              </a:effectLst>
              <a:latin typeface="+mj-lt"/>
            </a:endParaRPr>
          </a:p>
          <a:p>
            <a:pPr algn="just" fontAlgn="base">
              <a:buNone/>
            </a:pPr>
            <a:r>
              <a:rPr lang="en-US" sz="5500" b="1" u="sng" dirty="0">
                <a:solidFill>
                  <a:srgbClr val="FFFF00"/>
                </a:solidFill>
                <a:effectLst>
                  <a:outerShdw blurRad="38100" dist="38100" dir="2700000" algn="tl">
                    <a:srgbClr val="000000">
                      <a:alpha val="43137"/>
                    </a:srgbClr>
                  </a:outerShdw>
                </a:effectLst>
                <a:latin typeface="+mj-lt"/>
              </a:rPr>
              <a:t>T</a:t>
            </a:r>
            <a:r>
              <a:rPr lang="vi-VN" sz="5500" b="1" u="sng" dirty="0">
                <a:solidFill>
                  <a:srgbClr val="FFFF00"/>
                </a:solidFill>
                <a:effectLst>
                  <a:outerShdw blurRad="38100" dist="38100" dir="2700000" algn="tl">
                    <a:srgbClr val="000000">
                      <a:alpha val="43137"/>
                    </a:srgbClr>
                  </a:outerShdw>
                </a:effectLst>
                <a:latin typeface="+mj-lt"/>
              </a:rPr>
              <a:t>k</a:t>
            </a:r>
            <a:r>
              <a:rPr lang="en-US" sz="5500" b="1" u="sng" dirty="0">
                <a:solidFill>
                  <a:srgbClr val="FFFF00"/>
                </a:solidFill>
                <a:effectLst>
                  <a:outerShdw blurRad="38100" dist="38100" dir="2700000" algn="tl">
                    <a:srgbClr val="000000">
                      <a:alpha val="43137"/>
                    </a:srgbClr>
                  </a:outerShdw>
                </a:effectLst>
                <a:latin typeface="+mj-lt"/>
              </a:rPr>
              <a:t>2</a:t>
            </a:r>
            <a:r>
              <a:rPr lang="vi-VN" sz="5500" b="1" u="sng" dirty="0">
                <a:solidFill>
                  <a:srgbClr val="FFFF00"/>
                </a:solidFill>
                <a:effectLst>
                  <a:outerShdw blurRad="38100" dist="38100" dir="2700000" algn="tl">
                    <a:srgbClr val="000000">
                      <a:alpha val="43137"/>
                    </a:srgbClr>
                  </a:outerShdw>
                </a:effectLst>
                <a:latin typeface="+mj-lt"/>
              </a:rPr>
              <a:t>:</a:t>
            </a:r>
            <a:r>
              <a:rPr lang="vi-VN" sz="5500" b="1" dirty="0">
                <a:solidFill>
                  <a:srgbClr val="FFFF00"/>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Đêm</a:t>
            </a:r>
            <a:r>
              <a:rPr lang="en-US" sz="5500" b="1" dirty="0">
                <a:solidFill>
                  <a:schemeClr val="bg1"/>
                </a:solidFill>
                <a:effectLst>
                  <a:outerShdw blurRad="38100" dist="38100" dir="2700000" algn="tl">
                    <a:srgbClr val="000000">
                      <a:alpha val="43137"/>
                    </a:srgbClr>
                  </a:outerShdw>
                </a:effectLst>
                <a:latin typeface="+mj-lt"/>
              </a:rPr>
              <a:t> nay </a:t>
            </a:r>
            <a:r>
              <a:rPr lang="en-US" sz="5500" b="1" dirty="0" err="1">
                <a:solidFill>
                  <a:schemeClr val="bg1"/>
                </a:solidFill>
                <a:effectLst>
                  <a:outerShdw blurRad="38100" dist="38100" dir="2700000" algn="tl">
                    <a:srgbClr val="000000">
                      <a:alpha val="43137"/>
                    </a:srgbClr>
                  </a:outerShdw>
                </a:effectLst>
                <a:latin typeface="+mj-lt"/>
              </a:rPr>
              <a:t>Đấng</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Cứu</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Tinh</a:t>
            </a:r>
            <a:r>
              <a:rPr lang="en-US" sz="5500" b="1" dirty="0">
                <a:solidFill>
                  <a:schemeClr val="bg1"/>
                </a:solidFill>
                <a:effectLst>
                  <a:outerShdw blurRad="38100" dist="38100" dir="2700000" algn="tl">
                    <a:srgbClr val="000000">
                      <a:alpha val="43137"/>
                    </a:srgbClr>
                  </a:outerShdw>
                </a:effectLst>
                <a:latin typeface="+mj-lt"/>
              </a:rPr>
              <a:t> ra </a:t>
            </a:r>
            <a:r>
              <a:rPr lang="en-US" sz="5500" b="1" dirty="0" err="1">
                <a:solidFill>
                  <a:schemeClr val="bg1"/>
                </a:solidFill>
                <a:effectLst>
                  <a:outerShdw blurRad="38100" dist="38100" dir="2700000" algn="tl">
                    <a:srgbClr val="000000">
                      <a:alpha val="43137"/>
                    </a:srgbClr>
                  </a:outerShdw>
                </a:effectLst>
                <a:latin typeface="+mj-lt"/>
              </a:rPr>
              <a:t>đời</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mục</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đồng</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hỡi</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đến</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suy</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tôn</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Vua</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Tình</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Yêu</a:t>
            </a:r>
            <a:r>
              <a:rPr lang="en-US" sz="5500" b="1" dirty="0">
                <a:solidFill>
                  <a:schemeClr val="bg1"/>
                </a:solidFill>
                <a:effectLst>
                  <a:outerShdw blurRad="38100" dist="38100" dir="2700000" algn="tl">
                    <a:srgbClr val="000000">
                      <a:alpha val="43137"/>
                    </a:srgbClr>
                  </a:outerShdw>
                </a:effectLst>
                <a:latin typeface="+mj-lt"/>
              </a:rPr>
              <a:t>. N</a:t>
            </a:r>
            <a:r>
              <a:rPr lang="vi-VN" sz="5500" b="1" dirty="0">
                <a:solidFill>
                  <a:schemeClr val="bg1"/>
                </a:solidFill>
                <a:effectLst>
                  <a:outerShdw blurRad="38100" dist="38100" dir="2700000" algn="tl">
                    <a:srgbClr val="000000">
                      <a:alpha val="43137"/>
                    </a:srgbClr>
                  </a:outerShdw>
                </a:effectLst>
                <a:latin typeface="+mj-lt"/>
              </a:rPr>
              <a:t>ơ</a:t>
            </a:r>
            <a:r>
              <a:rPr lang="en-US" sz="5500" b="1" dirty="0" err="1">
                <a:solidFill>
                  <a:schemeClr val="bg1"/>
                </a:solidFill>
                <a:effectLst>
                  <a:outerShdw blurRad="38100" dist="38100" dir="2700000" algn="tl">
                    <a:srgbClr val="000000">
                      <a:alpha val="43137"/>
                    </a:srgbClr>
                  </a:outerShdw>
                </a:effectLst>
                <a:latin typeface="+mj-lt"/>
              </a:rPr>
              <a:t>i</a:t>
            </a:r>
            <a:r>
              <a:rPr lang="en-US" sz="5500" b="1" dirty="0">
                <a:solidFill>
                  <a:schemeClr val="bg1"/>
                </a:solidFill>
                <a:effectLst>
                  <a:outerShdw blurRad="38100" dist="38100" dir="2700000" algn="tl">
                    <a:srgbClr val="000000">
                      <a:alpha val="43137"/>
                    </a:srgbClr>
                  </a:outerShdw>
                </a:effectLst>
                <a:latin typeface="+mj-lt"/>
              </a:rPr>
              <a:t> hang </a:t>
            </a:r>
            <a:r>
              <a:rPr lang="en-US" sz="5500" b="1" dirty="0" err="1">
                <a:solidFill>
                  <a:schemeClr val="bg1"/>
                </a:solidFill>
                <a:effectLst>
                  <a:outerShdw blurRad="38100" dist="38100" dir="2700000" algn="tl">
                    <a:srgbClr val="000000">
                      <a:alpha val="43137"/>
                    </a:srgbClr>
                  </a:outerShdw>
                </a:effectLst>
                <a:latin typeface="+mj-lt"/>
              </a:rPr>
              <a:t>đá</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khó</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khăn</a:t>
            </a:r>
            <a:r>
              <a:rPr lang="en-US" sz="5500" b="1" dirty="0">
                <a:solidFill>
                  <a:schemeClr val="bg1"/>
                </a:solidFill>
                <a:effectLst>
                  <a:outerShdw blurRad="38100" dist="38100" dir="2700000" algn="tl">
                    <a:srgbClr val="000000">
                      <a:alpha val="43137"/>
                    </a:srgbClr>
                  </a:outerShdw>
                </a:effectLst>
                <a:latin typeface="+mj-lt"/>
              </a:rPr>
              <a:t> c</a:t>
            </a:r>
            <a:r>
              <a:rPr lang="vi-VN" sz="5500" b="1" dirty="0">
                <a:solidFill>
                  <a:schemeClr val="bg1"/>
                </a:solidFill>
                <a:effectLst>
                  <a:outerShdw blurRad="38100" dist="38100" dir="2700000" algn="tl">
                    <a:srgbClr val="000000">
                      <a:alpha val="43137"/>
                    </a:srgbClr>
                  </a:outerShdw>
                </a:effectLst>
                <a:latin typeface="+mj-lt"/>
              </a:rPr>
              <a:t>ơ</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hàn</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kìa</a:t>
            </a:r>
            <a:r>
              <a:rPr lang="en-US" sz="5500" b="1" dirty="0">
                <a:solidFill>
                  <a:schemeClr val="bg1"/>
                </a:solidFill>
                <a:effectLst>
                  <a:outerShdw blurRad="38100" dist="38100" dir="2700000" algn="tl">
                    <a:srgbClr val="000000">
                      <a:alpha val="43137"/>
                    </a:srgbClr>
                  </a:outerShdw>
                </a:effectLst>
                <a:latin typeface="+mj-lt"/>
              </a:rPr>
              <a:t> Ng</a:t>
            </a:r>
            <a:r>
              <a:rPr lang="vi-VN" sz="5500" b="1" dirty="0">
                <a:solidFill>
                  <a:schemeClr val="bg1"/>
                </a:solidFill>
                <a:effectLst>
                  <a:outerShdw blurRad="38100" dist="38100" dir="2700000" algn="tl">
                    <a:srgbClr val="000000">
                      <a:alpha val="43137"/>
                    </a:srgbClr>
                  </a:outerShdw>
                </a:effectLst>
                <a:latin typeface="+mj-lt"/>
              </a:rPr>
              <a:t>ư</a:t>
            </a:r>
            <a:r>
              <a:rPr lang="en-US" sz="5500" b="1" dirty="0" err="1">
                <a:solidFill>
                  <a:schemeClr val="bg1"/>
                </a:solidFill>
                <a:effectLst>
                  <a:outerShdw blurRad="38100" dist="38100" dir="2700000" algn="tl">
                    <a:srgbClr val="000000">
                      <a:alpha val="43137"/>
                    </a:srgbClr>
                  </a:outerShdw>
                </a:effectLst>
                <a:latin typeface="+mj-lt"/>
              </a:rPr>
              <a:t>ời</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đã</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viếng</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thăm</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trần</a:t>
            </a:r>
            <a:r>
              <a:rPr lang="en-US" sz="5500" b="1" dirty="0">
                <a:solidFill>
                  <a:schemeClr val="bg1"/>
                </a:solidFill>
                <a:effectLst>
                  <a:outerShdw blurRad="38100" dist="38100" dir="2700000" algn="tl">
                    <a:srgbClr val="000000">
                      <a:alpha val="43137"/>
                    </a:srgbClr>
                  </a:outerShdw>
                </a:effectLst>
                <a:latin typeface="+mj-lt"/>
              </a:rPr>
              <a:t> </a:t>
            </a:r>
            <a:r>
              <a:rPr lang="en-US" sz="5500" b="1" dirty="0" err="1">
                <a:solidFill>
                  <a:schemeClr val="bg1"/>
                </a:solidFill>
                <a:effectLst>
                  <a:outerShdw blurRad="38100" dist="38100" dir="2700000" algn="tl">
                    <a:srgbClr val="000000">
                      <a:alpha val="43137"/>
                    </a:srgbClr>
                  </a:outerShdw>
                </a:effectLst>
                <a:latin typeface="+mj-lt"/>
              </a:rPr>
              <a:t>gian</a:t>
            </a:r>
            <a:r>
              <a:rPr lang="en-US" sz="5500" b="1" dirty="0">
                <a:solidFill>
                  <a:schemeClr val="bg1"/>
                </a:solidFill>
                <a:effectLst>
                  <a:outerShdw blurRad="38100" dist="38100" dir="2700000" algn="tl">
                    <a:srgbClr val="000000">
                      <a:alpha val="43137"/>
                    </a:srgbClr>
                  </a:outerShdw>
                </a:effectLst>
                <a:latin typeface="+mj-lt"/>
              </a:rPr>
              <a:t>. </a:t>
            </a:r>
            <a:endParaRPr lang="vi-VN" sz="55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37032384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361950"/>
            <a:ext cx="9144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FontTx/>
              <a:buNone/>
            </a:pPr>
            <a:r>
              <a:rPr lang="en-US" sz="7200" b="1" u="sng" dirty="0" err="1">
                <a:solidFill>
                  <a:srgbClr val="FFFF00"/>
                </a:solidFill>
                <a:effectLst>
                  <a:outerShdw blurRad="38100" dist="38100" dir="2700000" algn="tl">
                    <a:srgbClr val="000000">
                      <a:alpha val="43137"/>
                    </a:srgbClr>
                  </a:outerShdw>
                </a:effectLst>
                <a:latin typeface="+mj-lt"/>
              </a:rPr>
              <a:t>Đk</a:t>
            </a:r>
            <a:r>
              <a:rPr lang="en-US" sz="7200" b="1" u="sng" dirty="0">
                <a:solidFill>
                  <a:srgbClr val="FFFF00"/>
                </a:solidFill>
                <a:effectLst>
                  <a:outerShdw blurRad="38100" dist="38100" dir="2700000" algn="tl">
                    <a:srgbClr val="000000">
                      <a:alpha val="43137"/>
                    </a:srgbClr>
                  </a:outerShdw>
                </a:effectLst>
                <a:latin typeface="+mj-lt"/>
              </a:rPr>
              <a:t>:</a:t>
            </a:r>
            <a:r>
              <a:rPr lang="vi-VN" sz="7200" b="1" dirty="0">
                <a:solidFill>
                  <a:prstClr val="white"/>
                </a:solidFill>
                <a:effectLst>
                  <a:outerShdw blurRad="38100" dist="38100" dir="2700000" algn="tl">
                    <a:srgbClr val="000000">
                      <a:alpha val="43137"/>
                    </a:srgbClr>
                  </a:outerShdw>
                </a:effectLst>
                <a:latin typeface="+mj-lt"/>
              </a:rPr>
              <a:t> </a:t>
            </a:r>
            <a:r>
              <a:rPr lang="en-US" sz="7200" b="1" dirty="0">
                <a:solidFill>
                  <a:prstClr val="white"/>
                </a:solidFill>
                <a:effectLst>
                  <a:outerShdw blurRad="38100" dist="38100" dir="2700000" algn="tl">
                    <a:srgbClr val="000000">
                      <a:alpha val="43137"/>
                    </a:srgbClr>
                  </a:outerShdw>
                </a:effectLst>
                <a:latin typeface="+mj-lt"/>
              </a:rPr>
              <a:t>Glo...</a:t>
            </a:r>
            <a:r>
              <a:rPr lang="en-US" sz="7200" b="1" dirty="0" err="1">
                <a:solidFill>
                  <a:prstClr val="white"/>
                </a:solidFill>
                <a:effectLst>
                  <a:outerShdw blurRad="38100" dist="38100" dir="2700000" algn="tl">
                    <a:srgbClr val="000000">
                      <a:alpha val="43137"/>
                    </a:srgbClr>
                  </a:outerShdw>
                </a:effectLst>
                <a:latin typeface="+mj-lt"/>
              </a:rPr>
              <a:t>ri</a:t>
            </a:r>
            <a:r>
              <a:rPr lang="en-US" sz="7200" b="1" dirty="0">
                <a:solidFill>
                  <a:prstClr val="white"/>
                </a:solidFill>
                <a:effectLst>
                  <a:outerShdw blurRad="38100" dist="38100" dir="2700000" algn="tl">
                    <a:srgbClr val="000000">
                      <a:alpha val="43137"/>
                    </a:srgbClr>
                  </a:outerShdw>
                </a:effectLst>
                <a:latin typeface="+mj-lt"/>
              </a:rPr>
              <a:t>...a In-ex-</a:t>
            </a:r>
            <a:r>
              <a:rPr lang="en-US" sz="7200" b="1" dirty="0" err="1">
                <a:solidFill>
                  <a:prstClr val="white"/>
                </a:solidFill>
                <a:effectLst>
                  <a:outerShdw blurRad="38100" dist="38100" dir="2700000" algn="tl">
                    <a:srgbClr val="000000">
                      <a:alpha val="43137"/>
                    </a:srgbClr>
                  </a:outerShdw>
                </a:effectLst>
                <a:latin typeface="+mj-lt"/>
              </a:rPr>
              <a:t>cel</a:t>
            </a:r>
            <a:r>
              <a:rPr lang="en-US" sz="7200" b="1" dirty="0">
                <a:solidFill>
                  <a:prstClr val="white"/>
                </a:solidFill>
                <a:effectLst>
                  <a:outerShdw blurRad="38100" dist="38100" dir="2700000" algn="tl">
                    <a:srgbClr val="000000">
                      <a:alpha val="43137"/>
                    </a:srgbClr>
                  </a:outerShdw>
                </a:effectLst>
                <a:latin typeface="+mj-lt"/>
              </a:rPr>
              <a:t>-sis De-o. Glo…</a:t>
            </a:r>
            <a:r>
              <a:rPr lang="en-US" sz="7200" b="1" dirty="0" err="1">
                <a:solidFill>
                  <a:prstClr val="white"/>
                </a:solidFill>
                <a:effectLst>
                  <a:outerShdw blurRad="38100" dist="38100" dir="2700000" algn="tl">
                    <a:srgbClr val="000000">
                      <a:alpha val="43137"/>
                    </a:srgbClr>
                  </a:outerShdw>
                </a:effectLst>
                <a:latin typeface="+mj-lt"/>
              </a:rPr>
              <a:t>ri</a:t>
            </a:r>
            <a:r>
              <a:rPr lang="en-US" sz="7200" b="1" dirty="0">
                <a:solidFill>
                  <a:prstClr val="white"/>
                </a:solidFill>
                <a:effectLst>
                  <a:outerShdw blurRad="38100" dist="38100" dir="2700000" algn="tl">
                    <a:srgbClr val="000000">
                      <a:alpha val="43137"/>
                    </a:srgbClr>
                  </a:outerShdw>
                </a:effectLst>
                <a:latin typeface="+mj-lt"/>
              </a:rPr>
              <a:t>...a In-ex-</a:t>
            </a:r>
            <a:r>
              <a:rPr lang="en-US" sz="7200" b="1" dirty="0" err="1">
                <a:solidFill>
                  <a:prstClr val="white"/>
                </a:solidFill>
                <a:effectLst>
                  <a:outerShdw blurRad="38100" dist="38100" dir="2700000" algn="tl">
                    <a:srgbClr val="000000">
                      <a:alpha val="43137"/>
                    </a:srgbClr>
                  </a:outerShdw>
                </a:effectLst>
                <a:latin typeface="+mj-lt"/>
              </a:rPr>
              <a:t>cel</a:t>
            </a:r>
            <a:r>
              <a:rPr lang="en-US" sz="7200" b="1" dirty="0">
                <a:solidFill>
                  <a:prstClr val="white"/>
                </a:solidFill>
                <a:effectLst>
                  <a:outerShdw blurRad="38100" dist="38100" dir="2700000" algn="tl">
                    <a:srgbClr val="000000">
                      <a:alpha val="43137"/>
                    </a:srgbClr>
                  </a:outerShdw>
                </a:effectLst>
                <a:latin typeface="+mj-lt"/>
              </a:rPr>
              <a:t>-sis De-o.</a:t>
            </a:r>
            <a:endParaRPr lang="vi-VN" sz="7200" b="1" dirty="0">
              <a:solidFill>
                <a:prstClr val="white"/>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003781137"/>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TotalTime>
  <Words>2117</Words>
  <Application>Microsoft Office PowerPoint</Application>
  <PresentationFormat>On-screen Show (16:9)</PresentationFormat>
  <Paragraphs>114</Paragraphs>
  <Slides>76</Slides>
  <Notes>0</Notes>
  <HiddenSlides>0</HiddenSlides>
  <MMClips>0</MMClips>
  <ScaleCrop>false</ScaleCrop>
  <HeadingPairs>
    <vt:vector size="6" baseType="variant">
      <vt:variant>
        <vt:lpstr>Fonts Used</vt:lpstr>
      </vt:variant>
      <vt:variant>
        <vt:i4>3</vt:i4>
      </vt:variant>
      <vt:variant>
        <vt:lpstr>Theme</vt:lpstr>
      </vt:variant>
      <vt:variant>
        <vt:i4>14</vt:i4>
      </vt:variant>
      <vt:variant>
        <vt:lpstr>Slide Titles</vt:lpstr>
      </vt:variant>
      <vt:variant>
        <vt:i4>76</vt:i4>
      </vt:variant>
    </vt:vector>
  </HeadingPairs>
  <TitlesOfParts>
    <vt:vector size="93" baseType="lpstr">
      <vt:lpstr>Arial</vt:lpstr>
      <vt:lpstr>Calibri</vt:lpstr>
      <vt:lpstr>UTM American Sans</vt:lpstr>
      <vt:lpstr>Office Theme</vt:lpstr>
      <vt:lpstr>1_Office Theme</vt:lpstr>
      <vt:lpstr>3_Office Theme</vt:lpstr>
      <vt:lpstr>4_Office Theme</vt:lpstr>
      <vt:lpstr>5_Office Theme</vt:lpstr>
      <vt:lpstr>8_Office Theme</vt:lpstr>
      <vt:lpstr>11_Office Theme</vt:lpstr>
      <vt:lpstr>18_Office Theme</vt:lpstr>
      <vt:lpstr>19_Office Theme</vt:lpstr>
      <vt:lpstr>17_Office Theme</vt:lpstr>
      <vt:lpstr>2_Office Theme</vt:lpstr>
      <vt:lpstr>23_Office Theme</vt:lpstr>
      <vt:lpstr>37_Default Design</vt:lpstr>
      <vt:lpstr>24_Office Theme</vt:lpstr>
      <vt:lpstr>PowerPoint Presentation</vt:lpstr>
      <vt:lpstr>Tập Hát Cộng Đoàn</vt:lpstr>
      <vt:lpstr>PowerPoint Presentation</vt:lpstr>
      <vt:lpstr>PowerPoint Presentation</vt:lpstr>
      <vt:lpstr>Ca Nhập Lễ Tiếng Chuông Thanh Bình Nguyễn Ngọc Tiến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tnttvietnam@outlook.com</cp:lastModifiedBy>
  <cp:revision>130</cp:revision>
  <dcterms:created xsi:type="dcterms:W3CDTF">2021-10-24T03:59:42Z</dcterms:created>
  <dcterms:modified xsi:type="dcterms:W3CDTF">2024-12-19T06:07:19Z</dcterms:modified>
</cp:coreProperties>
</file>