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804" r:id="rId3"/>
    <p:sldMasterId id="2147483816" r:id="rId4"/>
    <p:sldMasterId id="2147483828" r:id="rId5"/>
  </p:sldMasterIdLst>
  <p:notesMasterIdLst>
    <p:notesMasterId r:id="rId39"/>
  </p:notesMasterIdLst>
  <p:sldIdLst>
    <p:sldId id="283" r:id="rId6"/>
    <p:sldId id="9798" r:id="rId7"/>
    <p:sldId id="553" r:id="rId8"/>
    <p:sldId id="443" r:id="rId9"/>
    <p:sldId id="585" r:id="rId10"/>
    <p:sldId id="747" r:id="rId11"/>
    <p:sldId id="314" r:id="rId12"/>
    <p:sldId id="313" r:id="rId13"/>
    <p:sldId id="285" r:id="rId14"/>
    <p:sldId id="286" r:id="rId15"/>
    <p:sldId id="317" r:id="rId16"/>
    <p:sldId id="315" r:id="rId17"/>
    <p:sldId id="558" r:id="rId18"/>
    <p:sldId id="559" r:id="rId19"/>
    <p:sldId id="561" r:id="rId20"/>
    <p:sldId id="748" r:id="rId21"/>
    <p:sldId id="614" r:id="rId22"/>
    <p:sldId id="749" r:id="rId23"/>
    <p:sldId id="9800" r:id="rId24"/>
    <p:sldId id="257" r:id="rId25"/>
    <p:sldId id="258" r:id="rId26"/>
    <p:sldId id="259" r:id="rId27"/>
    <p:sldId id="260" r:id="rId28"/>
    <p:sldId id="261" r:id="rId29"/>
    <p:sldId id="262" r:id="rId30"/>
    <p:sldId id="318" r:id="rId31"/>
    <p:sldId id="9797" r:id="rId32"/>
    <p:sldId id="9390" r:id="rId33"/>
    <p:sldId id="2180" r:id="rId34"/>
    <p:sldId id="2182" r:id="rId35"/>
    <p:sldId id="9795" r:id="rId36"/>
    <p:sldId id="9796" r:id="rId37"/>
    <p:sldId id="9799"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29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F7198-F365-4840-8A48-DE3EE41C0018}" type="datetimeFigureOut">
              <a:rPr lang="en-US" smtClean="0"/>
              <a:t>1/9/2025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03DAA-B319-47EE-B27B-D6B219FDEFF3}" type="slidenum">
              <a:rPr lang="en-US" smtClean="0"/>
              <a:t>‹#›</a:t>
            </a:fld>
            <a:endParaRPr lang="en-US"/>
          </a:p>
        </p:txBody>
      </p:sp>
    </p:spTree>
    <p:extLst>
      <p:ext uri="{BB962C8B-B14F-4D97-AF65-F5344CB8AC3E}">
        <p14:creationId xmlns:p14="http://schemas.microsoft.com/office/powerpoint/2010/main" val="1777775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809116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048657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86307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9465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21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847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3699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920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394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050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4784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538729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747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1831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352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819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986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508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911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441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0728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919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775532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446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9245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60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23902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452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732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2473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2216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553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161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4049435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2880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5318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472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3979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294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1882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6737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7703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69356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555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915976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3249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1469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5339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739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3885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06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740322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83912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91121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8087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t>1/9/2025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t>‹#›</a:t>
            </a:fld>
            <a:endParaRPr lang="en-US"/>
          </a:p>
        </p:txBody>
      </p:sp>
    </p:spTree>
    <p:extLst>
      <p:ext uri="{BB962C8B-B14F-4D97-AF65-F5344CB8AC3E}">
        <p14:creationId xmlns:p14="http://schemas.microsoft.com/office/powerpoint/2010/main" val="1219784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5129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206695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76704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03935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err="1">
                <a:solidFill>
                  <a:srgbClr val="FFFF00"/>
                </a:solidFill>
                <a:effectLst/>
                <a:latin typeface="+mj-lt"/>
                <a:ea typeface="Times" pitchFamily="34" charset="0"/>
                <a:cs typeface="Times New Roman" pitchFamily="18" charset="0"/>
              </a:rPr>
              <a:t>Thứ</a:t>
            </a:r>
            <a:r>
              <a:rPr lang="en-US" sz="7200" b="0" dirty="0">
                <a:solidFill>
                  <a:srgbClr val="FFFF00"/>
                </a:solidFill>
                <a:effectLst/>
                <a:latin typeface="+mj-lt"/>
                <a:ea typeface="Times" pitchFamily="34" charset="0"/>
                <a:cs typeface="Times New Roman" pitchFamily="18" charset="0"/>
              </a:rPr>
              <a:t> </a:t>
            </a:r>
            <a:r>
              <a:rPr lang="en-US" sz="7200" b="0" dirty="0" err="1">
                <a:solidFill>
                  <a:srgbClr val="FFFF00"/>
                </a:solidFill>
                <a:effectLst/>
                <a:latin typeface="+mj-lt"/>
                <a:ea typeface="Times" pitchFamily="34" charset="0"/>
                <a:cs typeface="Times New Roman" pitchFamily="18" charset="0"/>
              </a:rPr>
              <a:t>Tư</a:t>
            </a:r>
            <a:r>
              <a:rPr lang="en-US" sz="7200" b="0" dirty="0">
                <a:solidFill>
                  <a:srgbClr val="FFFF00"/>
                </a:solidFill>
                <a:effectLst/>
                <a:latin typeface="+mj-lt"/>
                <a:ea typeface="Times" pitchFamily="34" charset="0"/>
                <a:cs typeface="Times New Roman" pitchFamily="18" charset="0"/>
              </a:rPr>
              <a:t/>
            </a:r>
            <a:br>
              <a:rPr lang="en-US" sz="7200" b="0" dirty="0">
                <a:solidFill>
                  <a:srgbClr val="FFFF00"/>
                </a:solidFill>
                <a:effectLst/>
                <a:latin typeface="+mj-lt"/>
                <a:ea typeface="Times" pitchFamily="34" charset="0"/>
                <a:cs typeface="Times New Roman" pitchFamily="18" charset="0"/>
              </a:rPr>
            </a:br>
            <a:r>
              <a:rPr lang="vi-VN" sz="7200" dirty="0">
                <a:solidFill>
                  <a:srgbClr val="FFFF00"/>
                </a:solidFill>
                <a:ea typeface="Times" pitchFamily="34" charset="0"/>
                <a:cs typeface="Times New Roman" pitchFamily="18" charset="0"/>
              </a:rPr>
              <a:t>Sau Chúa Nhật</a:t>
            </a:r>
            <a:br>
              <a:rPr lang="vi-VN" sz="7200" dirty="0">
                <a:solidFill>
                  <a:srgbClr val="FFFF00"/>
                </a:solidFill>
                <a:ea typeface="Times" pitchFamily="34" charset="0"/>
                <a:cs typeface="Times New Roman" pitchFamily="18" charset="0"/>
              </a:rPr>
            </a:br>
            <a:r>
              <a:rPr lang="vi-VN" sz="6000" dirty="0">
                <a:solidFill>
                  <a:srgbClr val="FFFF00"/>
                </a:solidFill>
                <a:ea typeface="Times" pitchFamily="34" charset="0"/>
                <a:cs typeface="Times New Roman" pitchFamily="18" charset="0"/>
              </a:rPr>
              <a:t>Chúa Giesu Chịu Phép Rửa</a:t>
            </a:r>
            <a:endParaRPr lang="en-US" sz="6000" b="0" dirty="0">
              <a:solidFill>
                <a:srgbClr val="FFFF00"/>
              </a:solidFill>
              <a:effectLst/>
              <a:ea typeface="Times" pitchFamily="34" charset="0"/>
              <a:cs typeface="Times New Roman" pitchFamily="18" charset="0"/>
            </a:endParaRPr>
          </a:p>
        </p:txBody>
      </p:sp>
    </p:spTree>
    <p:extLst>
      <p:ext uri="{BB962C8B-B14F-4D97-AF65-F5344CB8AC3E}">
        <p14:creationId xmlns:p14="http://schemas.microsoft.com/office/powerpoint/2010/main" val="1439144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14350"/>
            <a:ext cx="9144000" cy="4267200"/>
          </a:xfrm>
        </p:spPr>
        <p:txBody>
          <a:bodyPr>
            <a:normAutofit/>
          </a:bodyPr>
          <a:lstStyle/>
          <a:p>
            <a:pPr algn="just"/>
            <a:r>
              <a:rPr lang="en-US" sz="6600" dirty="0">
                <a:solidFill>
                  <a:schemeClr val="bg1"/>
                </a:solidFill>
                <a:ea typeface="Times" pitchFamily="34" charset="0"/>
                <a:cs typeface="Times New Roman" pitchFamily="18" charset="0"/>
              </a:rPr>
              <a:t>C</a:t>
            </a:r>
            <a:r>
              <a:rPr lang="vi-VN" sz="6600" dirty="0">
                <a:solidFill>
                  <a:schemeClr val="bg1"/>
                </a:solidFill>
                <a:ea typeface="Times" pitchFamily="34" charset="0"/>
                <a:cs typeface="Times New Roman" pitchFamily="18" charset="0"/>
              </a:rPr>
              <a:t>húa nói : Chiên của tôi thì nghe tiếng tôi ; tôi biết chúng, và chúng theo tôi.</a:t>
            </a:r>
            <a:endParaRPr lang="en-US" sz="6600" b="0" dirty="0">
              <a:solidFill>
                <a:schemeClr val="bg1"/>
              </a:solidFill>
              <a:effectLst/>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u="sng" dirty="0">
                <a:solidFill>
                  <a:srgbClr val="FFFF00"/>
                </a:solidFill>
                <a:latin typeface="+mj-lt"/>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u="sng" dirty="0">
                <a:solidFill>
                  <a:srgbClr val="FFFF00"/>
                </a:solidFill>
                <a:latin typeface="+mj-lt"/>
                <a:cs typeface="Times New Roman" pitchFamily="18" charset="0"/>
              </a:rPr>
              <a:t>Alleluia.</a:t>
            </a:r>
          </a:p>
        </p:txBody>
      </p:sp>
    </p:spTree>
    <p:extLst>
      <p:ext uri="{BB962C8B-B14F-4D97-AF65-F5344CB8AC3E}">
        <p14:creationId xmlns:p14="http://schemas.microsoft.com/office/powerpoint/2010/main" val="3022009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4404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71140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836"/>
            <a:ext cx="9144000" cy="5010150"/>
          </a:xfrm>
          <a:prstGeom prst="rect">
            <a:avLst/>
          </a:prstGeom>
        </p:spPr>
      </p:pic>
      <p:sp>
        <p:nvSpPr>
          <p:cNvPr id="4" name="Rectangle 3"/>
          <p:cNvSpPr/>
          <p:nvPr/>
        </p:nvSpPr>
        <p:spPr>
          <a:xfrm>
            <a:off x="3810000" y="2570911"/>
            <a:ext cx="5181600" cy="2185214"/>
          </a:xfrm>
          <a:prstGeom prst="rect">
            <a:avLst/>
          </a:prstGeom>
        </p:spPr>
        <p:txBody>
          <a:bodyPr wrap="square">
            <a:spAutoFit/>
          </a:bodyPr>
          <a:lstStyle/>
          <a:p>
            <a:pPr algn="ctr" fontAlgn="base"/>
            <a:r>
              <a:rPr lang="en-US" sz="4800" b="1" dirty="0" err="1">
                <a:solidFill>
                  <a:srgbClr val="FFFF00"/>
                </a:solidFill>
              </a:rPr>
              <a:t>Biết</a:t>
            </a:r>
            <a:r>
              <a:rPr lang="en-US" sz="4800" b="1" dirty="0">
                <a:solidFill>
                  <a:srgbClr val="FFFF00"/>
                </a:solidFill>
              </a:rPr>
              <a:t> </a:t>
            </a:r>
            <a:r>
              <a:rPr lang="en-US" sz="4800" b="1" dirty="0" err="1">
                <a:solidFill>
                  <a:srgbClr val="FFFF00"/>
                </a:solidFill>
              </a:rPr>
              <a:t>lấy</a:t>
            </a:r>
            <a:r>
              <a:rPr lang="en-US" sz="4800" b="1" dirty="0">
                <a:solidFill>
                  <a:srgbClr val="FFFF00"/>
                </a:solidFill>
              </a:rPr>
              <a:t> </a:t>
            </a:r>
            <a:r>
              <a:rPr lang="en-US" sz="4800" b="1" dirty="0" err="1">
                <a:solidFill>
                  <a:srgbClr val="FFFF00"/>
                </a:solidFill>
              </a:rPr>
              <a:t>gì</a:t>
            </a:r>
            <a:r>
              <a:rPr lang="en-US" sz="4800" b="1" dirty="0">
                <a:solidFill>
                  <a:srgbClr val="FFFF00"/>
                </a:solidFill>
              </a:rPr>
              <a:t>? </a:t>
            </a:r>
          </a:p>
          <a:p>
            <a:pPr algn="ctr" fontAlgn="base"/>
            <a:r>
              <a:rPr lang="en-US" sz="4800" b="1" dirty="0">
                <a:solidFill>
                  <a:srgbClr val="FFFF00"/>
                </a:solidFill>
              </a:rPr>
              <a:t> </a:t>
            </a:r>
            <a:r>
              <a:rPr lang="en-US" sz="2400" b="1" dirty="0" err="1">
                <a:solidFill>
                  <a:srgbClr val="FFFF00"/>
                </a:solidFill>
              </a:rPr>
              <a:t>Đinh</a:t>
            </a:r>
            <a:r>
              <a:rPr lang="en-US" sz="2400" b="1" dirty="0">
                <a:solidFill>
                  <a:srgbClr val="FFFF00"/>
                </a:solidFill>
              </a:rPr>
              <a:t> </a:t>
            </a:r>
            <a:r>
              <a:rPr lang="en-US" sz="2400" b="1" dirty="0" err="1">
                <a:solidFill>
                  <a:srgbClr val="FFFF00"/>
                </a:solidFill>
              </a:rPr>
              <a:t>Công</a:t>
            </a:r>
            <a:r>
              <a:rPr lang="en-US" sz="2400" b="1" dirty="0">
                <a:solidFill>
                  <a:srgbClr val="FFFF00"/>
                </a:solidFill>
              </a:rPr>
              <a:t> </a:t>
            </a:r>
            <a:r>
              <a:rPr lang="en-US" sz="2400" b="1" dirty="0" err="1">
                <a:solidFill>
                  <a:srgbClr val="FFFF00"/>
                </a:solidFill>
              </a:rPr>
              <a:t>Huỳnh</a:t>
            </a:r>
            <a:endParaRPr lang="en-US" sz="2400" b="1" dirty="0">
              <a:solidFill>
                <a:srgbClr val="FFFF00"/>
              </a:solidFill>
            </a:endParaRPr>
          </a:p>
          <a:p>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err="1">
                <a:solidFill>
                  <a:srgbClr val="FFFF00"/>
                </a:solidFill>
                <a:effectLst/>
              </a:rPr>
              <a:t>Đk</a:t>
            </a:r>
            <a:r>
              <a:rPr lang="en-US" sz="5000" b="0" u="sng" dirty="0">
                <a:solidFill>
                  <a:srgbClr val="FFFF00"/>
                </a:solidFill>
                <a:effectLst/>
              </a:rPr>
              <a:t>:</a:t>
            </a:r>
            <a:r>
              <a:rPr lang="en-US" sz="5000" dirty="0">
                <a:solidFill>
                  <a:schemeClr val="bg1"/>
                </a:solidFill>
              </a:rPr>
              <a:t> </a:t>
            </a:r>
            <a:r>
              <a:rPr lang="vi-VN" sz="5000" dirty="0">
                <a:solidFill>
                  <a:schemeClr val="bg1"/>
                </a:solidFill>
              </a:rPr>
              <a:t>Biết lấy gì mà tiến dâng Ngài, đoàn con dâng về Chúa bánh thơm rượu ngon. Từng ngày qua nắng mưa khổ công, là tình yêu tiến dâng Chúa Trời cao sang.</a:t>
            </a:r>
            <a:endParaRPr lang="en-US" sz="5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dirty="0">
                <a:solidFill>
                  <a:schemeClr val="bg1"/>
                </a:solidFill>
              </a:rPr>
              <a:t> </a:t>
            </a:r>
            <a:r>
              <a:rPr lang="vi-VN" sz="5400" dirty="0">
                <a:solidFill>
                  <a:schemeClr val="bg1"/>
                </a:solidFill>
              </a:rPr>
              <a:t>Đây ly rượu thơm ngon bánh tinh tuyền đoàn con hiến dâng. Xin thông phần Mình Máu Con Ngài, nên lễ vật tận hiến mỗi ngày.</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err="1">
                <a:solidFill>
                  <a:srgbClr val="FFFF00"/>
                </a:solidFill>
                <a:effectLst/>
              </a:rPr>
              <a:t>Đk</a:t>
            </a:r>
            <a:r>
              <a:rPr lang="en-US" sz="5000" b="0" u="sng" dirty="0">
                <a:solidFill>
                  <a:srgbClr val="FFFF00"/>
                </a:solidFill>
                <a:effectLst/>
              </a:rPr>
              <a:t>:</a:t>
            </a:r>
            <a:r>
              <a:rPr lang="en-US" sz="5000" dirty="0">
                <a:solidFill>
                  <a:schemeClr val="bg1"/>
                </a:solidFill>
              </a:rPr>
              <a:t> </a:t>
            </a:r>
            <a:r>
              <a:rPr lang="vi-VN" sz="5000" dirty="0">
                <a:solidFill>
                  <a:schemeClr val="bg1"/>
                </a:solidFill>
              </a:rPr>
              <a:t>Biết lấy gì mà tiến dâng Ngài, đoàn con dâng về Chúa bánh thơm rượu ngon. Từng ngày qua nắng mưa khổ công, là tình yêu tiến dâng Chúa Trời cao sang.</a:t>
            </a:r>
            <a:endParaRPr lang="en-US" sz="5000" b="0" dirty="0">
              <a:solidFill>
                <a:schemeClr val="bg1"/>
              </a:solidFill>
              <a:effectLst/>
            </a:endParaRPr>
          </a:p>
        </p:txBody>
      </p:sp>
    </p:spTree>
    <p:extLst>
      <p:ext uri="{BB962C8B-B14F-4D97-AF65-F5344CB8AC3E}">
        <p14:creationId xmlns:p14="http://schemas.microsoft.com/office/powerpoint/2010/main" val="4160185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Tk3:</a:t>
            </a:r>
            <a:r>
              <a:rPr lang="en-US" sz="4800" b="0" dirty="0">
                <a:solidFill>
                  <a:srgbClr val="FFFF00"/>
                </a:solidFill>
                <a:effectLst/>
              </a:rPr>
              <a:t> </a:t>
            </a:r>
            <a:r>
              <a:rPr lang="vi-VN" sz="5400" dirty="0">
                <a:solidFill>
                  <a:schemeClr val="bg1"/>
                </a:solidFill>
              </a:rPr>
              <a:t>Xin dâng đoàn con đây tháng năm dài dầm bao nắng mưa. Xin dâng về tòa Chúa uy quyền, đây tâm tình thành kính tin thờ.</a:t>
            </a:r>
            <a:endParaRPr lang="vi-VN" sz="48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err="1">
                <a:solidFill>
                  <a:srgbClr val="FFFF00"/>
                </a:solidFill>
                <a:effectLst/>
              </a:rPr>
              <a:t>Đk</a:t>
            </a:r>
            <a:r>
              <a:rPr lang="en-US" sz="5000" b="0" u="sng" dirty="0">
                <a:solidFill>
                  <a:srgbClr val="FFFF00"/>
                </a:solidFill>
                <a:effectLst/>
              </a:rPr>
              <a:t>:</a:t>
            </a:r>
            <a:r>
              <a:rPr lang="en-US" sz="5000" dirty="0">
                <a:solidFill>
                  <a:schemeClr val="bg1"/>
                </a:solidFill>
              </a:rPr>
              <a:t> </a:t>
            </a:r>
            <a:r>
              <a:rPr lang="vi-VN" sz="5000" dirty="0">
                <a:solidFill>
                  <a:schemeClr val="bg1"/>
                </a:solidFill>
              </a:rPr>
              <a:t>Biết lấy gì mà tiến dâng Ngài, đoàn con dâng về Chúa bánh thơm rượu ngon. Từng ngày qua nắng mưa khổ công, là tình yêu tiến dâng Chúa Trời cao sang.</a:t>
            </a:r>
            <a:endParaRPr lang="en-US" sz="5000" b="0" dirty="0">
              <a:solidFill>
                <a:schemeClr val="bg1"/>
              </a:solidFill>
              <a:effectLst/>
            </a:endParaRPr>
          </a:p>
        </p:txBody>
      </p:sp>
    </p:spTree>
    <p:extLst>
      <p:ext uri="{BB962C8B-B14F-4D97-AF65-F5344CB8AC3E}">
        <p14:creationId xmlns:p14="http://schemas.microsoft.com/office/powerpoint/2010/main" val="3205759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960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1859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1890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4655121"/>
          </a:xfrm>
          <a:prstGeom prst="rect">
            <a:avLst/>
          </a:prstGeom>
          <a:noFill/>
        </p:spPr>
        <p:txBody>
          <a:bodyPr wrap="square" lIns="68580" tIns="34290" rIns="68580" bIns="34290">
            <a:spAutoFit/>
          </a:bodyPr>
          <a:lstStyle/>
          <a:p>
            <a:pPr algn="just"/>
            <a:endParaRPr lang="en-US" sz="1000" dirty="0">
              <a:solidFill>
                <a:schemeClr val="bg1"/>
              </a:solidFill>
              <a:latin typeface="+mj-lt"/>
              <a:ea typeface="Segoe UI Black" panose="020B0A02040204020203" pitchFamily="34" charset="0"/>
            </a:endParaRPr>
          </a:p>
          <a:p>
            <a:pPr algn="just"/>
            <a:r>
              <a:rPr lang="vi-VN" sz="4800" dirty="0">
                <a:solidFill>
                  <a:schemeClr val="bg1"/>
                </a:solidFill>
                <a:latin typeface="+mj-lt"/>
                <a:ea typeface="Segoe UI Black" panose="020B0A02040204020203" pitchFamily="34" charset="0"/>
              </a:rPr>
              <a:t>Lạy Cha trên trời</a:t>
            </a:r>
            <a:r>
              <a:rPr lang="en-US" sz="4800" dirty="0">
                <a:solidFill>
                  <a:srgbClr val="FFFF00"/>
                </a:solidFill>
                <a:latin typeface="+mj-lt"/>
                <a:ea typeface="Segoe UI Black" panose="020B0A02040204020203" pitchFamily="34" charset="0"/>
              </a:rPr>
              <a:t>/</a:t>
            </a:r>
            <a:r>
              <a:rPr lang="en-US" sz="4800" dirty="0">
                <a:solidFill>
                  <a:schemeClr val="bg1"/>
                </a:solidFill>
                <a:latin typeface="+mj-lt"/>
                <a:ea typeface="Segoe UI Black" panose="020B0A02040204020203" pitchFamily="34" charset="0"/>
              </a:rPr>
              <a:t> </a:t>
            </a:r>
            <a:r>
              <a:rPr lang="vi-VN" sz="4800" dirty="0">
                <a:solidFill>
                  <a:schemeClr val="bg1"/>
                </a:solidFill>
                <a:latin typeface="+mj-lt"/>
                <a:ea typeface="Segoe UI Black" panose="020B0A02040204020203" pitchFamily="34" charset="0"/>
              </a:rPr>
              <a:t>Xin cho ơn đức tin mà Cha ban tặng chúng con</a:t>
            </a:r>
            <a:r>
              <a:rPr lang="en-US" sz="4800" dirty="0">
                <a:solidFill>
                  <a:srgbClr val="FFFF00"/>
                </a:solidFill>
                <a:latin typeface="+mj-lt"/>
                <a:ea typeface="Segoe UI Black" panose="020B0A02040204020203" pitchFamily="34" charset="0"/>
              </a:rPr>
              <a:t>/</a:t>
            </a:r>
            <a:r>
              <a:rPr lang="en-US" sz="4800" dirty="0">
                <a:solidFill>
                  <a:schemeClr val="bg1"/>
                </a:solidFill>
                <a:latin typeface="+mj-lt"/>
                <a:ea typeface="Segoe UI Black" panose="020B0A02040204020203" pitchFamily="34" charset="0"/>
              </a:rPr>
              <a:t> </a:t>
            </a:r>
            <a:r>
              <a:rPr lang="vi-VN" sz="4800" dirty="0">
                <a:solidFill>
                  <a:schemeClr val="bg1"/>
                </a:solidFill>
                <a:latin typeface="+mj-lt"/>
                <a:ea typeface="Segoe UI Black" panose="020B0A02040204020203" pitchFamily="34" charset="0"/>
              </a:rPr>
              <a:t>trong Chúa Giêsu Kitô Con Cha</a:t>
            </a:r>
            <a:r>
              <a:rPr lang="en-US" sz="4800" dirty="0">
                <a:solidFill>
                  <a:srgbClr val="FFFF00"/>
                </a:solidFill>
                <a:latin typeface="+mj-lt"/>
                <a:ea typeface="Segoe UI Black" panose="020B0A02040204020203" pitchFamily="34" charset="0"/>
              </a:rPr>
              <a:t>/</a:t>
            </a:r>
            <a:r>
              <a:rPr lang="vi-VN" sz="4800" dirty="0">
                <a:solidFill>
                  <a:schemeClr val="bg1"/>
                </a:solidFill>
                <a:latin typeface="+mj-lt"/>
                <a:ea typeface="Segoe UI Black" panose="020B0A02040204020203" pitchFamily="34" charset="0"/>
              </a:rPr>
              <a:t> và Anh của chúng con</a:t>
            </a:r>
            <a:r>
              <a:rPr lang="en-US" sz="4800" dirty="0">
                <a:solidFill>
                  <a:srgbClr val="FFFF00"/>
                </a:solidFill>
                <a:latin typeface="+mj-lt"/>
                <a:ea typeface="Segoe UI Black" panose="020B0A02040204020203" pitchFamily="34" charset="0"/>
              </a:rPr>
              <a:t>/</a:t>
            </a:r>
            <a:r>
              <a:rPr lang="en-US" sz="4800" dirty="0">
                <a:solidFill>
                  <a:schemeClr val="bg1"/>
                </a:solidFill>
                <a:latin typeface="+mj-lt"/>
                <a:ea typeface="Segoe UI Black" panose="020B0A02040204020203" pitchFamily="34" charset="0"/>
              </a:rPr>
              <a:t> </a:t>
            </a:r>
            <a:r>
              <a:rPr lang="vi-VN" sz="4800" dirty="0">
                <a:solidFill>
                  <a:schemeClr val="bg1"/>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latin typeface="+mj-lt"/>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745014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a:r>
              <a:rPr lang="vi-VN" sz="5300" dirty="0">
                <a:solidFill>
                  <a:schemeClr val="bg1"/>
                </a:solidFill>
                <a:latin typeface="+mj-lt"/>
                <a:ea typeface="Segoe UI Black" panose="020B0A02040204020203" pitchFamily="34" charset="0"/>
              </a:rPr>
              <a:t>khơi dậy trong chúng con niềm hy vọng</a:t>
            </a:r>
            <a:r>
              <a:rPr lang="en-US" sz="5300" dirty="0">
                <a:solidFill>
                  <a:schemeClr val="bg1"/>
                </a:solidFill>
                <a:latin typeface="+mj-lt"/>
                <a:ea typeface="Segoe UI Black" panose="020B0A02040204020203" pitchFamily="34" charset="0"/>
              </a:rPr>
              <a:t> </a:t>
            </a:r>
            <a:r>
              <a:rPr lang="vi-VN" sz="5300" dirty="0">
                <a:solidFill>
                  <a:schemeClr val="bg1"/>
                </a:solidFill>
                <a:latin typeface="+mj-lt"/>
                <a:ea typeface="Segoe UI Black" panose="020B0A02040204020203" pitchFamily="34" charset="0"/>
              </a:rPr>
              <a:t>hồng phúc</a:t>
            </a:r>
            <a:r>
              <a:rPr lang="en-US" sz="5300" dirty="0">
                <a:solidFill>
                  <a:srgbClr val="FFFF00"/>
                </a:solidFill>
                <a:latin typeface="+mj-lt"/>
                <a:ea typeface="Segoe UI Black" panose="020B0A02040204020203" pitchFamily="34" charset="0"/>
              </a:rPr>
              <a:t>/</a:t>
            </a:r>
            <a:r>
              <a:rPr lang="vi-VN" sz="5300" dirty="0">
                <a:solidFill>
                  <a:schemeClr val="bg1"/>
                </a:solidFill>
                <a:latin typeface="+mj-lt"/>
                <a:ea typeface="Segoe UI Black" panose="020B0A02040204020203" pitchFamily="34" charset="0"/>
              </a:rPr>
              <a:t> hướng về Nước Cha trị đến</a:t>
            </a:r>
            <a:r>
              <a:rPr lang="en-US" sz="5300" dirty="0">
                <a:solidFill>
                  <a:srgbClr val="FFFF00"/>
                </a:solidFill>
                <a:latin typeface="+mj-lt"/>
                <a:ea typeface="Segoe UI Black" panose="020B0A02040204020203" pitchFamily="34" charset="0"/>
              </a:rPr>
              <a:t>/</a:t>
            </a:r>
            <a:r>
              <a:rPr lang="en-US" sz="5300" dirty="0">
                <a:solidFill>
                  <a:schemeClr val="bg1"/>
                </a:solidFill>
                <a:latin typeface="+mj-lt"/>
                <a:ea typeface="Segoe UI Black" panose="020B0A02040204020203" pitchFamily="34" charset="0"/>
              </a:rPr>
              <a:t> </a:t>
            </a:r>
            <a:r>
              <a:rPr lang="vi-VN" sz="5300" dirty="0">
                <a:solidFill>
                  <a:schemeClr val="bg1"/>
                </a:solidFill>
                <a:latin typeface="+mj-lt"/>
                <a:ea typeface="Segoe UI Black" panose="020B0A02040204020203" pitchFamily="34" charset="0"/>
              </a:rPr>
              <a:t>Xin ân sủng Cha biến đổi chúng con</a:t>
            </a:r>
            <a:r>
              <a:rPr lang="en-US" sz="5300" dirty="0">
                <a:solidFill>
                  <a:srgbClr val="FFFF00"/>
                </a:solidFill>
                <a:latin typeface="+mj-lt"/>
                <a:ea typeface="Segoe UI Black" panose="020B0A02040204020203" pitchFamily="34" charset="0"/>
              </a:rPr>
              <a:t>/</a:t>
            </a:r>
            <a:r>
              <a:rPr lang="en-US" sz="5300" dirty="0">
                <a:solidFill>
                  <a:schemeClr val="bg1"/>
                </a:solidFill>
                <a:latin typeface="+mj-lt"/>
                <a:ea typeface="Segoe UI Black" panose="020B0A02040204020203" pitchFamily="34" charset="0"/>
              </a:rPr>
              <a:t> </a:t>
            </a:r>
            <a:r>
              <a:rPr lang="vi-VN" sz="5300" dirty="0">
                <a:solidFill>
                  <a:schemeClr val="bg1"/>
                </a:solidFill>
                <a:latin typeface="+mj-lt"/>
                <a:ea typeface="Segoe UI Black" panose="020B0A02040204020203" pitchFamily="34" charset="0"/>
              </a:rPr>
              <a:t>thành những người miệt mài vun trồng hạt giống Tin Mừng</a:t>
            </a:r>
            <a:r>
              <a:rPr lang="en-US" sz="5300" dirty="0">
                <a:solidFill>
                  <a:srgbClr val="FFFF00"/>
                </a:solidFill>
                <a:latin typeface="+mj-lt"/>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446411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a:r>
              <a:rPr lang="vi-VN" sz="4500" dirty="0">
                <a:solidFill>
                  <a:schemeClr val="bg1"/>
                </a:solidFill>
                <a:latin typeface="+mj-lt"/>
                <a:ea typeface="Segoe UI Black" panose="020B0A02040204020203" pitchFamily="34" charset="0"/>
              </a:rPr>
              <a:t>Ước gì những hạt giống ấy</a:t>
            </a:r>
            <a:r>
              <a:rPr lang="en-US" sz="4500" dirty="0">
                <a:solidFill>
                  <a:srgbClr val="FFFF00"/>
                </a:solidFill>
                <a:latin typeface="+mj-lt"/>
                <a:ea typeface="Segoe UI Black" panose="020B0A02040204020203" pitchFamily="34" charset="0"/>
              </a:rPr>
              <a:t>/</a:t>
            </a:r>
            <a:r>
              <a:rPr lang="en-US" sz="4500" dirty="0">
                <a:solidFill>
                  <a:schemeClr val="bg1"/>
                </a:solidFill>
                <a:latin typeface="+mj-lt"/>
                <a:ea typeface="Segoe UI Black" panose="020B0A02040204020203" pitchFamily="34" charset="0"/>
              </a:rPr>
              <a:t> </a:t>
            </a:r>
            <a:r>
              <a:rPr lang="vi-VN" sz="4500" dirty="0">
                <a:solidFill>
                  <a:schemeClr val="bg1"/>
                </a:solidFill>
                <a:latin typeface="+mj-lt"/>
                <a:ea typeface="Segoe UI Black" panose="020B0A02040204020203" pitchFamily="34" charset="0"/>
              </a:rPr>
              <a:t>biến đổi từ bên trong nhân loại và toàn thể vũ trụ này</a:t>
            </a:r>
            <a:r>
              <a:rPr lang="en-US" sz="4500" dirty="0">
                <a:solidFill>
                  <a:srgbClr val="FFFF00"/>
                </a:solidFill>
                <a:latin typeface="+mj-lt"/>
                <a:ea typeface="Segoe UI Black" panose="020B0A02040204020203" pitchFamily="34" charset="0"/>
              </a:rPr>
              <a:t>/</a:t>
            </a:r>
            <a:r>
              <a:rPr lang="en-US" sz="4500" dirty="0">
                <a:solidFill>
                  <a:schemeClr val="bg1"/>
                </a:solidFill>
                <a:latin typeface="+mj-lt"/>
                <a:ea typeface="Segoe UI Black" panose="020B0A02040204020203" pitchFamily="34" charset="0"/>
              </a:rPr>
              <a:t> </a:t>
            </a:r>
            <a:r>
              <a:rPr lang="vi-VN" sz="4500" dirty="0">
                <a:solidFill>
                  <a:schemeClr val="bg1"/>
                </a:solidFill>
                <a:latin typeface="+mj-lt"/>
                <a:ea typeface="Segoe UI Black" panose="020B0A02040204020203" pitchFamily="34" charset="0"/>
              </a:rPr>
              <a:t>trong khi vững</a:t>
            </a:r>
            <a:r>
              <a:rPr lang="en-US" sz="4500" dirty="0">
                <a:solidFill>
                  <a:schemeClr val="bg1"/>
                </a:solidFill>
                <a:latin typeface="+mj-lt"/>
                <a:ea typeface="Segoe UI Black" panose="020B0A02040204020203" pitchFamily="34" charset="0"/>
              </a:rPr>
              <a:t> </a:t>
            </a:r>
            <a:r>
              <a:rPr lang="vi-VN" sz="4500" dirty="0">
                <a:solidFill>
                  <a:schemeClr val="bg1"/>
                </a:solidFill>
                <a:latin typeface="+mj-lt"/>
                <a:ea typeface="Segoe UI Black" panose="020B0A02040204020203" pitchFamily="34" charset="0"/>
              </a:rPr>
              <a:t>lòng mong đợi trời mới đất mới</a:t>
            </a:r>
            <a:r>
              <a:rPr lang="en-US" sz="4500" dirty="0">
                <a:solidFill>
                  <a:srgbClr val="FFFF00"/>
                </a:solidFill>
                <a:latin typeface="+mj-lt"/>
                <a:ea typeface="Segoe UI Black" panose="020B0A02040204020203" pitchFamily="34" charset="0"/>
              </a:rPr>
              <a:t>/</a:t>
            </a:r>
            <a:r>
              <a:rPr lang="en-US" sz="4500" dirty="0">
                <a:solidFill>
                  <a:schemeClr val="bg1"/>
                </a:solidFill>
                <a:latin typeface="+mj-lt"/>
                <a:ea typeface="Segoe UI Black" panose="020B0A02040204020203" pitchFamily="34" charset="0"/>
              </a:rPr>
              <a:t> </a:t>
            </a:r>
            <a:r>
              <a:rPr lang="vi-VN" sz="4500" dirty="0">
                <a:solidFill>
                  <a:schemeClr val="bg1"/>
                </a:solidFill>
                <a:latin typeface="+mj-lt"/>
                <a:ea typeface="Segoe UI Black" panose="020B0A02040204020203" pitchFamily="34" charset="0"/>
              </a:rPr>
              <a:t>lúc mà quyền lực Sự Dữ sẽ bị đánh bại</a:t>
            </a:r>
            <a:r>
              <a:rPr lang="en-US" sz="4500" dirty="0">
                <a:solidFill>
                  <a:srgbClr val="FFFF00"/>
                </a:solidFill>
                <a:latin typeface="+mj-lt"/>
                <a:ea typeface="Segoe UI Black" panose="020B0A02040204020203" pitchFamily="34" charset="0"/>
              </a:rPr>
              <a:t>/</a:t>
            </a:r>
            <a:r>
              <a:rPr lang="en-US" sz="4500" dirty="0">
                <a:solidFill>
                  <a:schemeClr val="bg1"/>
                </a:solidFill>
                <a:latin typeface="+mj-lt"/>
                <a:ea typeface="Segoe UI Black" panose="020B0A02040204020203" pitchFamily="34" charset="0"/>
              </a:rPr>
              <a:t> </a:t>
            </a:r>
            <a:r>
              <a:rPr lang="vi-VN" sz="4500" dirty="0">
                <a:solidFill>
                  <a:schemeClr val="bg1"/>
                </a:solidFill>
                <a:latin typeface="+mj-lt"/>
                <a:ea typeface="Segoe UI Black" panose="020B0A02040204020203" pitchFamily="34" charset="0"/>
              </a:rPr>
              <a:t>và vinh quang Cha sẽ chiếu sáng muôn đời</a:t>
            </a:r>
            <a:r>
              <a:rPr lang="en-US" sz="4500" dirty="0">
                <a:solidFill>
                  <a:srgbClr val="FFFF00"/>
                </a:solidFill>
                <a:latin typeface="+mj-lt"/>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882208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a:r>
              <a:rPr lang="vi-VN" sz="5000" dirty="0">
                <a:solidFill>
                  <a:schemeClr val="bg1"/>
                </a:solidFill>
                <a:latin typeface="+mj-lt"/>
                <a:ea typeface="Segoe UI Black" panose="020B0A02040204020203" pitchFamily="34" charset="0"/>
              </a:rPr>
              <a:t>Xin cho ân sủng của Năm</a:t>
            </a:r>
            <a:r>
              <a:rPr lang="en-US" sz="5000" dirty="0">
                <a:solidFill>
                  <a:schemeClr val="bg1"/>
                </a:solidFill>
                <a:latin typeface="+mj-lt"/>
                <a:ea typeface="Segoe UI Black" panose="020B0A02040204020203" pitchFamily="34" charset="0"/>
              </a:rPr>
              <a:t> </a:t>
            </a:r>
            <a:r>
              <a:rPr lang="vi-VN" sz="5000" dirty="0">
                <a:solidFill>
                  <a:schemeClr val="bg1"/>
                </a:solidFill>
                <a:latin typeface="+mj-lt"/>
                <a:ea typeface="Segoe UI Black" panose="020B0A02040204020203" pitchFamily="34" charset="0"/>
              </a:rPr>
              <a:t>Thánh này</a:t>
            </a:r>
            <a:r>
              <a:rPr lang="en-US" sz="5000" dirty="0">
                <a:solidFill>
                  <a:srgbClr val="FFFF00"/>
                </a:solidFill>
                <a:latin typeface="+mj-lt"/>
                <a:ea typeface="Segoe UI Black" panose="020B0A02040204020203" pitchFamily="34" charset="0"/>
              </a:rPr>
              <a:t>/</a:t>
            </a:r>
            <a:r>
              <a:rPr lang="en-US" sz="5000" dirty="0">
                <a:solidFill>
                  <a:schemeClr val="bg1"/>
                </a:solidFill>
                <a:latin typeface="+mj-lt"/>
                <a:ea typeface="Segoe UI Black" panose="020B0A02040204020203" pitchFamily="34" charset="0"/>
              </a:rPr>
              <a:t> </a:t>
            </a:r>
            <a:r>
              <a:rPr lang="vi-VN" sz="5000" dirty="0">
                <a:solidFill>
                  <a:schemeClr val="bg1"/>
                </a:solidFill>
                <a:latin typeface="+mj-lt"/>
                <a:ea typeface="Segoe UI Black" panose="020B0A02040204020203" pitchFamily="34" charset="0"/>
              </a:rPr>
              <a:t>khơi dậy trong chúng con</a:t>
            </a:r>
            <a:r>
              <a:rPr lang="en-US" sz="5000" dirty="0">
                <a:solidFill>
                  <a:srgbClr val="FFFF00"/>
                </a:solidFill>
                <a:latin typeface="+mj-lt"/>
                <a:ea typeface="Segoe UI Black" panose="020B0A02040204020203" pitchFamily="34" charset="0"/>
              </a:rPr>
              <a:t>/</a:t>
            </a:r>
            <a:r>
              <a:rPr lang="vi-VN" sz="5000" dirty="0">
                <a:solidFill>
                  <a:schemeClr val="bg1"/>
                </a:solidFill>
                <a:latin typeface="+mj-lt"/>
                <a:ea typeface="Segoe UI Black" panose="020B0A02040204020203" pitchFamily="34" charset="0"/>
              </a:rPr>
              <a:t> là Những Người Lữ Hành Hy Vọng</a:t>
            </a:r>
            <a:r>
              <a:rPr lang="en-US" sz="5000" dirty="0">
                <a:solidFill>
                  <a:srgbClr val="FFFF00"/>
                </a:solidFill>
                <a:latin typeface="+mj-lt"/>
                <a:ea typeface="Segoe UI Black" panose="020B0A02040204020203" pitchFamily="34" charset="0"/>
              </a:rPr>
              <a:t>/</a:t>
            </a:r>
            <a:r>
              <a:rPr lang="en-US" sz="5000" dirty="0">
                <a:solidFill>
                  <a:schemeClr val="bg1"/>
                </a:solidFill>
                <a:latin typeface="+mj-lt"/>
                <a:ea typeface="Segoe UI Black" panose="020B0A02040204020203" pitchFamily="34" charset="0"/>
              </a:rPr>
              <a:t> </a:t>
            </a:r>
            <a:r>
              <a:rPr lang="vi-VN" sz="5000" dirty="0">
                <a:solidFill>
                  <a:schemeClr val="bg1"/>
                </a:solidFill>
                <a:latin typeface="+mj-lt"/>
                <a:ea typeface="Segoe UI Black" panose="020B0A02040204020203" pitchFamily="34" charset="0"/>
              </a:rPr>
              <a:t>niềm khao khát kho tàng ở trên trời</a:t>
            </a:r>
            <a:r>
              <a:rPr lang="en-US" sz="5000" dirty="0">
                <a:solidFill>
                  <a:srgbClr val="FFFF00"/>
                </a:solidFill>
                <a:latin typeface="+mj-lt"/>
                <a:ea typeface="Segoe UI Black" panose="020B0A02040204020203" pitchFamily="34" charset="0"/>
              </a:rPr>
              <a:t>/</a:t>
            </a:r>
            <a:r>
              <a:rPr lang="en-US" sz="5000" dirty="0">
                <a:solidFill>
                  <a:schemeClr val="bg1"/>
                </a:solidFill>
                <a:latin typeface="+mj-lt"/>
                <a:ea typeface="Segoe UI Black" panose="020B0A02040204020203" pitchFamily="34" charset="0"/>
              </a:rPr>
              <a:t> đ</a:t>
            </a:r>
            <a:r>
              <a:rPr lang="vi-VN" sz="5000" dirty="0">
                <a:solidFill>
                  <a:schemeClr val="bg1"/>
                </a:solidFill>
                <a:latin typeface="+mj-lt"/>
                <a:ea typeface="Segoe UI Black" panose="020B0A02040204020203" pitchFamily="34" charset="0"/>
              </a:rPr>
              <a:t>ồng thời cũng làm lan tỏa trên khắp thế giới</a:t>
            </a:r>
            <a:r>
              <a:rPr lang="en-US" sz="5000" dirty="0">
                <a:solidFill>
                  <a:srgbClr val="FFFF00"/>
                </a:solidFill>
                <a:latin typeface="+mj-lt"/>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420911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a:r>
              <a:rPr lang="en-US" sz="5400" dirty="0" err="1">
                <a:solidFill>
                  <a:schemeClr val="bg1"/>
                </a:solidFill>
                <a:latin typeface="+mj-lt"/>
                <a:ea typeface="Segoe UI Black" panose="020B0A02040204020203" pitchFamily="34" charset="0"/>
              </a:rPr>
              <a:t>niềm</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vui</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và</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sự</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bình</a:t>
            </a:r>
            <a:r>
              <a:rPr lang="en-US" sz="5400" dirty="0">
                <a:solidFill>
                  <a:schemeClr val="bg1"/>
                </a:solidFill>
                <a:latin typeface="+mj-lt"/>
                <a:ea typeface="Segoe UI Black" panose="020B0A02040204020203" pitchFamily="34" charset="0"/>
              </a:rPr>
              <a:t> an </a:t>
            </a:r>
            <a:r>
              <a:rPr lang="en-US" sz="5400" dirty="0" err="1">
                <a:solidFill>
                  <a:schemeClr val="bg1"/>
                </a:solidFill>
                <a:latin typeface="+mj-lt"/>
                <a:ea typeface="Segoe UI Black" panose="020B0A02040204020203" pitchFamily="34" charset="0"/>
              </a:rPr>
              <a:t>của</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Đấng</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Cứu</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Chuộc</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chúng</a:t>
            </a:r>
            <a:r>
              <a:rPr lang="en-US" sz="5400" dirty="0">
                <a:solidFill>
                  <a:schemeClr val="bg1"/>
                </a:solidFill>
                <a:latin typeface="+mj-lt"/>
                <a:ea typeface="Segoe UI Black" panose="020B0A02040204020203" pitchFamily="34" charset="0"/>
              </a:rPr>
              <a:t> con</a:t>
            </a:r>
            <a:r>
              <a:rPr lang="en-US" sz="5400" dirty="0">
                <a:solidFill>
                  <a:srgbClr val="FFFF00"/>
                </a:solidFill>
                <a:latin typeface="+mj-lt"/>
                <a:ea typeface="Segoe UI Black" panose="020B0A02040204020203" pitchFamily="34" charset="0"/>
              </a:rPr>
              <a:t>/</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Xin</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tôn</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vinh</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và</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ngợi</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khen</a:t>
            </a:r>
            <a:r>
              <a:rPr lang="en-US" sz="5400" dirty="0">
                <a:solidFill>
                  <a:schemeClr val="bg1"/>
                </a:solidFill>
                <a:latin typeface="+mj-lt"/>
                <a:ea typeface="Segoe UI Black" panose="020B0A02040204020203" pitchFamily="34" charset="0"/>
              </a:rPr>
              <a:t> Cha </a:t>
            </a:r>
            <a:r>
              <a:rPr lang="en-US" sz="5400" dirty="0" err="1">
                <a:solidFill>
                  <a:schemeClr val="bg1"/>
                </a:solidFill>
                <a:latin typeface="+mj-lt"/>
                <a:ea typeface="Segoe UI Black" panose="020B0A02040204020203" pitchFamily="34" charset="0"/>
              </a:rPr>
              <a:t>là</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Thiên</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Chúa</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chúng</a:t>
            </a:r>
            <a:r>
              <a:rPr lang="en-US" sz="5400" dirty="0">
                <a:solidFill>
                  <a:schemeClr val="bg1"/>
                </a:solidFill>
                <a:latin typeface="+mj-lt"/>
                <a:ea typeface="Segoe UI Black" panose="020B0A02040204020203" pitchFamily="34" charset="0"/>
              </a:rPr>
              <a:t> con</a:t>
            </a:r>
            <a:r>
              <a:rPr lang="en-US" sz="5400" dirty="0">
                <a:solidFill>
                  <a:srgbClr val="FFFF00"/>
                </a:solidFill>
                <a:latin typeface="+mj-lt"/>
                <a:ea typeface="Segoe UI Black" panose="020B0A02040204020203" pitchFamily="34" charset="0"/>
              </a:rPr>
              <a:t>/</a:t>
            </a:r>
            <a:r>
              <a:rPr lang="en-US" sz="5400" dirty="0">
                <a:solidFill>
                  <a:schemeClr val="bg1"/>
                </a:solidFill>
                <a:latin typeface="+mj-lt"/>
                <a:ea typeface="Segoe UI Black" panose="020B0A02040204020203" pitchFamily="34" charset="0"/>
              </a:rPr>
              <a:t> Cha </a:t>
            </a:r>
            <a:r>
              <a:rPr lang="en-US" sz="5400" dirty="0" err="1">
                <a:solidFill>
                  <a:schemeClr val="bg1"/>
                </a:solidFill>
                <a:latin typeface="+mj-lt"/>
                <a:ea typeface="Segoe UI Black" panose="020B0A02040204020203" pitchFamily="34" charset="0"/>
              </a:rPr>
              <a:t>đáng</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chúc</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tụng</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mãi</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muôn</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đời</a:t>
            </a:r>
            <a:r>
              <a:rPr lang="en-US" sz="5400" dirty="0">
                <a:solidFill>
                  <a:schemeClr val="bg1"/>
                </a:solidFill>
                <a:latin typeface="+mj-lt"/>
                <a:ea typeface="Segoe UI Black" panose="020B0A02040204020203" pitchFamily="34" charset="0"/>
              </a:rPr>
              <a:t>. </a:t>
            </a:r>
            <a:r>
              <a:rPr lang="en-US" sz="5400" dirty="0">
                <a:solidFill>
                  <a:srgbClr val="FFFF00"/>
                </a:solidFill>
                <a:latin typeface="+mj-lt"/>
                <a:ea typeface="Segoe UI Black" panose="020B0A02040204020203" pitchFamily="34" charset="0"/>
              </a:rPr>
              <a:t>Amen.</a:t>
            </a:r>
          </a:p>
        </p:txBody>
      </p:sp>
    </p:spTree>
    <p:extLst>
      <p:ext uri="{BB962C8B-B14F-4D97-AF65-F5344CB8AC3E}">
        <p14:creationId xmlns:p14="http://schemas.microsoft.com/office/powerpoint/2010/main" val="1035925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12565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72679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FF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sz="4400" b="1" dirty="0">
                <a:solidFill>
                  <a:srgbClr val="FFFF00"/>
                </a:solidFill>
              </a:rPr>
              <a:t>NGƯỜI NHƯ BÓNG MÁT</a:t>
            </a:r>
            <a:r>
              <a:rPr lang="vi-VN" sz="6600" dirty="0">
                <a:solidFill>
                  <a:srgbClr val="FFFF00"/>
                </a:solidFill>
              </a:rPr>
              <a:t/>
            </a:r>
            <a:br>
              <a:rPr lang="vi-VN" sz="6600" dirty="0">
                <a:solidFill>
                  <a:srgbClr val="FFFF00"/>
                </a:solidFill>
              </a:rPr>
            </a:br>
            <a:r>
              <a:rPr lang="vi-VN" sz="4400" dirty="0">
                <a:solidFill>
                  <a:srgbClr val="FFFF00"/>
                </a:solidFill>
              </a:rPr>
              <a:t>Viết Chung</a:t>
            </a:r>
            <a:r>
              <a:rPr lang="vi-VN" sz="6600" dirty="0">
                <a:solidFill>
                  <a:srgbClr val="FFFF00"/>
                </a:solidFill>
              </a:rPr>
              <a:t/>
            </a:r>
            <a:br>
              <a:rPr lang="vi-VN" sz="6600" dirty="0">
                <a:solidFill>
                  <a:srgbClr val="FFFF00"/>
                </a:solidFill>
              </a:rPr>
            </a:br>
            <a:endParaRPr lang="en-US" sz="4800" b="1" i="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209550"/>
            <a:ext cx="9144000" cy="4705350"/>
          </a:xfrm>
        </p:spPr>
        <p:txBody>
          <a:bodyPr>
            <a:noAutofit/>
          </a:bodyPr>
          <a:lstStyle/>
          <a:p>
            <a:pPr marL="0" indent="0" algn="just">
              <a:lnSpc>
                <a:spcPct val="120000"/>
              </a:lnSpc>
              <a:buNone/>
            </a:pPr>
            <a:r>
              <a:rPr lang="en-US" sz="6000" b="1" u="sng"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60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dirty="0">
                <a:solidFill>
                  <a:schemeClr val="bg1"/>
                </a:solidFill>
              </a:rPr>
              <a:t>Người như bóng mát chở che cho cả cánh đồng. Cây </a:t>
            </a:r>
            <a:r>
              <a:rPr lang="en-US" sz="6000" dirty="0" err="1">
                <a:solidFill>
                  <a:schemeClr val="bg1"/>
                </a:solidFill>
              </a:rPr>
              <a:t>lá</a:t>
            </a:r>
            <a:r>
              <a:rPr lang="vi-VN" sz="6000" dirty="0">
                <a:solidFill>
                  <a:schemeClr val="bg1"/>
                </a:solidFill>
              </a:rPr>
              <a:t> rộn ràng cùng hoa trái trổ sinh bình yên.</a:t>
            </a:r>
            <a:endParaRPr lang="en-US" sz="60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8800" b="1" dirty="0">
                <a:solidFill>
                  <a:srgbClr val="FFFF00"/>
                </a:solidFill>
              </a:rPr>
              <a:t>Chung Lời Tạ Ơn</a:t>
            </a:r>
            <a:r>
              <a:rPr lang="vi-VN" sz="5400" dirty="0">
                <a:solidFill>
                  <a:srgbClr val="FFFF00"/>
                </a:solidFill>
              </a:rPr>
              <a:t/>
            </a:r>
            <a:br>
              <a:rPr lang="vi-VN" sz="5400" dirty="0">
                <a:solidFill>
                  <a:srgbClr val="FFFF00"/>
                </a:solidFill>
              </a:rPr>
            </a:br>
            <a:r>
              <a:rPr lang="vi-VN" b="1" dirty="0">
                <a:solidFill>
                  <a:srgbClr val="FFFF00"/>
                </a:solidFill>
              </a:rPr>
              <a:t>Lm. Nguyễn Duy</a:t>
            </a:r>
            <a:r>
              <a:rPr lang="vi-VN" b="1" dirty="0"/>
              <a:t/>
            </a:r>
            <a:br>
              <a:rPr lang="vi-VN" b="1" dirty="0"/>
            </a:b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9144000" cy="4247317"/>
          </a:xfrm>
          <a:prstGeom prst="rect">
            <a:avLst/>
          </a:prstGeom>
        </p:spPr>
        <p:txBody>
          <a:bodyPr wrap="square">
            <a:spAutoFit/>
          </a:bodyPr>
          <a:lstStyle/>
          <a:p>
            <a:pPr algn="just"/>
            <a:r>
              <a:rPr lang="en-US" sz="5400" b="1" u="sng" dirty="0" err="1" smtClean="0">
                <a:solidFill>
                  <a:srgbClr val="FFFF00"/>
                </a:solidFill>
                <a:latin typeface="+mj-lt"/>
                <a:ea typeface="SimHei" pitchFamily="49" charset="-122"/>
                <a:cs typeface="Times New Roman" pitchFamily="18" charset="0"/>
              </a:rPr>
              <a:t>Đk</a:t>
            </a:r>
            <a:r>
              <a:rPr lang="en-US" sz="5400" b="1" u="sng" dirty="0">
                <a:solidFill>
                  <a:srgbClr val="FFFF00"/>
                </a:solidFill>
                <a:latin typeface="+mj-lt"/>
                <a:ea typeface="SimHei" pitchFamily="49" charset="-122"/>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dirty="0">
                <a:solidFill>
                  <a:schemeClr val="bg1"/>
                </a:solidFill>
              </a:rPr>
              <a:t>Xin thánh Giuse, giữ gìn đoàn con nơi dương gian. Hướng tâm hồn vượt qua muôn gian nan, dẫn trên đường về Thiên Đàng.</a:t>
            </a:r>
            <a:endParaRPr lang="en-US" sz="5400" b="1" dirty="0">
              <a:solidFill>
                <a:schemeClr val="bg1"/>
              </a:solidFill>
              <a:latin typeface="+mj-lt"/>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361950"/>
            <a:ext cx="9144000" cy="4781550"/>
          </a:xfrm>
        </p:spPr>
        <p:txBody>
          <a:bodyPr>
            <a:noAutofit/>
          </a:bodyPr>
          <a:lstStyle/>
          <a:p>
            <a:pPr marL="0" indent="0" algn="just">
              <a:lnSpc>
                <a:spcPct val="120000"/>
              </a:lnSpc>
              <a:buNone/>
            </a:pPr>
            <a:r>
              <a:rPr lang="en-US" sz="5400" b="1" u="sng"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54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dirty="0">
                <a:solidFill>
                  <a:schemeClr val="bg1"/>
                </a:solidFill>
              </a:rPr>
              <a:t>Người như gương sáng rạng soi cho mọi tâm hồn. Công đức vẹn toàn Người phù giúp chúng nhân cậy tin.</a:t>
            </a:r>
            <a:endParaRPr lang="en-US"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955013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0550"/>
            <a:ext cx="9144000" cy="4247317"/>
          </a:xfrm>
          <a:prstGeom prst="rect">
            <a:avLst/>
          </a:prstGeom>
        </p:spPr>
        <p:txBody>
          <a:bodyPr wrap="square">
            <a:spAutoFit/>
          </a:bodyPr>
          <a:lstStyle/>
          <a:p>
            <a:pPr algn="just"/>
            <a:r>
              <a:rPr lang="en-US" sz="5400" b="1" u="sng" dirty="0" err="1" smtClean="0">
                <a:solidFill>
                  <a:srgbClr val="FFFF00"/>
                </a:solidFill>
                <a:latin typeface="+mj-lt"/>
                <a:ea typeface="SimHei" pitchFamily="49" charset="-122"/>
                <a:cs typeface="Times New Roman" pitchFamily="18" charset="0"/>
              </a:rPr>
              <a:t>Đk</a:t>
            </a:r>
            <a:r>
              <a:rPr lang="en-US" sz="5400" b="1" u="sng" dirty="0">
                <a:solidFill>
                  <a:srgbClr val="FFFF00"/>
                </a:solidFill>
                <a:latin typeface="+mj-lt"/>
                <a:ea typeface="SimHei" pitchFamily="49" charset="-122"/>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dirty="0">
                <a:solidFill>
                  <a:schemeClr val="bg1"/>
                </a:solidFill>
              </a:rPr>
              <a:t>Xin thánh Giuse, giữ gìn đoàn con nơi dương gian. Hướng tâm hồn vượt qua muôn gian nan, dẫn trên đường về Thiên Đàng.</a:t>
            </a:r>
            <a:endParaRPr lang="en-US" sz="5400" b="1" dirty="0">
              <a:solidFill>
                <a:schemeClr val="bg1"/>
              </a:solidFill>
              <a:latin typeface="+mj-lt"/>
              <a:cs typeface="Times New Roman" pitchFamily="18" charset="0"/>
            </a:endParaRPr>
          </a:p>
        </p:txBody>
      </p:sp>
    </p:spTree>
    <p:extLst>
      <p:ext uri="{BB962C8B-B14F-4D97-AF65-F5344CB8AC3E}">
        <p14:creationId xmlns:p14="http://schemas.microsoft.com/office/powerpoint/2010/main" val="2623998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17202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FFFF00"/>
                </a:solidFill>
                <a:effectLst/>
                <a:latin typeface="+mj-lt"/>
              </a:rPr>
              <a:t>Đk</a:t>
            </a:r>
            <a:r>
              <a:rPr lang="vi-VN" sz="6000" b="0" u="sng" dirty="0">
                <a:solidFill>
                  <a:srgbClr val="FFFF00"/>
                </a:solidFill>
                <a:effectLst/>
                <a:latin typeface="+mj-lt"/>
              </a:rPr>
              <a:t>:</a:t>
            </a:r>
            <a:r>
              <a:rPr lang="en-US" sz="6000" dirty="0">
                <a:solidFill>
                  <a:schemeClr val="bg1"/>
                </a:solidFill>
                <a:latin typeface="+mj-lt"/>
              </a:rPr>
              <a:t> </a:t>
            </a:r>
            <a:r>
              <a:rPr lang="vi-VN" sz="6600" dirty="0">
                <a:solidFill>
                  <a:schemeClr val="bg1"/>
                </a:solidFill>
              </a:rPr>
              <a:t>Trong hân hoan chúng con về đây, mang tin yêu mơ ước nồng say, cùng hợp tiếng ca tạ ơn Chúa lời thiết tha.</a:t>
            </a:r>
            <a:endParaRPr lang="vi-VN" sz="60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FFFF00"/>
                </a:solidFill>
                <a:effectLst/>
                <a:latin typeface="+mj-lt"/>
              </a:rPr>
              <a:t>Tk3</a:t>
            </a:r>
            <a:r>
              <a:rPr lang="vi-VN" sz="6000" b="0" u="sng" dirty="0">
                <a:solidFill>
                  <a:srgbClr val="FFFF00"/>
                </a:solidFill>
                <a:effectLst/>
                <a:latin typeface="+mj-lt"/>
              </a:rPr>
              <a:t>:</a:t>
            </a:r>
            <a:r>
              <a:rPr lang="vi-VN" sz="6000" b="0" dirty="0">
                <a:solidFill>
                  <a:schemeClr val="bg1"/>
                </a:solidFill>
                <a:effectLst/>
                <a:latin typeface="+mj-lt"/>
              </a:rPr>
              <a:t> </a:t>
            </a:r>
            <a:r>
              <a:rPr lang="vi-VN" sz="5800" dirty="0">
                <a:solidFill>
                  <a:schemeClr val="bg1"/>
                </a:solidFill>
              </a:rPr>
              <a:t>Xin hiệp nhất muôn người chúng con tình yêu Chúa nối kết đoàn con, xin dâng Chúa trong một khúc ca lời cảm tạ muôn đời thiết tha.</a:t>
            </a:r>
            <a:endParaRPr lang="vi-VN" sz="58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FFFF00"/>
                </a:solidFill>
                <a:effectLst/>
                <a:latin typeface="+mj-lt"/>
              </a:rPr>
              <a:t>Đk</a:t>
            </a:r>
            <a:r>
              <a:rPr lang="vi-VN" sz="6000" b="0" u="sng" dirty="0">
                <a:solidFill>
                  <a:srgbClr val="FFFF00"/>
                </a:solidFill>
                <a:effectLst/>
                <a:latin typeface="+mj-lt"/>
              </a:rPr>
              <a:t>:</a:t>
            </a:r>
            <a:r>
              <a:rPr lang="en-US" sz="6000" dirty="0">
                <a:solidFill>
                  <a:schemeClr val="bg1"/>
                </a:solidFill>
                <a:latin typeface="+mj-lt"/>
              </a:rPr>
              <a:t> </a:t>
            </a:r>
            <a:r>
              <a:rPr lang="vi-VN" sz="6600" dirty="0">
                <a:solidFill>
                  <a:schemeClr val="bg1"/>
                </a:solidFill>
              </a:rPr>
              <a:t>Trong hân hoan chúng con về đây, mang tin yêu mơ ước nồng say, cùng hợp tiếng ca tạ ơn Chúa lời thiết tha.</a:t>
            </a:r>
            <a:endParaRPr lang="vi-VN" sz="6000" dirty="0">
              <a:solidFill>
                <a:schemeClr val="bg1"/>
              </a:solidFill>
              <a:latin typeface="+mj-lt"/>
            </a:endParaRPr>
          </a:p>
        </p:txBody>
      </p:sp>
    </p:spTree>
    <p:extLst>
      <p:ext uri="{BB962C8B-B14F-4D97-AF65-F5344CB8AC3E}">
        <p14:creationId xmlns:p14="http://schemas.microsoft.com/office/powerpoint/2010/main" val="305980657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71686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 y="3044851"/>
            <a:ext cx="3934968" cy="2098649"/>
          </a:xfrm>
          <a:prstGeom prst="rect">
            <a:avLst/>
          </a:prstGeom>
        </p:spPr>
      </p:pic>
      <p:sp>
        <p:nvSpPr>
          <p:cNvPr id="6" name="Rectangle 5"/>
          <p:cNvSpPr/>
          <p:nvPr/>
        </p:nvSpPr>
        <p:spPr>
          <a:xfrm>
            <a:off x="0" y="57150"/>
            <a:ext cx="9116568" cy="3170099"/>
          </a:xfrm>
          <a:prstGeom prst="rect">
            <a:avLst/>
          </a:prstGeom>
        </p:spPr>
        <p:txBody>
          <a:bodyPr wrap="square">
            <a:spAutoFit/>
          </a:bodyPr>
          <a:lstStyle/>
          <a:p>
            <a:r>
              <a:rPr lang="vi-VN" sz="4000" u="sng" dirty="0">
                <a:solidFill>
                  <a:srgbClr val="FFFF00"/>
                </a:solidFill>
              </a:rPr>
              <a:t>Bài đọc 1</a:t>
            </a:r>
          </a:p>
          <a:p>
            <a:r>
              <a:rPr lang="vi-VN" sz="4000" i="1" dirty="0">
                <a:solidFill>
                  <a:prstClr val="white"/>
                </a:solidFill>
              </a:rPr>
              <a:t>Đức Giê-su đã phải nên giống anh em mình về mọi phương diện, để trở thành vị thượng tế nhân từ.</a:t>
            </a:r>
            <a:endParaRPr lang="en-US" sz="4000" i="1" dirty="0">
              <a:solidFill>
                <a:prstClr val="white"/>
              </a:solidFill>
            </a:endParaRPr>
          </a:p>
          <a:p>
            <a:r>
              <a:rPr lang="vi-VN" sz="4000" dirty="0">
                <a:solidFill>
                  <a:srgbClr val="FFFF00"/>
                </a:solidFill>
              </a:rPr>
              <a:t>Bài trích thư gửi tín hữu Híp-ri.</a:t>
            </a:r>
          </a:p>
        </p:txBody>
      </p:sp>
    </p:spTree>
    <p:extLst>
      <p:ext uri="{BB962C8B-B14F-4D97-AF65-F5344CB8AC3E}">
        <p14:creationId xmlns:p14="http://schemas.microsoft.com/office/powerpoint/2010/main" val="1802228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rmAutofit/>
          </a:bodyPr>
          <a:lstStyle/>
          <a:p>
            <a:pPr algn="just"/>
            <a:r>
              <a:rPr lang="vi-VN" sz="7200" dirty="0">
                <a:solidFill>
                  <a:schemeClr val="bg1"/>
                </a:solidFill>
                <a:ea typeface="Times" pitchFamily="34" charset="0"/>
                <a:cs typeface="Times New Roman" pitchFamily="18" charset="0"/>
              </a:rPr>
              <a:t>Giao ước đã lập ra, muôn đời Chúa nhớ mãi.</a:t>
            </a:r>
            <a:endParaRPr lang="en-US" sz="7200" b="0" dirty="0">
              <a:solidFill>
                <a:schemeClr val="bg1"/>
              </a:solidFill>
              <a:effectLst/>
              <a:latin typeface="+mj-lt"/>
              <a:ea typeface="Times" pitchFamily="34" charset="0"/>
              <a:cs typeface="Times New Roman" pitchFamily="18" charset="0"/>
            </a:endParaRPr>
          </a:p>
        </p:txBody>
      </p:sp>
      <p:sp>
        <p:nvSpPr>
          <p:cNvPr id="3" name="TextBox 2"/>
          <p:cNvSpPr txBox="1"/>
          <p:nvPr/>
        </p:nvSpPr>
        <p:spPr>
          <a:xfrm>
            <a:off x="0" y="19443"/>
            <a:ext cx="1478290" cy="584775"/>
          </a:xfrm>
          <a:prstGeom prst="rect">
            <a:avLst/>
          </a:prstGeom>
          <a:noFill/>
        </p:spPr>
        <p:txBody>
          <a:bodyPr wrap="none" rtlCol="0">
            <a:spAutoFit/>
          </a:bodyPr>
          <a:lstStyle/>
          <a:p>
            <a:r>
              <a:rPr lang="en-US" sz="3200" u="sng" dirty="0" err="1">
                <a:solidFill>
                  <a:srgbClr val="FFFF00"/>
                </a:solidFill>
                <a:latin typeface="+mj-lt"/>
                <a:cs typeface="Times New Roman" pitchFamily="18" charset="0"/>
              </a:rPr>
              <a:t>Đáp</a:t>
            </a:r>
            <a:r>
              <a:rPr lang="en-US" sz="3200" u="sng" dirty="0">
                <a:solidFill>
                  <a:srgbClr val="FFFF00"/>
                </a:solidFill>
                <a:latin typeface="+mj-lt"/>
                <a:cs typeface="Times New Roman" pitchFamily="18" charset="0"/>
              </a:rPr>
              <a:t> </a:t>
            </a:r>
            <a:r>
              <a:rPr lang="en-US" sz="3200" u="sng" dirty="0" err="1">
                <a:solidFill>
                  <a:srgbClr val="FFFF00"/>
                </a:solidFill>
                <a:latin typeface="+mj-lt"/>
                <a:cs typeface="Times New Roman" pitchFamily="18" charset="0"/>
              </a:rPr>
              <a:t>ca</a:t>
            </a:r>
            <a:r>
              <a:rPr lang="en-US" sz="3200" u="sng" dirty="0">
                <a:solidFill>
                  <a:srgbClr val="FFFF00"/>
                </a:solidFill>
                <a:latin typeface="+mj-lt"/>
                <a:cs typeface="Times New Roman" pitchFamily="18" charset="0"/>
              </a:rPr>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290" y="222456"/>
            <a:ext cx="39719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359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690</Words>
  <Application>Microsoft Office PowerPoint</Application>
  <PresentationFormat>On-screen Show (16:9)</PresentationFormat>
  <Paragraphs>33</Paragraphs>
  <Slides>33</Slides>
  <Notes>0</Notes>
  <HiddenSlides>0</HiddenSlides>
  <MMClips>0</MMClips>
  <ScaleCrop>false</ScaleCrop>
  <HeadingPairs>
    <vt:vector size="4" baseType="variant">
      <vt:variant>
        <vt:lpstr>Theme</vt:lpstr>
      </vt:variant>
      <vt:variant>
        <vt:i4>5</vt:i4>
      </vt:variant>
      <vt:variant>
        <vt:lpstr>Slide Titles</vt:lpstr>
      </vt:variant>
      <vt:variant>
        <vt:i4>33</vt:i4>
      </vt:variant>
    </vt:vector>
  </HeadingPairs>
  <TitlesOfParts>
    <vt:vector size="38" baseType="lpstr">
      <vt:lpstr>Office Theme</vt:lpstr>
      <vt:lpstr>5_Office Theme</vt:lpstr>
      <vt:lpstr>12_Office Theme</vt:lpstr>
      <vt:lpstr>13_Office Theme</vt:lpstr>
      <vt:lpstr>1_Office Theme</vt:lpstr>
      <vt:lpstr>Thứ Tư Sau Chúa Nhật Chúa Giesu Chịu Phép Rửa</vt:lpstr>
      <vt:lpstr>PowerPoint Presentation</vt:lpstr>
      <vt:lpstr>Ca Nhập Lễ Chung Lời Tạ Ơn Lm. Nguyễn Duy </vt:lpstr>
      <vt:lpstr>PowerPoint Presentation</vt:lpstr>
      <vt:lpstr>PowerPoint Presentation</vt:lpstr>
      <vt:lpstr>PowerPoint Presentation</vt:lpstr>
      <vt:lpstr>PowerPoint Presentation</vt:lpstr>
      <vt:lpstr>PowerPoint Presentation</vt:lpstr>
      <vt:lpstr>Giao ước đã lập ra, muôn đời Chúa nhớ mãi.</vt:lpstr>
      <vt:lpstr>Chúa nói : Chiên của tôi thì nghe tiếng tôi ; tôi biết chúng, và chúng theo tôi.</vt:lpstr>
      <vt:lpstr>PowerPoint Presentation</vt:lpstr>
      <vt:lpstr>PowerPoint Presentation</vt:lpstr>
      <vt:lpstr>PowerPoint Presentation</vt:lpstr>
      <vt:lpstr>Đk: Biết lấy gì mà tiến dâng Ngài, đoàn con dâng về Chúa bánh thơm rượu ngon. Từng ngày qua nắng mưa khổ công, là tình yêu tiến dâng Chúa Trời cao sang.</vt:lpstr>
      <vt:lpstr>Tk1: Đây ly rượu thơm ngon bánh tinh tuyền đoàn con hiến dâng. Xin thông phần Mình Máu Con Ngài, nên lễ vật tận hiến mỗi ngày.</vt:lpstr>
      <vt:lpstr>Đk: Biết lấy gì mà tiến dâng Ngài, đoàn con dâng về Chúa bánh thơm rượu ngon. Từng ngày qua nắng mưa khổ công, là tình yêu tiến dâng Chúa Trời cao sang.</vt:lpstr>
      <vt:lpstr>Tk3: Xin dâng đoàn con đây tháng năm dài dầm bao nắng mưa. Xin dâng về tòa Chúa uy quyền, đây tâm tình thành kính tin thờ.</vt:lpstr>
      <vt:lpstr>Đk: Biết lấy gì mà tiến dâng Ngài, đoàn con dâng về Chúa bánh thơm rượu ngon. Từng ngày qua nắng mưa khổ công, là tình yêu tiến dâng Chúa Trời cao sang.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Thường Niên</dc:title>
  <dc:creator>Hung Nam</dc:creator>
  <cp:lastModifiedBy>Hùng Nam</cp:lastModifiedBy>
  <cp:revision>17</cp:revision>
  <dcterms:created xsi:type="dcterms:W3CDTF">2022-10-29T10:09:31Z</dcterms:created>
  <dcterms:modified xsi:type="dcterms:W3CDTF">2025-01-09T09:22:43Z</dcterms:modified>
</cp:coreProperties>
</file>