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 id="2147483888" r:id="rId3"/>
  </p:sldMasterIdLst>
  <p:notesMasterIdLst>
    <p:notesMasterId r:id="rId34"/>
  </p:notesMasterIdLst>
  <p:sldIdLst>
    <p:sldId id="330" r:id="rId4"/>
    <p:sldId id="331" r:id="rId5"/>
    <p:sldId id="553" r:id="rId6"/>
    <p:sldId id="585" r:id="rId7"/>
    <p:sldId id="443" r:id="rId8"/>
    <p:sldId id="746" r:id="rId9"/>
    <p:sldId id="747" r:id="rId10"/>
    <p:sldId id="332" r:id="rId11"/>
    <p:sldId id="333" r:id="rId12"/>
    <p:sldId id="334" r:id="rId13"/>
    <p:sldId id="339" r:id="rId14"/>
    <p:sldId id="336" r:id="rId15"/>
    <p:sldId id="337" r:id="rId16"/>
    <p:sldId id="559" r:id="rId17"/>
    <p:sldId id="561" r:id="rId18"/>
    <p:sldId id="614" r:id="rId19"/>
    <p:sldId id="748" r:id="rId20"/>
    <p:sldId id="749" r:id="rId21"/>
    <p:sldId id="257" r:id="rId22"/>
    <p:sldId id="258" r:id="rId23"/>
    <p:sldId id="259" r:id="rId24"/>
    <p:sldId id="260" r:id="rId25"/>
    <p:sldId id="261" r:id="rId26"/>
    <p:sldId id="262" r:id="rId27"/>
    <p:sldId id="754" r:id="rId28"/>
    <p:sldId id="750" r:id="rId29"/>
    <p:sldId id="294" r:id="rId30"/>
    <p:sldId id="295" r:id="rId31"/>
    <p:sldId id="522" r:id="rId32"/>
    <p:sldId id="755"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9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93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65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101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30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37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624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4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8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653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91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68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25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95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9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970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67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511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07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563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52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6478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35355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C00000"/>
                </a:solidFill>
                <a:effectLst/>
                <a:latin typeface="+mj-lt"/>
                <a:ea typeface="Times" pitchFamily="34" charset="0"/>
                <a:cs typeface="Times New Roman" pitchFamily="18" charset="0"/>
              </a:rPr>
              <a:t>Thứ</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Tư</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en-US" sz="7200" b="0" dirty="0" err="1">
                <a:solidFill>
                  <a:srgbClr val="C00000"/>
                </a:solidFill>
                <a:effectLst/>
                <a:latin typeface="+mj-lt"/>
                <a:ea typeface="Times" pitchFamily="34" charset="0"/>
                <a:cs typeface="Times New Roman" pitchFamily="18" charset="0"/>
              </a:rPr>
              <a:t>Sau</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Lễ</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Hiển</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Linh</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44735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6298"/>
            <a:ext cx="9144000" cy="4267200"/>
          </a:xfrm>
        </p:spPr>
        <p:txBody>
          <a:bodyPr>
            <a:noAutofit/>
          </a:bodyPr>
          <a:lstStyle/>
          <a:p>
            <a:pPr algn="just"/>
            <a:r>
              <a:rPr lang="vi-VN" sz="5800" dirty="0">
                <a:solidFill>
                  <a:srgbClr val="002060"/>
                </a:solidFill>
                <a:ea typeface="Times" pitchFamily="34" charset="0"/>
                <a:cs typeface="Times New Roman" pitchFamily="18" charset="0"/>
              </a:rPr>
              <a:t>Lạy Chúa Ki-tô, vinh danh Chúa là Đấng được loan truyền giữa muôn dân. Vinh danh Chúa là Đấng cả hoàn cầu tin kính</a:t>
            </a:r>
            <a:r>
              <a:rPr lang="en-US" sz="5800" dirty="0">
                <a:solidFill>
                  <a:srgbClr val="002060"/>
                </a:solidFill>
                <a:ea typeface="Times" pitchFamily="34" charset="0"/>
                <a:cs typeface="Times New Roman" pitchFamily="18" charset="0"/>
              </a:rPr>
              <a:t>.</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194567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136005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004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2" y="-95250"/>
            <a:ext cx="9144000" cy="5143500"/>
          </a:xfrm>
          <a:prstGeom prst="rect">
            <a:avLst/>
          </a:prstGeom>
        </p:spPr>
      </p:pic>
      <p:sp>
        <p:nvSpPr>
          <p:cNvPr id="4" name="TextBox 3">
            <a:extLst>
              <a:ext uri="{FF2B5EF4-FFF2-40B4-BE49-F238E27FC236}">
                <a16:creationId xmlns:a16="http://schemas.microsoft.com/office/drawing/2014/main" xmlns="" id="{FAD57609-78B7-4410-A275-405DA7473E33}"/>
              </a:ext>
            </a:extLst>
          </p:cNvPr>
          <p:cNvSpPr txBox="1"/>
          <p:nvPr/>
        </p:nvSpPr>
        <p:spPr>
          <a:xfrm>
            <a:off x="4572000" y="2952750"/>
            <a:ext cx="4038600" cy="1446550"/>
          </a:xfrm>
          <a:prstGeom prst="rect">
            <a:avLst/>
          </a:prstGeom>
          <a:noFill/>
        </p:spPr>
        <p:txBody>
          <a:bodyPr wrap="square" rtlCol="0">
            <a:spAutoFit/>
          </a:bodyPr>
          <a:lstStyle/>
          <a:p>
            <a:pPr algn="ctr"/>
            <a:r>
              <a:rPr lang="en-US" sz="4400" b="1" dirty="0" err="1">
                <a:solidFill>
                  <a:srgbClr val="FF0000"/>
                </a:solidFill>
              </a:rPr>
              <a:t>Của</a:t>
            </a:r>
            <a:r>
              <a:rPr lang="en-US" sz="4400" b="1" dirty="0">
                <a:solidFill>
                  <a:srgbClr val="FF0000"/>
                </a:solidFill>
              </a:rPr>
              <a:t> </a:t>
            </a:r>
            <a:r>
              <a:rPr lang="en-US" sz="4400" b="1" dirty="0" err="1">
                <a:solidFill>
                  <a:srgbClr val="FF0000"/>
                </a:solidFill>
              </a:rPr>
              <a:t>Lễ</a:t>
            </a:r>
            <a:r>
              <a:rPr lang="en-US" sz="4400" b="1" dirty="0">
                <a:solidFill>
                  <a:srgbClr val="FF0000"/>
                </a:solidFill>
              </a:rPr>
              <a:t> Đ</a:t>
            </a:r>
            <a:r>
              <a:rPr lang="vi-VN" sz="4400" b="1" dirty="0">
                <a:solidFill>
                  <a:srgbClr val="FF0000"/>
                </a:solidFill>
              </a:rPr>
              <a:t>ơ</a:t>
            </a:r>
            <a:r>
              <a:rPr lang="en-US" sz="4400" b="1" dirty="0">
                <a:solidFill>
                  <a:srgbClr val="FF0000"/>
                </a:solidFill>
              </a:rPr>
              <a:t>n S</a:t>
            </a:r>
            <a:r>
              <a:rPr lang="vi-VN" sz="4400" b="1" dirty="0">
                <a:solidFill>
                  <a:srgbClr val="FF0000"/>
                </a:solidFill>
              </a:rPr>
              <a:t>ơ</a:t>
            </a:r>
            <a:endParaRPr lang="en-US" sz="4400" b="1" dirty="0">
              <a:solidFill>
                <a:srgbClr val="FF0000"/>
              </a:solidFill>
            </a:endParaRPr>
          </a:p>
          <a:p>
            <a:pPr algn="ctr"/>
            <a:r>
              <a:rPr lang="en-US" sz="4400" b="1" i="1" dirty="0" err="1">
                <a:solidFill>
                  <a:srgbClr val="FF0000"/>
                </a:solidFill>
              </a:rPr>
              <a:t>Đa</a:t>
            </a:r>
            <a:r>
              <a:rPr lang="en-US" sz="4400" b="1" i="1" dirty="0">
                <a:solidFill>
                  <a:srgbClr val="FF0000"/>
                </a:solidFill>
              </a:rPr>
              <a:t> Minh</a:t>
            </a:r>
          </a:p>
        </p:txBody>
      </p:sp>
    </p:spTree>
    <p:extLst>
      <p:ext uri="{BB962C8B-B14F-4D97-AF65-F5344CB8AC3E}">
        <p14:creationId xmlns:p14="http://schemas.microsoft.com/office/powerpoint/2010/main" val="210523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0000"/>
                </a:solidFill>
              </a:rPr>
              <a:t>T</a:t>
            </a:r>
            <a:r>
              <a:rPr lang="en-US" sz="5200" b="0" u="sng" dirty="0">
                <a:solidFill>
                  <a:srgbClr val="FF0000"/>
                </a:solidFill>
                <a:effectLst/>
              </a:rPr>
              <a:t>k1:</a:t>
            </a:r>
            <a:r>
              <a:rPr lang="en-US" sz="5200" b="0" dirty="0">
                <a:solidFill>
                  <a:schemeClr val="bg1"/>
                </a:solidFill>
                <a:effectLst/>
              </a:rPr>
              <a:t> </a:t>
            </a:r>
            <a:r>
              <a:rPr lang="vi-VN" sz="5200" dirty="0">
                <a:solidFill>
                  <a:srgbClr val="002060"/>
                </a:solidFill>
              </a:rPr>
              <a:t>Xin kính dâng của lễ bé mọn đơn sơ. Là bao trái tim thơ trẻ í a dại khờ. Như bánh thơm rượu nho pha với giọt nước trong. Nên lễ dâng thành t</a:t>
            </a:r>
            <a:r>
              <a:rPr lang="en-US" sz="5200" dirty="0">
                <a:solidFill>
                  <a:srgbClr val="002060"/>
                </a:solidFill>
              </a:rPr>
              <a:t>in </a:t>
            </a:r>
            <a:r>
              <a:rPr lang="en-US" sz="5200" dirty="0" err="1">
                <a:solidFill>
                  <a:srgbClr val="002060"/>
                </a:solidFill>
              </a:rPr>
              <a:t>không</a:t>
            </a:r>
            <a:r>
              <a:rPr lang="en-US" sz="5200" dirty="0">
                <a:solidFill>
                  <a:srgbClr val="002060"/>
                </a:solidFill>
              </a:rPr>
              <a:t> </a:t>
            </a:r>
            <a:r>
              <a:rPr lang="en-US" sz="5200" dirty="0" err="1">
                <a:solidFill>
                  <a:srgbClr val="002060"/>
                </a:solidFill>
              </a:rPr>
              <a:t>bến</a:t>
            </a:r>
            <a:r>
              <a:rPr lang="en-US" sz="5200" dirty="0">
                <a:solidFill>
                  <a:srgbClr val="002060"/>
                </a:solidFill>
              </a:rPr>
              <a:t> </a:t>
            </a:r>
            <a:r>
              <a:rPr lang="en-US" sz="5200" dirty="0" err="1">
                <a:solidFill>
                  <a:srgbClr val="002060"/>
                </a:solidFill>
              </a:rPr>
              <a:t>không</a:t>
            </a:r>
            <a:r>
              <a:rPr lang="en-US" sz="5200" dirty="0">
                <a:solidFill>
                  <a:srgbClr val="002060"/>
                </a:solidFill>
              </a:rPr>
              <a:t> </a:t>
            </a:r>
            <a:r>
              <a:rPr lang="en-US" sz="5200" dirty="0" err="1">
                <a:solidFill>
                  <a:srgbClr val="002060"/>
                </a:solidFill>
              </a:rPr>
              <a:t>bờ</a:t>
            </a:r>
            <a:r>
              <a:rPr lang="vi-VN" sz="5200" dirty="0">
                <a:solidFill>
                  <a:srgbClr val="002060"/>
                </a:solidFill>
              </a:rPr>
              <a:t>.</a:t>
            </a:r>
            <a:endParaRPr lang="en-US" sz="5200" b="0" dirty="0">
              <a:solidFill>
                <a:srgbClr val="00206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0000"/>
                </a:solidFill>
                <a:effectLst/>
              </a:rPr>
              <a:t>Đk</a:t>
            </a:r>
            <a:r>
              <a:rPr lang="en-US" sz="4700" b="0" u="sng" dirty="0">
                <a:solidFill>
                  <a:srgbClr val="FF0000"/>
                </a:solidFill>
                <a:effectLst/>
              </a:rPr>
              <a:t>:</a:t>
            </a:r>
            <a:r>
              <a:rPr lang="en-US" sz="4700" b="0" dirty="0">
                <a:solidFill>
                  <a:schemeClr val="bg1"/>
                </a:solidFill>
                <a:effectLst/>
              </a:rPr>
              <a:t> </a:t>
            </a:r>
            <a:r>
              <a:rPr lang="vi-VN" sz="4700" dirty="0">
                <a:solidFill>
                  <a:srgbClr val="002060"/>
                </a:solidFill>
              </a:rPr>
              <a:t>Xin dâng lên cõi lòng son. Xin dâng lên tâm tình con. Xin dâng lên cuộc sống vui tươi sạch trong. Xin dâng lên ước mộng xanh, mong nhân gian sống đoàn viên trong yêu thương an bình kết liên muôn lòng.</a:t>
            </a:r>
            <a:endParaRPr lang="en-US" sz="4700" b="0" dirty="0">
              <a:solidFill>
                <a:srgbClr val="00206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effectLst/>
              </a:rPr>
              <a:t>Tk2:</a:t>
            </a:r>
            <a:r>
              <a:rPr lang="en-US" sz="4800" b="0" dirty="0">
                <a:solidFill>
                  <a:srgbClr val="FFFF00"/>
                </a:solidFill>
                <a:effectLst/>
              </a:rPr>
              <a:t> </a:t>
            </a:r>
            <a:r>
              <a:rPr lang="vi-VN" sz="4800" dirty="0">
                <a:solidFill>
                  <a:srgbClr val="002060"/>
                </a:solidFill>
              </a:rPr>
              <a:t>Xin Chúa thương gìn giữ tâm hồn thơ ngây. Vượt muôn đắng cay yêu đời sống vui hằng ngày. Ngoan ngoãn cùng mẹ cha yêu mến người thiết tha. Nên đóa hoa đẹp tươi tô thắm quê nhà.</a:t>
            </a:r>
          </a:p>
        </p:txBody>
      </p:sp>
    </p:spTree>
    <p:extLst>
      <p:ext uri="{BB962C8B-B14F-4D97-AF65-F5344CB8AC3E}">
        <p14:creationId xmlns:p14="http://schemas.microsoft.com/office/powerpoint/2010/main" val="219970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0000"/>
                </a:solidFill>
                <a:effectLst/>
              </a:rPr>
              <a:t>Đk</a:t>
            </a:r>
            <a:r>
              <a:rPr lang="en-US" sz="4700" b="0" u="sng" dirty="0">
                <a:solidFill>
                  <a:srgbClr val="FF0000"/>
                </a:solidFill>
                <a:effectLst/>
              </a:rPr>
              <a:t>:</a:t>
            </a:r>
            <a:r>
              <a:rPr lang="en-US" sz="4700" b="0" dirty="0">
                <a:solidFill>
                  <a:srgbClr val="002060"/>
                </a:solidFill>
                <a:effectLst/>
              </a:rPr>
              <a:t> </a:t>
            </a:r>
            <a:r>
              <a:rPr lang="vi-VN" sz="4700" dirty="0">
                <a:solidFill>
                  <a:srgbClr val="002060"/>
                </a:solidFill>
              </a:rPr>
              <a:t>Xin dâng lên cõi lòng son. Xin dâng lên tâm tình con. Xin dâng lên cuộc sống vui tươi sạch trong. Xin dâng</a:t>
            </a:r>
            <a:r>
              <a:rPr lang="en-US" sz="4700" dirty="0">
                <a:solidFill>
                  <a:srgbClr val="002060"/>
                </a:solidFill>
              </a:rPr>
              <a:t> </a:t>
            </a:r>
            <a:r>
              <a:rPr lang="vi-VN" sz="4700" dirty="0">
                <a:solidFill>
                  <a:srgbClr val="002060"/>
                </a:solidFill>
              </a:rPr>
              <a:t>lên ước mộng xanh, mong nhân gian sống đoàn viên trong yêu thương an bình kết liên muôn lòng.</a:t>
            </a:r>
            <a:endParaRPr lang="en-US" sz="4700" b="0" dirty="0">
              <a:solidFill>
                <a:srgbClr val="002060"/>
              </a:solidFill>
              <a:effectLst/>
            </a:endParaRPr>
          </a:p>
        </p:txBody>
      </p:sp>
    </p:spTree>
    <p:extLst>
      <p:ext uri="{BB962C8B-B14F-4D97-AF65-F5344CB8AC3E}">
        <p14:creationId xmlns:p14="http://schemas.microsoft.com/office/powerpoint/2010/main" val="206946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33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143500"/>
          </a:xfrm>
          <a:prstGeom prst="rect">
            <a:avLst/>
          </a:prstGeom>
        </p:spPr>
      </p:pic>
    </p:spTree>
    <p:extLst>
      <p:ext uri="{BB962C8B-B14F-4D97-AF65-F5344CB8AC3E}">
        <p14:creationId xmlns:p14="http://schemas.microsoft.com/office/powerpoint/2010/main" val="10189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10209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4501232"/>
          </a:xfrm>
          <a:prstGeom prst="rect">
            <a:avLst/>
          </a:prstGeom>
          <a:noFill/>
        </p:spPr>
        <p:txBody>
          <a:bodyPr wrap="square" lIns="68580" tIns="34290" rIns="68580" bIns="34290">
            <a:spAutoFit/>
          </a:bodyPr>
          <a:lstStyle/>
          <a:p>
            <a:pPr algn="just"/>
            <a:r>
              <a:rPr lang="vi-VN" sz="4800" dirty="0">
                <a:solidFill>
                  <a:schemeClr val="tx2">
                    <a:lumMod val="75000"/>
                  </a:schemeClr>
                </a:solidFill>
                <a:latin typeface="+mj-lt"/>
                <a:ea typeface="Segoe UI Black" panose="020B0A02040204020203" pitchFamily="34" charset="0"/>
              </a:rPr>
              <a:t>Lạy Cha trên trời</a:t>
            </a:r>
            <a:r>
              <a:rPr lang="en-US" sz="4800" dirty="0">
                <a:solidFill>
                  <a:srgbClr val="FF0000"/>
                </a:solidFill>
                <a:latin typeface="+mj-lt"/>
                <a:ea typeface="Segoe UI Black" panose="020B0A02040204020203" pitchFamily="34" charset="0"/>
              </a:rPr>
              <a:t>/</a:t>
            </a:r>
            <a:r>
              <a:rPr lang="en-US" sz="4800" dirty="0">
                <a:solidFill>
                  <a:schemeClr val="tx2">
                    <a:lumMod val="75000"/>
                  </a:schemeClr>
                </a:solidFill>
                <a:latin typeface="+mj-lt"/>
                <a:ea typeface="Segoe UI Black" panose="020B0A02040204020203" pitchFamily="34" charset="0"/>
              </a:rPr>
              <a:t> </a:t>
            </a:r>
            <a:r>
              <a:rPr lang="vi-VN" sz="4800" dirty="0">
                <a:solidFill>
                  <a:schemeClr val="tx2">
                    <a:lumMod val="75000"/>
                  </a:schemeClr>
                </a:solidFill>
                <a:latin typeface="+mj-lt"/>
                <a:ea typeface="Segoe UI Black" panose="020B0A02040204020203" pitchFamily="34" charset="0"/>
              </a:rPr>
              <a:t>Xin cho ơn đức tin mà Cha ban tặng chúng con</a:t>
            </a:r>
            <a:r>
              <a:rPr lang="en-US" sz="4800" dirty="0">
                <a:solidFill>
                  <a:srgbClr val="FF0000"/>
                </a:solidFill>
                <a:latin typeface="+mj-lt"/>
                <a:ea typeface="Segoe UI Black" panose="020B0A02040204020203" pitchFamily="34" charset="0"/>
              </a:rPr>
              <a:t>/</a:t>
            </a:r>
            <a:r>
              <a:rPr lang="en-US" sz="4800" dirty="0">
                <a:solidFill>
                  <a:schemeClr val="tx2">
                    <a:lumMod val="75000"/>
                  </a:schemeClr>
                </a:solidFill>
                <a:latin typeface="+mj-lt"/>
                <a:ea typeface="Segoe UI Black" panose="020B0A02040204020203" pitchFamily="34" charset="0"/>
              </a:rPr>
              <a:t> </a:t>
            </a:r>
            <a:r>
              <a:rPr lang="vi-VN" sz="4800" dirty="0">
                <a:solidFill>
                  <a:schemeClr val="tx2">
                    <a:lumMod val="75000"/>
                  </a:schemeClr>
                </a:solidFill>
                <a:latin typeface="+mj-lt"/>
                <a:ea typeface="Segoe UI Black" panose="020B0A02040204020203" pitchFamily="34" charset="0"/>
              </a:rPr>
              <a:t>trong Chúa Giêsu Kitô Con Cha</a:t>
            </a:r>
            <a:r>
              <a:rPr lang="en-US" sz="4800" dirty="0">
                <a:solidFill>
                  <a:srgbClr val="FF0000"/>
                </a:solidFill>
                <a:latin typeface="+mj-lt"/>
                <a:ea typeface="Segoe UI Black" panose="020B0A02040204020203" pitchFamily="34" charset="0"/>
              </a:rPr>
              <a:t>/</a:t>
            </a:r>
            <a:r>
              <a:rPr lang="vi-VN" sz="4800" dirty="0">
                <a:solidFill>
                  <a:schemeClr val="tx2">
                    <a:lumMod val="75000"/>
                  </a:schemeClr>
                </a:solidFill>
                <a:latin typeface="+mj-lt"/>
                <a:ea typeface="Segoe UI Black" panose="020B0A02040204020203" pitchFamily="34" charset="0"/>
              </a:rPr>
              <a:t> và Anh của chúng con</a:t>
            </a:r>
            <a:r>
              <a:rPr lang="en-US" sz="4800" dirty="0">
                <a:solidFill>
                  <a:srgbClr val="FF0000"/>
                </a:solidFill>
                <a:latin typeface="+mj-lt"/>
                <a:ea typeface="Segoe UI Black" panose="020B0A02040204020203" pitchFamily="34" charset="0"/>
              </a:rPr>
              <a:t>/</a:t>
            </a:r>
            <a:r>
              <a:rPr lang="en-US" sz="4800" dirty="0">
                <a:solidFill>
                  <a:schemeClr val="tx2">
                    <a:lumMod val="75000"/>
                  </a:schemeClr>
                </a:solidFill>
                <a:latin typeface="+mj-lt"/>
                <a:ea typeface="Segoe UI Black" panose="020B0A02040204020203" pitchFamily="34" charset="0"/>
              </a:rPr>
              <a:t> </a:t>
            </a:r>
            <a:r>
              <a:rPr lang="vi-VN" sz="4800" dirty="0">
                <a:solidFill>
                  <a:schemeClr val="tx2">
                    <a:lumMod val="75000"/>
                  </a:schemeClr>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0000"/>
                </a:solidFill>
                <a:latin typeface="+mj-lt"/>
                <a:ea typeface="Segoe UI Black" panose="020B0A02040204020203" pitchFamily="34" charset="0"/>
              </a:rPr>
              <a:t>/</a:t>
            </a:r>
            <a:endParaRPr lang="vi-VN" sz="4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dirty="0">
                <a:solidFill>
                  <a:schemeClr val="tx2">
                    <a:lumMod val="75000"/>
                  </a:schemeClr>
                </a:solidFill>
                <a:latin typeface="+mj-lt"/>
                <a:ea typeface="Segoe UI Black" panose="020B0A02040204020203" pitchFamily="34" charset="0"/>
              </a:rPr>
              <a:t>khơi dậy trong chúng con niềm hy vọng</a:t>
            </a:r>
            <a:r>
              <a:rPr lang="en-US" sz="5300" dirty="0">
                <a:solidFill>
                  <a:schemeClr val="tx2">
                    <a:lumMod val="75000"/>
                  </a:schemeClr>
                </a:solidFill>
                <a:latin typeface="+mj-lt"/>
                <a:ea typeface="Segoe UI Black" panose="020B0A02040204020203" pitchFamily="34" charset="0"/>
              </a:rPr>
              <a:t> </a:t>
            </a:r>
            <a:r>
              <a:rPr lang="vi-VN" sz="5300" dirty="0">
                <a:solidFill>
                  <a:schemeClr val="tx2">
                    <a:lumMod val="75000"/>
                  </a:schemeClr>
                </a:solidFill>
                <a:latin typeface="+mj-lt"/>
                <a:ea typeface="Segoe UI Black" panose="020B0A02040204020203" pitchFamily="34" charset="0"/>
              </a:rPr>
              <a:t>hồng phúc</a:t>
            </a:r>
            <a:r>
              <a:rPr lang="en-US" sz="5300" dirty="0">
                <a:solidFill>
                  <a:srgbClr val="FF0000"/>
                </a:solidFill>
                <a:latin typeface="+mj-lt"/>
                <a:ea typeface="Segoe UI Black" panose="020B0A02040204020203" pitchFamily="34" charset="0"/>
              </a:rPr>
              <a:t>/</a:t>
            </a:r>
            <a:r>
              <a:rPr lang="vi-VN" sz="5300" dirty="0">
                <a:solidFill>
                  <a:schemeClr val="tx2">
                    <a:lumMod val="75000"/>
                  </a:schemeClr>
                </a:solidFill>
                <a:latin typeface="+mj-lt"/>
                <a:ea typeface="Segoe UI Black" panose="020B0A02040204020203" pitchFamily="34" charset="0"/>
              </a:rPr>
              <a:t> hướng về Nước Cha trị đến</a:t>
            </a:r>
            <a:r>
              <a:rPr lang="en-US" sz="5300" dirty="0">
                <a:solidFill>
                  <a:srgbClr val="FF0000"/>
                </a:solidFill>
                <a:latin typeface="+mj-lt"/>
                <a:ea typeface="Segoe UI Black" panose="020B0A02040204020203" pitchFamily="34" charset="0"/>
              </a:rPr>
              <a:t>/</a:t>
            </a:r>
            <a:r>
              <a:rPr lang="en-US" sz="5300" dirty="0">
                <a:solidFill>
                  <a:schemeClr val="tx2">
                    <a:lumMod val="75000"/>
                  </a:schemeClr>
                </a:solidFill>
                <a:latin typeface="+mj-lt"/>
                <a:ea typeface="Segoe UI Black" panose="020B0A02040204020203" pitchFamily="34" charset="0"/>
              </a:rPr>
              <a:t> </a:t>
            </a:r>
            <a:r>
              <a:rPr lang="vi-VN" sz="5300" dirty="0">
                <a:solidFill>
                  <a:schemeClr val="tx2">
                    <a:lumMod val="75000"/>
                  </a:schemeClr>
                </a:solidFill>
                <a:latin typeface="+mj-lt"/>
                <a:ea typeface="Segoe UI Black" panose="020B0A02040204020203" pitchFamily="34" charset="0"/>
              </a:rPr>
              <a:t>Xin ân sủng Cha biến đổi chúng con</a:t>
            </a:r>
            <a:r>
              <a:rPr lang="en-US" sz="5300" dirty="0">
                <a:solidFill>
                  <a:srgbClr val="FF0000"/>
                </a:solidFill>
                <a:latin typeface="+mj-lt"/>
                <a:ea typeface="Segoe UI Black" panose="020B0A02040204020203" pitchFamily="34" charset="0"/>
              </a:rPr>
              <a:t>/</a:t>
            </a:r>
            <a:r>
              <a:rPr lang="en-US" sz="5300" dirty="0">
                <a:solidFill>
                  <a:schemeClr val="tx2">
                    <a:lumMod val="75000"/>
                  </a:schemeClr>
                </a:solidFill>
                <a:latin typeface="+mj-lt"/>
                <a:ea typeface="Segoe UI Black" panose="020B0A02040204020203" pitchFamily="34" charset="0"/>
              </a:rPr>
              <a:t> </a:t>
            </a:r>
            <a:r>
              <a:rPr lang="vi-VN" sz="5300" dirty="0">
                <a:solidFill>
                  <a:schemeClr val="tx2">
                    <a:lumMod val="75000"/>
                  </a:schemeClr>
                </a:solidFill>
                <a:latin typeface="+mj-lt"/>
                <a:ea typeface="Segoe UI Black" panose="020B0A02040204020203" pitchFamily="34" charset="0"/>
              </a:rPr>
              <a:t>thành những người miệt mài vun trồng hạt giống Tin Mừng</a:t>
            </a:r>
            <a:r>
              <a:rPr lang="en-US" sz="5300" dirty="0">
                <a:solidFill>
                  <a:srgbClr val="FF0000"/>
                </a:solidFill>
                <a:latin typeface="+mj-lt"/>
                <a:ea typeface="Segoe UI Black" panose="020B0A02040204020203" pitchFamily="34" charset="0"/>
              </a:rPr>
              <a:t>/</a:t>
            </a:r>
            <a:endParaRPr lang="vi-VN" sz="53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5239896"/>
          </a:xfrm>
          <a:prstGeom prst="rect">
            <a:avLst/>
          </a:prstGeom>
          <a:noFill/>
        </p:spPr>
        <p:txBody>
          <a:bodyPr wrap="square" lIns="68580" tIns="34290" rIns="68580" bIns="34290">
            <a:spAutoFit/>
          </a:bodyPr>
          <a:lstStyle/>
          <a:p>
            <a:pPr algn="just"/>
            <a:r>
              <a:rPr lang="vi-VN" sz="4800" dirty="0">
                <a:solidFill>
                  <a:schemeClr val="tx2">
                    <a:lumMod val="75000"/>
                  </a:schemeClr>
                </a:solidFill>
                <a:latin typeface="+mj-lt"/>
                <a:ea typeface="Segoe UI Black" panose="020B0A02040204020203" pitchFamily="34" charset="0"/>
              </a:rPr>
              <a:t>Ước gì những hạt giống ấy</a:t>
            </a:r>
            <a:r>
              <a:rPr lang="en-US" sz="4800" dirty="0">
                <a:solidFill>
                  <a:srgbClr val="FF0000"/>
                </a:solidFill>
                <a:latin typeface="+mj-lt"/>
                <a:ea typeface="Segoe UI Black" panose="020B0A02040204020203" pitchFamily="34" charset="0"/>
              </a:rPr>
              <a:t>/</a:t>
            </a:r>
            <a:r>
              <a:rPr lang="en-US" sz="4800" dirty="0">
                <a:solidFill>
                  <a:schemeClr val="tx2">
                    <a:lumMod val="75000"/>
                  </a:schemeClr>
                </a:solidFill>
                <a:latin typeface="+mj-lt"/>
                <a:ea typeface="Segoe UI Black" panose="020B0A02040204020203" pitchFamily="34" charset="0"/>
              </a:rPr>
              <a:t> </a:t>
            </a:r>
            <a:r>
              <a:rPr lang="vi-VN" sz="4800" dirty="0">
                <a:solidFill>
                  <a:schemeClr val="tx2">
                    <a:lumMod val="75000"/>
                  </a:schemeClr>
                </a:solidFill>
                <a:latin typeface="+mj-lt"/>
                <a:ea typeface="Segoe UI Black" panose="020B0A02040204020203" pitchFamily="34" charset="0"/>
              </a:rPr>
              <a:t>biến đổi từ bên trong nhân loại và toàn thể vũ trụ này</a:t>
            </a:r>
            <a:r>
              <a:rPr lang="en-US" sz="4800" dirty="0">
                <a:solidFill>
                  <a:srgbClr val="FF0000"/>
                </a:solidFill>
                <a:latin typeface="+mj-lt"/>
                <a:ea typeface="Segoe UI Black" panose="020B0A02040204020203" pitchFamily="34" charset="0"/>
              </a:rPr>
              <a:t>/</a:t>
            </a:r>
            <a:r>
              <a:rPr lang="en-US" sz="4800" dirty="0">
                <a:solidFill>
                  <a:schemeClr val="tx2">
                    <a:lumMod val="75000"/>
                  </a:schemeClr>
                </a:solidFill>
                <a:latin typeface="+mj-lt"/>
                <a:ea typeface="Segoe UI Black" panose="020B0A02040204020203" pitchFamily="34" charset="0"/>
              </a:rPr>
              <a:t> </a:t>
            </a:r>
            <a:r>
              <a:rPr lang="vi-VN" sz="4800" dirty="0">
                <a:solidFill>
                  <a:schemeClr val="tx2">
                    <a:lumMod val="75000"/>
                  </a:schemeClr>
                </a:solidFill>
                <a:latin typeface="+mj-lt"/>
                <a:ea typeface="Segoe UI Black" panose="020B0A02040204020203" pitchFamily="34" charset="0"/>
              </a:rPr>
              <a:t>trong khi vững</a:t>
            </a:r>
            <a:r>
              <a:rPr lang="en-US" sz="4800" dirty="0">
                <a:solidFill>
                  <a:schemeClr val="tx2">
                    <a:lumMod val="75000"/>
                  </a:schemeClr>
                </a:solidFill>
                <a:latin typeface="+mj-lt"/>
                <a:ea typeface="Segoe UI Black" panose="020B0A02040204020203" pitchFamily="34" charset="0"/>
              </a:rPr>
              <a:t> </a:t>
            </a:r>
            <a:r>
              <a:rPr lang="vi-VN" sz="4800" dirty="0">
                <a:solidFill>
                  <a:schemeClr val="tx2">
                    <a:lumMod val="75000"/>
                  </a:schemeClr>
                </a:solidFill>
                <a:latin typeface="+mj-lt"/>
                <a:ea typeface="Segoe UI Black" panose="020B0A02040204020203" pitchFamily="34" charset="0"/>
              </a:rPr>
              <a:t>lòng mong đợi trời mới đất mới</a:t>
            </a:r>
            <a:r>
              <a:rPr lang="en-US" sz="4800" dirty="0">
                <a:solidFill>
                  <a:srgbClr val="FF0000"/>
                </a:solidFill>
                <a:latin typeface="+mj-lt"/>
                <a:ea typeface="Segoe UI Black" panose="020B0A02040204020203" pitchFamily="34" charset="0"/>
              </a:rPr>
              <a:t>/</a:t>
            </a:r>
            <a:r>
              <a:rPr lang="en-US" sz="4800" dirty="0">
                <a:solidFill>
                  <a:schemeClr val="tx2">
                    <a:lumMod val="75000"/>
                  </a:schemeClr>
                </a:solidFill>
                <a:latin typeface="+mj-lt"/>
                <a:ea typeface="Segoe UI Black" panose="020B0A02040204020203" pitchFamily="34" charset="0"/>
              </a:rPr>
              <a:t> </a:t>
            </a:r>
            <a:r>
              <a:rPr lang="vi-VN" sz="4800" dirty="0">
                <a:solidFill>
                  <a:schemeClr val="tx2">
                    <a:lumMod val="75000"/>
                  </a:schemeClr>
                </a:solidFill>
                <a:latin typeface="+mj-lt"/>
                <a:ea typeface="Segoe UI Black" panose="020B0A02040204020203" pitchFamily="34" charset="0"/>
              </a:rPr>
              <a:t>lúc mà quyền lực Sự Dữ sẽ bị đánh bại</a:t>
            </a:r>
            <a:r>
              <a:rPr lang="en-US" sz="4800" dirty="0">
                <a:solidFill>
                  <a:srgbClr val="FF0000"/>
                </a:solidFill>
                <a:latin typeface="+mj-lt"/>
                <a:ea typeface="Segoe UI Black" panose="020B0A02040204020203" pitchFamily="34" charset="0"/>
              </a:rPr>
              <a:t>/</a:t>
            </a:r>
            <a:r>
              <a:rPr lang="en-US" sz="4800" dirty="0">
                <a:solidFill>
                  <a:schemeClr val="tx2">
                    <a:lumMod val="75000"/>
                  </a:schemeClr>
                </a:solidFill>
                <a:latin typeface="+mj-lt"/>
                <a:ea typeface="Segoe UI Black" panose="020B0A02040204020203" pitchFamily="34" charset="0"/>
              </a:rPr>
              <a:t> </a:t>
            </a:r>
            <a:r>
              <a:rPr lang="vi-VN" sz="4800" dirty="0">
                <a:solidFill>
                  <a:schemeClr val="tx2">
                    <a:lumMod val="75000"/>
                  </a:schemeClr>
                </a:solidFill>
                <a:latin typeface="+mj-lt"/>
                <a:ea typeface="Segoe UI Black" panose="020B0A02040204020203" pitchFamily="34" charset="0"/>
              </a:rPr>
              <a:t>và vinh quang Cha sẽ chiếu sáng muôn đời</a:t>
            </a:r>
            <a:r>
              <a:rPr lang="en-US" sz="4800" dirty="0">
                <a:solidFill>
                  <a:srgbClr val="FF0000"/>
                </a:solidFill>
                <a:latin typeface="+mj-lt"/>
                <a:ea typeface="Segoe UI Black" panose="020B0A02040204020203" pitchFamily="34" charset="0"/>
              </a:rPr>
              <a:t>/</a:t>
            </a:r>
            <a:endParaRPr lang="vi-VN" sz="4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dirty="0">
                <a:solidFill>
                  <a:schemeClr val="tx2">
                    <a:lumMod val="75000"/>
                  </a:schemeClr>
                </a:solidFill>
                <a:latin typeface="+mj-lt"/>
                <a:ea typeface="Segoe UI Black" panose="020B0A02040204020203" pitchFamily="34" charset="0"/>
              </a:rPr>
              <a:t>Xin cho ân sủng của Năm</a:t>
            </a:r>
            <a:r>
              <a:rPr lang="en-US" sz="5000" dirty="0">
                <a:solidFill>
                  <a:schemeClr val="tx2">
                    <a:lumMod val="75000"/>
                  </a:schemeClr>
                </a:solidFill>
                <a:latin typeface="+mj-lt"/>
                <a:ea typeface="Segoe UI Black" panose="020B0A02040204020203" pitchFamily="34" charset="0"/>
              </a:rPr>
              <a:t> </a:t>
            </a:r>
            <a:r>
              <a:rPr lang="vi-VN" sz="5000" dirty="0">
                <a:solidFill>
                  <a:schemeClr val="tx2">
                    <a:lumMod val="75000"/>
                  </a:schemeClr>
                </a:solidFill>
                <a:latin typeface="+mj-lt"/>
                <a:ea typeface="Segoe UI Black" panose="020B0A02040204020203" pitchFamily="34" charset="0"/>
              </a:rPr>
              <a:t>Thánh này</a:t>
            </a:r>
            <a:r>
              <a:rPr lang="en-US" sz="5000" dirty="0">
                <a:solidFill>
                  <a:srgbClr val="FF0000"/>
                </a:solidFill>
                <a:latin typeface="+mj-lt"/>
                <a:ea typeface="Segoe UI Black" panose="020B0A02040204020203" pitchFamily="34" charset="0"/>
              </a:rPr>
              <a:t>/</a:t>
            </a:r>
            <a:r>
              <a:rPr lang="en-US" sz="5000" dirty="0">
                <a:solidFill>
                  <a:schemeClr val="tx2">
                    <a:lumMod val="75000"/>
                  </a:schemeClr>
                </a:solidFill>
                <a:latin typeface="+mj-lt"/>
                <a:ea typeface="Segoe UI Black" panose="020B0A02040204020203" pitchFamily="34" charset="0"/>
              </a:rPr>
              <a:t> </a:t>
            </a:r>
            <a:r>
              <a:rPr lang="vi-VN" sz="5000" dirty="0">
                <a:solidFill>
                  <a:schemeClr val="tx2">
                    <a:lumMod val="75000"/>
                  </a:schemeClr>
                </a:solidFill>
                <a:latin typeface="+mj-lt"/>
                <a:ea typeface="Segoe UI Black" panose="020B0A02040204020203" pitchFamily="34" charset="0"/>
              </a:rPr>
              <a:t>khơi dậy trong chúng con</a:t>
            </a:r>
            <a:r>
              <a:rPr lang="en-US" sz="5000" dirty="0">
                <a:solidFill>
                  <a:srgbClr val="FF0000"/>
                </a:solidFill>
                <a:latin typeface="+mj-lt"/>
                <a:ea typeface="Segoe UI Black" panose="020B0A02040204020203" pitchFamily="34" charset="0"/>
              </a:rPr>
              <a:t>/</a:t>
            </a:r>
            <a:r>
              <a:rPr lang="vi-VN" sz="5000" dirty="0">
                <a:solidFill>
                  <a:schemeClr val="tx2">
                    <a:lumMod val="75000"/>
                  </a:schemeClr>
                </a:solidFill>
                <a:latin typeface="+mj-lt"/>
                <a:ea typeface="Segoe UI Black" panose="020B0A02040204020203" pitchFamily="34" charset="0"/>
              </a:rPr>
              <a:t> là Những Người Lữ Hành Hy Vọng</a:t>
            </a:r>
            <a:r>
              <a:rPr lang="en-US" sz="5000" dirty="0">
                <a:solidFill>
                  <a:srgbClr val="FF0000"/>
                </a:solidFill>
                <a:latin typeface="+mj-lt"/>
                <a:ea typeface="Segoe UI Black" panose="020B0A02040204020203" pitchFamily="34" charset="0"/>
              </a:rPr>
              <a:t>/</a:t>
            </a:r>
            <a:r>
              <a:rPr lang="en-US" sz="5000" dirty="0">
                <a:solidFill>
                  <a:schemeClr val="tx2">
                    <a:lumMod val="75000"/>
                  </a:schemeClr>
                </a:solidFill>
                <a:latin typeface="+mj-lt"/>
                <a:ea typeface="Segoe UI Black" panose="020B0A02040204020203" pitchFamily="34" charset="0"/>
              </a:rPr>
              <a:t> </a:t>
            </a:r>
            <a:r>
              <a:rPr lang="vi-VN" sz="5000" dirty="0">
                <a:solidFill>
                  <a:schemeClr val="tx2">
                    <a:lumMod val="75000"/>
                  </a:schemeClr>
                </a:solidFill>
                <a:latin typeface="+mj-lt"/>
                <a:ea typeface="Segoe UI Black" panose="020B0A02040204020203" pitchFamily="34" charset="0"/>
              </a:rPr>
              <a:t>niềm khao khát kho tàng ở trên trời</a:t>
            </a:r>
            <a:r>
              <a:rPr lang="en-US" sz="5000" dirty="0">
                <a:solidFill>
                  <a:srgbClr val="FF0000"/>
                </a:solidFill>
                <a:latin typeface="+mj-lt"/>
                <a:ea typeface="Segoe UI Black" panose="020B0A02040204020203" pitchFamily="34" charset="0"/>
              </a:rPr>
              <a:t>/</a:t>
            </a:r>
            <a:r>
              <a:rPr lang="en-US" sz="5000" dirty="0">
                <a:solidFill>
                  <a:schemeClr val="tx2">
                    <a:lumMod val="75000"/>
                  </a:schemeClr>
                </a:solidFill>
                <a:latin typeface="+mj-lt"/>
                <a:ea typeface="Segoe UI Black" panose="020B0A02040204020203" pitchFamily="34" charset="0"/>
              </a:rPr>
              <a:t> đ</a:t>
            </a:r>
            <a:r>
              <a:rPr lang="vi-VN" sz="5000" dirty="0">
                <a:solidFill>
                  <a:schemeClr val="tx2">
                    <a:lumMod val="75000"/>
                  </a:schemeClr>
                </a:solidFill>
                <a:latin typeface="+mj-lt"/>
                <a:ea typeface="Segoe UI Black" panose="020B0A02040204020203" pitchFamily="34" charset="0"/>
              </a:rPr>
              <a:t>ồng thời cũng làm lan tỏa trên khắp thế giới</a:t>
            </a:r>
            <a:r>
              <a:rPr lang="en-US" sz="5000" dirty="0">
                <a:solidFill>
                  <a:srgbClr val="FF0000"/>
                </a:solidFill>
                <a:latin typeface="+mj-lt"/>
                <a:ea typeface="Segoe UI Black" panose="020B0A02040204020203" pitchFamily="34" charset="0"/>
              </a:rPr>
              <a:t>/</a:t>
            </a:r>
            <a:endParaRPr lang="vi-VN" sz="5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dirty="0" err="1">
                <a:solidFill>
                  <a:schemeClr val="tx2">
                    <a:lumMod val="75000"/>
                  </a:schemeClr>
                </a:solidFill>
                <a:latin typeface="+mj-lt"/>
                <a:ea typeface="Segoe UI Black" panose="020B0A02040204020203" pitchFamily="34" charset="0"/>
              </a:rPr>
              <a:t>niềm</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vui</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và</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sự</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bình</a:t>
            </a:r>
            <a:r>
              <a:rPr lang="en-US" sz="5400" dirty="0">
                <a:solidFill>
                  <a:schemeClr val="tx2">
                    <a:lumMod val="75000"/>
                  </a:schemeClr>
                </a:solidFill>
                <a:latin typeface="+mj-lt"/>
                <a:ea typeface="Segoe UI Black" panose="020B0A02040204020203" pitchFamily="34" charset="0"/>
              </a:rPr>
              <a:t> an </a:t>
            </a:r>
            <a:r>
              <a:rPr lang="en-US" sz="5400" dirty="0" err="1">
                <a:solidFill>
                  <a:schemeClr val="tx2">
                    <a:lumMod val="75000"/>
                  </a:schemeClr>
                </a:solidFill>
                <a:latin typeface="+mj-lt"/>
                <a:ea typeface="Segoe UI Black" panose="020B0A02040204020203" pitchFamily="34" charset="0"/>
              </a:rPr>
              <a:t>của</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Đấng</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Cứu</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Chuộc</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chúng</a:t>
            </a:r>
            <a:r>
              <a:rPr lang="en-US" sz="5400" dirty="0">
                <a:solidFill>
                  <a:schemeClr val="tx2">
                    <a:lumMod val="75000"/>
                  </a:schemeClr>
                </a:solidFill>
                <a:latin typeface="+mj-lt"/>
                <a:ea typeface="Segoe UI Black" panose="020B0A02040204020203" pitchFamily="34" charset="0"/>
              </a:rPr>
              <a:t> con</a:t>
            </a:r>
            <a:r>
              <a:rPr lang="en-US" sz="5400" dirty="0">
                <a:solidFill>
                  <a:srgbClr val="FF0000"/>
                </a:solidFill>
                <a:latin typeface="+mj-lt"/>
                <a:ea typeface="Segoe UI Black" panose="020B0A02040204020203" pitchFamily="34" charset="0"/>
              </a:rPr>
              <a:t>/</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Xin</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tôn</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vinh</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và</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ngợi</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khen</a:t>
            </a:r>
            <a:r>
              <a:rPr lang="en-US" sz="5400" dirty="0">
                <a:solidFill>
                  <a:schemeClr val="tx2">
                    <a:lumMod val="75000"/>
                  </a:schemeClr>
                </a:solidFill>
                <a:latin typeface="+mj-lt"/>
                <a:ea typeface="Segoe UI Black" panose="020B0A02040204020203" pitchFamily="34" charset="0"/>
              </a:rPr>
              <a:t> Cha </a:t>
            </a:r>
            <a:r>
              <a:rPr lang="en-US" sz="5400" dirty="0" err="1">
                <a:solidFill>
                  <a:schemeClr val="tx2">
                    <a:lumMod val="75000"/>
                  </a:schemeClr>
                </a:solidFill>
                <a:latin typeface="+mj-lt"/>
                <a:ea typeface="Segoe UI Black" panose="020B0A02040204020203" pitchFamily="34" charset="0"/>
              </a:rPr>
              <a:t>là</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Thiên</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Chúa</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chúng</a:t>
            </a:r>
            <a:r>
              <a:rPr lang="en-US" sz="5400" dirty="0">
                <a:solidFill>
                  <a:schemeClr val="tx2">
                    <a:lumMod val="75000"/>
                  </a:schemeClr>
                </a:solidFill>
                <a:latin typeface="+mj-lt"/>
                <a:ea typeface="Segoe UI Black" panose="020B0A02040204020203" pitchFamily="34" charset="0"/>
              </a:rPr>
              <a:t> con</a:t>
            </a:r>
            <a:r>
              <a:rPr lang="en-US" sz="5400" dirty="0">
                <a:solidFill>
                  <a:srgbClr val="FF0000"/>
                </a:solidFill>
                <a:latin typeface="+mj-lt"/>
                <a:ea typeface="Segoe UI Black" panose="020B0A02040204020203" pitchFamily="34" charset="0"/>
              </a:rPr>
              <a:t>/</a:t>
            </a:r>
            <a:r>
              <a:rPr lang="en-US" sz="5400" dirty="0">
                <a:solidFill>
                  <a:schemeClr val="tx2">
                    <a:lumMod val="75000"/>
                  </a:schemeClr>
                </a:solidFill>
                <a:latin typeface="+mj-lt"/>
                <a:ea typeface="Segoe UI Black" panose="020B0A02040204020203" pitchFamily="34" charset="0"/>
              </a:rPr>
              <a:t> Cha </a:t>
            </a:r>
            <a:r>
              <a:rPr lang="en-US" sz="5400" dirty="0" err="1">
                <a:solidFill>
                  <a:schemeClr val="tx2">
                    <a:lumMod val="75000"/>
                  </a:schemeClr>
                </a:solidFill>
                <a:latin typeface="+mj-lt"/>
                <a:ea typeface="Segoe UI Black" panose="020B0A02040204020203" pitchFamily="34" charset="0"/>
              </a:rPr>
              <a:t>đáng</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chúc</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tụng</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mãi</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muôn</a:t>
            </a:r>
            <a:r>
              <a:rPr lang="en-US" sz="5400" dirty="0">
                <a:solidFill>
                  <a:schemeClr val="tx2">
                    <a:lumMod val="75000"/>
                  </a:schemeClr>
                </a:solidFill>
                <a:latin typeface="+mj-lt"/>
                <a:ea typeface="Segoe UI Black" panose="020B0A02040204020203" pitchFamily="34" charset="0"/>
              </a:rPr>
              <a:t> </a:t>
            </a:r>
            <a:r>
              <a:rPr lang="en-US" sz="5400" dirty="0" err="1">
                <a:solidFill>
                  <a:schemeClr val="tx2">
                    <a:lumMod val="75000"/>
                  </a:schemeClr>
                </a:solidFill>
                <a:latin typeface="+mj-lt"/>
                <a:ea typeface="Segoe UI Black" panose="020B0A02040204020203" pitchFamily="34" charset="0"/>
              </a:rPr>
              <a:t>đời</a:t>
            </a:r>
            <a:r>
              <a:rPr lang="en-US" sz="5400" dirty="0">
                <a:solidFill>
                  <a:schemeClr val="tx2">
                    <a:lumMod val="75000"/>
                  </a:schemeClr>
                </a:solidFill>
                <a:latin typeface="+mj-lt"/>
                <a:ea typeface="Segoe UI Black" panose="020B0A02040204020203" pitchFamily="34" charset="0"/>
              </a:rPr>
              <a:t>. </a:t>
            </a:r>
            <a:r>
              <a:rPr lang="en-US" sz="5400" dirty="0">
                <a:solidFill>
                  <a:srgbClr val="C000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4115480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0000"/>
                </a:solidFill>
                <a:effectLst/>
                <a:latin typeface="+mj-lt"/>
              </a:rPr>
              <a:t>Ca </a:t>
            </a:r>
            <a:r>
              <a:rPr lang="en-US" sz="8000" dirty="0" err="1">
                <a:solidFill>
                  <a:srgbClr val="FF0000"/>
                </a:solidFill>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8000" dirty="0" err="1">
                <a:solidFill>
                  <a:srgbClr val="FF0000"/>
                </a:solidFill>
              </a:rPr>
              <a:t>Cầu</a:t>
            </a:r>
            <a:r>
              <a:rPr lang="en-US" sz="8000" dirty="0">
                <a:solidFill>
                  <a:srgbClr val="FF0000"/>
                </a:solidFill>
              </a:rPr>
              <a:t> Xin </a:t>
            </a:r>
            <a:r>
              <a:rPr lang="en-US" sz="8000" dirty="0" err="1">
                <a:solidFill>
                  <a:srgbClr val="FF0000"/>
                </a:solidFill>
              </a:rPr>
              <a:t>Thánh</a:t>
            </a:r>
            <a:r>
              <a:rPr lang="en-US" sz="8000" dirty="0">
                <a:solidFill>
                  <a:srgbClr val="FF0000"/>
                </a:solidFill>
              </a:rPr>
              <a:t> Gia</a:t>
            </a:r>
            <a:r>
              <a:rPr lang="en-US" sz="5400" dirty="0">
                <a:solidFill>
                  <a:srgbClr val="FF0000"/>
                </a:solidFill>
              </a:rPr>
              <a:t/>
            </a:r>
            <a:br>
              <a:rPr lang="en-US" sz="5400" dirty="0">
                <a:solidFill>
                  <a:srgbClr val="FF0000"/>
                </a:solidFill>
              </a:rPr>
            </a:br>
            <a:r>
              <a:rPr lang="en-US" sz="5400" i="1" dirty="0" err="1">
                <a:solidFill>
                  <a:srgbClr val="FF0000"/>
                </a:solidFill>
              </a:rPr>
              <a:t>Phạm</a:t>
            </a:r>
            <a:r>
              <a:rPr lang="en-US" sz="5400" i="1" dirty="0">
                <a:solidFill>
                  <a:srgbClr val="FF0000"/>
                </a:solidFill>
              </a:rPr>
              <a:t> </a:t>
            </a:r>
            <a:r>
              <a:rPr lang="en-US" sz="5400" i="1" dirty="0" err="1">
                <a:solidFill>
                  <a:srgbClr val="FF0000"/>
                </a:solidFill>
              </a:rPr>
              <a:t>Đình</a:t>
            </a:r>
            <a:r>
              <a:rPr lang="en-US" sz="5400" i="1" dirty="0">
                <a:solidFill>
                  <a:srgbClr val="FF0000"/>
                </a:solidFill>
              </a:rPr>
              <a:t> </a:t>
            </a:r>
            <a:r>
              <a:rPr lang="en-US" sz="5400" i="1" dirty="0" err="1">
                <a:solidFill>
                  <a:srgbClr val="FF0000"/>
                </a:solidFill>
              </a:rPr>
              <a:t>Nhu</a:t>
            </a:r>
            <a:r>
              <a:rPr lang="en-US" sz="6000" b="0" i="1" dirty="0">
                <a:solidFill>
                  <a:srgbClr val="FF0000"/>
                </a:solidFill>
                <a:effectLst/>
                <a:latin typeface="+mj-lt"/>
              </a:rPr>
              <a:t/>
            </a:r>
            <a:br>
              <a:rPr lang="en-US" sz="6000" b="0" i="1" dirty="0">
                <a:solidFill>
                  <a:srgbClr val="FF0000"/>
                </a:solidFill>
                <a:effectLst/>
                <a:latin typeface="+mj-lt"/>
              </a:rPr>
            </a:br>
            <a:endParaRPr lang="en-US" sz="6000" b="0" i="1" dirty="0">
              <a:solidFill>
                <a:srgbClr val="FF0000"/>
              </a:solidFill>
              <a:effectLst/>
              <a:latin typeface="+mj-lt"/>
            </a:endParaRPr>
          </a:p>
        </p:txBody>
      </p:sp>
    </p:spTree>
    <p:extLst>
      <p:ext uri="{BB962C8B-B14F-4D97-AF65-F5344CB8AC3E}">
        <p14:creationId xmlns:p14="http://schemas.microsoft.com/office/powerpoint/2010/main" val="4177924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err="1">
                <a:solidFill>
                  <a:srgbClr val="FF0000"/>
                </a:solidFill>
              </a:rPr>
              <a:t>Đk</a:t>
            </a:r>
            <a:r>
              <a:rPr lang="en-US" sz="5800" b="0" u="sng" dirty="0">
                <a:solidFill>
                  <a:srgbClr val="FF0000"/>
                </a:solidFill>
                <a:effectLst/>
              </a:rPr>
              <a:t>:</a:t>
            </a:r>
            <a:r>
              <a:rPr lang="en-US" sz="5800" b="0" dirty="0">
                <a:solidFill>
                  <a:srgbClr val="FF0000"/>
                </a:solidFill>
                <a:effectLst/>
              </a:rPr>
              <a:t> </a:t>
            </a:r>
            <a:r>
              <a:rPr lang="vi-VN" sz="5400" dirty="0">
                <a:solidFill>
                  <a:srgbClr val="002060"/>
                </a:solidFill>
              </a:rPr>
              <a:t>Giu-se trong xóm nhỏ </a:t>
            </a:r>
            <a:r>
              <a:rPr lang="en-US" sz="5400" dirty="0" err="1">
                <a:solidFill>
                  <a:srgbClr val="002060"/>
                </a:solidFill>
              </a:rPr>
              <a:t>khó</a:t>
            </a:r>
            <a:r>
              <a:rPr lang="en-US" sz="5400" dirty="0">
                <a:solidFill>
                  <a:srgbClr val="002060"/>
                </a:solidFill>
              </a:rPr>
              <a:t> </a:t>
            </a:r>
            <a:r>
              <a:rPr lang="en-US" sz="5400" dirty="0" err="1">
                <a:solidFill>
                  <a:srgbClr val="002060"/>
                </a:solidFill>
              </a:rPr>
              <a:t>nghèo</a:t>
            </a:r>
            <a:r>
              <a:rPr lang="vi-VN" sz="5400" dirty="0">
                <a:solidFill>
                  <a:srgbClr val="002060"/>
                </a:solidFill>
              </a:rPr>
              <a:t> thuở xưa. Miền Na-da-rét Thánh Gia Người vui sống. Nêu gương cho tất cả gia đình cần lao. Tình yêu tha thiết với cảnh đời đơn nghèo</a:t>
            </a:r>
            <a:r>
              <a:rPr lang="en-US" sz="5400" dirty="0">
                <a:solidFill>
                  <a:srgbClr val="002060"/>
                </a:solidFill>
              </a:rPr>
              <a:t>.</a:t>
            </a:r>
            <a:endParaRPr lang="vi-VN" sz="5800" dirty="0">
              <a:solidFill>
                <a:srgbClr val="002060"/>
              </a:solidFill>
            </a:endParaRPr>
          </a:p>
        </p:txBody>
      </p:sp>
    </p:spTree>
    <p:extLst>
      <p:ext uri="{BB962C8B-B14F-4D97-AF65-F5344CB8AC3E}">
        <p14:creationId xmlns:p14="http://schemas.microsoft.com/office/powerpoint/2010/main" val="832618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Tk2</a:t>
            </a:r>
            <a:r>
              <a:rPr lang="en-US" sz="5400" b="0" u="sng" dirty="0">
                <a:solidFill>
                  <a:srgbClr val="FF0000"/>
                </a:solidFill>
                <a:effectLst/>
              </a:rPr>
              <a:t>:</a:t>
            </a:r>
            <a:r>
              <a:rPr lang="en-US" sz="5400" b="0" dirty="0">
                <a:solidFill>
                  <a:schemeClr val="bg1"/>
                </a:solidFill>
                <a:effectLst/>
              </a:rPr>
              <a:t> </a:t>
            </a:r>
            <a:r>
              <a:rPr lang="vi-VN" sz="5400" dirty="0">
                <a:solidFill>
                  <a:srgbClr val="002060"/>
                </a:solidFill>
              </a:rPr>
              <a:t>Cho người </a:t>
            </a:r>
            <a:r>
              <a:rPr lang="en-US" sz="5400" dirty="0" err="1">
                <a:solidFill>
                  <a:srgbClr val="002060"/>
                </a:solidFill>
              </a:rPr>
              <a:t>thân</a:t>
            </a:r>
            <a:r>
              <a:rPr lang="en-US" sz="5400" dirty="0">
                <a:solidFill>
                  <a:srgbClr val="002060"/>
                </a:solidFill>
              </a:rPr>
              <a:t> </a:t>
            </a:r>
            <a:r>
              <a:rPr lang="en-US" sz="5400" dirty="0" err="1">
                <a:solidFill>
                  <a:srgbClr val="002060"/>
                </a:solidFill>
              </a:rPr>
              <a:t>mẫu</a:t>
            </a:r>
            <a:r>
              <a:rPr lang="vi-VN" sz="5400" dirty="0">
                <a:solidFill>
                  <a:srgbClr val="002060"/>
                </a:solidFill>
              </a:rPr>
              <a:t> giữ hạnh phúc gia đình, sống vui trong chí hướng trung thành. Nhiệt tâm giáo dục đoàn trẻ thơ dấu yêu, lớn lên trong tình yêu Chúa Trời. </a:t>
            </a:r>
            <a:endParaRPr lang="en-US" sz="5400" b="0" dirty="0">
              <a:solidFill>
                <a:srgbClr val="002060"/>
              </a:solidFill>
              <a:effectLst/>
            </a:endParaRPr>
          </a:p>
        </p:txBody>
      </p:sp>
    </p:spTree>
    <p:extLst>
      <p:ext uri="{BB962C8B-B14F-4D97-AF65-F5344CB8AC3E}">
        <p14:creationId xmlns:p14="http://schemas.microsoft.com/office/powerpoint/2010/main" val="255548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err="1">
                <a:solidFill>
                  <a:srgbClr val="FF0000"/>
                </a:solidFill>
              </a:rPr>
              <a:t>Đk</a:t>
            </a:r>
            <a:r>
              <a:rPr lang="en-US" sz="5800" b="0" u="sng" dirty="0">
                <a:solidFill>
                  <a:srgbClr val="FF0000"/>
                </a:solidFill>
                <a:effectLst/>
              </a:rPr>
              <a:t>:</a:t>
            </a:r>
            <a:r>
              <a:rPr lang="en-US" sz="5800" b="0" dirty="0">
                <a:solidFill>
                  <a:schemeClr val="bg1"/>
                </a:solidFill>
                <a:effectLst/>
              </a:rPr>
              <a:t> </a:t>
            </a:r>
            <a:r>
              <a:rPr lang="vi-VN" sz="5400" dirty="0">
                <a:solidFill>
                  <a:srgbClr val="002060"/>
                </a:solidFill>
              </a:rPr>
              <a:t>Giu-se trong xóm nhỏ </a:t>
            </a:r>
            <a:r>
              <a:rPr lang="en-US" sz="5400" dirty="0" err="1">
                <a:solidFill>
                  <a:srgbClr val="002060"/>
                </a:solidFill>
              </a:rPr>
              <a:t>khó</a:t>
            </a:r>
            <a:r>
              <a:rPr lang="en-US" sz="5400" dirty="0">
                <a:solidFill>
                  <a:srgbClr val="002060"/>
                </a:solidFill>
              </a:rPr>
              <a:t> </a:t>
            </a:r>
            <a:r>
              <a:rPr lang="en-US" sz="5400" dirty="0" err="1">
                <a:solidFill>
                  <a:srgbClr val="002060"/>
                </a:solidFill>
              </a:rPr>
              <a:t>nghèo</a:t>
            </a:r>
            <a:r>
              <a:rPr lang="en-US" sz="5400" dirty="0">
                <a:solidFill>
                  <a:srgbClr val="002060"/>
                </a:solidFill>
              </a:rPr>
              <a:t> </a:t>
            </a:r>
            <a:r>
              <a:rPr lang="vi-VN" sz="5400" dirty="0">
                <a:solidFill>
                  <a:srgbClr val="002060"/>
                </a:solidFill>
              </a:rPr>
              <a:t>thuở xưa. Miền Na-da-rét Thánh Gia Người vui sống. Nêu gương cho tất cả gia đình cần lao. Tình yêu tha thiết với cảnh đời đơn nghèo</a:t>
            </a:r>
            <a:r>
              <a:rPr lang="en-US" sz="5400" dirty="0">
                <a:solidFill>
                  <a:srgbClr val="002060"/>
                </a:solidFill>
              </a:rPr>
              <a:t>.</a:t>
            </a:r>
            <a:endParaRPr lang="vi-VN" sz="5800" dirty="0">
              <a:solidFill>
                <a:srgbClr val="002060"/>
              </a:solidFill>
            </a:endParaRPr>
          </a:p>
        </p:txBody>
      </p:sp>
    </p:spTree>
    <p:extLst>
      <p:ext uri="{BB962C8B-B14F-4D97-AF65-F5344CB8AC3E}">
        <p14:creationId xmlns:p14="http://schemas.microsoft.com/office/powerpoint/2010/main" val="262546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0000"/>
                </a:solidFill>
                <a:effectLst/>
                <a:latin typeface="+mj-lt"/>
              </a:rPr>
              <a:t>Ca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8000" b="0" dirty="0" err="1">
                <a:solidFill>
                  <a:srgbClr val="FF0000"/>
                </a:solidFill>
                <a:effectLst/>
                <a:latin typeface="+mj-lt"/>
              </a:rPr>
              <a:t>Vào</a:t>
            </a:r>
            <a:r>
              <a:rPr lang="en-US" sz="8000" b="0" dirty="0">
                <a:solidFill>
                  <a:srgbClr val="FF0000"/>
                </a:solidFill>
                <a:effectLst/>
                <a:latin typeface="+mj-lt"/>
              </a:rPr>
              <a:t> </a:t>
            </a:r>
            <a:r>
              <a:rPr lang="en-US" sz="8000" b="0" dirty="0" err="1">
                <a:solidFill>
                  <a:srgbClr val="FF0000"/>
                </a:solidFill>
                <a:effectLst/>
                <a:latin typeface="+mj-lt"/>
              </a:rPr>
              <a:t>Thánh</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000" b="0" dirty="0" err="1">
                <a:solidFill>
                  <a:srgbClr val="FF0000"/>
                </a:solidFill>
                <a:effectLst/>
                <a:latin typeface="+mj-lt"/>
              </a:rPr>
              <a:t>Lm</a:t>
            </a:r>
            <a:r>
              <a:rPr lang="en-US" sz="6000" b="0" dirty="0">
                <a:solidFill>
                  <a:srgbClr val="FF0000"/>
                </a:solidFill>
                <a:effectLst/>
                <a:latin typeface="+mj-lt"/>
              </a:rPr>
              <a:t>. </a:t>
            </a:r>
            <a:r>
              <a:rPr lang="en-US" sz="6000" b="0" dirty="0" err="1">
                <a:solidFill>
                  <a:srgbClr val="FF0000"/>
                </a:solidFill>
                <a:effectLst/>
                <a:latin typeface="+mj-lt"/>
              </a:rPr>
              <a:t>Nguyễn</a:t>
            </a:r>
            <a:r>
              <a:rPr lang="en-US" sz="6000" b="0" dirty="0">
                <a:solidFill>
                  <a:srgbClr val="FF0000"/>
                </a:solidFill>
                <a:effectLst/>
                <a:latin typeface="+mj-lt"/>
              </a:rPr>
              <a:t> </a:t>
            </a:r>
            <a:r>
              <a:rPr lang="en-US" sz="6000" b="0" i="1" dirty="0" err="1">
                <a:solidFill>
                  <a:srgbClr val="FF0000"/>
                </a:solidFill>
                <a:effectLst/>
                <a:latin typeface="+mj-lt"/>
              </a:rPr>
              <a:t>Duy</a:t>
            </a:r>
            <a:r>
              <a:rPr lang="en-US" sz="6000" b="0" i="1" dirty="0">
                <a:solidFill>
                  <a:srgbClr val="FF0000"/>
                </a:solidFill>
                <a:effectLst/>
                <a:latin typeface="+mj-lt"/>
              </a:rPr>
              <a:t/>
            </a:r>
            <a:br>
              <a:rPr lang="en-US" sz="6000" b="0" i="1" dirty="0">
                <a:solidFill>
                  <a:srgbClr val="FF0000"/>
                </a:solidFill>
                <a:effectLst/>
                <a:latin typeface="+mj-lt"/>
              </a:rPr>
            </a:br>
            <a:endParaRPr lang="en-US" sz="6000" b="0" i="1" dirty="0">
              <a:solidFill>
                <a:srgbClr val="FF0000"/>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21713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0000"/>
                </a:solidFill>
                <a:effectLst/>
                <a:latin typeface="+mj-lt"/>
              </a:rPr>
              <a:t>Đk</a:t>
            </a:r>
            <a:r>
              <a:rPr lang="vi-VN" sz="5200" b="0" u="sng" dirty="0">
                <a:solidFill>
                  <a:srgbClr val="FF0000"/>
                </a:solidFill>
                <a:effectLst/>
                <a:latin typeface="+mj-lt"/>
              </a:rPr>
              <a:t>:</a:t>
            </a:r>
            <a:r>
              <a:rPr lang="vi-VN" sz="5200" b="0" dirty="0">
                <a:solidFill>
                  <a:schemeClr val="bg1"/>
                </a:solidFill>
                <a:effectLst/>
                <a:latin typeface="+mj-lt"/>
              </a:rPr>
              <a:t> </a:t>
            </a:r>
            <a:r>
              <a:rPr lang="vi-VN" sz="5400" dirty="0">
                <a:solidFill>
                  <a:srgbClr val="002060"/>
                </a:solidFill>
              </a:rPr>
              <a:t>Lòng con hân hoan tin tưởng và hy vọng, cùng với anh em chung lời ngợi khen Chúa.</a:t>
            </a:r>
            <a:r>
              <a:rPr lang="en-US" sz="5400" dirty="0">
                <a:solidFill>
                  <a:srgbClr val="002060"/>
                </a:solidFill>
              </a:rPr>
              <a:t> </a:t>
            </a:r>
            <a:r>
              <a:rPr lang="en-US" sz="5400" dirty="0" err="1">
                <a:solidFill>
                  <a:srgbClr val="002060"/>
                </a:solidFill>
              </a:rPr>
              <a:t>Hợp</a:t>
            </a:r>
            <a:r>
              <a:rPr lang="en-US" sz="5400" dirty="0">
                <a:solidFill>
                  <a:srgbClr val="002060"/>
                </a:solidFill>
              </a:rPr>
              <a:t> </a:t>
            </a:r>
            <a:r>
              <a:rPr lang="en-US" sz="5400" dirty="0" err="1">
                <a:solidFill>
                  <a:srgbClr val="002060"/>
                </a:solidFill>
              </a:rPr>
              <a:t>trong</a:t>
            </a:r>
            <a:r>
              <a:rPr lang="en-US" sz="5400" dirty="0">
                <a:solidFill>
                  <a:srgbClr val="002060"/>
                </a:solidFill>
              </a:rPr>
              <a:t> </a:t>
            </a:r>
            <a:r>
              <a:rPr lang="en-US" sz="5400" dirty="0" err="1">
                <a:solidFill>
                  <a:srgbClr val="002060"/>
                </a:solidFill>
              </a:rPr>
              <a:t>Giê-su</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một</a:t>
            </a:r>
            <a:r>
              <a:rPr lang="en-US" sz="5400" dirty="0">
                <a:solidFill>
                  <a:srgbClr val="002060"/>
                </a:solidFill>
              </a:rPr>
              <a:t> </a:t>
            </a:r>
            <a:r>
              <a:rPr lang="en-US" sz="5400" dirty="0" err="1">
                <a:solidFill>
                  <a:srgbClr val="002060"/>
                </a:solidFill>
              </a:rPr>
              <a:t>thân</a:t>
            </a:r>
            <a:r>
              <a:rPr lang="en-US" sz="5400" dirty="0">
                <a:solidFill>
                  <a:srgbClr val="002060"/>
                </a:solidFill>
              </a:rPr>
              <a:t> </a:t>
            </a:r>
            <a:r>
              <a:rPr lang="en-US" sz="5400" dirty="0" err="1">
                <a:solidFill>
                  <a:srgbClr val="002060"/>
                </a:solidFill>
              </a:rPr>
              <a:t>duy</a:t>
            </a:r>
            <a:r>
              <a:rPr lang="en-US" sz="5400" dirty="0">
                <a:solidFill>
                  <a:srgbClr val="002060"/>
                </a:solidFill>
              </a:rPr>
              <a:t> </a:t>
            </a:r>
            <a:r>
              <a:rPr lang="en-US" sz="5400" dirty="0" err="1">
                <a:solidFill>
                  <a:srgbClr val="002060"/>
                </a:solidFill>
              </a:rPr>
              <a:t>nhất</a:t>
            </a:r>
            <a:r>
              <a:rPr lang="en-US" sz="5400" dirty="0">
                <a:solidFill>
                  <a:srgbClr val="002060"/>
                </a:solidFill>
              </a:rPr>
              <a:t>, </a:t>
            </a:r>
            <a:r>
              <a:rPr lang="en-US" sz="5400" dirty="0" err="1">
                <a:solidFill>
                  <a:srgbClr val="002060"/>
                </a:solidFill>
              </a:rPr>
              <a:t>hiến</a:t>
            </a:r>
            <a:r>
              <a:rPr lang="en-US" sz="5400" dirty="0">
                <a:solidFill>
                  <a:srgbClr val="002060"/>
                </a:solidFill>
              </a:rPr>
              <a:t> </a:t>
            </a:r>
            <a:r>
              <a:rPr lang="en-US" sz="5400" dirty="0" err="1">
                <a:solidFill>
                  <a:srgbClr val="002060"/>
                </a:solidFill>
              </a:rPr>
              <a:t>dâng</a:t>
            </a:r>
            <a:r>
              <a:rPr lang="en-US" sz="5400" dirty="0">
                <a:solidFill>
                  <a:srgbClr val="002060"/>
                </a:solidFill>
              </a:rPr>
              <a:t> </a:t>
            </a:r>
            <a:r>
              <a:rPr lang="en-US" sz="5400" dirty="0" err="1">
                <a:solidFill>
                  <a:srgbClr val="002060"/>
                </a:solidFill>
              </a:rPr>
              <a:t>cuộc</a:t>
            </a:r>
            <a:r>
              <a:rPr lang="en-US" sz="5400" dirty="0">
                <a:solidFill>
                  <a:srgbClr val="002060"/>
                </a:solidFill>
              </a:rPr>
              <a:t> </a:t>
            </a:r>
            <a:r>
              <a:rPr lang="en-US" sz="5400" dirty="0" err="1">
                <a:solidFill>
                  <a:srgbClr val="002060"/>
                </a:solidFill>
              </a:rPr>
              <a:t>đời</a:t>
            </a:r>
            <a:r>
              <a:rPr lang="en-US" sz="5400" dirty="0">
                <a:solidFill>
                  <a:srgbClr val="002060"/>
                </a:solidFill>
              </a:rPr>
              <a:t> </a:t>
            </a:r>
            <a:r>
              <a:rPr lang="en-US" sz="5400" dirty="0" err="1">
                <a:solidFill>
                  <a:srgbClr val="002060"/>
                </a:solidFill>
              </a:rPr>
              <a:t>làm</a:t>
            </a:r>
            <a:r>
              <a:rPr lang="en-US" sz="5400" dirty="0">
                <a:solidFill>
                  <a:srgbClr val="002060"/>
                </a:solidFill>
              </a:rPr>
              <a:t> </a:t>
            </a:r>
            <a:r>
              <a:rPr lang="en-US" sz="5400" dirty="0" err="1">
                <a:solidFill>
                  <a:srgbClr val="002060"/>
                </a:solidFill>
              </a:rPr>
              <a:t>của</a:t>
            </a:r>
            <a:r>
              <a:rPr lang="en-US" sz="5400" dirty="0">
                <a:solidFill>
                  <a:srgbClr val="002060"/>
                </a:solidFill>
              </a:rPr>
              <a:t> </a:t>
            </a:r>
            <a:r>
              <a:rPr lang="en-US" sz="5400" dirty="0" err="1">
                <a:solidFill>
                  <a:srgbClr val="002060"/>
                </a:solidFill>
              </a:rPr>
              <a:t>lễ</a:t>
            </a:r>
            <a:r>
              <a:rPr lang="en-US" sz="5400" dirty="0">
                <a:solidFill>
                  <a:srgbClr val="002060"/>
                </a:solidFill>
              </a:rPr>
              <a:t> </a:t>
            </a:r>
            <a:r>
              <a:rPr lang="en-US" sz="5400" dirty="0" err="1">
                <a:solidFill>
                  <a:srgbClr val="002060"/>
                </a:solidFill>
              </a:rPr>
              <a:t>tình</a:t>
            </a:r>
            <a:r>
              <a:rPr lang="en-US" sz="5400" dirty="0">
                <a:solidFill>
                  <a:srgbClr val="002060"/>
                </a:solidFill>
              </a:rPr>
              <a:t> </a:t>
            </a:r>
            <a:r>
              <a:rPr lang="en-US" sz="5400" dirty="0" err="1">
                <a:solidFill>
                  <a:srgbClr val="002060"/>
                </a:solidFill>
              </a:rPr>
              <a:t>yêu</a:t>
            </a:r>
            <a:r>
              <a:rPr lang="en-US" sz="5400" dirty="0">
                <a:solidFill>
                  <a:srgbClr val="002060"/>
                </a:solidFill>
              </a:rPr>
              <a:t>.</a:t>
            </a:r>
            <a:endParaRPr lang="vi-VN" sz="5200" dirty="0">
              <a:solidFill>
                <a:srgbClr val="002060"/>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u="sng" dirty="0">
                <a:solidFill>
                  <a:srgbClr val="FF0000"/>
                </a:solidFill>
                <a:latin typeface="+mj-lt"/>
              </a:rPr>
              <a:t>T</a:t>
            </a:r>
            <a:r>
              <a:rPr lang="en-US" sz="5800" b="0" u="sng" dirty="0">
                <a:solidFill>
                  <a:srgbClr val="FF0000"/>
                </a:solidFill>
                <a:effectLst/>
                <a:latin typeface="+mj-lt"/>
              </a:rPr>
              <a:t>k1</a:t>
            </a:r>
            <a:r>
              <a:rPr lang="vi-VN" sz="5800" b="0" u="sng" dirty="0">
                <a:solidFill>
                  <a:srgbClr val="FF0000"/>
                </a:solidFill>
                <a:effectLst/>
                <a:latin typeface="+mj-lt"/>
              </a:rPr>
              <a:t>:</a:t>
            </a:r>
            <a:r>
              <a:rPr lang="en-US" sz="5800" dirty="0">
                <a:solidFill>
                  <a:schemeClr val="bg1"/>
                </a:solidFill>
                <a:latin typeface="+mj-lt"/>
              </a:rPr>
              <a:t> </a:t>
            </a:r>
            <a:r>
              <a:rPr lang="vi-VN" sz="5800" dirty="0">
                <a:solidFill>
                  <a:srgbClr val="002060"/>
                </a:solidFill>
                <a:latin typeface="+mj-lt"/>
              </a:rPr>
              <a:t>Bao đêm ngày lòng con</a:t>
            </a:r>
            <a:r>
              <a:rPr lang="en-US" sz="5800" dirty="0">
                <a:solidFill>
                  <a:srgbClr val="002060"/>
                </a:solidFill>
                <a:latin typeface="+mj-lt"/>
              </a:rPr>
              <a:t> </a:t>
            </a:r>
            <a:r>
              <a:rPr lang="en-US" sz="5800" dirty="0" err="1">
                <a:solidFill>
                  <a:srgbClr val="002060"/>
                </a:solidFill>
                <a:latin typeface="+mj-lt"/>
              </a:rPr>
              <a:t>luôn</a:t>
            </a:r>
            <a:r>
              <a:rPr lang="en-US" sz="5800" dirty="0">
                <a:solidFill>
                  <a:srgbClr val="002060"/>
                </a:solidFill>
                <a:latin typeface="+mj-lt"/>
              </a:rPr>
              <a:t> </a:t>
            </a:r>
            <a:r>
              <a:rPr lang="en-US" sz="5800" dirty="0" err="1">
                <a:solidFill>
                  <a:srgbClr val="002060"/>
                </a:solidFill>
                <a:latin typeface="+mj-lt"/>
              </a:rPr>
              <a:t>khấn</a:t>
            </a:r>
            <a:r>
              <a:rPr lang="en-US" sz="5800" dirty="0">
                <a:solidFill>
                  <a:srgbClr val="002060"/>
                </a:solidFill>
                <a:latin typeface="+mj-lt"/>
              </a:rPr>
              <a:t> </a:t>
            </a:r>
            <a:r>
              <a:rPr lang="en-US" sz="5800" dirty="0" err="1">
                <a:solidFill>
                  <a:srgbClr val="002060"/>
                </a:solidFill>
                <a:latin typeface="+mj-lt"/>
              </a:rPr>
              <a:t>nguyện</a:t>
            </a:r>
            <a:r>
              <a:rPr lang="vi-VN" sz="5800" dirty="0">
                <a:solidFill>
                  <a:srgbClr val="002060"/>
                </a:solidFill>
                <a:latin typeface="+mj-lt"/>
              </a:rPr>
              <a:t>,</a:t>
            </a:r>
            <a:r>
              <a:rPr lang="en-US" sz="5800" dirty="0">
                <a:solidFill>
                  <a:srgbClr val="002060"/>
                </a:solidFill>
                <a:latin typeface="+mj-lt"/>
              </a:rPr>
              <a:t> </a:t>
            </a:r>
            <a:r>
              <a:rPr lang="en-US" sz="5800" dirty="0" err="1">
                <a:solidFill>
                  <a:srgbClr val="002060"/>
                </a:solidFill>
                <a:latin typeface="+mj-lt"/>
              </a:rPr>
              <a:t>đến</a:t>
            </a:r>
            <a:r>
              <a:rPr lang="en-US" sz="5800" dirty="0">
                <a:solidFill>
                  <a:srgbClr val="002060"/>
                </a:solidFill>
                <a:latin typeface="+mj-lt"/>
              </a:rPr>
              <a:t> </a:t>
            </a:r>
            <a:r>
              <a:rPr lang="en-US" sz="5800" dirty="0" err="1">
                <a:solidFill>
                  <a:srgbClr val="002060"/>
                </a:solidFill>
                <a:latin typeface="+mj-lt"/>
              </a:rPr>
              <a:t>thánh</a:t>
            </a:r>
            <a:r>
              <a:rPr lang="en-US" sz="5800" dirty="0">
                <a:solidFill>
                  <a:srgbClr val="002060"/>
                </a:solidFill>
                <a:latin typeface="+mj-lt"/>
              </a:rPr>
              <a:t> </a:t>
            </a:r>
            <a:r>
              <a:rPr lang="vi-VN" sz="5800" dirty="0">
                <a:solidFill>
                  <a:srgbClr val="002060"/>
                </a:solidFill>
                <a:latin typeface="+mj-lt"/>
              </a:rPr>
              <a:t>điện</a:t>
            </a:r>
            <a:r>
              <a:rPr lang="en-US" sz="5800" dirty="0">
                <a:solidFill>
                  <a:srgbClr val="002060"/>
                </a:solidFill>
                <a:latin typeface="+mj-lt"/>
              </a:rPr>
              <a:t> </a:t>
            </a:r>
            <a:r>
              <a:rPr lang="en-US" sz="5800" dirty="0" err="1">
                <a:solidFill>
                  <a:srgbClr val="002060"/>
                </a:solidFill>
                <a:latin typeface="+mj-lt"/>
              </a:rPr>
              <a:t>tìm</a:t>
            </a:r>
            <a:r>
              <a:rPr lang="en-US" sz="5800" dirty="0">
                <a:solidFill>
                  <a:srgbClr val="002060"/>
                </a:solidFill>
                <a:latin typeface="+mj-lt"/>
              </a:rPr>
              <a:t> </a:t>
            </a:r>
            <a:r>
              <a:rPr lang="en-US" sz="5800" dirty="0" err="1">
                <a:solidFill>
                  <a:srgbClr val="002060"/>
                </a:solidFill>
                <a:latin typeface="+mj-lt"/>
              </a:rPr>
              <a:t>sức</a:t>
            </a:r>
            <a:r>
              <a:rPr lang="en-US" sz="5800" dirty="0">
                <a:solidFill>
                  <a:srgbClr val="002060"/>
                </a:solidFill>
                <a:latin typeface="+mj-lt"/>
              </a:rPr>
              <a:t> </a:t>
            </a:r>
            <a:r>
              <a:rPr lang="en-US" sz="5800" dirty="0" err="1">
                <a:solidFill>
                  <a:srgbClr val="002060"/>
                </a:solidFill>
                <a:latin typeface="+mj-lt"/>
              </a:rPr>
              <a:t>sống</a:t>
            </a:r>
            <a:r>
              <a:rPr lang="en-US" sz="5800" dirty="0">
                <a:solidFill>
                  <a:srgbClr val="002060"/>
                </a:solidFill>
                <a:latin typeface="+mj-lt"/>
              </a:rPr>
              <a:t> </a:t>
            </a:r>
            <a:r>
              <a:rPr lang="en-US" sz="5800" dirty="0" err="1">
                <a:solidFill>
                  <a:srgbClr val="002060"/>
                </a:solidFill>
                <a:latin typeface="+mj-lt"/>
              </a:rPr>
              <a:t>vô</a:t>
            </a:r>
            <a:r>
              <a:rPr lang="en-US" sz="5800" dirty="0">
                <a:solidFill>
                  <a:srgbClr val="002060"/>
                </a:solidFill>
                <a:latin typeface="+mj-lt"/>
              </a:rPr>
              <a:t> </a:t>
            </a:r>
            <a:r>
              <a:rPr lang="en-US" sz="5800" dirty="0" err="1">
                <a:solidFill>
                  <a:srgbClr val="002060"/>
                </a:solidFill>
                <a:latin typeface="+mj-lt"/>
              </a:rPr>
              <a:t>biên</a:t>
            </a:r>
            <a:r>
              <a:rPr lang="en-US" sz="5800" dirty="0">
                <a:solidFill>
                  <a:srgbClr val="002060"/>
                </a:solidFill>
                <a:latin typeface="+mj-lt"/>
              </a:rPr>
              <a:t>. Con </a:t>
            </a:r>
            <a:r>
              <a:rPr lang="en-US" sz="5800" dirty="0" err="1">
                <a:solidFill>
                  <a:srgbClr val="002060"/>
                </a:solidFill>
                <a:latin typeface="+mj-lt"/>
              </a:rPr>
              <a:t>đêm</a:t>
            </a:r>
            <a:r>
              <a:rPr lang="en-US" sz="5800" dirty="0">
                <a:solidFill>
                  <a:srgbClr val="002060"/>
                </a:solidFill>
                <a:latin typeface="+mj-lt"/>
              </a:rPr>
              <a:t> </a:t>
            </a:r>
            <a:r>
              <a:rPr lang="en-US" sz="5800" dirty="0" err="1">
                <a:solidFill>
                  <a:srgbClr val="002060"/>
                </a:solidFill>
                <a:latin typeface="+mj-lt"/>
              </a:rPr>
              <a:t>ngày</a:t>
            </a:r>
            <a:r>
              <a:rPr lang="en-US" sz="5800" dirty="0">
                <a:solidFill>
                  <a:srgbClr val="002060"/>
                </a:solidFill>
                <a:latin typeface="+mj-lt"/>
              </a:rPr>
              <a:t> </a:t>
            </a:r>
            <a:r>
              <a:rPr lang="en-US" sz="5800" dirty="0" err="1">
                <a:solidFill>
                  <a:srgbClr val="002060"/>
                </a:solidFill>
                <a:latin typeface="+mj-lt"/>
              </a:rPr>
              <a:t>hằng</a:t>
            </a:r>
            <a:r>
              <a:rPr lang="en-US" sz="5800" dirty="0">
                <a:solidFill>
                  <a:srgbClr val="002060"/>
                </a:solidFill>
                <a:latin typeface="+mj-lt"/>
              </a:rPr>
              <a:t> m</a:t>
            </a:r>
            <a:r>
              <a:rPr lang="vi-VN" sz="5800" dirty="0">
                <a:solidFill>
                  <a:srgbClr val="002060"/>
                </a:solidFill>
                <a:latin typeface="+mj-lt"/>
              </a:rPr>
              <a:t>ơ</a:t>
            </a:r>
            <a:r>
              <a:rPr lang="en-US" sz="5800" dirty="0">
                <a:solidFill>
                  <a:srgbClr val="002060"/>
                </a:solidFill>
                <a:latin typeface="+mj-lt"/>
              </a:rPr>
              <a:t> </a:t>
            </a:r>
            <a:r>
              <a:rPr lang="en-US" sz="5800" dirty="0" err="1">
                <a:solidFill>
                  <a:srgbClr val="002060"/>
                </a:solidFill>
                <a:latin typeface="+mj-lt"/>
              </a:rPr>
              <a:t>về</a:t>
            </a:r>
            <a:r>
              <a:rPr lang="en-US" sz="5800" dirty="0">
                <a:solidFill>
                  <a:srgbClr val="002060"/>
                </a:solidFill>
                <a:latin typeface="+mj-lt"/>
              </a:rPr>
              <a:t> </a:t>
            </a:r>
            <a:r>
              <a:rPr lang="en-US" sz="5800" dirty="0" err="1">
                <a:solidFill>
                  <a:srgbClr val="002060"/>
                </a:solidFill>
                <a:latin typeface="+mj-lt"/>
              </a:rPr>
              <a:t>bên</a:t>
            </a:r>
            <a:r>
              <a:rPr lang="en-US" sz="5800" dirty="0">
                <a:solidFill>
                  <a:srgbClr val="002060"/>
                </a:solidFill>
                <a:latin typeface="+mj-lt"/>
              </a:rPr>
              <a:t> </a:t>
            </a:r>
            <a:r>
              <a:rPr lang="en-US" sz="5800" dirty="0" err="1">
                <a:solidFill>
                  <a:srgbClr val="002060"/>
                </a:solidFill>
                <a:latin typeface="+mj-lt"/>
              </a:rPr>
              <a:t>Chúa</a:t>
            </a:r>
            <a:r>
              <a:rPr lang="en-US" sz="5800" dirty="0">
                <a:solidFill>
                  <a:srgbClr val="002060"/>
                </a:solidFill>
                <a:latin typeface="+mj-lt"/>
              </a:rPr>
              <a:t>, </a:t>
            </a:r>
            <a:r>
              <a:rPr lang="en-US" sz="5800" dirty="0" err="1">
                <a:solidFill>
                  <a:srgbClr val="002060"/>
                </a:solidFill>
                <a:latin typeface="+mj-lt"/>
              </a:rPr>
              <a:t>Chúa</a:t>
            </a:r>
            <a:r>
              <a:rPr lang="en-US" sz="5800" dirty="0">
                <a:solidFill>
                  <a:srgbClr val="002060"/>
                </a:solidFill>
                <a:latin typeface="+mj-lt"/>
              </a:rPr>
              <a:t> </a:t>
            </a:r>
            <a:r>
              <a:rPr lang="en-US" sz="5800" dirty="0" err="1">
                <a:solidFill>
                  <a:srgbClr val="002060"/>
                </a:solidFill>
                <a:latin typeface="+mj-lt"/>
              </a:rPr>
              <a:t>chính</a:t>
            </a:r>
            <a:r>
              <a:rPr lang="en-US" sz="5800" dirty="0">
                <a:solidFill>
                  <a:srgbClr val="002060"/>
                </a:solidFill>
                <a:latin typeface="+mj-lt"/>
              </a:rPr>
              <a:t> </a:t>
            </a:r>
            <a:r>
              <a:rPr lang="en-US" sz="5800" dirty="0" err="1">
                <a:solidFill>
                  <a:srgbClr val="002060"/>
                </a:solidFill>
                <a:latin typeface="+mj-lt"/>
              </a:rPr>
              <a:t>là</a:t>
            </a:r>
            <a:r>
              <a:rPr lang="en-US" sz="5800" dirty="0">
                <a:solidFill>
                  <a:srgbClr val="002060"/>
                </a:solidFill>
                <a:latin typeface="+mj-lt"/>
              </a:rPr>
              <a:t> </a:t>
            </a:r>
            <a:r>
              <a:rPr lang="en-US" sz="5800" dirty="0" err="1">
                <a:solidFill>
                  <a:srgbClr val="002060"/>
                </a:solidFill>
                <a:latin typeface="+mj-lt"/>
              </a:rPr>
              <a:t>nguồn</a:t>
            </a:r>
            <a:r>
              <a:rPr lang="en-US" sz="5800" dirty="0">
                <a:solidFill>
                  <a:srgbClr val="002060"/>
                </a:solidFill>
                <a:latin typeface="+mj-lt"/>
              </a:rPr>
              <a:t> </a:t>
            </a:r>
            <a:r>
              <a:rPr lang="en-US" sz="5800" dirty="0" err="1">
                <a:solidFill>
                  <a:srgbClr val="002060"/>
                </a:solidFill>
                <a:latin typeface="+mj-lt"/>
              </a:rPr>
              <a:t>suối</a:t>
            </a:r>
            <a:r>
              <a:rPr lang="en-US" sz="5800" dirty="0">
                <a:solidFill>
                  <a:srgbClr val="002060"/>
                </a:solidFill>
                <a:latin typeface="+mj-lt"/>
              </a:rPr>
              <a:t> </a:t>
            </a:r>
            <a:r>
              <a:rPr lang="en-US" sz="5800" dirty="0" err="1">
                <a:solidFill>
                  <a:srgbClr val="002060"/>
                </a:solidFill>
                <a:latin typeface="+mj-lt"/>
              </a:rPr>
              <a:t>bình</a:t>
            </a:r>
            <a:r>
              <a:rPr lang="en-US" sz="5800" dirty="0">
                <a:solidFill>
                  <a:srgbClr val="002060"/>
                </a:solidFill>
                <a:latin typeface="+mj-lt"/>
              </a:rPr>
              <a:t> </a:t>
            </a:r>
            <a:r>
              <a:rPr lang="en-US" sz="5800" dirty="0" err="1">
                <a:solidFill>
                  <a:srgbClr val="002060"/>
                </a:solidFill>
                <a:latin typeface="+mj-lt"/>
              </a:rPr>
              <a:t>yên</a:t>
            </a:r>
            <a:r>
              <a:rPr lang="en-US" sz="5800" dirty="0">
                <a:solidFill>
                  <a:srgbClr val="002060"/>
                </a:solidFill>
                <a:latin typeface="+mj-lt"/>
              </a:rPr>
              <a:t>. </a:t>
            </a:r>
            <a:r>
              <a:rPr lang="vi-VN" sz="5800" dirty="0">
                <a:solidFill>
                  <a:srgbClr val="002060"/>
                </a:solidFill>
                <a:latin typeface="+mj-lt"/>
              </a:rPr>
              <a:t> </a:t>
            </a:r>
          </a:p>
        </p:txBody>
      </p:sp>
    </p:spTree>
    <p:extLst>
      <p:ext uri="{BB962C8B-B14F-4D97-AF65-F5344CB8AC3E}">
        <p14:creationId xmlns:p14="http://schemas.microsoft.com/office/powerpoint/2010/main" val="23150327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0000"/>
                </a:solidFill>
                <a:effectLst/>
                <a:latin typeface="+mj-lt"/>
              </a:rPr>
              <a:t>Đk</a:t>
            </a:r>
            <a:r>
              <a:rPr lang="vi-VN" sz="5200" b="0" u="sng" dirty="0">
                <a:solidFill>
                  <a:srgbClr val="FF0000"/>
                </a:solidFill>
                <a:effectLst/>
                <a:latin typeface="+mj-lt"/>
              </a:rPr>
              <a:t>:</a:t>
            </a:r>
            <a:r>
              <a:rPr lang="vi-VN" sz="5200" b="0" dirty="0">
                <a:solidFill>
                  <a:schemeClr val="bg1"/>
                </a:solidFill>
                <a:effectLst/>
                <a:latin typeface="+mj-lt"/>
              </a:rPr>
              <a:t> </a:t>
            </a:r>
            <a:r>
              <a:rPr lang="vi-VN" sz="5400" dirty="0">
                <a:solidFill>
                  <a:srgbClr val="002060"/>
                </a:solidFill>
              </a:rPr>
              <a:t>Lòng con hân hoan tin tưởng và hy vọng, cùng với anh em chung lời ngợi khen Chúa.</a:t>
            </a:r>
            <a:r>
              <a:rPr lang="en-US" sz="5400" dirty="0">
                <a:solidFill>
                  <a:srgbClr val="002060"/>
                </a:solidFill>
              </a:rPr>
              <a:t> </a:t>
            </a:r>
            <a:r>
              <a:rPr lang="en-US" sz="5400" dirty="0" err="1">
                <a:solidFill>
                  <a:srgbClr val="002060"/>
                </a:solidFill>
              </a:rPr>
              <a:t>Hợp</a:t>
            </a:r>
            <a:r>
              <a:rPr lang="en-US" sz="5400" dirty="0">
                <a:solidFill>
                  <a:srgbClr val="002060"/>
                </a:solidFill>
              </a:rPr>
              <a:t> </a:t>
            </a:r>
            <a:r>
              <a:rPr lang="en-US" sz="5400" dirty="0" err="1">
                <a:solidFill>
                  <a:srgbClr val="002060"/>
                </a:solidFill>
              </a:rPr>
              <a:t>trong</a:t>
            </a:r>
            <a:r>
              <a:rPr lang="en-US" sz="5400" dirty="0">
                <a:solidFill>
                  <a:srgbClr val="002060"/>
                </a:solidFill>
              </a:rPr>
              <a:t> </a:t>
            </a:r>
            <a:r>
              <a:rPr lang="en-US" sz="5400" dirty="0" err="1">
                <a:solidFill>
                  <a:srgbClr val="002060"/>
                </a:solidFill>
              </a:rPr>
              <a:t>Giê-su</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một</a:t>
            </a:r>
            <a:r>
              <a:rPr lang="en-US" sz="5400" dirty="0">
                <a:solidFill>
                  <a:srgbClr val="002060"/>
                </a:solidFill>
              </a:rPr>
              <a:t> </a:t>
            </a:r>
            <a:r>
              <a:rPr lang="en-US" sz="5400" dirty="0" err="1">
                <a:solidFill>
                  <a:srgbClr val="002060"/>
                </a:solidFill>
              </a:rPr>
              <a:t>thân</a:t>
            </a:r>
            <a:r>
              <a:rPr lang="en-US" sz="5400" dirty="0">
                <a:solidFill>
                  <a:srgbClr val="002060"/>
                </a:solidFill>
              </a:rPr>
              <a:t> </a:t>
            </a:r>
            <a:r>
              <a:rPr lang="en-US" sz="5400" dirty="0" err="1">
                <a:solidFill>
                  <a:srgbClr val="002060"/>
                </a:solidFill>
              </a:rPr>
              <a:t>duy</a:t>
            </a:r>
            <a:r>
              <a:rPr lang="en-US" sz="5400" dirty="0">
                <a:solidFill>
                  <a:srgbClr val="002060"/>
                </a:solidFill>
              </a:rPr>
              <a:t> </a:t>
            </a:r>
            <a:r>
              <a:rPr lang="en-US" sz="5400" dirty="0" err="1">
                <a:solidFill>
                  <a:srgbClr val="002060"/>
                </a:solidFill>
              </a:rPr>
              <a:t>nhất</a:t>
            </a:r>
            <a:r>
              <a:rPr lang="en-US" sz="5400" dirty="0">
                <a:solidFill>
                  <a:srgbClr val="002060"/>
                </a:solidFill>
              </a:rPr>
              <a:t>, </a:t>
            </a:r>
            <a:r>
              <a:rPr lang="en-US" sz="5400" dirty="0" err="1">
                <a:solidFill>
                  <a:srgbClr val="002060"/>
                </a:solidFill>
              </a:rPr>
              <a:t>hiến</a:t>
            </a:r>
            <a:r>
              <a:rPr lang="en-US" sz="5400" dirty="0">
                <a:solidFill>
                  <a:srgbClr val="002060"/>
                </a:solidFill>
              </a:rPr>
              <a:t> </a:t>
            </a:r>
            <a:r>
              <a:rPr lang="en-US" sz="5400" dirty="0" err="1">
                <a:solidFill>
                  <a:srgbClr val="002060"/>
                </a:solidFill>
              </a:rPr>
              <a:t>dâng</a:t>
            </a:r>
            <a:r>
              <a:rPr lang="en-US" sz="5400" dirty="0">
                <a:solidFill>
                  <a:srgbClr val="002060"/>
                </a:solidFill>
              </a:rPr>
              <a:t> </a:t>
            </a:r>
            <a:r>
              <a:rPr lang="en-US" sz="5400" dirty="0" err="1">
                <a:solidFill>
                  <a:srgbClr val="002060"/>
                </a:solidFill>
              </a:rPr>
              <a:t>cuộc</a:t>
            </a:r>
            <a:r>
              <a:rPr lang="en-US" sz="5400" dirty="0">
                <a:solidFill>
                  <a:srgbClr val="002060"/>
                </a:solidFill>
              </a:rPr>
              <a:t> </a:t>
            </a:r>
            <a:r>
              <a:rPr lang="en-US" sz="5400" dirty="0" err="1">
                <a:solidFill>
                  <a:srgbClr val="002060"/>
                </a:solidFill>
              </a:rPr>
              <a:t>đời</a:t>
            </a:r>
            <a:r>
              <a:rPr lang="en-US" sz="5400" dirty="0">
                <a:solidFill>
                  <a:srgbClr val="002060"/>
                </a:solidFill>
              </a:rPr>
              <a:t> </a:t>
            </a:r>
            <a:r>
              <a:rPr lang="en-US" sz="5400" dirty="0" err="1">
                <a:solidFill>
                  <a:srgbClr val="002060"/>
                </a:solidFill>
              </a:rPr>
              <a:t>làm</a:t>
            </a:r>
            <a:r>
              <a:rPr lang="en-US" sz="5400" dirty="0">
                <a:solidFill>
                  <a:srgbClr val="002060"/>
                </a:solidFill>
              </a:rPr>
              <a:t> </a:t>
            </a:r>
            <a:r>
              <a:rPr lang="en-US" sz="5400" dirty="0" err="1">
                <a:solidFill>
                  <a:srgbClr val="002060"/>
                </a:solidFill>
              </a:rPr>
              <a:t>của</a:t>
            </a:r>
            <a:r>
              <a:rPr lang="en-US" sz="5400" dirty="0">
                <a:solidFill>
                  <a:srgbClr val="002060"/>
                </a:solidFill>
              </a:rPr>
              <a:t> </a:t>
            </a:r>
            <a:r>
              <a:rPr lang="en-US" sz="5400" dirty="0" err="1">
                <a:solidFill>
                  <a:srgbClr val="002060"/>
                </a:solidFill>
              </a:rPr>
              <a:t>lễ</a:t>
            </a:r>
            <a:r>
              <a:rPr lang="en-US" sz="5400" dirty="0">
                <a:solidFill>
                  <a:srgbClr val="002060"/>
                </a:solidFill>
              </a:rPr>
              <a:t> </a:t>
            </a:r>
            <a:r>
              <a:rPr lang="en-US" sz="5400" dirty="0" err="1">
                <a:solidFill>
                  <a:srgbClr val="002060"/>
                </a:solidFill>
              </a:rPr>
              <a:t>tình</a:t>
            </a:r>
            <a:r>
              <a:rPr lang="en-US" sz="5400" dirty="0">
                <a:solidFill>
                  <a:srgbClr val="002060"/>
                </a:solidFill>
              </a:rPr>
              <a:t> </a:t>
            </a:r>
            <a:r>
              <a:rPr lang="en-US" sz="5400" dirty="0" err="1">
                <a:solidFill>
                  <a:srgbClr val="002060"/>
                </a:solidFill>
              </a:rPr>
              <a:t>yêu</a:t>
            </a:r>
            <a:r>
              <a:rPr lang="en-US" sz="5400" dirty="0">
                <a:solidFill>
                  <a:srgbClr val="002060"/>
                </a:solidFill>
              </a:rPr>
              <a:t>.</a:t>
            </a:r>
            <a:endParaRPr lang="vi-VN" sz="5200" dirty="0">
              <a:solidFill>
                <a:srgbClr val="002060"/>
              </a:solidFill>
              <a:latin typeface="+mj-lt"/>
            </a:endParaRPr>
          </a:p>
        </p:txBody>
      </p:sp>
    </p:spTree>
    <p:extLst>
      <p:ext uri="{BB962C8B-B14F-4D97-AF65-F5344CB8AC3E}">
        <p14:creationId xmlns:p14="http://schemas.microsoft.com/office/powerpoint/2010/main" val="12429878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322954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1</a:t>
            </a:r>
          </a:p>
          <a:p>
            <a:r>
              <a:rPr lang="vi-VN" sz="3200" i="1" dirty="0">
                <a:solidFill>
                  <a:prstClr val="black"/>
                </a:solidFill>
              </a:rPr>
              <a:t>Nếu chúng ta yêu thương nhau, thì Thiên Chúa ở lại trong chúng ta.</a:t>
            </a:r>
            <a:endParaRPr lang="en-US" sz="3200" i="1" dirty="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40635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06098"/>
            <a:ext cx="9144000" cy="4533507"/>
          </a:xfrm>
        </p:spPr>
        <p:txBody>
          <a:bodyPr>
            <a:normAutofit/>
          </a:bodyPr>
          <a:lstStyle/>
          <a:p>
            <a:pPr algn="just"/>
            <a:r>
              <a:rPr lang="vi-VN" sz="8000" dirty="0">
                <a:solidFill>
                  <a:srgbClr val="002060"/>
                </a:solidFill>
                <a:ea typeface="Times" pitchFamily="34" charset="0"/>
                <a:cs typeface="Times New Roman" pitchFamily="18" charset="0"/>
              </a:rPr>
              <a:t>Lạy Chúa, muôn dân nước sẽ thờ lạy Ngài.</a:t>
            </a:r>
            <a:endParaRPr lang="en-US" sz="80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70" y="204168"/>
            <a:ext cx="404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680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729</Words>
  <Application>Microsoft Office PowerPoint</Application>
  <PresentationFormat>On-screen Show (16:9)</PresentationFormat>
  <Paragraphs>28</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19_Office Theme</vt:lpstr>
      <vt:lpstr>20_Office Theme</vt:lpstr>
      <vt:lpstr>Thứ Tư Sau Lễ Hiển Linh </vt:lpstr>
      <vt:lpstr>PowerPoint Presentation</vt:lpstr>
      <vt:lpstr> Ca Nhập Lễ Vào Thánh Lễ Lm. Nguyễn Duy </vt:lpstr>
      <vt:lpstr>PowerPoint Presentation</vt:lpstr>
      <vt:lpstr>PowerPoint Presentation</vt:lpstr>
      <vt:lpstr>PowerPoint Presentation</vt:lpstr>
      <vt:lpstr>PowerPoint Presentation</vt:lpstr>
      <vt:lpstr>PowerPoint Presentation</vt:lpstr>
      <vt:lpstr>Lạy Chúa, muôn dân nước sẽ thờ lạy Ngài.</vt:lpstr>
      <vt:lpstr>Lạy Chúa Ki-tô, vinh danh Chúa là Đấng được loan truyền giữa muôn dân. Vinh danh Chúa là Đấng cả hoàn cầu tin kính.</vt:lpstr>
      <vt:lpstr>PowerPoint Presentation</vt:lpstr>
      <vt:lpstr>PowerPoint Presentation</vt:lpstr>
      <vt:lpstr>PowerPoint Presentation</vt:lpstr>
      <vt:lpstr>Tk1: Xin kính dâng của lễ bé mọn đơn sơ. Là bao trái tim thơ trẻ í a dại khờ. Như bánh thơm rượu nho pha với giọt nước trong. Nên lễ dâng thành tin không bến không bờ.</vt:lpstr>
      <vt:lpstr>Đk: Xin dâng lên cõi lòng son. Xin dâng lên tâm tình con. Xin dâng lên cuộc sống vui tươi sạch trong. Xin dâng lên ước mộng xanh, mong nhân gian sống đoàn viên trong yêu thương an bình kết liên muôn lòng.</vt:lpstr>
      <vt:lpstr>Tk2: Xin Chúa thương gìn giữ tâm hồn thơ ngây. Vượt muôn đắng cay yêu đời sống vui hằng ngày. Ngoan ngoãn cùng mẹ cha yêu mến người thiết tha. Nên đóa hoa đẹp tươi tô thắm quê nhà.</vt:lpstr>
      <vt:lpstr>Đk: Xin dâng lên cõi lòng son. Xin dâng lên tâm tình con. Xin dâng lên cuộc sống vui tươi sạch trong. Xin dâng lên ước mộng xanh, mong nhân gian sống đoàn viên trong yêu thương an bình kết liên muôn lòng.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 Kết Lễ Cầu Xin Thánh Gia Phạm Đình Nhu </vt:lpstr>
      <vt:lpstr>Đk: Giu-se trong xóm nhỏ khó nghèo thuở xưa. Miền Na-da-rét Thánh Gia Người vui sống. Nêu gương cho tất cả gia đình cần lao. Tình yêu tha thiết với cảnh đời đơn nghèo.</vt:lpstr>
      <vt:lpstr>Tk2: Cho người thân mẫu giữ hạnh phúc gia đình, sống vui trong chí hướng trung thành. Nhiệt tâm giáo dục đoàn trẻ thơ dấu yêu, lớn lên trong tình yêu Chúa Trời. </vt:lpstr>
      <vt:lpstr>Đk: Giu-se trong xóm nhỏ khó nghèo thuở xưa. Miền Na-da-rét Thánh Gia Người vui sống. Nêu gương cho tất cả gia đình cần lao. Tình yêu tha thiết với cảnh đời đơn nghèo.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26</cp:revision>
  <dcterms:created xsi:type="dcterms:W3CDTF">2022-10-29T10:09:31Z</dcterms:created>
  <dcterms:modified xsi:type="dcterms:W3CDTF">2025-01-03T03:35:41Z</dcterms:modified>
</cp:coreProperties>
</file>