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36"/>
  </p:notesMasterIdLst>
  <p:sldIdLst>
    <p:sldId id="790" r:id="rId3"/>
    <p:sldId id="791" r:id="rId4"/>
    <p:sldId id="8671" r:id="rId5"/>
    <p:sldId id="8318" r:id="rId6"/>
    <p:sldId id="8319" r:id="rId7"/>
    <p:sldId id="8776" r:id="rId8"/>
    <p:sldId id="8617" r:id="rId9"/>
    <p:sldId id="8777" r:id="rId10"/>
    <p:sldId id="8778" r:id="rId11"/>
    <p:sldId id="792" r:id="rId12"/>
    <p:sldId id="793" r:id="rId13"/>
    <p:sldId id="8779" r:id="rId14"/>
    <p:sldId id="8750" r:id="rId15"/>
    <p:sldId id="8764" r:id="rId16"/>
    <p:sldId id="8422" r:id="rId17"/>
    <p:sldId id="8782" r:id="rId18"/>
    <p:sldId id="8783" r:id="rId19"/>
    <p:sldId id="8784" r:id="rId20"/>
    <p:sldId id="8785" r:id="rId21"/>
    <p:sldId id="8786" r:id="rId22"/>
    <p:sldId id="8655" r:id="rId23"/>
    <p:sldId id="8360" r:id="rId24"/>
    <p:sldId id="8364" r:id="rId25"/>
    <p:sldId id="8455" r:id="rId26"/>
    <p:sldId id="8787" r:id="rId27"/>
    <p:sldId id="8753" r:id="rId28"/>
    <p:sldId id="8788" r:id="rId29"/>
    <p:sldId id="8774" r:id="rId30"/>
    <p:sldId id="8780" r:id="rId31"/>
    <p:sldId id="8789" r:id="rId32"/>
    <p:sldId id="8797" r:id="rId33"/>
    <p:sldId id="8798" r:id="rId34"/>
    <p:sldId id="794" r:id="rId35"/>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52" autoAdjust="0"/>
  </p:normalViewPr>
  <p:slideViewPr>
    <p:cSldViewPr>
      <p:cViewPr varScale="1">
        <p:scale>
          <a:sx n="87" d="100"/>
          <a:sy n="87" d="100"/>
        </p:scale>
        <p:origin x="240" y="72"/>
      </p:cViewPr>
      <p:guideLst>
        <p:guide orient="horz" pos="1620"/>
        <p:guide pos="2880"/>
      </p:guideLst>
    </p:cSldViewPr>
  </p:slideViewPr>
  <p:outlineViewPr>
    <p:cViewPr>
      <p:scale>
        <a:sx n="33" d="100"/>
        <a:sy n="33" d="100"/>
      </p:scale>
      <p:origin x="0" y="61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BA1FF4B-F8BF-4646-B246-454648DF08DB}" type="datetimeFigureOut">
              <a:rPr lang="en-US"/>
              <a:pPr>
                <a:defRPr/>
              </a:pPr>
              <a:t>12/3/2024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51EEA953-40F5-4B28-BCA9-9A76718C3EA1}" type="slidenum">
              <a:rPr lang="en-US"/>
              <a:pPr>
                <a:defRPr/>
              </a:pPr>
              <a:t>‹#›</a:t>
            </a:fld>
            <a:endParaRPr lang="en-US"/>
          </a:p>
        </p:txBody>
      </p:sp>
    </p:spTree>
    <p:extLst>
      <p:ext uri="{BB962C8B-B14F-4D97-AF65-F5344CB8AC3E}">
        <p14:creationId xmlns:p14="http://schemas.microsoft.com/office/powerpoint/2010/main" val="2831885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15</a:t>
            </a:fld>
            <a:endParaRPr lang="en-US">
              <a:solidFill>
                <a:srgbClr val="44546A"/>
              </a:solidFill>
            </a:endParaRPr>
          </a:p>
        </p:txBody>
      </p:sp>
    </p:spTree>
    <p:extLst>
      <p:ext uri="{BB962C8B-B14F-4D97-AF65-F5344CB8AC3E}">
        <p14:creationId xmlns:p14="http://schemas.microsoft.com/office/powerpoint/2010/main" val="26011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30</a:t>
            </a:fld>
            <a:endParaRPr lang="en-US">
              <a:solidFill>
                <a:srgbClr val="44546A"/>
              </a:solidFill>
            </a:endParaRPr>
          </a:p>
        </p:txBody>
      </p:sp>
    </p:spTree>
    <p:extLst>
      <p:ext uri="{BB962C8B-B14F-4D97-AF65-F5344CB8AC3E}">
        <p14:creationId xmlns:p14="http://schemas.microsoft.com/office/powerpoint/2010/main" val="3428427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31</a:t>
            </a:fld>
            <a:endParaRPr lang="en-US">
              <a:solidFill>
                <a:srgbClr val="44546A"/>
              </a:solidFill>
            </a:endParaRPr>
          </a:p>
        </p:txBody>
      </p:sp>
    </p:spTree>
    <p:extLst>
      <p:ext uri="{BB962C8B-B14F-4D97-AF65-F5344CB8AC3E}">
        <p14:creationId xmlns:p14="http://schemas.microsoft.com/office/powerpoint/2010/main" val="351289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16</a:t>
            </a:fld>
            <a:endParaRPr lang="en-US">
              <a:solidFill>
                <a:srgbClr val="44546A"/>
              </a:solidFill>
            </a:endParaRPr>
          </a:p>
        </p:txBody>
      </p:sp>
    </p:spTree>
    <p:extLst>
      <p:ext uri="{BB962C8B-B14F-4D97-AF65-F5344CB8AC3E}">
        <p14:creationId xmlns:p14="http://schemas.microsoft.com/office/powerpoint/2010/main" val="289268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17</a:t>
            </a:fld>
            <a:endParaRPr lang="en-US">
              <a:solidFill>
                <a:srgbClr val="44546A"/>
              </a:solidFill>
            </a:endParaRPr>
          </a:p>
        </p:txBody>
      </p:sp>
    </p:spTree>
    <p:extLst>
      <p:ext uri="{BB962C8B-B14F-4D97-AF65-F5344CB8AC3E}">
        <p14:creationId xmlns:p14="http://schemas.microsoft.com/office/powerpoint/2010/main" val="73671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18</a:t>
            </a:fld>
            <a:endParaRPr lang="en-US">
              <a:solidFill>
                <a:srgbClr val="44546A"/>
              </a:solidFill>
            </a:endParaRPr>
          </a:p>
        </p:txBody>
      </p:sp>
    </p:spTree>
    <p:extLst>
      <p:ext uri="{BB962C8B-B14F-4D97-AF65-F5344CB8AC3E}">
        <p14:creationId xmlns:p14="http://schemas.microsoft.com/office/powerpoint/2010/main" val="257430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19</a:t>
            </a:fld>
            <a:endParaRPr lang="en-US">
              <a:solidFill>
                <a:srgbClr val="44546A"/>
              </a:solidFill>
            </a:endParaRPr>
          </a:p>
        </p:txBody>
      </p:sp>
    </p:spTree>
    <p:extLst>
      <p:ext uri="{BB962C8B-B14F-4D97-AF65-F5344CB8AC3E}">
        <p14:creationId xmlns:p14="http://schemas.microsoft.com/office/powerpoint/2010/main" val="215836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20</a:t>
            </a:fld>
            <a:endParaRPr lang="en-US">
              <a:solidFill>
                <a:srgbClr val="44546A"/>
              </a:solidFill>
            </a:endParaRPr>
          </a:p>
        </p:txBody>
      </p:sp>
    </p:spTree>
    <p:extLst>
      <p:ext uri="{BB962C8B-B14F-4D97-AF65-F5344CB8AC3E}">
        <p14:creationId xmlns:p14="http://schemas.microsoft.com/office/powerpoint/2010/main" val="3396415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21</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22</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24</a:t>
            </a:fld>
            <a:endParaRPr lang="en-US"/>
          </a:p>
        </p:txBody>
      </p:sp>
    </p:spTree>
    <p:extLst>
      <p:ext uri="{BB962C8B-B14F-4D97-AF65-F5344CB8AC3E}">
        <p14:creationId xmlns:p14="http://schemas.microsoft.com/office/powerpoint/2010/main" val="81969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E41C3E-459D-4793-9E8C-2B1240A173C1}" type="slidenum">
              <a:rPr lang="en-US"/>
              <a:pPr>
                <a:defRPr/>
              </a:pPr>
              <a:t>‹#›</a:t>
            </a:fld>
            <a:endParaRPr lang="en-US"/>
          </a:p>
        </p:txBody>
      </p:sp>
    </p:spTree>
    <p:extLst>
      <p:ext uri="{BB962C8B-B14F-4D97-AF65-F5344CB8AC3E}">
        <p14:creationId xmlns:p14="http://schemas.microsoft.com/office/powerpoint/2010/main" val="2089117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987161-4258-41C0-AC79-8394BD4AE56D}" type="slidenum">
              <a:rPr lang="en-US"/>
              <a:pPr>
                <a:defRPr/>
              </a:pPr>
              <a:t>‹#›</a:t>
            </a:fld>
            <a:endParaRPr lang="en-US"/>
          </a:p>
        </p:txBody>
      </p:sp>
    </p:spTree>
    <p:extLst>
      <p:ext uri="{BB962C8B-B14F-4D97-AF65-F5344CB8AC3E}">
        <p14:creationId xmlns:p14="http://schemas.microsoft.com/office/powerpoint/2010/main" val="320474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BD44F9-8B4B-4249-BD13-B6FFE8CA0BCD}" type="slidenum">
              <a:rPr lang="en-US"/>
              <a:pPr>
                <a:defRPr/>
              </a:pPr>
              <a:t>‹#›</a:t>
            </a:fld>
            <a:endParaRPr lang="en-US"/>
          </a:p>
        </p:txBody>
      </p:sp>
    </p:spTree>
    <p:extLst>
      <p:ext uri="{BB962C8B-B14F-4D97-AF65-F5344CB8AC3E}">
        <p14:creationId xmlns:p14="http://schemas.microsoft.com/office/powerpoint/2010/main" val="574408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530C0F-C599-41AF-9216-7259F9DACC40}" type="slidenum">
              <a:rPr lang="en-US"/>
              <a:pPr>
                <a:defRPr/>
              </a:pPr>
              <a:t>‹#›</a:t>
            </a:fld>
            <a:endParaRPr lang="en-US"/>
          </a:p>
        </p:txBody>
      </p:sp>
    </p:spTree>
    <p:extLst>
      <p:ext uri="{BB962C8B-B14F-4D97-AF65-F5344CB8AC3E}">
        <p14:creationId xmlns:p14="http://schemas.microsoft.com/office/powerpoint/2010/main" val="3862333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AB2D09-E64F-4037-81D6-FFAA3C4362D2}" type="slidenum">
              <a:rPr lang="en-US"/>
              <a:pPr>
                <a:defRPr/>
              </a:pPr>
              <a:t>‹#›</a:t>
            </a:fld>
            <a:endParaRPr lang="en-US"/>
          </a:p>
        </p:txBody>
      </p:sp>
    </p:spTree>
    <p:extLst>
      <p:ext uri="{BB962C8B-B14F-4D97-AF65-F5344CB8AC3E}">
        <p14:creationId xmlns:p14="http://schemas.microsoft.com/office/powerpoint/2010/main" val="2253392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A702A2-C372-4B14-B3FB-59DD5A9979D1}" type="slidenum">
              <a:rPr lang="en-US"/>
              <a:pPr>
                <a:defRPr/>
              </a:pPr>
              <a:t>‹#›</a:t>
            </a:fld>
            <a:endParaRPr lang="en-US"/>
          </a:p>
        </p:txBody>
      </p:sp>
    </p:spTree>
    <p:extLst>
      <p:ext uri="{BB962C8B-B14F-4D97-AF65-F5344CB8AC3E}">
        <p14:creationId xmlns:p14="http://schemas.microsoft.com/office/powerpoint/2010/main" val="3577167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1695CE-DF4F-487D-8802-A038070B9EE7}" type="slidenum">
              <a:rPr lang="en-US"/>
              <a:pPr>
                <a:defRPr/>
              </a:pPr>
              <a:t>‹#›</a:t>
            </a:fld>
            <a:endParaRPr lang="en-US"/>
          </a:p>
        </p:txBody>
      </p:sp>
    </p:spTree>
    <p:extLst>
      <p:ext uri="{BB962C8B-B14F-4D97-AF65-F5344CB8AC3E}">
        <p14:creationId xmlns:p14="http://schemas.microsoft.com/office/powerpoint/2010/main" val="3069474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782628-0FC2-4CF1-8466-77C17EBF0071}" type="slidenum">
              <a:rPr lang="en-US"/>
              <a:pPr>
                <a:defRPr/>
              </a:pPr>
              <a:t>‹#›</a:t>
            </a:fld>
            <a:endParaRPr lang="en-US"/>
          </a:p>
        </p:txBody>
      </p:sp>
    </p:spTree>
    <p:extLst>
      <p:ext uri="{BB962C8B-B14F-4D97-AF65-F5344CB8AC3E}">
        <p14:creationId xmlns:p14="http://schemas.microsoft.com/office/powerpoint/2010/main" val="211476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0D85B2-F3EB-45AB-B6E7-12C3B20B438C}" type="slidenum">
              <a:rPr lang="en-US"/>
              <a:pPr>
                <a:defRPr/>
              </a:pPr>
              <a:t>‹#›</a:t>
            </a:fld>
            <a:endParaRPr lang="en-US"/>
          </a:p>
        </p:txBody>
      </p:sp>
    </p:spTree>
    <p:extLst>
      <p:ext uri="{BB962C8B-B14F-4D97-AF65-F5344CB8AC3E}">
        <p14:creationId xmlns:p14="http://schemas.microsoft.com/office/powerpoint/2010/main" val="1001428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D87863-DE6D-43B0-B3EF-9FE10FA4126A}" type="slidenum">
              <a:rPr lang="en-US"/>
              <a:pPr>
                <a:defRPr/>
              </a:pPr>
              <a:t>‹#›</a:t>
            </a:fld>
            <a:endParaRPr lang="en-US"/>
          </a:p>
        </p:txBody>
      </p:sp>
    </p:spTree>
    <p:extLst>
      <p:ext uri="{BB962C8B-B14F-4D97-AF65-F5344CB8AC3E}">
        <p14:creationId xmlns:p14="http://schemas.microsoft.com/office/powerpoint/2010/main" val="169758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3F17E4-4937-4C47-8AEC-7F456D502094}" type="slidenum">
              <a:rPr lang="en-US"/>
              <a:pPr>
                <a:defRPr/>
              </a:pPr>
              <a:t>‹#›</a:t>
            </a:fld>
            <a:endParaRPr lang="en-US"/>
          </a:p>
        </p:txBody>
      </p:sp>
    </p:spTree>
    <p:extLst>
      <p:ext uri="{BB962C8B-B14F-4D97-AF65-F5344CB8AC3E}">
        <p14:creationId xmlns:p14="http://schemas.microsoft.com/office/powerpoint/2010/main" val="26066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A55571-B4EC-4AE6-8968-C4710169FB42}" type="slidenum">
              <a:rPr lang="en-US"/>
              <a:pPr>
                <a:defRPr/>
              </a:pPr>
              <a:t>‹#›</a:t>
            </a:fld>
            <a:endParaRPr lang="en-US"/>
          </a:p>
        </p:txBody>
      </p:sp>
    </p:spTree>
    <p:extLst>
      <p:ext uri="{BB962C8B-B14F-4D97-AF65-F5344CB8AC3E}">
        <p14:creationId xmlns:p14="http://schemas.microsoft.com/office/powerpoint/2010/main" val="3886999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23C6DB-C4F8-463F-8AC0-C6D9599BE129}" type="slidenum">
              <a:rPr lang="en-US"/>
              <a:pPr>
                <a:defRPr/>
              </a:pPr>
              <a:t>‹#›</a:t>
            </a:fld>
            <a:endParaRPr lang="en-US"/>
          </a:p>
        </p:txBody>
      </p:sp>
    </p:spTree>
    <p:extLst>
      <p:ext uri="{BB962C8B-B14F-4D97-AF65-F5344CB8AC3E}">
        <p14:creationId xmlns:p14="http://schemas.microsoft.com/office/powerpoint/2010/main" val="2033916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164F2B-C658-4F64-A797-27D6D0B27D0C}" type="slidenum">
              <a:rPr lang="en-US"/>
              <a:pPr>
                <a:defRPr/>
              </a:pPr>
              <a:t>‹#›</a:t>
            </a:fld>
            <a:endParaRPr lang="en-US"/>
          </a:p>
        </p:txBody>
      </p:sp>
    </p:spTree>
    <p:extLst>
      <p:ext uri="{BB962C8B-B14F-4D97-AF65-F5344CB8AC3E}">
        <p14:creationId xmlns:p14="http://schemas.microsoft.com/office/powerpoint/2010/main" val="3360028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E0655-D568-4BE2-B51C-62BCA42362CD}" type="slidenum">
              <a:rPr lang="en-US"/>
              <a:pPr>
                <a:defRPr/>
              </a:pPr>
              <a:t>‹#›</a:t>
            </a:fld>
            <a:endParaRPr lang="en-US"/>
          </a:p>
        </p:txBody>
      </p:sp>
    </p:spTree>
    <p:extLst>
      <p:ext uri="{BB962C8B-B14F-4D97-AF65-F5344CB8AC3E}">
        <p14:creationId xmlns:p14="http://schemas.microsoft.com/office/powerpoint/2010/main" val="397763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6DAB40-3479-4BAE-95AA-1B328C3C230C}" type="slidenum">
              <a:rPr lang="en-US"/>
              <a:pPr>
                <a:defRPr/>
              </a:pPr>
              <a:t>‹#›</a:t>
            </a:fld>
            <a:endParaRPr lang="en-US"/>
          </a:p>
        </p:txBody>
      </p:sp>
    </p:spTree>
    <p:extLst>
      <p:ext uri="{BB962C8B-B14F-4D97-AF65-F5344CB8AC3E}">
        <p14:creationId xmlns:p14="http://schemas.microsoft.com/office/powerpoint/2010/main" val="122199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480958-E92D-4298-AE5C-F4513E1479AE}" type="slidenum">
              <a:rPr lang="en-US"/>
              <a:pPr>
                <a:defRPr/>
              </a:pPr>
              <a:t>‹#›</a:t>
            </a:fld>
            <a:endParaRPr lang="en-US"/>
          </a:p>
        </p:txBody>
      </p:sp>
    </p:spTree>
    <p:extLst>
      <p:ext uri="{BB962C8B-B14F-4D97-AF65-F5344CB8AC3E}">
        <p14:creationId xmlns:p14="http://schemas.microsoft.com/office/powerpoint/2010/main" val="231604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6125A7-3D12-4870-AB0C-3781E9D2DEE3}" type="slidenum">
              <a:rPr lang="en-US"/>
              <a:pPr>
                <a:defRPr/>
              </a:pPr>
              <a:t>‹#›</a:t>
            </a:fld>
            <a:endParaRPr lang="en-US"/>
          </a:p>
        </p:txBody>
      </p:sp>
    </p:spTree>
    <p:extLst>
      <p:ext uri="{BB962C8B-B14F-4D97-AF65-F5344CB8AC3E}">
        <p14:creationId xmlns:p14="http://schemas.microsoft.com/office/powerpoint/2010/main" val="520459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7E115C-33A3-41A7-BAFC-65B16799FCE8}" type="slidenum">
              <a:rPr lang="en-US"/>
              <a:pPr>
                <a:defRPr/>
              </a:pPr>
              <a:t>‹#›</a:t>
            </a:fld>
            <a:endParaRPr lang="en-US"/>
          </a:p>
        </p:txBody>
      </p:sp>
    </p:spTree>
    <p:extLst>
      <p:ext uri="{BB962C8B-B14F-4D97-AF65-F5344CB8AC3E}">
        <p14:creationId xmlns:p14="http://schemas.microsoft.com/office/powerpoint/2010/main" val="248050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6FA3A5-3096-42A8-9D92-0572FFAB6CB1}" type="slidenum">
              <a:rPr lang="en-US"/>
              <a:pPr>
                <a:defRPr/>
              </a:pPr>
              <a:t>‹#›</a:t>
            </a:fld>
            <a:endParaRPr lang="en-US"/>
          </a:p>
        </p:txBody>
      </p:sp>
    </p:spTree>
    <p:extLst>
      <p:ext uri="{BB962C8B-B14F-4D97-AF65-F5344CB8AC3E}">
        <p14:creationId xmlns:p14="http://schemas.microsoft.com/office/powerpoint/2010/main" val="92201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BAFDFC-93DC-4EA8-AEE2-E9FC242A7BEB}" type="slidenum">
              <a:rPr lang="en-US"/>
              <a:pPr>
                <a:defRPr/>
              </a:pPr>
              <a:t>‹#›</a:t>
            </a:fld>
            <a:endParaRPr lang="en-US"/>
          </a:p>
        </p:txBody>
      </p:sp>
    </p:spTree>
    <p:extLst>
      <p:ext uri="{BB962C8B-B14F-4D97-AF65-F5344CB8AC3E}">
        <p14:creationId xmlns:p14="http://schemas.microsoft.com/office/powerpoint/2010/main" val="53501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948D8E-662A-4F1E-94F8-2CF9C0928FD0}" type="slidenum">
              <a:rPr lang="en-US"/>
              <a:pPr>
                <a:defRPr/>
              </a:pPr>
              <a:t>‹#›</a:t>
            </a:fld>
            <a:endParaRPr lang="en-US"/>
          </a:p>
        </p:txBody>
      </p:sp>
    </p:spTree>
    <p:extLst>
      <p:ext uri="{BB962C8B-B14F-4D97-AF65-F5344CB8AC3E}">
        <p14:creationId xmlns:p14="http://schemas.microsoft.com/office/powerpoint/2010/main" val="105511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F6EC266-12AA-45AA-B007-37877108E7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568A7166-933A-4845-B0F3-8EED12194C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598613"/>
            <a:ext cx="7772400" cy="1101725"/>
          </a:xfrm>
        </p:spPr>
        <p:txBody>
          <a:bodyPr/>
          <a:lstStyle/>
          <a:p>
            <a:pPr eaLnBrk="1" hangingPunct="1"/>
            <a:br>
              <a:rPr lang="en-US">
                <a:latin typeface="+mj-lt"/>
              </a:rPr>
            </a:br>
            <a:endParaRPr lang="en-US">
              <a:latin typeface="+mj-lt"/>
            </a:endParaRPr>
          </a:p>
        </p:txBody>
      </p:sp>
      <p:sp>
        <p:nvSpPr>
          <p:cNvPr id="17411" name="Rectangle 3"/>
          <p:cNvSpPr>
            <a:spLocks noGrp="1" noChangeArrowheads="1"/>
          </p:cNvSpPr>
          <p:nvPr>
            <p:ph type="subTitle" idx="1"/>
          </p:nvPr>
        </p:nvSpPr>
        <p:spPr>
          <a:xfrm>
            <a:off x="0" y="285750"/>
            <a:ext cx="9144000" cy="4857750"/>
          </a:xfrm>
        </p:spPr>
        <p:txBody>
          <a:bodyPr/>
          <a:lstStyle/>
          <a:p>
            <a:pPr eaLnBrk="1" hangingPunct="1">
              <a:lnSpc>
                <a:spcPct val="105000"/>
              </a:lnSpc>
            </a:pPr>
            <a:r>
              <a:rPr lang="en-US" sz="8000">
                <a:solidFill>
                  <a:srgbClr val="FFFF00"/>
                </a:solidFill>
                <a:latin typeface="+mj-lt"/>
                <a:cs typeface="Tahoma" pitchFamily="34" charset="0"/>
              </a:rPr>
              <a:t>Thứ Tư</a:t>
            </a:r>
          </a:p>
          <a:p>
            <a:pPr eaLnBrk="1" hangingPunct="1">
              <a:lnSpc>
                <a:spcPct val="105000"/>
              </a:lnSpc>
            </a:pPr>
            <a:r>
              <a:rPr lang="en-US" sz="8000">
                <a:solidFill>
                  <a:srgbClr val="FFFF00"/>
                </a:solidFill>
                <a:latin typeface="+mj-lt"/>
                <a:cs typeface="Tahoma" pitchFamily="34" charset="0"/>
              </a:rPr>
              <a:t>Sau Chúa Nhật II </a:t>
            </a:r>
          </a:p>
          <a:p>
            <a:pPr eaLnBrk="1" hangingPunct="1">
              <a:lnSpc>
                <a:spcPct val="105000"/>
              </a:lnSpc>
            </a:pPr>
            <a:r>
              <a:rPr lang="en-US" sz="8000">
                <a:solidFill>
                  <a:srgbClr val="FFFF00"/>
                </a:solidFill>
                <a:latin typeface="+mj-lt"/>
                <a:cs typeface="Tahoma" pitchFamily="34" charset="0"/>
              </a:rPr>
              <a:t>Mùa vọng  </a:t>
            </a:r>
          </a:p>
        </p:txBody>
      </p:sp>
      <p:sp>
        <p:nvSpPr>
          <p:cNvPr id="1741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598613"/>
            <a:ext cx="7772400" cy="1101725"/>
          </a:xfrm>
        </p:spPr>
        <p:txBody>
          <a:bodyPr/>
          <a:lstStyle/>
          <a:p>
            <a:pPr eaLnBrk="1" hangingPunct="1"/>
            <a:br>
              <a:rPr lang="en-US">
                <a:latin typeface="+mj-lt"/>
              </a:rPr>
            </a:br>
            <a:endParaRPr lang="en-US">
              <a:latin typeface="+mj-lt"/>
            </a:endParaRPr>
          </a:p>
        </p:txBody>
      </p:sp>
      <p:sp>
        <p:nvSpPr>
          <p:cNvPr id="19459" name="Rectangle 3"/>
          <p:cNvSpPr>
            <a:spLocks noGrp="1" noChangeArrowheads="1"/>
          </p:cNvSpPr>
          <p:nvPr>
            <p:ph type="subTitle" idx="1"/>
          </p:nvPr>
        </p:nvSpPr>
        <p:spPr>
          <a:xfrm>
            <a:off x="0" y="590550"/>
            <a:ext cx="9144000" cy="4552950"/>
          </a:xfrm>
        </p:spPr>
        <p:txBody>
          <a:bodyPr/>
          <a:lstStyle/>
          <a:p>
            <a:pPr algn="just" eaLnBrk="1" hangingPunct="1">
              <a:lnSpc>
                <a:spcPct val="105000"/>
              </a:lnSpc>
            </a:pPr>
            <a:r>
              <a:rPr lang="vi-VN" sz="9600">
                <a:solidFill>
                  <a:schemeClr val="bg1"/>
                </a:solidFill>
                <a:latin typeface="+mj-lt"/>
                <a:cs typeface="Times New Roman" pitchFamily="18" charset="0"/>
              </a:rPr>
              <a:t>Chúc tụng Chúa đi, hồn tôi hỡi.</a:t>
            </a:r>
            <a:endParaRPr lang="en-US" sz="9600">
              <a:solidFill>
                <a:srgbClr val="FFFF00"/>
              </a:solidFill>
              <a:latin typeface="+mj-lt"/>
              <a:cs typeface="Times New Roman" pitchFamily="18" charset="0"/>
            </a:endParaRPr>
          </a:p>
        </p:txBody>
      </p:sp>
      <p:sp>
        <p:nvSpPr>
          <p:cNvPr id="1946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19461" name="Rectangle 1"/>
          <p:cNvSpPr>
            <a:spLocks noChangeArrowheads="1"/>
          </p:cNvSpPr>
          <p:nvPr/>
        </p:nvSpPr>
        <p:spPr bwMode="auto">
          <a:xfrm>
            <a:off x="30163" y="17463"/>
            <a:ext cx="1827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dirty="0" err="1">
                <a:solidFill>
                  <a:srgbClr val="FFFF00"/>
                </a:solidFill>
                <a:latin typeface="+mj-lt"/>
                <a:cs typeface="Times New Roman" pitchFamily="18" charset="0"/>
              </a:rPr>
              <a:t>Đáp</a:t>
            </a:r>
            <a:r>
              <a:rPr lang="en-US" sz="3600" u="sng" dirty="0">
                <a:solidFill>
                  <a:srgbClr val="FFFF00"/>
                </a:solidFill>
                <a:latin typeface="+mj-lt"/>
                <a:cs typeface="Times New Roman" pitchFamily="18" charset="0"/>
              </a:rPr>
              <a:t> </a:t>
            </a:r>
            <a:r>
              <a:rPr lang="en-US" sz="3600" u="sng" dirty="0" err="1">
                <a:solidFill>
                  <a:srgbClr val="FFFF00"/>
                </a:solidFill>
                <a:latin typeface="+mj-lt"/>
                <a:cs typeface="Times New Roman" pitchFamily="18" charset="0"/>
              </a:rPr>
              <a:t>ca</a:t>
            </a:r>
            <a:r>
              <a:rPr lang="en-US" sz="3600" u="sng" dirty="0">
                <a:solidFill>
                  <a:srgbClr val="FFFF00"/>
                </a:solidFill>
                <a:latin typeface="+mj-lt"/>
                <a:cs typeface="Times New Roman"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598613"/>
            <a:ext cx="7772400" cy="1101725"/>
          </a:xfrm>
        </p:spPr>
        <p:txBody>
          <a:bodyPr/>
          <a:lstStyle/>
          <a:p>
            <a:pPr eaLnBrk="1" hangingPunct="1"/>
            <a:br>
              <a:rPr lang="en-US">
                <a:latin typeface="+mj-lt"/>
              </a:rPr>
            </a:br>
            <a:endParaRPr lang="en-US">
              <a:latin typeface="+mj-lt"/>
            </a:endParaRPr>
          </a:p>
        </p:txBody>
      </p:sp>
      <p:sp>
        <p:nvSpPr>
          <p:cNvPr id="20483" name="Rectangle 3"/>
          <p:cNvSpPr>
            <a:spLocks noGrp="1" noChangeArrowheads="1"/>
          </p:cNvSpPr>
          <p:nvPr>
            <p:ph type="subTitle" idx="1"/>
          </p:nvPr>
        </p:nvSpPr>
        <p:spPr>
          <a:xfrm>
            <a:off x="0" y="674688"/>
            <a:ext cx="9144000" cy="3810000"/>
          </a:xfrm>
        </p:spPr>
        <p:txBody>
          <a:bodyPr/>
          <a:lstStyle/>
          <a:p>
            <a:pPr algn="just" eaLnBrk="1" hangingPunct="1">
              <a:lnSpc>
                <a:spcPct val="105000"/>
              </a:lnSpc>
            </a:pPr>
            <a:r>
              <a:rPr lang="vi-VN" sz="6600">
                <a:solidFill>
                  <a:schemeClr val="bg1"/>
                </a:solidFill>
                <a:latin typeface="+mj-lt"/>
                <a:cs typeface="Times New Roman" pitchFamily="18" charset="0"/>
              </a:rPr>
              <a:t>Kìa Chúa đến cứu độ dân Người ; phúc thay ai sẵn sàng nghênh đón Chúa.</a:t>
            </a:r>
            <a:endParaRPr lang="en-US" sz="6600" u="sng">
              <a:solidFill>
                <a:srgbClr val="FFFF00"/>
              </a:solidFill>
              <a:latin typeface="+mj-lt"/>
              <a:cs typeface="Times New Roman" pitchFamily="18" charset="0"/>
            </a:endParaRPr>
          </a:p>
        </p:txBody>
      </p:sp>
      <p:sp>
        <p:nvSpPr>
          <p:cNvPr id="2048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048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FF00"/>
                </a:solidFill>
                <a:latin typeface="+mj-lt"/>
                <a:cs typeface="Times New Roman" pitchFamily="18" charset="0"/>
              </a:rPr>
              <a:t>Alleluia-alleluia: </a:t>
            </a:r>
          </a:p>
        </p:txBody>
      </p:sp>
      <p:sp>
        <p:nvSpPr>
          <p:cNvPr id="2048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FF00"/>
                </a:solidFill>
                <a:latin typeface="+mj-lt"/>
                <a:cs typeface="Times New Roman" pitchFamily="18" charset="0"/>
              </a:rPr>
              <a:t>Alleluia.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1598613"/>
            <a:ext cx="7772400" cy="1101725"/>
          </a:xfrm>
        </p:spPr>
        <p:txBody>
          <a:bodyPr/>
          <a:lstStyle/>
          <a:p>
            <a:pPr eaLnBrk="1" hangingPunct="1"/>
            <a:br>
              <a:rPr lang="en-US">
                <a:latin typeface="+mj-lt"/>
              </a:rPr>
            </a:br>
            <a:endParaRPr lang="en-US">
              <a:latin typeface="+mj-lt"/>
            </a:endParaRPr>
          </a:p>
        </p:txBody>
      </p:sp>
      <p:sp>
        <p:nvSpPr>
          <p:cNvPr id="1843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50"/>
            <a:ext cx="9144000" cy="5132000"/>
          </a:xfrm>
          <a:prstGeom prst="rect">
            <a:avLst/>
          </a:prstGeom>
        </p:spPr>
      </p:pic>
    </p:spTree>
    <p:extLst>
      <p:ext uri="{BB962C8B-B14F-4D97-AF65-F5344CB8AC3E}">
        <p14:creationId xmlns:p14="http://schemas.microsoft.com/office/powerpoint/2010/main" val="3667811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7843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886200" y="2571750"/>
            <a:ext cx="4953000" cy="1077218"/>
          </a:xfrm>
          <a:prstGeom prst="rect">
            <a:avLst/>
          </a:prstGeom>
        </p:spPr>
        <p:txBody>
          <a:bodyPr wrap="square">
            <a:spAutoFit/>
          </a:bodyPr>
          <a:lstStyle/>
          <a:p>
            <a:pPr lvl="0" algn="ctr"/>
            <a:r>
              <a:rPr lang="en-US" sz="4000" dirty="0" err="1">
                <a:ln w="1905"/>
                <a:solidFill>
                  <a:srgbClr val="FFFF00"/>
                </a:solidFill>
                <a:latin typeface="UTM American Sans"/>
              </a:rPr>
              <a:t>Lễ</a:t>
            </a:r>
            <a:r>
              <a:rPr lang="en-US" sz="4000" dirty="0">
                <a:ln w="1905"/>
                <a:solidFill>
                  <a:srgbClr val="FFFF00"/>
                </a:solidFill>
                <a:latin typeface="UTM American Sans"/>
              </a:rPr>
              <a:t> </a:t>
            </a:r>
            <a:r>
              <a:rPr lang="en-US" sz="4000" dirty="0" err="1">
                <a:ln w="1905"/>
                <a:solidFill>
                  <a:srgbClr val="FFFF00"/>
                </a:solidFill>
                <a:latin typeface="UTM American Sans"/>
              </a:rPr>
              <a:t>Dâng</a:t>
            </a:r>
            <a:r>
              <a:rPr lang="en-US" sz="4000" dirty="0">
                <a:ln w="1905"/>
                <a:solidFill>
                  <a:srgbClr val="FFFF00"/>
                </a:solidFill>
                <a:latin typeface="UTM American Sans"/>
              </a:rPr>
              <a:t> </a:t>
            </a:r>
            <a:r>
              <a:rPr lang="en-US" sz="4000" dirty="0" err="1">
                <a:ln w="1905"/>
                <a:solidFill>
                  <a:srgbClr val="FFFF00"/>
                </a:solidFill>
                <a:latin typeface="UTM American Sans"/>
              </a:rPr>
              <a:t>Mùa</a:t>
            </a:r>
            <a:r>
              <a:rPr lang="en-US" sz="4000" dirty="0">
                <a:ln w="1905"/>
                <a:solidFill>
                  <a:srgbClr val="FFFF00"/>
                </a:solidFill>
                <a:latin typeface="UTM American Sans"/>
              </a:rPr>
              <a:t> </a:t>
            </a:r>
            <a:r>
              <a:rPr lang="en-US" sz="4000" dirty="0" err="1">
                <a:ln w="1905"/>
                <a:solidFill>
                  <a:srgbClr val="FFFF00"/>
                </a:solidFill>
                <a:latin typeface="UTM American Sans"/>
              </a:rPr>
              <a:t>Vọng</a:t>
            </a:r>
            <a:endParaRPr lang="en-US" sz="4000" dirty="0">
              <a:ln w="1905"/>
              <a:solidFill>
                <a:srgbClr val="FFFF00"/>
              </a:solidFill>
              <a:latin typeface="UTM American Sans"/>
            </a:endParaRPr>
          </a:p>
          <a:p>
            <a:pPr lvl="0" algn="ctr"/>
            <a:r>
              <a:rPr lang="en-US" sz="2400" i="1" dirty="0">
                <a:ln w="1905"/>
                <a:solidFill>
                  <a:srgbClr val="FFFFFF"/>
                </a:solidFill>
                <a:latin typeface="UTM American Sans"/>
              </a:rPr>
              <a:t>Linh </a:t>
            </a:r>
            <a:r>
              <a:rPr lang="en-US" sz="2400" i="1" dirty="0" err="1">
                <a:ln w="1905"/>
                <a:solidFill>
                  <a:srgbClr val="FFFFFF"/>
                </a:solidFill>
                <a:latin typeface="UTM American Sans"/>
              </a:rPr>
              <a:t>Huyền</a:t>
            </a:r>
            <a:r>
              <a:rPr lang="en-US" sz="2400" i="1" dirty="0">
                <a:ln w="1905"/>
                <a:solidFill>
                  <a:srgbClr val="FFFFFF"/>
                </a:solidFill>
                <a:latin typeface="UTM American Sans"/>
              </a:rPr>
              <a:t> Dung</a:t>
            </a:r>
          </a:p>
        </p:txBody>
      </p:sp>
    </p:spTree>
    <p:extLst>
      <p:ext uri="{BB962C8B-B14F-4D97-AF65-F5344CB8AC3E}">
        <p14:creationId xmlns:p14="http://schemas.microsoft.com/office/powerpoint/2010/main" val="2513103965"/>
      </p:ext>
    </p:extLst>
  </p:cSld>
  <p:clrMapOvr>
    <a:masterClrMapping/>
  </p:clrMapOvr>
  <p:transition advClick="0" advTm="3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endParaRPr lang="en-US" sz="1400" u="sng" dirty="0">
              <a:solidFill>
                <a:srgbClr val="FFFF00"/>
              </a:solidFill>
              <a:latin typeface="+mj-lt"/>
              <a:cs typeface="Times New Roman" pitchFamily="18" charset="0"/>
            </a:endParaRPr>
          </a:p>
          <a:p>
            <a:pPr algn="just"/>
            <a:r>
              <a:rPr lang="en-US" sz="5000" u="sng" dirty="0">
                <a:solidFill>
                  <a:srgbClr val="FFFF00"/>
                </a:solidFill>
                <a:latin typeface="+mj-lt"/>
                <a:cs typeface="Times New Roman" pitchFamily="18" charset="0"/>
              </a:rPr>
              <a:t>T</a:t>
            </a:r>
            <a:r>
              <a:rPr lang="en-US" sz="5000" b="0" u="sng" dirty="0">
                <a:solidFill>
                  <a:srgbClr val="FFFF00"/>
                </a:solidFill>
                <a:latin typeface="+mj-lt"/>
                <a:cs typeface="Times New Roman" pitchFamily="18" charset="0"/>
              </a:rPr>
              <a:t>k1</a:t>
            </a:r>
            <a:r>
              <a:rPr lang="en-US" sz="5000" b="0" dirty="0">
                <a:solidFill>
                  <a:srgbClr val="FFFF00"/>
                </a:solidFill>
                <a:latin typeface="+mj-lt"/>
                <a:cs typeface="Times New Roman" pitchFamily="18" charset="0"/>
              </a:rPr>
              <a:t>:</a:t>
            </a:r>
            <a:r>
              <a:rPr lang="en-US" sz="5000" b="0" dirty="0">
                <a:solidFill>
                  <a:schemeClr val="bg1"/>
                </a:solidFill>
                <a:latin typeface="+mj-lt"/>
                <a:cs typeface="Times New Roman" pitchFamily="18" charset="0"/>
              </a:rPr>
              <a:t> </a:t>
            </a:r>
            <a:r>
              <a:rPr lang="vi-VN" sz="5000" dirty="0">
                <a:solidFill>
                  <a:schemeClr val="bg1"/>
                </a:solidFill>
                <a:latin typeface="+mj-lt"/>
              </a:rPr>
              <a:t>Trong tâm tình chờ mong Chúa đến con xin dâng lên lễ dâng mọn hèn, là lòng thành thống hối ăn năn. Xin Chúa xót thương ban xuống muôn ơn để đổi mới tâm hồn con đây.</a:t>
            </a:r>
          </a:p>
        </p:txBody>
      </p:sp>
    </p:spTree>
    <p:extLst>
      <p:ext uri="{BB962C8B-B14F-4D97-AF65-F5344CB8AC3E}">
        <p14:creationId xmlns:p14="http://schemas.microsoft.com/office/powerpoint/2010/main" val="3526139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endParaRPr lang="en-US" sz="5200" u="sng" dirty="0">
              <a:solidFill>
                <a:srgbClr val="FFFF00"/>
              </a:solidFill>
              <a:latin typeface="+mj-lt"/>
              <a:cs typeface="Times New Roman" pitchFamily="18" charset="0"/>
            </a:endParaRPr>
          </a:p>
          <a:p>
            <a:pPr algn="just"/>
            <a:r>
              <a:rPr lang="en-US" sz="6000" u="sng" dirty="0" err="1">
                <a:solidFill>
                  <a:srgbClr val="FFFF00"/>
                </a:solidFill>
                <a:latin typeface="+mj-lt"/>
                <a:cs typeface="Times New Roman" pitchFamily="18" charset="0"/>
              </a:rPr>
              <a:t>Đ</a:t>
            </a:r>
            <a:r>
              <a:rPr lang="en-US" sz="6000" b="0" u="sng" dirty="0" err="1">
                <a:solidFill>
                  <a:srgbClr val="FFFF00"/>
                </a:solidFill>
                <a:latin typeface="+mj-lt"/>
                <a:cs typeface="Times New Roman" pitchFamily="18" charset="0"/>
              </a:rPr>
              <a:t>k</a:t>
            </a:r>
            <a:r>
              <a:rPr lang="en-US" sz="6000" b="0" dirty="0">
                <a:solidFill>
                  <a:srgbClr val="FFFF00"/>
                </a:solidFill>
                <a:latin typeface="+mj-lt"/>
                <a:cs typeface="Times New Roman" pitchFamily="18" charset="0"/>
              </a:rPr>
              <a:t>:</a:t>
            </a:r>
            <a:r>
              <a:rPr lang="en-US" sz="6000" b="0" dirty="0">
                <a:solidFill>
                  <a:schemeClr val="bg1"/>
                </a:solidFill>
                <a:latin typeface="+mj-lt"/>
                <a:cs typeface="Times New Roman" pitchFamily="18" charset="0"/>
              </a:rPr>
              <a:t> </a:t>
            </a:r>
            <a:r>
              <a:rPr lang="vi-VN" sz="6000" dirty="0">
                <a:solidFill>
                  <a:schemeClr val="bg1"/>
                </a:solidFill>
                <a:latin typeface="+mj-lt"/>
              </a:rPr>
              <a:t>Bánh với rượu đoàn con tiến dâng xin Chúa thương đổ tràn thánh ân.</a:t>
            </a:r>
          </a:p>
        </p:txBody>
      </p:sp>
    </p:spTree>
    <p:extLst>
      <p:ext uri="{BB962C8B-B14F-4D97-AF65-F5344CB8AC3E}">
        <p14:creationId xmlns:p14="http://schemas.microsoft.com/office/powerpoint/2010/main" val="2731237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endParaRPr lang="en-US" sz="1400" u="sng" dirty="0">
              <a:solidFill>
                <a:srgbClr val="FFFF00"/>
              </a:solidFill>
              <a:latin typeface="+mj-lt"/>
              <a:cs typeface="Times New Roman" pitchFamily="18" charset="0"/>
            </a:endParaRPr>
          </a:p>
          <a:p>
            <a:pPr algn="just"/>
            <a:r>
              <a:rPr lang="en-US" sz="5000" u="sng" dirty="0">
                <a:solidFill>
                  <a:srgbClr val="FFFF00"/>
                </a:solidFill>
                <a:latin typeface="+mj-lt"/>
                <a:cs typeface="Times New Roman" pitchFamily="18" charset="0"/>
              </a:rPr>
              <a:t>T</a:t>
            </a:r>
            <a:r>
              <a:rPr lang="en-US" sz="5000" b="0" u="sng" dirty="0">
                <a:solidFill>
                  <a:srgbClr val="FFFF00"/>
                </a:solidFill>
                <a:latin typeface="+mj-lt"/>
                <a:cs typeface="Times New Roman" pitchFamily="18" charset="0"/>
              </a:rPr>
              <a:t>k2</a:t>
            </a:r>
            <a:r>
              <a:rPr lang="en-US" sz="5000" b="0" dirty="0">
                <a:solidFill>
                  <a:srgbClr val="FFFF00"/>
                </a:solidFill>
                <a:latin typeface="+mj-lt"/>
                <a:cs typeface="Times New Roman" pitchFamily="18" charset="0"/>
              </a:rPr>
              <a:t>:</a:t>
            </a:r>
            <a:r>
              <a:rPr lang="en-US" sz="5000" b="0" dirty="0">
                <a:solidFill>
                  <a:schemeClr val="bg1"/>
                </a:solidFill>
                <a:latin typeface="+mj-lt"/>
                <a:cs typeface="Times New Roman" pitchFamily="18" charset="0"/>
              </a:rPr>
              <a:t> </a:t>
            </a:r>
            <a:r>
              <a:rPr lang="vi-VN" sz="5000" dirty="0">
                <a:solidFill>
                  <a:schemeClr val="bg1"/>
                </a:solidFill>
                <a:latin typeface="+mj-lt"/>
              </a:rPr>
              <a:t>Con van nài Ngài ơi mau đến tâm tư con mong Chúa bao tháng ngày, nguyện trời cao đổ xuống sương mai. Mưa Đấng Cứu Tinh, mưa Đấng Công Bình để giải thoát cứu độ  nhân gian.</a:t>
            </a:r>
          </a:p>
        </p:txBody>
      </p:sp>
    </p:spTree>
    <p:extLst>
      <p:ext uri="{BB962C8B-B14F-4D97-AF65-F5344CB8AC3E}">
        <p14:creationId xmlns:p14="http://schemas.microsoft.com/office/powerpoint/2010/main" val="3143119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endParaRPr lang="en-US" sz="5200" u="sng" dirty="0">
              <a:solidFill>
                <a:srgbClr val="FFFF00"/>
              </a:solidFill>
              <a:latin typeface="+mj-lt"/>
              <a:cs typeface="Times New Roman" pitchFamily="18" charset="0"/>
            </a:endParaRPr>
          </a:p>
          <a:p>
            <a:pPr algn="just"/>
            <a:r>
              <a:rPr lang="en-US" sz="6000" u="sng" dirty="0" err="1">
                <a:solidFill>
                  <a:srgbClr val="FFFF00"/>
                </a:solidFill>
                <a:latin typeface="+mj-lt"/>
                <a:cs typeface="Times New Roman" pitchFamily="18" charset="0"/>
              </a:rPr>
              <a:t>Đ</a:t>
            </a:r>
            <a:r>
              <a:rPr lang="en-US" sz="6000" b="0" u="sng" dirty="0" err="1">
                <a:solidFill>
                  <a:srgbClr val="FFFF00"/>
                </a:solidFill>
                <a:latin typeface="+mj-lt"/>
                <a:cs typeface="Times New Roman" pitchFamily="18" charset="0"/>
              </a:rPr>
              <a:t>k</a:t>
            </a:r>
            <a:r>
              <a:rPr lang="en-US" sz="6000" b="0" dirty="0">
                <a:solidFill>
                  <a:srgbClr val="FFFF00"/>
                </a:solidFill>
                <a:latin typeface="+mj-lt"/>
                <a:cs typeface="Times New Roman" pitchFamily="18" charset="0"/>
              </a:rPr>
              <a:t>:</a:t>
            </a:r>
            <a:r>
              <a:rPr lang="en-US" sz="6000" b="0" dirty="0">
                <a:solidFill>
                  <a:schemeClr val="bg1"/>
                </a:solidFill>
                <a:latin typeface="+mj-lt"/>
                <a:cs typeface="Times New Roman" pitchFamily="18" charset="0"/>
              </a:rPr>
              <a:t> </a:t>
            </a:r>
            <a:r>
              <a:rPr lang="vi-VN" sz="6000" dirty="0">
                <a:solidFill>
                  <a:schemeClr val="bg1"/>
                </a:solidFill>
                <a:latin typeface="+mj-lt"/>
              </a:rPr>
              <a:t>Bánh với rượu đoàn con tiến dâng xin Chúa thương đổ tràn thánh ân.</a:t>
            </a:r>
          </a:p>
        </p:txBody>
      </p:sp>
    </p:spTree>
    <p:extLst>
      <p:ext uri="{BB962C8B-B14F-4D97-AF65-F5344CB8AC3E}">
        <p14:creationId xmlns:p14="http://schemas.microsoft.com/office/powerpoint/2010/main" val="3159101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endParaRPr lang="en-US" sz="1400" u="sng" dirty="0">
              <a:solidFill>
                <a:srgbClr val="FFFF00"/>
              </a:solidFill>
              <a:latin typeface="+mj-lt"/>
              <a:cs typeface="Times New Roman" pitchFamily="18" charset="0"/>
            </a:endParaRPr>
          </a:p>
          <a:p>
            <a:pPr algn="just"/>
            <a:r>
              <a:rPr lang="en-US" sz="5000" u="sng" dirty="0">
                <a:solidFill>
                  <a:srgbClr val="FFFF00"/>
                </a:solidFill>
                <a:latin typeface="+mj-lt"/>
                <a:cs typeface="Times New Roman" pitchFamily="18" charset="0"/>
              </a:rPr>
              <a:t>T</a:t>
            </a:r>
            <a:r>
              <a:rPr lang="en-US" sz="5000" b="0" u="sng" dirty="0">
                <a:solidFill>
                  <a:srgbClr val="FFFF00"/>
                </a:solidFill>
                <a:latin typeface="+mj-lt"/>
                <a:cs typeface="Times New Roman" pitchFamily="18" charset="0"/>
              </a:rPr>
              <a:t>k3</a:t>
            </a:r>
            <a:r>
              <a:rPr lang="en-US" sz="5000" b="0" dirty="0">
                <a:solidFill>
                  <a:srgbClr val="FFFF00"/>
                </a:solidFill>
                <a:latin typeface="+mj-lt"/>
                <a:cs typeface="Times New Roman" pitchFamily="18" charset="0"/>
              </a:rPr>
              <a:t>:</a:t>
            </a:r>
            <a:r>
              <a:rPr lang="en-US" sz="5000" b="0" dirty="0">
                <a:solidFill>
                  <a:schemeClr val="bg1"/>
                </a:solidFill>
                <a:latin typeface="+mj-lt"/>
                <a:cs typeface="Times New Roman" pitchFamily="18" charset="0"/>
              </a:rPr>
              <a:t> </a:t>
            </a:r>
            <a:r>
              <a:rPr lang="vi-VN" dirty="0"/>
              <a:t> </a:t>
            </a:r>
            <a:r>
              <a:rPr lang="vi-VN" sz="5200" dirty="0">
                <a:solidFill>
                  <a:schemeClr val="bg1"/>
                </a:solidFill>
                <a:latin typeface="+mj-lt"/>
              </a:rPr>
              <a:t>Cho con lòng quảng đại tha thứ xua tan đi bao rẽ chia oán thù, nguyện từng ngày luôn sống khiêm nhu. Nên máng rơm hèn xưa chốn Bê-lem làm lễ dâng lên Ngài hôm nay.</a:t>
            </a:r>
          </a:p>
        </p:txBody>
      </p:sp>
    </p:spTree>
    <p:extLst>
      <p:ext uri="{BB962C8B-B14F-4D97-AF65-F5344CB8AC3E}">
        <p14:creationId xmlns:p14="http://schemas.microsoft.com/office/powerpoint/2010/main" val="389936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1598613"/>
            <a:ext cx="7772400" cy="1101725"/>
          </a:xfrm>
        </p:spPr>
        <p:txBody>
          <a:bodyPr/>
          <a:lstStyle/>
          <a:p>
            <a:pPr eaLnBrk="1" hangingPunct="1"/>
            <a:br>
              <a:rPr lang="en-US">
                <a:latin typeface="+mj-lt"/>
              </a:rPr>
            </a:br>
            <a:endParaRPr lang="en-US">
              <a:latin typeface="+mj-lt"/>
            </a:endParaRPr>
          </a:p>
        </p:txBody>
      </p:sp>
      <p:sp>
        <p:nvSpPr>
          <p:cNvPr id="1843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0"/>
            <a:ext cx="9144000" cy="5132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endParaRPr lang="en-US" sz="5200" u="sng" dirty="0">
              <a:solidFill>
                <a:srgbClr val="FFFF00"/>
              </a:solidFill>
              <a:latin typeface="+mj-lt"/>
              <a:cs typeface="Times New Roman" pitchFamily="18" charset="0"/>
            </a:endParaRPr>
          </a:p>
          <a:p>
            <a:pPr algn="just"/>
            <a:r>
              <a:rPr lang="en-US" sz="6000" u="sng" dirty="0" err="1">
                <a:solidFill>
                  <a:srgbClr val="FFFF00"/>
                </a:solidFill>
                <a:latin typeface="+mj-lt"/>
                <a:cs typeface="Times New Roman" pitchFamily="18" charset="0"/>
              </a:rPr>
              <a:t>Đ</a:t>
            </a:r>
            <a:r>
              <a:rPr lang="en-US" sz="6000" b="0" u="sng" dirty="0" err="1">
                <a:solidFill>
                  <a:srgbClr val="FFFF00"/>
                </a:solidFill>
                <a:latin typeface="+mj-lt"/>
                <a:cs typeface="Times New Roman" pitchFamily="18" charset="0"/>
              </a:rPr>
              <a:t>k</a:t>
            </a:r>
            <a:r>
              <a:rPr lang="en-US" sz="6000" b="0" dirty="0">
                <a:solidFill>
                  <a:srgbClr val="FFFF00"/>
                </a:solidFill>
                <a:latin typeface="+mj-lt"/>
                <a:cs typeface="Times New Roman" pitchFamily="18" charset="0"/>
              </a:rPr>
              <a:t>:</a:t>
            </a:r>
            <a:r>
              <a:rPr lang="en-US" sz="6000" b="0" dirty="0">
                <a:solidFill>
                  <a:schemeClr val="bg1"/>
                </a:solidFill>
                <a:latin typeface="+mj-lt"/>
                <a:cs typeface="Times New Roman" pitchFamily="18" charset="0"/>
              </a:rPr>
              <a:t> </a:t>
            </a:r>
            <a:r>
              <a:rPr lang="vi-VN" sz="6000" dirty="0">
                <a:solidFill>
                  <a:schemeClr val="bg1"/>
                </a:solidFill>
                <a:latin typeface="+mj-lt"/>
              </a:rPr>
              <a:t>Bánh với rượu đoàn con tiến dâng xin Chúa thương đổ tràn thánh ân.</a:t>
            </a:r>
          </a:p>
        </p:txBody>
      </p:sp>
    </p:spTree>
    <p:extLst>
      <p:ext uri="{BB962C8B-B14F-4D97-AF65-F5344CB8AC3E}">
        <p14:creationId xmlns:p14="http://schemas.microsoft.com/office/powerpoint/2010/main" val="129966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nSpc>
                <a:spcPct val="140000"/>
              </a:lnSpc>
            </a:pPr>
            <a:r>
              <a:rPr lang="en-US" sz="6000" b="0" dirty="0">
                <a:solidFill>
                  <a:srgbClr val="FFFF00"/>
                </a:solidFill>
                <a:latin typeface="+mj-lt"/>
                <a:cs typeface="Times New Roman" pitchFamily="18" charset="0"/>
              </a:rPr>
              <a:t>Ca </a:t>
            </a:r>
            <a:r>
              <a:rPr lang="en-US" sz="6000" b="0" dirty="0" err="1">
                <a:solidFill>
                  <a:srgbClr val="FFFF00"/>
                </a:solidFill>
                <a:latin typeface="+mj-lt"/>
                <a:cs typeface="Times New Roman" pitchFamily="18" charset="0"/>
              </a:rPr>
              <a:t>Nguyện</a:t>
            </a:r>
            <a:r>
              <a:rPr lang="en-US" sz="6000" b="0" dirty="0">
                <a:solidFill>
                  <a:srgbClr val="FFFF00"/>
                </a:solidFill>
                <a:latin typeface="+mj-lt"/>
                <a:cs typeface="Times New Roman" pitchFamily="18" charset="0"/>
              </a:rPr>
              <a:t> </a:t>
            </a:r>
            <a:r>
              <a:rPr lang="en-US" sz="6000" b="0" dirty="0" err="1">
                <a:solidFill>
                  <a:srgbClr val="FFFF00"/>
                </a:solidFill>
                <a:latin typeface="+mj-lt"/>
                <a:cs typeface="Times New Roman" pitchFamily="18" charset="0"/>
              </a:rPr>
              <a:t>Hiệp</a:t>
            </a:r>
            <a:r>
              <a:rPr lang="en-US" sz="6000" b="0" dirty="0">
                <a:solidFill>
                  <a:srgbClr val="FFFF00"/>
                </a:solidFill>
                <a:latin typeface="+mj-lt"/>
                <a:cs typeface="Times New Roman" pitchFamily="18" charset="0"/>
              </a:rPr>
              <a:t> </a:t>
            </a:r>
            <a:r>
              <a:rPr lang="en-US" sz="6000" b="0" dirty="0" err="1">
                <a:solidFill>
                  <a:srgbClr val="FFFF00"/>
                </a:solidFill>
                <a:latin typeface="+mj-lt"/>
                <a:cs typeface="Times New Roman" pitchFamily="18" charset="0"/>
              </a:rPr>
              <a:t>Lễ</a:t>
            </a:r>
            <a:br>
              <a:rPr lang="en-US" sz="7000" b="0" dirty="0">
                <a:solidFill>
                  <a:srgbClr val="FFFF00"/>
                </a:solidFill>
                <a:latin typeface="+mj-lt"/>
                <a:cs typeface="Times New Roman" pitchFamily="18" charset="0"/>
              </a:rPr>
            </a:br>
            <a:r>
              <a:rPr lang="en-US" sz="7200" b="1" dirty="0" err="1">
                <a:solidFill>
                  <a:srgbClr val="FFFF00"/>
                </a:solidFill>
                <a:latin typeface="+mj-lt"/>
                <a:cs typeface="Times New Roman" pitchFamily="18" charset="0"/>
              </a:rPr>
              <a:t>Chúa</a:t>
            </a:r>
            <a:r>
              <a:rPr lang="en-US" sz="7200" b="1" dirty="0">
                <a:solidFill>
                  <a:srgbClr val="FFFF00"/>
                </a:solidFill>
                <a:latin typeface="+mj-lt"/>
                <a:cs typeface="Times New Roman" pitchFamily="18" charset="0"/>
              </a:rPr>
              <a:t> </a:t>
            </a:r>
            <a:r>
              <a:rPr lang="en-US" sz="7200" b="1" dirty="0" err="1">
                <a:solidFill>
                  <a:srgbClr val="FFFF00"/>
                </a:solidFill>
                <a:latin typeface="+mj-lt"/>
                <a:cs typeface="Times New Roman" pitchFamily="18" charset="0"/>
              </a:rPr>
              <a:t>Đến</a:t>
            </a:r>
            <a:r>
              <a:rPr lang="en-US" sz="7200" b="1" dirty="0">
                <a:solidFill>
                  <a:srgbClr val="FFFF00"/>
                </a:solidFill>
                <a:latin typeface="+mj-lt"/>
                <a:cs typeface="Times New Roman" pitchFamily="18" charset="0"/>
              </a:rPr>
              <a:t> Gian </a:t>
            </a:r>
            <a:r>
              <a:rPr lang="en-US" sz="7200" b="1" dirty="0" err="1">
                <a:solidFill>
                  <a:srgbClr val="FFFF00"/>
                </a:solidFill>
                <a:latin typeface="+mj-lt"/>
                <a:cs typeface="Times New Roman" pitchFamily="18" charset="0"/>
              </a:rPr>
              <a:t>Trần</a:t>
            </a:r>
            <a:endParaRPr lang="en-US" sz="7200" b="1" dirty="0">
              <a:solidFill>
                <a:srgbClr val="FFFF00"/>
              </a:solidFill>
              <a:latin typeface="+mj-lt"/>
              <a:cs typeface="Times New Roman" pitchFamily="18" charset="0"/>
            </a:endParaRPr>
          </a:p>
          <a:p>
            <a:pPr>
              <a:lnSpc>
                <a:spcPct val="140000"/>
              </a:lnSpc>
            </a:pPr>
            <a:r>
              <a:rPr lang="en-US" sz="4400" b="1" dirty="0" err="1">
                <a:solidFill>
                  <a:schemeClr val="bg1"/>
                </a:solidFill>
                <a:latin typeface="+mj-lt"/>
                <a:cs typeface="Times New Roman" pitchFamily="18" charset="0"/>
              </a:rPr>
              <a:t>Vị</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Thiên</a:t>
            </a:r>
            <a:endParaRPr lang="en-US" sz="3600" b="1" dirty="0">
              <a:solidFill>
                <a:schemeClr val="bg1"/>
              </a:solidFill>
              <a:latin typeface="+mj-lt"/>
              <a:cs typeface="Times New Roman" pitchFamily="18" charset="0"/>
            </a:endParaRPr>
          </a:p>
        </p:txBody>
      </p:sp>
    </p:spTree>
    <p:extLst>
      <p:ext uri="{BB962C8B-B14F-4D97-AF65-F5344CB8AC3E}">
        <p14:creationId xmlns:p14="http://schemas.microsoft.com/office/powerpoint/2010/main" val="3573844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9050"/>
            <a:ext cx="9144000" cy="5162550"/>
          </a:xfrm>
        </p:spPr>
        <p:txBody>
          <a:bodyPr/>
          <a:lstStyle/>
          <a:p>
            <a:pPr algn="just">
              <a:lnSpc>
                <a:spcPct val="140000"/>
              </a:lnSpc>
            </a:pPr>
            <a:r>
              <a:rPr lang="en-US" sz="4000" u="sng" dirty="0">
                <a:solidFill>
                  <a:srgbClr val="FFFF00"/>
                </a:solidFill>
                <a:latin typeface="+mj-lt"/>
                <a:cs typeface="Times New Roman" pitchFamily="18" charset="0"/>
              </a:rPr>
              <a:t>T</a:t>
            </a:r>
            <a:r>
              <a:rPr lang="en-US" sz="4000" b="0" u="sng" dirty="0">
                <a:solidFill>
                  <a:srgbClr val="FFFF00"/>
                </a:solidFill>
                <a:latin typeface="+mj-lt"/>
                <a:cs typeface="Times New Roman" pitchFamily="18" charset="0"/>
              </a:rPr>
              <a:t>k1:</a:t>
            </a:r>
            <a:r>
              <a:rPr lang="en-US" sz="4000" b="0" dirty="0">
                <a:solidFill>
                  <a:srgbClr val="FFFF00"/>
                </a:solidFill>
                <a:latin typeface="+mj-lt"/>
                <a:cs typeface="Times New Roman" pitchFamily="18" charset="0"/>
              </a:rPr>
              <a:t>  </a:t>
            </a:r>
            <a:r>
              <a:rPr lang="vi-VN" sz="4000" dirty="0">
                <a:solidFill>
                  <a:schemeClr val="bg1"/>
                </a:solidFill>
                <a:latin typeface="+mj-lt"/>
                <a:cs typeface="Times New Roman" pitchFamily="18" charset="0"/>
              </a:rPr>
              <a:t>Trong </a:t>
            </a:r>
            <a:r>
              <a:rPr lang="en-US" sz="4000" dirty="0" err="1">
                <a:solidFill>
                  <a:schemeClr val="bg1"/>
                </a:solidFill>
                <a:latin typeface="+mj-lt"/>
                <a:cs typeface="Times New Roman" pitchFamily="18" charset="0"/>
              </a:rPr>
              <a:t>đêm</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âm</a:t>
            </a:r>
            <a:r>
              <a:rPr lang="en-US" sz="4000" dirty="0">
                <a:solidFill>
                  <a:schemeClr val="bg1"/>
                </a:solidFill>
                <a:latin typeface="+mj-lt"/>
                <a:cs typeface="Times New Roman" pitchFamily="18" charset="0"/>
              </a:rPr>
              <a:t> u </a:t>
            </a:r>
            <a:r>
              <a:rPr lang="en-US" sz="4000" dirty="0" err="1">
                <a:solidFill>
                  <a:schemeClr val="bg1"/>
                </a:solidFill>
                <a:latin typeface="+mj-lt"/>
                <a:cs typeface="Times New Roman" pitchFamily="18" charset="0"/>
              </a:rPr>
              <a:t>mong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ánh</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sáng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soi</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mong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Trời</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mở</a:t>
            </a:r>
            <a:r>
              <a:rPr lang="en-US" sz="4000" dirty="0">
                <a:solidFill>
                  <a:schemeClr val="bg1"/>
                </a:solidFill>
                <a:latin typeface="+mj-lt"/>
                <a:cs typeface="Times New Roman" pitchFamily="18" charset="0"/>
              </a:rPr>
              <a:t> </a:t>
            </a:r>
            <a:r>
              <a:rPr lang="vi-VN" sz="4000" dirty="0">
                <a:solidFill>
                  <a:schemeClr val="bg1"/>
                </a:solidFill>
                <a:latin typeface="+mj-lt"/>
                <a:cs typeface="Times New Roman" pitchFamily="18" charset="0"/>
              </a:rPr>
              <a:t>ơ</a:t>
            </a:r>
            <a:r>
              <a:rPr lang="en-US" sz="4000" dirty="0">
                <a:solidFill>
                  <a:schemeClr val="bg1"/>
                </a:solidFill>
                <a:latin typeface="+mj-lt"/>
                <a:cs typeface="Times New Roman" pitchFamily="18" charset="0"/>
              </a:rPr>
              <a:t>n </a:t>
            </a:r>
            <a:r>
              <a:rPr lang="en-US" sz="4000" dirty="0" err="1">
                <a:solidFill>
                  <a:schemeClr val="bg1"/>
                </a:solidFill>
                <a:latin typeface="+mj-lt"/>
                <a:cs typeface="Times New Roman" pitchFamily="18" charset="0"/>
              </a:rPr>
              <a:t>cứu</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độ</a:t>
            </a:r>
            <a:r>
              <a:rPr lang="en-US" sz="4000" dirty="0">
                <a:solidFill>
                  <a:schemeClr val="bg1"/>
                </a:solidFill>
                <a:latin typeface="+mj-lt"/>
                <a:cs typeface="Times New Roman" pitchFamily="18" charset="0"/>
              </a:rPr>
              <a:t>. Bao </a:t>
            </a:r>
            <a:r>
              <a:rPr lang="en-US" sz="4000" dirty="0" err="1">
                <a:solidFill>
                  <a:schemeClr val="bg1"/>
                </a:solidFill>
                <a:latin typeface="+mj-lt"/>
                <a:cs typeface="Times New Roman" pitchFamily="18" charset="0"/>
              </a:rPr>
              <a:t>nhiêu</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năm</a:t>
            </a:r>
            <a:r>
              <a:rPr lang="en-US" sz="4000" dirty="0">
                <a:solidFill>
                  <a:schemeClr val="bg1"/>
                </a:solidFill>
                <a:latin typeface="+mj-lt"/>
                <a:cs typeface="Times New Roman" pitchFamily="18" charset="0"/>
              </a:rPr>
              <a:t> qua khao </a:t>
            </a:r>
            <a:r>
              <a:rPr lang="en-US" sz="4000" dirty="0" err="1">
                <a:solidFill>
                  <a:schemeClr val="bg1"/>
                </a:solidFill>
                <a:latin typeface="+mj-lt"/>
                <a:cs typeface="Times New Roman" pitchFamily="18" charset="0"/>
              </a:rPr>
              <a:t>khát</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suối</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trong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xin</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Ngài</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đổ</a:t>
            </a:r>
            <a:r>
              <a:rPr lang="en-US" sz="4000" dirty="0">
                <a:solidFill>
                  <a:schemeClr val="bg1"/>
                </a:solidFill>
                <a:latin typeface="+mj-lt"/>
                <a:cs typeface="Times New Roman" pitchFamily="18" charset="0"/>
              </a:rPr>
              <a:t> m</a:t>
            </a:r>
            <a:r>
              <a:rPr lang="vi-VN" sz="4000" dirty="0">
                <a:solidFill>
                  <a:schemeClr val="bg1"/>
                </a:solidFill>
                <a:latin typeface="+mj-lt"/>
                <a:cs typeface="Times New Roman" pitchFamily="18" charset="0"/>
              </a:rPr>
              <a:t>ư</a:t>
            </a:r>
            <a:r>
              <a:rPr lang="en-US" sz="4000" dirty="0">
                <a:solidFill>
                  <a:schemeClr val="bg1"/>
                </a:solidFill>
                <a:latin typeface="+mj-lt"/>
                <a:cs typeface="Times New Roman" pitchFamily="18" charset="0"/>
              </a:rPr>
              <a:t>a </a:t>
            </a:r>
            <a:r>
              <a:rPr lang="en-US" sz="4000" dirty="0" err="1">
                <a:solidFill>
                  <a:schemeClr val="bg1"/>
                </a:solidFill>
                <a:latin typeface="+mj-lt"/>
                <a:cs typeface="Times New Roman" pitchFamily="18" charset="0"/>
              </a:rPr>
              <a:t>thánh</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ân</a:t>
            </a:r>
            <a:r>
              <a:rPr lang="en-US" sz="4000" dirty="0">
                <a:solidFill>
                  <a:schemeClr val="bg1"/>
                </a:solidFill>
                <a:latin typeface="+mj-lt"/>
                <a:cs typeface="Times New Roman" pitchFamily="18" charset="0"/>
              </a:rPr>
              <a:t>. Maranatha! </a:t>
            </a:r>
            <a:r>
              <a:rPr lang="en-US" sz="4000" dirty="0" err="1">
                <a:solidFill>
                  <a:schemeClr val="bg1"/>
                </a:solidFill>
                <a:latin typeface="+mj-lt"/>
                <a:cs typeface="Times New Roman" pitchFamily="18" charset="0"/>
              </a:rPr>
              <a:t>Đấng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cứu</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tinh</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lạy</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Ngài</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viếng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thăm</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thế</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nhân</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đang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lầm</a:t>
            </a:r>
            <a:r>
              <a:rPr lang="en-US" sz="4000" dirty="0">
                <a:solidFill>
                  <a:schemeClr val="bg1"/>
                </a:solidFill>
                <a:latin typeface="+mj-lt"/>
                <a:cs typeface="Times New Roman" pitchFamily="18" charset="0"/>
              </a:rPr>
              <a:t> than </a:t>
            </a:r>
            <a:r>
              <a:rPr lang="en-US" sz="4000" dirty="0" err="1">
                <a:solidFill>
                  <a:schemeClr val="bg1"/>
                </a:solidFill>
                <a:latin typeface="+mj-lt"/>
                <a:cs typeface="Times New Roman" pitchFamily="18" charset="0"/>
              </a:rPr>
              <a:t>xót</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xa</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chờ</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ánh</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hy</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vọng</a:t>
            </a:r>
            <a:r>
              <a:rPr lang="en-US" sz="4000" dirty="0">
                <a:solidFill>
                  <a:schemeClr val="bg1"/>
                </a:solidFill>
                <a:latin typeface="+mj-lt"/>
                <a:cs typeface="Times New Roman" pitchFamily="18" charset="0"/>
              </a:rPr>
              <a:t>. </a:t>
            </a:r>
            <a:endParaRPr lang="vi-VN"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1117217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đã</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nh</a:t>
            </a:r>
            <a:r>
              <a:rPr lang="vi-VN" sz="4800" dirty="0">
                <a:solidFill>
                  <a:schemeClr val="bg1"/>
                </a:solidFill>
                <a:latin typeface="+mj-lt"/>
                <a:cs typeface="Times New Roman" pitchFamily="18" charset="0"/>
              </a:rPr>
              <a:t>ư</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Hừng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Chính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sẽ</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trong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Ánh</a:t>
            </a:r>
            <a:r>
              <a:rPr lang="en-US" sz="4800" dirty="0">
                <a:solidFill>
                  <a:schemeClr val="bg1"/>
                </a:solidFill>
                <a:latin typeface="+mj-lt"/>
                <a:cs typeface="Times New Roman" pitchFamily="18" charset="0"/>
              </a:rPr>
              <a:t> D</a:t>
            </a:r>
            <a:r>
              <a:rPr lang="vi-VN" sz="4800" dirty="0">
                <a:solidFill>
                  <a:schemeClr val="bg1"/>
                </a:solidFill>
                <a:latin typeface="+mj-lt"/>
                <a:cs typeface="Times New Roman" pitchFamily="18" charset="0"/>
              </a:rPr>
              <a:t>ư</a:t>
            </a:r>
            <a:r>
              <a:rPr lang="en-US" sz="4800" dirty="0" err="1">
                <a:solidFill>
                  <a:schemeClr val="bg1"/>
                </a:solidFill>
                <a:latin typeface="+mj-lt"/>
                <a:cs typeface="Times New Roman" pitchFamily="18" charset="0"/>
              </a:rPr>
              <a:t>ơng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Bình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đã</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đếb</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tặng</a:t>
            </a:r>
            <a:r>
              <a:rPr lang="en-US" sz="4800" dirty="0">
                <a:solidFill>
                  <a:schemeClr val="bg1"/>
                </a:solidFill>
                <a:latin typeface="+mj-lt"/>
                <a:cs typeface="Times New Roman" pitchFamily="18" charset="0"/>
              </a:rPr>
              <a:t> ban </a:t>
            </a:r>
            <a:r>
              <a:rPr lang="en-US" sz="4800" dirty="0" err="1">
                <a:solidFill>
                  <a:schemeClr val="bg1"/>
                </a:solidFill>
                <a:latin typeface="+mj-lt"/>
                <a:cs typeface="Times New Roman" pitchFamily="18" charset="0"/>
              </a:rPr>
              <a:t>nguồn</a:t>
            </a:r>
            <a:r>
              <a:rPr lang="en-US" sz="480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ơ</a:t>
            </a:r>
            <a:r>
              <a:rPr lang="en-US" sz="4800" dirty="0">
                <a:solidFill>
                  <a:schemeClr val="bg1"/>
                </a:solidFill>
                <a:latin typeface="+mj-lt"/>
                <a:cs typeface="Times New Roman" pitchFamily="18" charset="0"/>
              </a:rPr>
              <a:t>n </a:t>
            </a:r>
            <a:r>
              <a:rPr lang="en-US" sz="4800" dirty="0" err="1">
                <a:solidFill>
                  <a:schemeClr val="bg1"/>
                </a:solidFill>
                <a:latin typeface="+mj-lt"/>
                <a:cs typeface="Times New Roman" pitchFamily="18" charset="0"/>
              </a:rPr>
              <a:t>thánh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sẽ</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dẫn</a:t>
            </a:r>
            <a:r>
              <a:rPr lang="en-US" sz="4800" dirty="0">
                <a:solidFill>
                  <a:schemeClr val="bg1"/>
                </a:solidFill>
                <a:latin typeface="+mj-lt"/>
                <a:cs typeface="Times New Roman" pitchFamily="18" charset="0"/>
              </a:rPr>
              <a:t> ta </a:t>
            </a:r>
            <a:r>
              <a:rPr lang="en-US" sz="4800" dirty="0" err="1">
                <a:solidFill>
                  <a:schemeClr val="bg1"/>
                </a:solidFill>
                <a:latin typeface="+mj-lt"/>
                <a:cs typeface="Times New Roman" pitchFamily="18" charset="0"/>
              </a:rPr>
              <a:t>vào</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nguồn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vui</a:t>
            </a:r>
            <a:r>
              <a:rPr lang="en-US" sz="4800" dirty="0">
                <a:solidFill>
                  <a:schemeClr val="bg1"/>
                </a:solidFill>
                <a:latin typeface="+mj-lt"/>
                <a:cs typeface="Times New Roman" pitchFamily="18" charset="0"/>
              </a:rPr>
              <a:t>. </a:t>
            </a:r>
            <a:endParaRPr lang="vi-VN" sz="4800" dirty="0">
              <a:solidFill>
                <a:schemeClr val="bg1"/>
              </a:solidFill>
              <a:latin typeface="+mj-lt"/>
              <a:cs typeface="Times New Roman" pitchFamily="18" charset="0"/>
            </a:endParaRPr>
          </a:p>
        </p:txBody>
      </p:sp>
    </p:spTree>
    <p:extLst>
      <p:ext uri="{BB962C8B-B14F-4D97-AF65-F5344CB8AC3E}">
        <p14:creationId xmlns:p14="http://schemas.microsoft.com/office/powerpoint/2010/main" val="1546935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57150"/>
            <a:ext cx="9144000" cy="5086350"/>
          </a:xfrm>
        </p:spPr>
        <p:txBody>
          <a:bodyPr/>
          <a:lstStyle/>
          <a:p>
            <a:pPr algn="just">
              <a:lnSpc>
                <a:spcPct val="140000"/>
              </a:lnSpc>
            </a:pPr>
            <a:r>
              <a:rPr lang="en-US" sz="4000" u="sng" dirty="0">
                <a:solidFill>
                  <a:srgbClr val="FFFF00"/>
                </a:solidFill>
                <a:latin typeface="+mj-lt"/>
                <a:cs typeface="Times New Roman" pitchFamily="18" charset="0"/>
              </a:rPr>
              <a:t>T</a:t>
            </a:r>
            <a:r>
              <a:rPr lang="en-US" sz="4000" b="0" u="sng" dirty="0">
                <a:solidFill>
                  <a:srgbClr val="FFFF00"/>
                </a:solidFill>
                <a:latin typeface="+mj-lt"/>
                <a:cs typeface="Times New Roman" pitchFamily="18" charset="0"/>
              </a:rPr>
              <a:t>k2:</a:t>
            </a:r>
            <a:r>
              <a:rPr lang="en-US" sz="4000" b="0" dirty="0">
                <a:solidFill>
                  <a:srgbClr val="FFFF00"/>
                </a:solidFill>
                <a:latin typeface="+mj-lt"/>
                <a:cs typeface="Times New Roman" pitchFamily="18" charset="0"/>
              </a:rPr>
              <a:t> </a:t>
            </a:r>
            <a:r>
              <a:rPr lang="vi-VN"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Khi</a:t>
            </a:r>
            <a:r>
              <a:rPr lang="en-US" sz="4000" dirty="0">
                <a:solidFill>
                  <a:schemeClr val="bg1"/>
                </a:solidFill>
                <a:latin typeface="+mj-lt"/>
                <a:cs typeface="Times New Roman" pitchFamily="18" charset="0"/>
              </a:rPr>
              <a:t> x</a:t>
            </a:r>
            <a:r>
              <a:rPr lang="vi-VN" sz="4000" dirty="0">
                <a:solidFill>
                  <a:schemeClr val="bg1"/>
                </a:solidFill>
                <a:latin typeface="+mj-lt"/>
                <a:cs typeface="Times New Roman" pitchFamily="18" charset="0"/>
              </a:rPr>
              <a:t>ư</a:t>
            </a:r>
            <a:r>
              <a:rPr lang="en-US" sz="4000" dirty="0">
                <a:solidFill>
                  <a:schemeClr val="bg1"/>
                </a:solidFill>
                <a:latin typeface="+mj-lt"/>
                <a:cs typeface="Times New Roman" pitchFamily="18" charset="0"/>
              </a:rPr>
              <a:t>a </a:t>
            </a:r>
            <a:r>
              <a:rPr lang="en-US" sz="4000" dirty="0" err="1">
                <a:solidFill>
                  <a:schemeClr val="bg1"/>
                </a:solidFill>
                <a:latin typeface="+mj-lt"/>
                <a:cs typeface="Times New Roman" pitchFamily="18" charset="0"/>
              </a:rPr>
              <a:t>Gio</a:t>
            </a:r>
            <a:r>
              <a:rPr lang="en-US" sz="4000" dirty="0">
                <a:solidFill>
                  <a:schemeClr val="bg1"/>
                </a:solidFill>
                <a:latin typeface="+mj-lt"/>
                <a:cs typeface="Times New Roman" pitchFamily="18" charset="0"/>
              </a:rPr>
              <a:t>-an </a:t>
            </a:r>
            <a:r>
              <a:rPr lang="en-US" sz="4000" dirty="0" err="1">
                <a:solidFill>
                  <a:schemeClr val="bg1"/>
                </a:solidFill>
                <a:latin typeface="+mj-lt"/>
                <a:cs typeface="Times New Roman" pitchFamily="18" charset="0"/>
              </a:rPr>
              <a:t>đã</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cất</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tiếng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hô</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mở</a:t>
            </a:r>
            <a:r>
              <a:rPr lang="en-US" sz="4000" dirty="0">
                <a:solidFill>
                  <a:schemeClr val="bg1"/>
                </a:solidFill>
                <a:latin typeface="+mj-lt"/>
                <a:cs typeface="Times New Roman" pitchFamily="18" charset="0"/>
              </a:rPr>
              <a:t> đ</a:t>
            </a:r>
            <a:r>
              <a:rPr lang="vi-VN" sz="4000" dirty="0">
                <a:solidFill>
                  <a:schemeClr val="bg1"/>
                </a:solidFill>
                <a:latin typeface="+mj-lt"/>
                <a:cs typeface="Times New Roman" pitchFamily="18" charset="0"/>
              </a:rPr>
              <a:t>ư</a:t>
            </a:r>
            <a:r>
              <a:rPr lang="en-US" sz="4000" dirty="0" err="1">
                <a:solidFill>
                  <a:schemeClr val="bg1"/>
                </a:solidFill>
                <a:latin typeface="+mj-lt"/>
                <a:cs typeface="Times New Roman" pitchFamily="18" charset="0"/>
              </a:rPr>
              <a:t>ờng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lối</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cho</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Chúa</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Trời</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Tâm</a:t>
            </a:r>
            <a:r>
              <a:rPr lang="en-US" sz="4000" dirty="0">
                <a:solidFill>
                  <a:schemeClr val="bg1"/>
                </a:solidFill>
                <a:latin typeface="+mj-lt"/>
                <a:cs typeface="Times New Roman" pitchFamily="18" charset="0"/>
              </a:rPr>
              <a:t> can </a:t>
            </a:r>
            <a:r>
              <a:rPr lang="en-US" sz="4000" dirty="0" err="1">
                <a:solidFill>
                  <a:schemeClr val="bg1"/>
                </a:solidFill>
                <a:latin typeface="+mj-lt"/>
                <a:cs typeface="Times New Roman" pitchFamily="18" charset="0"/>
              </a:rPr>
              <a:t>ăn</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năn</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hãy</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sám</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hối</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luôn</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để</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nhận</a:t>
            </a:r>
            <a:r>
              <a:rPr lang="en-US" sz="4000" dirty="0">
                <a:solidFill>
                  <a:schemeClr val="bg1"/>
                </a:solidFill>
                <a:latin typeface="+mj-lt"/>
                <a:cs typeface="Times New Roman" pitchFamily="18" charset="0"/>
              </a:rPr>
              <a:t> đ</a:t>
            </a:r>
            <a:r>
              <a:rPr lang="vi-VN" sz="4000" dirty="0">
                <a:solidFill>
                  <a:schemeClr val="bg1"/>
                </a:solidFill>
                <a:latin typeface="+mj-lt"/>
                <a:cs typeface="Times New Roman" pitchFamily="18" charset="0"/>
              </a:rPr>
              <a:t>ư</a:t>
            </a:r>
            <a:r>
              <a:rPr lang="en-US" sz="4000" dirty="0" err="1">
                <a:solidFill>
                  <a:schemeClr val="bg1"/>
                </a:solidFill>
                <a:latin typeface="+mj-lt"/>
                <a:cs typeface="Times New Roman" pitchFamily="18" charset="0"/>
              </a:rPr>
              <a:t>ợc</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ơn</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thứ</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tha</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Và</a:t>
            </a:r>
            <a:r>
              <a:rPr lang="en-US" sz="4000" dirty="0">
                <a:solidFill>
                  <a:schemeClr val="bg1"/>
                </a:solidFill>
                <a:latin typeface="+mj-lt"/>
                <a:cs typeface="Times New Roman" pitchFamily="18" charset="0"/>
              </a:rPr>
              <a:t> ta </a:t>
            </a:r>
            <a:r>
              <a:rPr lang="en-US" sz="4000" dirty="0" err="1">
                <a:solidFill>
                  <a:schemeClr val="bg1"/>
                </a:solidFill>
                <a:latin typeface="+mj-lt"/>
                <a:cs typeface="Times New Roman" pitchFamily="18" charset="0"/>
              </a:rPr>
              <a:t>sẽ</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thấy</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Đấng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cứu</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tinh</a:t>
            </a:r>
            <a:r>
              <a:rPr lang="en-US" sz="4000" dirty="0">
                <a:solidFill>
                  <a:schemeClr val="bg1"/>
                </a:solidFill>
                <a:latin typeface="+mj-lt"/>
                <a:cs typeface="Times New Roman" pitchFamily="18" charset="0"/>
              </a:rPr>
              <a:t> ở </a:t>
            </a:r>
            <a:r>
              <a:rPr lang="en-US" sz="4000" dirty="0" err="1">
                <a:solidFill>
                  <a:schemeClr val="bg1"/>
                </a:solidFill>
                <a:latin typeface="+mj-lt"/>
                <a:cs typeface="Times New Roman" pitchFamily="18" charset="0"/>
              </a:rPr>
              <a:t>giữa</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chúng</a:t>
            </a:r>
            <a:r>
              <a:rPr lang="en-US" sz="4000" dirty="0">
                <a:solidFill>
                  <a:schemeClr val="bg1"/>
                </a:solidFill>
                <a:latin typeface="+mj-lt"/>
                <a:cs typeface="Times New Roman" pitchFamily="18" charset="0"/>
              </a:rPr>
              <a:t> ta, </a:t>
            </a:r>
            <a:r>
              <a:rPr lang="en-US" sz="4000" dirty="0" err="1">
                <a:solidFill>
                  <a:schemeClr val="bg1"/>
                </a:solidFill>
                <a:latin typeface="+mj-lt"/>
                <a:cs typeface="Times New Roman" pitchFamily="18" charset="0"/>
              </a:rPr>
              <a:t>cứu</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những</a:t>
            </a:r>
            <a:r>
              <a:rPr lang="en-US" sz="4000" dirty="0">
                <a:solidFill>
                  <a:schemeClr val="bg1"/>
                </a:solidFill>
                <a:latin typeface="+mj-lt"/>
                <a:cs typeface="Times New Roman" pitchFamily="18" charset="0"/>
              </a:rPr>
              <a:t> ai </a:t>
            </a:r>
            <a:r>
              <a:rPr lang="en-US" sz="4000" dirty="0" err="1">
                <a:solidFill>
                  <a:schemeClr val="bg1"/>
                </a:solidFill>
                <a:latin typeface="+mj-lt"/>
                <a:cs typeface="Times New Roman" pitchFamily="18" charset="0"/>
              </a:rPr>
              <a:t>cậy</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trông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thiết</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tha</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vào</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Chúa</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nhân</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lành</a:t>
            </a:r>
            <a:r>
              <a:rPr lang="en-US" sz="4000" dirty="0">
                <a:solidFill>
                  <a:schemeClr val="bg1"/>
                </a:solidFill>
                <a:latin typeface="+mj-lt"/>
                <a:cs typeface="Times New Roman" pitchFamily="18" charset="0"/>
              </a:rPr>
              <a:t>. </a:t>
            </a:r>
            <a:endParaRPr lang="vi-VN"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1808864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đã</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nh</a:t>
            </a:r>
            <a:r>
              <a:rPr lang="vi-VN" sz="4800" dirty="0">
                <a:solidFill>
                  <a:schemeClr val="bg1"/>
                </a:solidFill>
                <a:latin typeface="+mj-lt"/>
                <a:cs typeface="Times New Roman" pitchFamily="18" charset="0"/>
              </a:rPr>
              <a:t>ư</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Hừng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Chính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sẽ</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trong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Ánh</a:t>
            </a:r>
            <a:r>
              <a:rPr lang="en-US" sz="4800" dirty="0">
                <a:solidFill>
                  <a:schemeClr val="bg1"/>
                </a:solidFill>
                <a:latin typeface="+mj-lt"/>
                <a:cs typeface="Times New Roman" pitchFamily="18" charset="0"/>
              </a:rPr>
              <a:t> D</a:t>
            </a:r>
            <a:r>
              <a:rPr lang="vi-VN" sz="4800" dirty="0">
                <a:solidFill>
                  <a:schemeClr val="bg1"/>
                </a:solidFill>
                <a:latin typeface="+mj-lt"/>
                <a:cs typeface="Times New Roman" pitchFamily="18" charset="0"/>
              </a:rPr>
              <a:t>ư</a:t>
            </a:r>
            <a:r>
              <a:rPr lang="en-US" sz="4800" dirty="0" err="1">
                <a:solidFill>
                  <a:schemeClr val="bg1"/>
                </a:solidFill>
                <a:latin typeface="+mj-lt"/>
                <a:cs typeface="Times New Roman" pitchFamily="18" charset="0"/>
              </a:rPr>
              <a:t>ơng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Bình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đã</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đếb</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tặng</a:t>
            </a:r>
            <a:r>
              <a:rPr lang="en-US" sz="4800" dirty="0">
                <a:solidFill>
                  <a:schemeClr val="bg1"/>
                </a:solidFill>
                <a:latin typeface="+mj-lt"/>
                <a:cs typeface="Times New Roman" pitchFamily="18" charset="0"/>
              </a:rPr>
              <a:t> ban </a:t>
            </a:r>
            <a:r>
              <a:rPr lang="en-US" sz="4800" dirty="0" err="1">
                <a:solidFill>
                  <a:schemeClr val="bg1"/>
                </a:solidFill>
                <a:latin typeface="+mj-lt"/>
                <a:cs typeface="Times New Roman" pitchFamily="18" charset="0"/>
              </a:rPr>
              <a:t>nguồn</a:t>
            </a:r>
            <a:r>
              <a:rPr lang="en-US" sz="480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ơ</a:t>
            </a:r>
            <a:r>
              <a:rPr lang="en-US" sz="4800" dirty="0">
                <a:solidFill>
                  <a:schemeClr val="bg1"/>
                </a:solidFill>
                <a:latin typeface="+mj-lt"/>
                <a:cs typeface="Times New Roman" pitchFamily="18" charset="0"/>
              </a:rPr>
              <a:t>n </a:t>
            </a:r>
            <a:r>
              <a:rPr lang="en-US" sz="4800" dirty="0" err="1">
                <a:solidFill>
                  <a:schemeClr val="bg1"/>
                </a:solidFill>
                <a:latin typeface="+mj-lt"/>
                <a:cs typeface="Times New Roman" pitchFamily="18" charset="0"/>
              </a:rPr>
              <a:t>thánh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sẽ</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dẫn</a:t>
            </a:r>
            <a:r>
              <a:rPr lang="en-US" sz="4800" dirty="0">
                <a:solidFill>
                  <a:schemeClr val="bg1"/>
                </a:solidFill>
                <a:latin typeface="+mj-lt"/>
                <a:cs typeface="Times New Roman" pitchFamily="18" charset="0"/>
              </a:rPr>
              <a:t> ta </a:t>
            </a:r>
            <a:r>
              <a:rPr lang="en-US" sz="4800" dirty="0" err="1">
                <a:solidFill>
                  <a:schemeClr val="bg1"/>
                </a:solidFill>
                <a:latin typeface="+mj-lt"/>
                <a:cs typeface="Times New Roman" pitchFamily="18" charset="0"/>
              </a:rPr>
              <a:t>vào</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nguồn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vui</a:t>
            </a:r>
            <a:r>
              <a:rPr lang="en-US" sz="4800" dirty="0">
                <a:solidFill>
                  <a:schemeClr val="bg1"/>
                </a:solidFill>
                <a:latin typeface="+mj-lt"/>
                <a:cs typeface="Times New Roman" pitchFamily="18" charset="0"/>
              </a:rPr>
              <a:t>. </a:t>
            </a:r>
            <a:endParaRPr lang="vi-VN" sz="4800" dirty="0">
              <a:solidFill>
                <a:schemeClr val="bg1"/>
              </a:solidFill>
              <a:latin typeface="+mj-lt"/>
              <a:cs typeface="Times New Roman" pitchFamily="18" charset="0"/>
            </a:endParaRPr>
          </a:p>
        </p:txBody>
      </p:sp>
    </p:spTree>
    <p:extLst>
      <p:ext uri="{BB962C8B-B14F-4D97-AF65-F5344CB8AC3E}">
        <p14:creationId xmlns:p14="http://schemas.microsoft.com/office/powerpoint/2010/main" val="3352588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3900" u="sng" dirty="0">
                <a:solidFill>
                  <a:srgbClr val="FFFF00"/>
                </a:solidFill>
                <a:latin typeface="+mj-lt"/>
                <a:cs typeface="Times New Roman" pitchFamily="18" charset="0"/>
              </a:rPr>
              <a:t>T</a:t>
            </a:r>
            <a:r>
              <a:rPr lang="en-US" sz="3900" b="0" u="sng" dirty="0">
                <a:solidFill>
                  <a:srgbClr val="FFFF00"/>
                </a:solidFill>
                <a:latin typeface="+mj-lt"/>
                <a:cs typeface="Times New Roman" pitchFamily="18" charset="0"/>
              </a:rPr>
              <a:t>k3:</a:t>
            </a:r>
            <a:r>
              <a:rPr lang="en-US" sz="3900" b="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Vui</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lên</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anh</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em</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khi</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Đấng</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cứu</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tinh</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chính</a:t>
            </a:r>
            <a:r>
              <a:rPr lang="en-US" sz="3900" dirty="0">
                <a:solidFill>
                  <a:schemeClr val="bg1"/>
                </a:solidFill>
                <a:latin typeface="+mj-lt"/>
                <a:cs typeface="Times New Roman" pitchFamily="18" charset="0"/>
              </a:rPr>
              <a:t> Ng</a:t>
            </a:r>
            <a:r>
              <a:rPr lang="vi-VN" sz="3900" dirty="0">
                <a:solidFill>
                  <a:schemeClr val="bg1"/>
                </a:solidFill>
                <a:latin typeface="+mj-lt"/>
                <a:cs typeface="Times New Roman" pitchFamily="18" charset="0"/>
              </a:rPr>
              <a:t>ư</a:t>
            </a:r>
            <a:r>
              <a:rPr lang="en-US" sz="3900" dirty="0" err="1">
                <a:solidFill>
                  <a:schemeClr val="bg1"/>
                </a:solidFill>
                <a:latin typeface="+mj-lt"/>
                <a:cs typeface="Times New Roman" pitchFamily="18" charset="0"/>
              </a:rPr>
              <a:t>ời</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giáng</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lâm</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huy</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hoàng</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Nâng</a:t>
            </a:r>
            <a:r>
              <a:rPr lang="en-US" sz="3900" dirty="0">
                <a:solidFill>
                  <a:schemeClr val="bg1"/>
                </a:solidFill>
                <a:latin typeface="+mj-lt"/>
                <a:cs typeface="Times New Roman" pitchFamily="18" charset="0"/>
              </a:rPr>
              <a:t> ta </a:t>
            </a:r>
            <a:r>
              <a:rPr lang="en-US" sz="3900" dirty="0" err="1">
                <a:solidFill>
                  <a:schemeClr val="bg1"/>
                </a:solidFill>
                <a:latin typeface="+mj-lt"/>
                <a:cs typeface="Times New Roman" pitchFamily="18" charset="0"/>
              </a:rPr>
              <a:t>lên</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cao</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xa</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lánh</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ch</a:t>
            </a:r>
            <a:r>
              <a:rPr lang="vi-VN" sz="3900" dirty="0">
                <a:solidFill>
                  <a:schemeClr val="bg1"/>
                </a:solidFill>
                <a:latin typeface="+mj-lt"/>
                <a:cs typeface="Times New Roman" pitchFamily="18" charset="0"/>
              </a:rPr>
              <a:t>ư</a:t>
            </a:r>
            <a:r>
              <a:rPr lang="en-US" sz="3900" dirty="0" err="1">
                <a:solidFill>
                  <a:schemeClr val="bg1"/>
                </a:solidFill>
                <a:latin typeface="+mj-lt"/>
                <a:cs typeface="Times New Roman" pitchFamily="18" charset="0"/>
              </a:rPr>
              <a:t>ớc</a:t>
            </a:r>
            <a:r>
              <a:rPr lang="en-US" sz="3900" dirty="0">
                <a:solidFill>
                  <a:schemeClr val="bg1"/>
                </a:solidFill>
                <a:latin typeface="+mj-lt"/>
                <a:cs typeface="Times New Roman" pitchFamily="18" charset="0"/>
              </a:rPr>
              <a:t> ma, </a:t>
            </a:r>
            <a:r>
              <a:rPr lang="en-US" sz="3900" dirty="0" err="1">
                <a:solidFill>
                  <a:schemeClr val="bg1"/>
                </a:solidFill>
                <a:latin typeface="+mj-lt"/>
                <a:cs typeface="Times New Roman" pitchFamily="18" charset="0"/>
              </a:rPr>
              <a:t>kết</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liên</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phàn</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nhân</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với</a:t>
            </a:r>
            <a:r>
              <a:rPr lang="en-US" sz="3900" dirty="0">
                <a:solidFill>
                  <a:schemeClr val="bg1"/>
                </a:solidFill>
                <a:latin typeface="+mj-lt"/>
                <a:cs typeface="Times New Roman" pitchFamily="18" charset="0"/>
              </a:rPr>
              <a:t> Cha. </a:t>
            </a:r>
            <a:r>
              <a:rPr lang="en-US" sz="3900" dirty="0" err="1">
                <a:solidFill>
                  <a:schemeClr val="bg1"/>
                </a:solidFill>
                <a:latin typeface="+mj-lt"/>
                <a:cs typeface="Times New Roman" pitchFamily="18" charset="0"/>
              </a:rPr>
              <a:t>Đồng</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thanh</a:t>
            </a:r>
            <a:r>
              <a:rPr lang="en-US" sz="3900" dirty="0">
                <a:solidFill>
                  <a:schemeClr val="bg1"/>
                </a:solidFill>
                <a:latin typeface="+mj-lt"/>
                <a:cs typeface="Times New Roman" pitchFamily="18" charset="0"/>
              </a:rPr>
              <a:t> ta </a:t>
            </a:r>
            <a:r>
              <a:rPr lang="en-US" sz="3900" dirty="0" err="1">
                <a:solidFill>
                  <a:schemeClr val="bg1"/>
                </a:solidFill>
                <a:latin typeface="+mj-lt"/>
                <a:cs typeface="Times New Roman" pitchFamily="18" charset="0"/>
              </a:rPr>
              <a:t>hãy</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chúc</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khen</a:t>
            </a:r>
            <a:r>
              <a:rPr lang="en-US" sz="3900" dirty="0">
                <a:solidFill>
                  <a:schemeClr val="bg1"/>
                </a:solidFill>
                <a:latin typeface="+mj-lt"/>
                <a:cs typeface="Times New Roman" pitchFamily="18" charset="0"/>
              </a:rPr>
              <a:t> Cha </a:t>
            </a:r>
            <a:r>
              <a:rPr lang="en-US" sz="3900" dirty="0" err="1">
                <a:solidFill>
                  <a:schemeClr val="bg1"/>
                </a:solidFill>
                <a:latin typeface="+mj-lt"/>
                <a:cs typeface="Times New Roman" pitchFamily="18" charset="0"/>
              </a:rPr>
              <a:t>cùng</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với</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Chúa</a:t>
            </a:r>
            <a:r>
              <a:rPr lang="en-US" sz="3900" dirty="0">
                <a:solidFill>
                  <a:schemeClr val="bg1"/>
                </a:solidFill>
                <a:latin typeface="+mj-lt"/>
                <a:cs typeface="Times New Roman" pitchFamily="18" charset="0"/>
              </a:rPr>
              <a:t> Con </a:t>
            </a:r>
            <a:r>
              <a:rPr lang="en-US" sz="3900" dirty="0" err="1">
                <a:solidFill>
                  <a:schemeClr val="bg1"/>
                </a:solidFill>
                <a:latin typeface="+mj-lt"/>
                <a:cs typeface="Times New Roman" pitchFamily="18" charset="0"/>
              </a:rPr>
              <a:t>với</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Thánh</a:t>
            </a:r>
            <a:r>
              <a:rPr lang="en-US" sz="3900" dirty="0">
                <a:solidFill>
                  <a:schemeClr val="bg1"/>
                </a:solidFill>
                <a:latin typeface="+mj-lt"/>
                <a:cs typeface="Times New Roman" pitchFamily="18" charset="0"/>
              </a:rPr>
              <a:t> Linh </a:t>
            </a:r>
            <a:r>
              <a:rPr lang="en-US" sz="3900" dirty="0" err="1">
                <a:solidFill>
                  <a:schemeClr val="bg1"/>
                </a:solidFill>
                <a:latin typeface="+mj-lt"/>
                <a:cs typeface="Times New Roman" pitchFamily="18" charset="0"/>
              </a:rPr>
              <a:t>ngàn</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muôn</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phúc</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vinh</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ngời</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sáng</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Thiên</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Đàng</a:t>
            </a:r>
            <a:r>
              <a:rPr lang="en-US" sz="3900" dirty="0">
                <a:solidFill>
                  <a:schemeClr val="bg1"/>
                </a:solidFill>
                <a:latin typeface="+mj-lt"/>
                <a:cs typeface="Times New Roman" pitchFamily="18" charset="0"/>
              </a:rPr>
              <a:t>.</a:t>
            </a:r>
            <a:endParaRPr lang="vi-VN" sz="3900" dirty="0">
              <a:solidFill>
                <a:schemeClr val="bg1"/>
              </a:solidFill>
              <a:latin typeface="+mj-lt"/>
              <a:cs typeface="Times New Roman" pitchFamily="18" charset="0"/>
            </a:endParaRPr>
          </a:p>
        </p:txBody>
      </p:sp>
    </p:spTree>
    <p:extLst>
      <p:ext uri="{BB962C8B-B14F-4D97-AF65-F5344CB8AC3E}">
        <p14:creationId xmlns:p14="http://schemas.microsoft.com/office/powerpoint/2010/main" val="2539299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đã</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nh</a:t>
            </a:r>
            <a:r>
              <a:rPr lang="vi-VN" sz="4800" dirty="0">
                <a:solidFill>
                  <a:schemeClr val="bg1"/>
                </a:solidFill>
                <a:latin typeface="+mj-lt"/>
                <a:cs typeface="Times New Roman" pitchFamily="18" charset="0"/>
              </a:rPr>
              <a:t>ư</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Hừng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Chính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sẽ</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trong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Ánh</a:t>
            </a:r>
            <a:r>
              <a:rPr lang="en-US" sz="4800" dirty="0">
                <a:solidFill>
                  <a:schemeClr val="bg1"/>
                </a:solidFill>
                <a:latin typeface="+mj-lt"/>
                <a:cs typeface="Times New Roman" pitchFamily="18" charset="0"/>
              </a:rPr>
              <a:t> D</a:t>
            </a:r>
            <a:r>
              <a:rPr lang="vi-VN" sz="4800" dirty="0">
                <a:solidFill>
                  <a:schemeClr val="bg1"/>
                </a:solidFill>
                <a:latin typeface="+mj-lt"/>
                <a:cs typeface="Times New Roman" pitchFamily="18" charset="0"/>
              </a:rPr>
              <a:t>ư</a:t>
            </a:r>
            <a:r>
              <a:rPr lang="en-US" sz="4800" dirty="0" err="1">
                <a:solidFill>
                  <a:schemeClr val="bg1"/>
                </a:solidFill>
                <a:latin typeface="+mj-lt"/>
                <a:cs typeface="Times New Roman" pitchFamily="18" charset="0"/>
              </a:rPr>
              <a:t>ơng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Bình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đã</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đếb</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tặng</a:t>
            </a:r>
            <a:r>
              <a:rPr lang="en-US" sz="4800" dirty="0">
                <a:solidFill>
                  <a:schemeClr val="bg1"/>
                </a:solidFill>
                <a:latin typeface="+mj-lt"/>
                <a:cs typeface="Times New Roman" pitchFamily="18" charset="0"/>
              </a:rPr>
              <a:t> ban </a:t>
            </a:r>
            <a:r>
              <a:rPr lang="en-US" sz="4800" dirty="0" err="1">
                <a:solidFill>
                  <a:schemeClr val="bg1"/>
                </a:solidFill>
                <a:latin typeface="+mj-lt"/>
                <a:cs typeface="Times New Roman" pitchFamily="18" charset="0"/>
              </a:rPr>
              <a:t>nguồn</a:t>
            </a:r>
            <a:r>
              <a:rPr lang="en-US" sz="480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ơ</a:t>
            </a:r>
            <a:r>
              <a:rPr lang="en-US" sz="4800" dirty="0">
                <a:solidFill>
                  <a:schemeClr val="bg1"/>
                </a:solidFill>
                <a:latin typeface="+mj-lt"/>
                <a:cs typeface="Times New Roman" pitchFamily="18" charset="0"/>
              </a:rPr>
              <a:t>n </a:t>
            </a:r>
            <a:r>
              <a:rPr lang="en-US" sz="4800" dirty="0" err="1">
                <a:solidFill>
                  <a:schemeClr val="bg1"/>
                </a:solidFill>
                <a:latin typeface="+mj-lt"/>
                <a:cs typeface="Times New Roman" pitchFamily="18" charset="0"/>
              </a:rPr>
              <a:t>thánh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sẽ</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dẫn</a:t>
            </a:r>
            <a:r>
              <a:rPr lang="en-US" sz="4800" dirty="0">
                <a:solidFill>
                  <a:schemeClr val="bg1"/>
                </a:solidFill>
                <a:latin typeface="+mj-lt"/>
                <a:cs typeface="Times New Roman" pitchFamily="18" charset="0"/>
              </a:rPr>
              <a:t> ta </a:t>
            </a:r>
            <a:r>
              <a:rPr lang="en-US" sz="4800" dirty="0" err="1">
                <a:solidFill>
                  <a:schemeClr val="bg1"/>
                </a:solidFill>
                <a:latin typeface="+mj-lt"/>
                <a:cs typeface="Times New Roman" pitchFamily="18" charset="0"/>
              </a:rPr>
              <a:t>vào</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nguồn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vui</a:t>
            </a:r>
            <a:r>
              <a:rPr lang="en-US" sz="4800" dirty="0">
                <a:solidFill>
                  <a:schemeClr val="bg1"/>
                </a:solidFill>
                <a:latin typeface="+mj-lt"/>
                <a:cs typeface="Times New Roman" pitchFamily="18" charset="0"/>
              </a:rPr>
              <a:t>. </a:t>
            </a:r>
            <a:endParaRPr lang="vi-VN" sz="4800" dirty="0">
              <a:solidFill>
                <a:schemeClr val="bg1"/>
              </a:solidFill>
              <a:latin typeface="+mj-lt"/>
              <a:cs typeface="Times New Roman" pitchFamily="18" charset="0"/>
            </a:endParaRPr>
          </a:p>
        </p:txBody>
      </p:sp>
    </p:spTree>
    <p:extLst>
      <p:ext uri="{BB962C8B-B14F-4D97-AF65-F5344CB8AC3E}">
        <p14:creationId xmlns:p14="http://schemas.microsoft.com/office/powerpoint/2010/main" val="3309064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0919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1598613"/>
            <a:ext cx="7772400" cy="1101725"/>
          </a:xfrm>
        </p:spPr>
        <p:txBody>
          <a:bodyPr/>
          <a:lstStyle/>
          <a:p>
            <a:pPr eaLnBrk="1" hangingPunct="1"/>
            <a:br>
              <a:rPr lang="en-US">
                <a:latin typeface="+mj-lt"/>
              </a:rPr>
            </a:br>
            <a:endParaRPr lang="en-US">
              <a:latin typeface="+mj-lt"/>
            </a:endParaRPr>
          </a:p>
        </p:txBody>
      </p:sp>
      <p:sp>
        <p:nvSpPr>
          <p:cNvPr id="1843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50"/>
            <a:ext cx="9144000" cy="5132000"/>
          </a:xfrm>
          <a:prstGeom prst="rect">
            <a:avLst/>
          </a:prstGeom>
        </p:spPr>
      </p:pic>
    </p:spTree>
    <p:extLst>
      <p:ext uri="{BB962C8B-B14F-4D97-AF65-F5344CB8AC3E}">
        <p14:creationId xmlns:p14="http://schemas.microsoft.com/office/powerpoint/2010/main" val="423979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57800"/>
          </a:xfrm>
        </p:spPr>
        <p:txBody>
          <a:bodyPr rtlCol="0">
            <a:normAutofit/>
          </a:bodyPr>
          <a:lstStyle/>
          <a:p>
            <a:pPr eaLnBrk="1" fontAlgn="auto" hangingPunct="1">
              <a:lnSpc>
                <a:spcPct val="120000"/>
              </a:lnSpc>
              <a:spcAft>
                <a:spcPts val="0"/>
              </a:spcAft>
              <a:defRPr/>
            </a:pPr>
            <a:endParaRPr lang="en-US" b="0" u="sng"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dirty="0">
                <a:solidFill>
                  <a:srgbClr val="FFFF00"/>
                </a:solidFill>
                <a:latin typeface="+mj-lt"/>
                <a:ea typeface="Tahoma" pitchFamily="34" charset="0"/>
                <a:cs typeface="Times New Roman" pitchFamily="18" charset="0"/>
              </a:rPr>
              <a:t>NHẬP LỄ  </a:t>
            </a:r>
          </a:p>
          <a:p>
            <a:pPr eaLnBrk="1" fontAlgn="auto" hangingPunct="1">
              <a:lnSpc>
                <a:spcPct val="120000"/>
              </a:lnSpc>
              <a:spcAft>
                <a:spcPts val="0"/>
              </a:spcAft>
              <a:defRPr/>
            </a:pPr>
            <a:r>
              <a:rPr lang="en-US" sz="8000" b="0" dirty="0" err="1">
                <a:solidFill>
                  <a:srgbClr val="FFFF00"/>
                </a:solidFill>
                <a:latin typeface="+mj-lt"/>
                <a:ea typeface="Tahoma" pitchFamily="34" charset="0"/>
                <a:cs typeface="Times New Roman" pitchFamily="18" charset="0"/>
              </a:rPr>
              <a:t>Chúa</a:t>
            </a:r>
            <a:r>
              <a:rPr lang="en-US" sz="8000" b="0" dirty="0">
                <a:solidFill>
                  <a:srgbClr val="FFFF00"/>
                </a:solidFill>
                <a:latin typeface="+mj-lt"/>
                <a:ea typeface="Tahoma" pitchFamily="34" charset="0"/>
                <a:cs typeface="Times New Roman" pitchFamily="18" charset="0"/>
              </a:rPr>
              <a:t> </a:t>
            </a:r>
            <a:r>
              <a:rPr lang="en-US" sz="8000" b="0" dirty="0" err="1">
                <a:solidFill>
                  <a:srgbClr val="FFFF00"/>
                </a:solidFill>
                <a:latin typeface="+mj-lt"/>
                <a:ea typeface="Tahoma" pitchFamily="34" charset="0"/>
                <a:cs typeface="Times New Roman" pitchFamily="18" charset="0"/>
              </a:rPr>
              <a:t>Ng</a:t>
            </a:r>
            <a:r>
              <a:rPr lang="en-US" sz="8000" dirty="0" err="1">
                <a:solidFill>
                  <a:srgbClr val="FFFF00"/>
                </a:solidFill>
                <a:latin typeface="+mj-lt"/>
                <a:ea typeface="Tahoma" pitchFamily="34" charset="0"/>
                <a:cs typeface="Times New Roman" pitchFamily="18" charset="0"/>
              </a:rPr>
              <a:t>ự</a:t>
            </a:r>
            <a:r>
              <a:rPr lang="en-US" sz="8000" dirty="0">
                <a:solidFill>
                  <a:srgbClr val="FFFF00"/>
                </a:solidFill>
                <a:latin typeface="+mj-lt"/>
                <a:ea typeface="Tahoma" pitchFamily="34" charset="0"/>
                <a:cs typeface="Times New Roman" pitchFamily="18" charset="0"/>
              </a:rPr>
              <a:t> </a:t>
            </a:r>
            <a:r>
              <a:rPr lang="en-US" sz="8000" dirty="0" err="1">
                <a:solidFill>
                  <a:srgbClr val="FFFF00"/>
                </a:solidFill>
                <a:latin typeface="+mj-lt"/>
                <a:ea typeface="Tahoma" pitchFamily="34" charset="0"/>
                <a:cs typeface="Times New Roman" pitchFamily="18" charset="0"/>
              </a:rPr>
              <a:t>Đến</a:t>
            </a:r>
            <a:endParaRPr lang="en-US" sz="800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4000" b="0" i="1" dirty="0" err="1">
                <a:solidFill>
                  <a:schemeClr val="bg1"/>
                </a:solidFill>
                <a:latin typeface="+mj-lt"/>
                <a:ea typeface="Tahoma" pitchFamily="34" charset="0"/>
                <a:cs typeface="Times New Roman" pitchFamily="18" charset="0"/>
              </a:rPr>
              <a:t>Trần</a:t>
            </a:r>
            <a:r>
              <a:rPr lang="en-US" sz="4000" b="0" i="1" dirty="0">
                <a:solidFill>
                  <a:schemeClr val="bg1"/>
                </a:solidFill>
                <a:latin typeface="+mj-lt"/>
                <a:ea typeface="Tahoma" pitchFamily="34" charset="0"/>
                <a:cs typeface="Times New Roman" pitchFamily="18" charset="0"/>
              </a:rPr>
              <a:t> Anh Linh</a:t>
            </a:r>
          </a:p>
        </p:txBody>
      </p:sp>
    </p:spTree>
    <p:extLst>
      <p:ext uri="{BB962C8B-B14F-4D97-AF65-F5344CB8AC3E}">
        <p14:creationId xmlns:p14="http://schemas.microsoft.com/office/powerpoint/2010/main" val="3442664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nSpc>
                <a:spcPct val="140000"/>
              </a:lnSpc>
            </a:pPr>
            <a:r>
              <a:rPr lang="en-US" sz="6000" b="0" dirty="0">
                <a:solidFill>
                  <a:srgbClr val="FFFF00"/>
                </a:solidFill>
                <a:latin typeface="+mj-lt"/>
                <a:cs typeface="Times New Roman" pitchFamily="18" charset="0"/>
              </a:rPr>
              <a:t>Ca </a:t>
            </a:r>
            <a:r>
              <a:rPr lang="en-US" sz="6000" dirty="0" err="1">
                <a:solidFill>
                  <a:srgbClr val="FFFF00"/>
                </a:solidFill>
                <a:latin typeface="+mj-lt"/>
                <a:cs typeface="Times New Roman" pitchFamily="18" charset="0"/>
              </a:rPr>
              <a:t>Kết</a:t>
            </a:r>
            <a:r>
              <a:rPr lang="en-US" sz="6000" b="0" dirty="0">
                <a:solidFill>
                  <a:srgbClr val="FFFF00"/>
                </a:solidFill>
                <a:latin typeface="+mj-lt"/>
                <a:cs typeface="Times New Roman" pitchFamily="18" charset="0"/>
              </a:rPr>
              <a:t> </a:t>
            </a:r>
            <a:r>
              <a:rPr lang="en-US" sz="6000" b="0" dirty="0" err="1">
                <a:solidFill>
                  <a:srgbClr val="FFFF00"/>
                </a:solidFill>
                <a:latin typeface="+mj-lt"/>
                <a:cs typeface="Times New Roman" pitchFamily="18" charset="0"/>
              </a:rPr>
              <a:t>Lễ</a:t>
            </a:r>
            <a:br>
              <a:rPr lang="en-US" sz="7000" b="0" dirty="0">
                <a:solidFill>
                  <a:srgbClr val="FFFF00"/>
                </a:solidFill>
                <a:latin typeface="+mj-lt"/>
                <a:cs typeface="Times New Roman" pitchFamily="18" charset="0"/>
              </a:rPr>
            </a:br>
            <a:r>
              <a:rPr lang="vi-VN" sz="4800" b="1" dirty="0">
                <a:solidFill>
                  <a:srgbClr val="FFFF00"/>
                </a:solidFill>
              </a:rPr>
              <a:t>NGƯỜI NHƯ BÓNG MÁT</a:t>
            </a:r>
            <a:endParaRPr lang="en-US" sz="7200" b="1" dirty="0">
              <a:solidFill>
                <a:srgbClr val="FFFF00"/>
              </a:solidFill>
            </a:endParaRPr>
          </a:p>
          <a:p>
            <a:pPr>
              <a:lnSpc>
                <a:spcPct val="140000"/>
              </a:lnSpc>
            </a:pPr>
            <a:r>
              <a:rPr lang="vi-VN" sz="4000" dirty="0">
                <a:solidFill>
                  <a:schemeClr val="bg1"/>
                </a:solidFill>
              </a:rPr>
              <a:t>Viết Chung</a:t>
            </a:r>
            <a:endParaRPr lang="en-US" sz="4400" b="1" dirty="0">
              <a:solidFill>
                <a:schemeClr val="bg1"/>
              </a:solidFill>
              <a:latin typeface="+mj-lt"/>
              <a:cs typeface="Times New Roman" pitchFamily="18" charset="0"/>
            </a:endParaRPr>
          </a:p>
        </p:txBody>
      </p:sp>
    </p:spTree>
    <p:extLst>
      <p:ext uri="{BB962C8B-B14F-4D97-AF65-F5344CB8AC3E}">
        <p14:creationId xmlns:p14="http://schemas.microsoft.com/office/powerpoint/2010/main" val="2077110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9050"/>
            <a:ext cx="9144000" cy="5162550"/>
          </a:xfrm>
        </p:spPr>
        <p:txBody>
          <a:bodyPr/>
          <a:lstStyle/>
          <a:p>
            <a:pPr algn="just">
              <a:lnSpc>
                <a:spcPct val="140000"/>
              </a:lnSpc>
            </a:pPr>
            <a:r>
              <a:rPr lang="en-US" sz="6000" u="sng" dirty="0">
                <a:solidFill>
                  <a:srgbClr val="FFFF00"/>
                </a:solidFill>
                <a:latin typeface="+mj-lt"/>
                <a:cs typeface="Times New Roman" pitchFamily="18" charset="0"/>
              </a:rPr>
              <a:t>T</a:t>
            </a:r>
            <a:r>
              <a:rPr lang="en-US" sz="6000" b="0" u="sng" dirty="0">
                <a:solidFill>
                  <a:srgbClr val="FFFF00"/>
                </a:solidFill>
                <a:latin typeface="+mj-lt"/>
                <a:cs typeface="Times New Roman" pitchFamily="18" charset="0"/>
              </a:rPr>
              <a:t>k1:</a:t>
            </a:r>
            <a:r>
              <a:rPr lang="en-US" sz="6000" b="0" dirty="0">
                <a:solidFill>
                  <a:srgbClr val="FFFF00"/>
                </a:solidFill>
                <a:latin typeface="+mj-lt"/>
                <a:cs typeface="Times New Roman" pitchFamily="18" charset="0"/>
              </a:rPr>
              <a:t>  </a:t>
            </a:r>
            <a:r>
              <a:rPr lang="vi-VN" sz="6000" dirty="0">
                <a:solidFill>
                  <a:schemeClr val="bg1"/>
                </a:solidFill>
                <a:latin typeface="+mj-lt"/>
              </a:rPr>
              <a:t>Người như bóng mát chở che cho cả cánh đồng, cây cỏ rộn ràng cùng hoa trái trổ sinh bình yên.</a:t>
            </a:r>
            <a:endParaRPr lang="vi-VN" sz="6000" dirty="0">
              <a:solidFill>
                <a:schemeClr val="bg1"/>
              </a:solidFill>
              <a:latin typeface="+mj-lt"/>
              <a:cs typeface="Times New Roman" pitchFamily="18" charset="0"/>
            </a:endParaRPr>
          </a:p>
        </p:txBody>
      </p:sp>
    </p:spTree>
    <p:extLst>
      <p:ext uri="{BB962C8B-B14F-4D97-AF65-F5344CB8AC3E}">
        <p14:creationId xmlns:p14="http://schemas.microsoft.com/office/powerpoint/2010/main" val="2612524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000" b="0" u="sng" dirty="0" err="1">
                <a:solidFill>
                  <a:srgbClr val="FFFF00"/>
                </a:solidFill>
                <a:latin typeface="+mj-lt"/>
                <a:cs typeface="Times New Roman" pitchFamily="18" charset="0"/>
              </a:rPr>
              <a:t>Đk</a:t>
            </a:r>
            <a:r>
              <a:rPr lang="en-US" sz="5000" b="0" u="sng" dirty="0">
                <a:solidFill>
                  <a:srgbClr val="FFFF00"/>
                </a:solidFill>
                <a:latin typeface="+mj-lt"/>
                <a:cs typeface="Times New Roman" pitchFamily="18" charset="0"/>
              </a:rPr>
              <a:t>:</a:t>
            </a:r>
            <a:r>
              <a:rPr lang="en-US" sz="5000" b="0" dirty="0">
                <a:solidFill>
                  <a:schemeClr val="bg1"/>
                </a:solidFill>
                <a:latin typeface="+mj-lt"/>
                <a:cs typeface="Times New Roman" pitchFamily="18" charset="0"/>
              </a:rPr>
              <a:t> </a:t>
            </a:r>
            <a:r>
              <a:rPr lang="vi-VN" sz="5000" dirty="0">
                <a:solidFill>
                  <a:schemeClr val="bg1"/>
                </a:solidFill>
                <a:latin typeface="+mj-lt"/>
              </a:rPr>
              <a:t>Giu-se, Giu-se, xin giữ gìn đoàn con nơi dương gian. Hướng tâm hồn vượt qua muôn gian nan, sáng soi đường về Thiên đàng.</a:t>
            </a:r>
            <a:endParaRPr lang="vi-VN" sz="5000" dirty="0">
              <a:solidFill>
                <a:schemeClr val="bg1"/>
              </a:solidFill>
              <a:latin typeface="+mj-lt"/>
              <a:cs typeface="Times New Roman" pitchFamily="18" charset="0"/>
            </a:endParaRPr>
          </a:p>
        </p:txBody>
      </p:sp>
    </p:spTree>
    <p:extLst>
      <p:ext uri="{BB962C8B-B14F-4D97-AF65-F5344CB8AC3E}">
        <p14:creationId xmlns:p14="http://schemas.microsoft.com/office/powerpoint/2010/main" val="1720972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1598613"/>
            <a:ext cx="7772400" cy="1101725"/>
          </a:xfrm>
        </p:spPr>
        <p:txBody>
          <a:bodyPr/>
          <a:lstStyle/>
          <a:p>
            <a:pPr eaLnBrk="1" hangingPunct="1"/>
            <a:br>
              <a:rPr lang="en-US">
                <a:latin typeface="+mj-lt"/>
              </a:rPr>
            </a:br>
            <a:endParaRPr lang="en-US">
              <a:latin typeface="+mj-lt"/>
            </a:endParaRPr>
          </a:p>
        </p:txBody>
      </p:sp>
      <p:sp>
        <p:nvSpPr>
          <p:cNvPr id="21507"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57800"/>
          </a:xfrm>
        </p:spPr>
        <p:txBody>
          <a:bodyPr rtlCol="0">
            <a:normAutofit/>
          </a:bodyPr>
          <a:lstStyle/>
          <a:p>
            <a:pPr algn="just" eaLnBrk="1" fontAlgn="auto" hangingPunct="1">
              <a:lnSpc>
                <a:spcPct val="120000"/>
              </a:lnSpc>
              <a:spcAft>
                <a:spcPts val="0"/>
              </a:spcAft>
              <a:defRPr/>
            </a:pPr>
            <a:r>
              <a:rPr lang="en-US" sz="4600" b="0" u="sng" dirty="0" err="1">
                <a:solidFill>
                  <a:srgbClr val="FFFF00"/>
                </a:solidFill>
                <a:latin typeface="+mj-lt"/>
                <a:ea typeface="Tahoma" pitchFamily="34" charset="0"/>
                <a:cs typeface="Times New Roman" pitchFamily="18" charset="0"/>
              </a:rPr>
              <a:t>Đk</a:t>
            </a:r>
            <a:r>
              <a:rPr lang="en-US" sz="4600" b="0" dirty="0">
                <a:solidFill>
                  <a:srgbClr val="FFFF00"/>
                </a:solidFill>
                <a:latin typeface="+mj-lt"/>
                <a:ea typeface="Tahoma" pitchFamily="34" charset="0"/>
                <a:cs typeface="Times New Roman" pitchFamily="18" charset="0"/>
              </a:rPr>
              <a:t>:</a:t>
            </a:r>
            <a:r>
              <a:rPr lang="en-US" sz="4600" b="0" dirty="0">
                <a:solidFill>
                  <a:schemeClr val="bg1"/>
                </a:solidFill>
                <a:latin typeface="+mj-lt"/>
                <a:ea typeface="Tahoma" pitchFamily="34" charset="0"/>
                <a:cs typeface="Times New Roman" pitchFamily="18" charset="0"/>
              </a:rPr>
              <a:t> </a:t>
            </a:r>
            <a:r>
              <a:rPr lang="vi-VN" sz="4600" dirty="0">
                <a:solidFill>
                  <a:schemeClr val="bg1"/>
                </a:solidFill>
                <a:latin typeface="+mj-lt"/>
              </a:rPr>
              <a:t>Này hỡi dân Xi-on! Kìa Đấng cứu độ muôn dân Người sắp ngự đến, khiến lòng anh em hỷ hoan. Này hỡi dân Xi-on! Kìa Đấng cứu độ muôn dân Người sắp ngự đến khiến lòng anh em hỷ hoan.</a:t>
            </a:r>
            <a:endParaRPr lang="en-US" sz="46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15826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ubtitle 2"/>
          <p:cNvSpPr>
            <a:spLocks noGrp="1"/>
          </p:cNvSpPr>
          <p:nvPr>
            <p:ph type="subTitle" idx="1"/>
          </p:nvPr>
        </p:nvSpPr>
        <p:spPr>
          <a:xfrm>
            <a:off x="0" y="0"/>
            <a:ext cx="9144000" cy="5143500"/>
          </a:xfrm>
        </p:spPr>
        <p:txBody>
          <a:bodyPr/>
          <a:lstStyle/>
          <a:p>
            <a:pPr algn="just" eaLnBrk="1" hangingPunct="1">
              <a:lnSpc>
                <a:spcPct val="140000"/>
              </a:lnSpc>
            </a:pPr>
            <a:r>
              <a:rPr lang="en-US" sz="4800" u="sng" dirty="0">
                <a:solidFill>
                  <a:srgbClr val="FFFF00"/>
                </a:solidFill>
                <a:latin typeface="+mj-lt"/>
                <a:ea typeface="Tahoma" pitchFamily="34" charset="0"/>
                <a:cs typeface="Times New Roman" pitchFamily="18" charset="0"/>
              </a:rPr>
              <a:t>T</a:t>
            </a:r>
            <a:r>
              <a:rPr lang="en-US" sz="4800" b="0" u="sng" dirty="0">
                <a:solidFill>
                  <a:srgbClr val="FFFF00"/>
                </a:solidFill>
                <a:latin typeface="+mj-lt"/>
                <a:ea typeface="Tahoma" pitchFamily="34" charset="0"/>
                <a:cs typeface="Times New Roman" pitchFamily="18" charset="0"/>
              </a:rPr>
              <a:t>k1:</a:t>
            </a:r>
            <a:r>
              <a:rPr lang="en-US" sz="4800" b="0" dirty="0">
                <a:solidFill>
                  <a:srgbClr val="FFFF00"/>
                </a:solidFill>
                <a:latin typeface="+mj-lt"/>
                <a:ea typeface="Tahoma" pitchFamily="34" charset="0"/>
                <a:cs typeface="Times New Roman" pitchFamily="18" charset="0"/>
              </a:rPr>
              <a:t> </a:t>
            </a:r>
            <a:r>
              <a:rPr lang="vi-VN" sz="4800" dirty="0">
                <a:solidFill>
                  <a:schemeClr val="bg1"/>
                </a:solidFill>
                <a:latin typeface="+mj-lt"/>
              </a:rPr>
              <a:t>Người vừa lên tiếng, tiếng Người oai nghiêm, kìa Đấng cứu tinh muôn đời, đang đến cứu độ dân Người, cho lòng anh em ngợp vui.</a:t>
            </a:r>
            <a:endParaRPr lang="en-US" sz="48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5833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57800"/>
          </a:xfrm>
        </p:spPr>
        <p:txBody>
          <a:bodyPr rtlCol="0">
            <a:normAutofit/>
          </a:bodyPr>
          <a:lstStyle/>
          <a:p>
            <a:pPr algn="just" eaLnBrk="1" fontAlgn="auto" hangingPunct="1">
              <a:lnSpc>
                <a:spcPct val="120000"/>
              </a:lnSpc>
              <a:spcAft>
                <a:spcPts val="0"/>
              </a:spcAft>
              <a:defRPr/>
            </a:pPr>
            <a:r>
              <a:rPr lang="en-US" sz="4600" b="0" u="sng" dirty="0" err="1">
                <a:solidFill>
                  <a:srgbClr val="FFFF00"/>
                </a:solidFill>
                <a:latin typeface="+mj-lt"/>
                <a:ea typeface="Tahoma" pitchFamily="34" charset="0"/>
                <a:cs typeface="Times New Roman" pitchFamily="18" charset="0"/>
              </a:rPr>
              <a:t>Đk</a:t>
            </a:r>
            <a:r>
              <a:rPr lang="en-US" sz="4600" b="0" dirty="0">
                <a:solidFill>
                  <a:srgbClr val="FFFF00"/>
                </a:solidFill>
                <a:latin typeface="+mj-lt"/>
                <a:ea typeface="Tahoma" pitchFamily="34" charset="0"/>
                <a:cs typeface="Times New Roman" pitchFamily="18" charset="0"/>
              </a:rPr>
              <a:t>:</a:t>
            </a:r>
            <a:r>
              <a:rPr lang="en-US" sz="4600" b="0" dirty="0">
                <a:solidFill>
                  <a:schemeClr val="bg1"/>
                </a:solidFill>
                <a:latin typeface="+mj-lt"/>
                <a:ea typeface="Tahoma" pitchFamily="34" charset="0"/>
                <a:cs typeface="Times New Roman" pitchFamily="18" charset="0"/>
              </a:rPr>
              <a:t> </a:t>
            </a:r>
            <a:r>
              <a:rPr lang="vi-VN" sz="4600" dirty="0">
                <a:solidFill>
                  <a:schemeClr val="bg1"/>
                </a:solidFill>
                <a:latin typeface="+mj-lt"/>
              </a:rPr>
              <a:t>Này hỡi dân Xi-on! Kìa Đấng cứu độ muôn dân Người sắp ngự đến, khiến lòng anh em hỷ hoan. Này hỡi dân Xi-on! Kìa Đấng cứu độ muôn dân Người sắp ngự đến khiến lòng anh em hỷ hoan.</a:t>
            </a:r>
            <a:endParaRPr lang="en-US" sz="46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57017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 y="-95250"/>
            <a:ext cx="9144000" cy="5238750"/>
          </a:xfrm>
        </p:spPr>
        <p:txBody>
          <a:bodyPr rtlCol="0">
            <a:noAutofit/>
          </a:bodyPr>
          <a:lstStyle/>
          <a:p>
            <a:pPr algn="just" eaLnBrk="1" fontAlgn="auto" hangingPunct="1">
              <a:lnSpc>
                <a:spcPct val="120000"/>
              </a:lnSpc>
              <a:spcAft>
                <a:spcPts val="0"/>
              </a:spcAft>
              <a:defRPr/>
            </a:pPr>
            <a:r>
              <a:rPr lang="en-US" sz="5000" u="sng" dirty="0">
                <a:solidFill>
                  <a:srgbClr val="FFFF00"/>
                </a:solidFill>
                <a:latin typeface="+mj-lt"/>
                <a:ea typeface="Tahoma" pitchFamily="34" charset="0"/>
                <a:cs typeface="Times New Roman" pitchFamily="18" charset="0"/>
              </a:rPr>
              <a:t>T</a:t>
            </a:r>
            <a:r>
              <a:rPr lang="en-US" sz="5000" b="0" u="sng" dirty="0">
                <a:solidFill>
                  <a:srgbClr val="FFFF00"/>
                </a:solidFill>
                <a:latin typeface="+mj-lt"/>
                <a:ea typeface="Tahoma" pitchFamily="34" charset="0"/>
                <a:cs typeface="Times New Roman" pitchFamily="18" charset="0"/>
              </a:rPr>
              <a:t>k2</a:t>
            </a:r>
            <a:r>
              <a:rPr lang="en-US" sz="5000" b="0" dirty="0">
                <a:solidFill>
                  <a:srgbClr val="FFFF00"/>
                </a:solidFill>
                <a:latin typeface="+mj-lt"/>
                <a:ea typeface="Tahoma" pitchFamily="34" charset="0"/>
                <a:cs typeface="Times New Roman" pitchFamily="18" charset="0"/>
              </a:rPr>
              <a:t>:</a:t>
            </a:r>
            <a:r>
              <a:rPr lang="en-US" sz="5000" b="0" dirty="0">
                <a:solidFill>
                  <a:schemeClr val="bg1"/>
                </a:solidFill>
                <a:latin typeface="+mj-lt"/>
                <a:ea typeface="Tahoma" pitchFamily="34" charset="0"/>
                <a:cs typeface="Times New Roman" pitchFamily="18" charset="0"/>
              </a:rPr>
              <a:t> </a:t>
            </a:r>
            <a:r>
              <a:rPr lang="vi-VN" sz="5000" dirty="0">
                <a:solidFill>
                  <a:schemeClr val="bg1"/>
                </a:solidFill>
                <a:latin typeface="+mj-lt"/>
              </a:rPr>
              <a:t>Người luôn nghe thấu những lời than van và đã đoái thương dân Người ban bánh lúc gặp cơ hàn, ban nguồn nước sống mọi nơi.</a:t>
            </a:r>
            <a:endParaRPr lang="vi-VN" sz="50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6177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57800"/>
          </a:xfrm>
        </p:spPr>
        <p:txBody>
          <a:bodyPr rtlCol="0">
            <a:normAutofit/>
          </a:bodyPr>
          <a:lstStyle/>
          <a:p>
            <a:pPr algn="just" eaLnBrk="1" fontAlgn="auto" hangingPunct="1">
              <a:lnSpc>
                <a:spcPct val="120000"/>
              </a:lnSpc>
              <a:spcAft>
                <a:spcPts val="0"/>
              </a:spcAft>
              <a:defRPr/>
            </a:pPr>
            <a:r>
              <a:rPr lang="en-US" sz="4600" b="0" u="sng" dirty="0" err="1">
                <a:solidFill>
                  <a:srgbClr val="FFFF00"/>
                </a:solidFill>
                <a:latin typeface="+mj-lt"/>
                <a:ea typeface="Tahoma" pitchFamily="34" charset="0"/>
                <a:cs typeface="Times New Roman" pitchFamily="18" charset="0"/>
              </a:rPr>
              <a:t>Đk</a:t>
            </a:r>
            <a:r>
              <a:rPr lang="en-US" sz="4600" b="0" dirty="0">
                <a:solidFill>
                  <a:srgbClr val="FFFF00"/>
                </a:solidFill>
                <a:latin typeface="+mj-lt"/>
                <a:ea typeface="Tahoma" pitchFamily="34" charset="0"/>
                <a:cs typeface="Times New Roman" pitchFamily="18" charset="0"/>
              </a:rPr>
              <a:t>:</a:t>
            </a:r>
            <a:r>
              <a:rPr lang="en-US" sz="4600" b="0" dirty="0">
                <a:solidFill>
                  <a:schemeClr val="bg1"/>
                </a:solidFill>
                <a:latin typeface="+mj-lt"/>
                <a:ea typeface="Tahoma" pitchFamily="34" charset="0"/>
                <a:cs typeface="Times New Roman" pitchFamily="18" charset="0"/>
              </a:rPr>
              <a:t> </a:t>
            </a:r>
            <a:r>
              <a:rPr lang="vi-VN" sz="4600" dirty="0">
                <a:solidFill>
                  <a:schemeClr val="bg1"/>
                </a:solidFill>
                <a:latin typeface="+mj-lt"/>
              </a:rPr>
              <a:t>Này hỡi dân Xi-on! Kìa Đấng cứu độ muôn dân Người sắp ngự đến, khiến lòng anh em hỷ hoan. Này hỡi dân Xi-on! Kìa Đấng cứu độ muôn dân Người sắp ngự đến khiến lòng anh em hỷ hoan.</a:t>
            </a:r>
            <a:endParaRPr lang="en-US" sz="46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88702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1598613"/>
            <a:ext cx="7772400" cy="1101725"/>
          </a:xfrm>
        </p:spPr>
        <p:txBody>
          <a:bodyPr/>
          <a:lstStyle/>
          <a:p>
            <a:pPr eaLnBrk="1" hangingPunct="1"/>
            <a:br>
              <a:rPr lang="en-US">
                <a:latin typeface="+mj-lt"/>
              </a:rPr>
            </a:br>
            <a:endParaRPr lang="en-US">
              <a:latin typeface="+mj-lt"/>
            </a:endParaRPr>
          </a:p>
        </p:txBody>
      </p:sp>
      <p:sp>
        <p:nvSpPr>
          <p:cNvPr id="1843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50"/>
            <a:ext cx="9144000" cy="5132000"/>
          </a:xfrm>
          <a:prstGeom prst="rect">
            <a:avLst/>
          </a:prstGeom>
        </p:spPr>
      </p:pic>
    </p:spTree>
    <p:extLst>
      <p:ext uri="{BB962C8B-B14F-4D97-AF65-F5344CB8AC3E}">
        <p14:creationId xmlns:p14="http://schemas.microsoft.com/office/powerpoint/2010/main" val="272383286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2878</TotalTime>
  <Words>848</Words>
  <Application>Microsoft Office PowerPoint</Application>
  <PresentationFormat>On-screen Show (16:9)</PresentationFormat>
  <Paragraphs>70</Paragraphs>
  <Slides>33</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Times New Roman</vt:lpstr>
      <vt:lpstr>UTM American Sans</vt:lpstr>
      <vt:lpstr>Default Design</vt:lpstr>
      <vt:lpstr>3_Default Design</vt:lpstr>
      <vt:lpstr> </vt:lpstr>
      <vt:lpstr>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vector>
  </TitlesOfParts>
  <Company>Unknown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tnttvietnam@outlook.com</cp:lastModifiedBy>
  <cp:revision>1543</cp:revision>
  <dcterms:created xsi:type="dcterms:W3CDTF">2000-12-31T17:05:43Z</dcterms:created>
  <dcterms:modified xsi:type="dcterms:W3CDTF">2024-12-03T03:32:53Z</dcterms:modified>
</cp:coreProperties>
</file>