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84" r:id="rId2"/>
    <p:sldMasterId id="2147483752" r:id="rId3"/>
  </p:sldMasterIdLst>
  <p:notesMasterIdLst>
    <p:notesMasterId r:id="rId49"/>
  </p:notesMasterIdLst>
  <p:sldIdLst>
    <p:sldId id="810" r:id="rId4"/>
    <p:sldId id="790" r:id="rId5"/>
    <p:sldId id="791" r:id="rId6"/>
    <p:sldId id="8662" r:id="rId7"/>
    <p:sldId id="8385" r:id="rId8"/>
    <p:sldId id="8430" r:id="rId9"/>
    <p:sldId id="8785" r:id="rId10"/>
    <p:sldId id="8786" r:id="rId11"/>
    <p:sldId id="8873" r:id="rId12"/>
    <p:sldId id="8874" r:id="rId13"/>
    <p:sldId id="8875" r:id="rId14"/>
    <p:sldId id="8878" r:id="rId15"/>
    <p:sldId id="8876" r:id="rId16"/>
    <p:sldId id="8879" r:id="rId17"/>
    <p:sldId id="8877" r:id="rId18"/>
    <p:sldId id="8880" r:id="rId19"/>
    <p:sldId id="8881" r:id="rId20"/>
    <p:sldId id="793" r:id="rId21"/>
    <p:sldId id="8774" r:id="rId22"/>
    <p:sldId id="552" r:id="rId23"/>
    <p:sldId id="556" r:id="rId24"/>
    <p:sldId id="787" r:id="rId25"/>
    <p:sldId id="667" r:id="rId26"/>
    <p:sldId id="789" r:id="rId27"/>
    <p:sldId id="8787" r:id="rId28"/>
    <p:sldId id="889" r:id="rId29"/>
    <p:sldId id="8788" r:id="rId30"/>
    <p:sldId id="8704" r:id="rId31"/>
    <p:sldId id="8360" r:id="rId32"/>
    <p:sldId id="8860" r:id="rId33"/>
    <p:sldId id="8364" r:id="rId34"/>
    <p:sldId id="8861" r:id="rId35"/>
    <p:sldId id="8652" r:id="rId36"/>
    <p:sldId id="8862" r:id="rId37"/>
    <p:sldId id="8863" r:id="rId38"/>
    <p:sldId id="8864" r:id="rId39"/>
    <p:sldId id="8865" r:id="rId40"/>
    <p:sldId id="8866" r:id="rId41"/>
    <p:sldId id="8867" r:id="rId42"/>
    <p:sldId id="8868" r:id="rId43"/>
    <p:sldId id="8869" r:id="rId44"/>
    <p:sldId id="8871" r:id="rId45"/>
    <p:sldId id="8870" r:id="rId46"/>
    <p:sldId id="8872" r:id="rId47"/>
    <p:sldId id="794" r:id="rId48"/>
  </p:sldIdLst>
  <p:sldSz cx="9144000" cy="5143500" type="screen16x9"/>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66"/>
    <a:srgbClr val="0000CC"/>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73" autoAdjust="0"/>
    <p:restoredTop sz="94652" autoAdjust="0"/>
  </p:normalViewPr>
  <p:slideViewPr>
    <p:cSldViewPr>
      <p:cViewPr varScale="1">
        <p:scale>
          <a:sx n="90" d="100"/>
          <a:sy n="90" d="100"/>
        </p:scale>
        <p:origin x="150" y="78"/>
      </p:cViewPr>
      <p:guideLst>
        <p:guide orient="horz" pos="1620"/>
        <p:guide pos="2880"/>
      </p:guideLst>
    </p:cSldViewPr>
  </p:slideViewPr>
  <p:outlineViewPr>
    <p:cViewPr>
      <p:scale>
        <a:sx n="33" d="100"/>
        <a:sy n="33" d="100"/>
      </p:scale>
      <p:origin x="0" y="4362"/>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presProps" Target="presProps.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tableStyles" Target="tableStyles.xml"/><Relationship Id="rId5" Type="http://schemas.openxmlformats.org/officeDocument/2006/relationships/slide" Target="slides/slide2.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8" Type="http://schemas.openxmlformats.org/officeDocument/2006/relationships/slide" Target="slides/slide5.xml"/><Relationship Id="rId51" Type="http://schemas.openxmlformats.org/officeDocument/2006/relationships/viewProps" Target="viewProps.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20" Type="http://schemas.openxmlformats.org/officeDocument/2006/relationships/slide" Target="slides/slide17.xml"/><Relationship Id="rId41" Type="http://schemas.openxmlformats.org/officeDocument/2006/relationships/slide" Target="slides/slide38.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defRPr>
            </a:lvl1pPr>
          </a:lstStyle>
          <a:p>
            <a:pPr>
              <a:defRPr/>
            </a:pPr>
            <a:fld id="{F3219B67-3F8E-4E63-A54D-2F15740B9FA7}" type="datetimeFigureOut">
              <a:rPr lang="en-US"/>
              <a:pPr>
                <a:defRPr/>
              </a:pPr>
              <a:t>12/13/2024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charset="0"/>
              </a:defRPr>
            </a:lvl1pPr>
          </a:lstStyle>
          <a:p>
            <a:pPr>
              <a:defRPr/>
            </a:pPr>
            <a:fld id="{5B446C1C-E4BF-417D-AD91-D32BA12CFF2D}" type="slidenum">
              <a:rPr lang="en-US"/>
              <a:pPr>
                <a:defRPr/>
              </a:pPr>
              <a:t>‹#›</a:t>
            </a:fld>
            <a:endParaRPr lang="en-US"/>
          </a:p>
        </p:txBody>
      </p:sp>
    </p:spTree>
    <p:extLst>
      <p:ext uri="{BB962C8B-B14F-4D97-AF65-F5344CB8AC3E}">
        <p14:creationId xmlns:p14="http://schemas.microsoft.com/office/powerpoint/2010/main" val="47519305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948C3CB-3830-4556-BDE8-77C661528884}" type="slidenum">
              <a:rPr lang="en-US" smtClean="0"/>
              <a:pPr>
                <a:defRPr/>
              </a:pPr>
              <a:t>4</a:t>
            </a:fld>
            <a:endParaRPr lang="en-US"/>
          </a:p>
        </p:txBody>
      </p:sp>
    </p:spTree>
    <p:extLst>
      <p:ext uri="{BB962C8B-B14F-4D97-AF65-F5344CB8AC3E}">
        <p14:creationId xmlns:p14="http://schemas.microsoft.com/office/powerpoint/2010/main" val="7600730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948C3CB-3830-4556-BDE8-77C661528884}" type="slidenum">
              <a:rPr lang="en-US" smtClean="0"/>
              <a:pPr>
                <a:defRPr/>
              </a:pPr>
              <a:t>16</a:t>
            </a:fld>
            <a:endParaRPr lang="en-US"/>
          </a:p>
        </p:txBody>
      </p:sp>
    </p:spTree>
    <p:extLst>
      <p:ext uri="{BB962C8B-B14F-4D97-AF65-F5344CB8AC3E}">
        <p14:creationId xmlns:p14="http://schemas.microsoft.com/office/powerpoint/2010/main" val="32996985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948C3CB-3830-4556-BDE8-77C661528884}" type="slidenum">
              <a:rPr lang="en-US" smtClean="0">
                <a:solidFill>
                  <a:srgbClr val="44546A"/>
                </a:solidFill>
              </a:rPr>
              <a:pPr>
                <a:defRPr/>
              </a:pPr>
              <a:t>28</a:t>
            </a:fld>
            <a:endParaRPr lang="en-US">
              <a:solidFill>
                <a:srgbClr val="44546A"/>
              </a:solidFill>
            </a:endParaRPr>
          </a:p>
        </p:txBody>
      </p:sp>
    </p:spTree>
    <p:extLst>
      <p:ext uri="{BB962C8B-B14F-4D97-AF65-F5344CB8AC3E}">
        <p14:creationId xmlns:p14="http://schemas.microsoft.com/office/powerpoint/2010/main" val="41990108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948C3CB-3830-4556-BDE8-77C661528884}" type="slidenum">
              <a:rPr lang="en-US" smtClean="0">
                <a:solidFill>
                  <a:srgbClr val="44546A"/>
                </a:solidFill>
              </a:rPr>
              <a:pPr>
                <a:defRPr/>
              </a:pPr>
              <a:t>29</a:t>
            </a:fld>
            <a:endParaRPr lang="en-US">
              <a:solidFill>
                <a:srgbClr val="44546A"/>
              </a:solidFill>
            </a:endParaRPr>
          </a:p>
        </p:txBody>
      </p:sp>
    </p:spTree>
    <p:extLst>
      <p:ext uri="{BB962C8B-B14F-4D97-AF65-F5344CB8AC3E}">
        <p14:creationId xmlns:p14="http://schemas.microsoft.com/office/powerpoint/2010/main" val="41990108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948C3CB-3830-4556-BDE8-77C661528884}" type="slidenum">
              <a:rPr lang="en-US" smtClean="0">
                <a:solidFill>
                  <a:srgbClr val="44546A"/>
                </a:solidFill>
              </a:rPr>
              <a:pPr>
                <a:defRPr/>
              </a:pPr>
              <a:t>30</a:t>
            </a:fld>
            <a:endParaRPr lang="en-US">
              <a:solidFill>
                <a:srgbClr val="44546A"/>
              </a:solidFill>
            </a:endParaRPr>
          </a:p>
        </p:txBody>
      </p:sp>
    </p:spTree>
    <p:extLst>
      <p:ext uri="{BB962C8B-B14F-4D97-AF65-F5344CB8AC3E}">
        <p14:creationId xmlns:p14="http://schemas.microsoft.com/office/powerpoint/2010/main" val="18852735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948C3CB-3830-4556-BDE8-77C661528884}" type="slidenum">
              <a:rPr lang="en-US" smtClean="0">
                <a:solidFill>
                  <a:srgbClr val="44546A"/>
                </a:solidFill>
              </a:rPr>
              <a:pPr>
                <a:defRPr/>
              </a:pPr>
              <a:t>36</a:t>
            </a:fld>
            <a:endParaRPr lang="en-US">
              <a:solidFill>
                <a:srgbClr val="44546A"/>
              </a:solidFill>
            </a:endParaRPr>
          </a:p>
        </p:txBody>
      </p:sp>
    </p:spTree>
    <p:extLst>
      <p:ext uri="{BB962C8B-B14F-4D97-AF65-F5344CB8AC3E}">
        <p14:creationId xmlns:p14="http://schemas.microsoft.com/office/powerpoint/2010/main" val="26718830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948C3CB-3830-4556-BDE8-77C661528884}" type="slidenum">
              <a:rPr lang="en-US" smtClean="0">
                <a:solidFill>
                  <a:srgbClr val="44546A"/>
                </a:solidFill>
              </a:rPr>
              <a:pPr>
                <a:defRPr/>
              </a:pPr>
              <a:t>39</a:t>
            </a:fld>
            <a:endParaRPr lang="en-US">
              <a:solidFill>
                <a:srgbClr val="44546A"/>
              </a:solidFill>
            </a:endParaRPr>
          </a:p>
        </p:txBody>
      </p:sp>
    </p:spTree>
    <p:extLst>
      <p:ext uri="{BB962C8B-B14F-4D97-AF65-F5344CB8AC3E}">
        <p14:creationId xmlns:p14="http://schemas.microsoft.com/office/powerpoint/2010/main" val="411926791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948C3CB-3830-4556-BDE8-77C661528884}" type="slidenum">
              <a:rPr lang="en-US" smtClean="0">
                <a:solidFill>
                  <a:srgbClr val="44546A"/>
                </a:solidFill>
              </a:rPr>
              <a:pPr>
                <a:defRPr/>
              </a:pPr>
              <a:t>40</a:t>
            </a:fld>
            <a:endParaRPr lang="en-US">
              <a:solidFill>
                <a:srgbClr val="44546A"/>
              </a:solidFill>
            </a:endParaRPr>
          </a:p>
        </p:txBody>
      </p:sp>
    </p:spTree>
    <p:extLst>
      <p:ext uri="{BB962C8B-B14F-4D97-AF65-F5344CB8AC3E}">
        <p14:creationId xmlns:p14="http://schemas.microsoft.com/office/powerpoint/2010/main" val="209882619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948C3CB-3830-4556-BDE8-77C661528884}" type="slidenum">
              <a:rPr lang="en-US" smtClean="0">
                <a:solidFill>
                  <a:srgbClr val="44546A"/>
                </a:solidFill>
              </a:rPr>
              <a:pPr>
                <a:defRPr/>
              </a:pPr>
              <a:t>41</a:t>
            </a:fld>
            <a:endParaRPr lang="en-US">
              <a:solidFill>
                <a:srgbClr val="44546A"/>
              </a:solidFill>
            </a:endParaRPr>
          </a:p>
        </p:txBody>
      </p:sp>
    </p:spTree>
    <p:extLst>
      <p:ext uri="{BB962C8B-B14F-4D97-AF65-F5344CB8AC3E}">
        <p14:creationId xmlns:p14="http://schemas.microsoft.com/office/powerpoint/2010/main" val="39347848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948C3CB-3830-4556-BDE8-77C661528884}" type="slidenum">
              <a:rPr lang="en-US" smtClean="0">
                <a:solidFill>
                  <a:srgbClr val="44546A"/>
                </a:solidFill>
              </a:rPr>
              <a:pPr>
                <a:defRPr/>
              </a:pPr>
              <a:t>42</a:t>
            </a:fld>
            <a:endParaRPr lang="en-US">
              <a:solidFill>
                <a:srgbClr val="44546A"/>
              </a:solidFill>
            </a:endParaRPr>
          </a:p>
        </p:txBody>
      </p:sp>
    </p:spTree>
    <p:extLst>
      <p:ext uri="{BB962C8B-B14F-4D97-AF65-F5344CB8AC3E}">
        <p14:creationId xmlns:p14="http://schemas.microsoft.com/office/powerpoint/2010/main" val="44434381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948C3CB-3830-4556-BDE8-77C661528884}" type="slidenum">
              <a:rPr lang="en-US" smtClean="0">
                <a:solidFill>
                  <a:srgbClr val="44546A"/>
                </a:solidFill>
              </a:rPr>
              <a:pPr>
                <a:defRPr/>
              </a:pPr>
              <a:t>44</a:t>
            </a:fld>
            <a:endParaRPr lang="en-US">
              <a:solidFill>
                <a:srgbClr val="44546A"/>
              </a:solidFill>
            </a:endParaRPr>
          </a:p>
        </p:txBody>
      </p:sp>
    </p:spTree>
    <p:extLst>
      <p:ext uri="{BB962C8B-B14F-4D97-AF65-F5344CB8AC3E}">
        <p14:creationId xmlns:p14="http://schemas.microsoft.com/office/powerpoint/2010/main" val="36408152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948C3CB-3830-4556-BDE8-77C661528884}" type="slidenum">
              <a:rPr lang="en-US" smtClean="0"/>
              <a:pPr>
                <a:defRPr/>
              </a:pPr>
              <a:t>5</a:t>
            </a:fld>
            <a:endParaRPr lang="en-US"/>
          </a:p>
        </p:txBody>
      </p:sp>
    </p:spTree>
    <p:extLst>
      <p:ext uri="{BB962C8B-B14F-4D97-AF65-F5344CB8AC3E}">
        <p14:creationId xmlns:p14="http://schemas.microsoft.com/office/powerpoint/2010/main" val="7600730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948C3CB-3830-4556-BDE8-77C661528884}" type="slidenum">
              <a:rPr lang="en-US" smtClean="0"/>
              <a:pPr>
                <a:defRPr/>
              </a:pPr>
              <a:t>7</a:t>
            </a:fld>
            <a:endParaRPr lang="en-US"/>
          </a:p>
        </p:txBody>
      </p:sp>
    </p:spTree>
    <p:extLst>
      <p:ext uri="{BB962C8B-B14F-4D97-AF65-F5344CB8AC3E}">
        <p14:creationId xmlns:p14="http://schemas.microsoft.com/office/powerpoint/2010/main" val="18751025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948C3CB-3830-4556-BDE8-77C661528884}" type="slidenum">
              <a:rPr lang="en-US" smtClean="0"/>
              <a:pPr>
                <a:defRPr/>
              </a:pPr>
              <a:t>9</a:t>
            </a:fld>
            <a:endParaRPr lang="en-US"/>
          </a:p>
        </p:txBody>
      </p:sp>
    </p:spTree>
    <p:extLst>
      <p:ext uri="{BB962C8B-B14F-4D97-AF65-F5344CB8AC3E}">
        <p14:creationId xmlns:p14="http://schemas.microsoft.com/office/powerpoint/2010/main" val="35379304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948C3CB-3830-4556-BDE8-77C661528884}" type="slidenum">
              <a:rPr lang="en-US" smtClean="0"/>
              <a:pPr>
                <a:defRPr/>
              </a:pPr>
              <a:t>10</a:t>
            </a:fld>
            <a:endParaRPr lang="en-US"/>
          </a:p>
        </p:txBody>
      </p:sp>
    </p:spTree>
    <p:extLst>
      <p:ext uri="{BB962C8B-B14F-4D97-AF65-F5344CB8AC3E}">
        <p14:creationId xmlns:p14="http://schemas.microsoft.com/office/powerpoint/2010/main" val="37122965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948C3CB-3830-4556-BDE8-77C661528884}" type="slidenum">
              <a:rPr lang="en-US" smtClean="0"/>
              <a:pPr>
                <a:defRPr/>
              </a:pPr>
              <a:t>12</a:t>
            </a:fld>
            <a:endParaRPr lang="en-US"/>
          </a:p>
        </p:txBody>
      </p:sp>
    </p:spTree>
    <p:extLst>
      <p:ext uri="{BB962C8B-B14F-4D97-AF65-F5344CB8AC3E}">
        <p14:creationId xmlns:p14="http://schemas.microsoft.com/office/powerpoint/2010/main" val="36255731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948C3CB-3830-4556-BDE8-77C661528884}" type="slidenum">
              <a:rPr lang="en-US" smtClean="0"/>
              <a:pPr>
                <a:defRPr/>
              </a:pPr>
              <a:t>13</a:t>
            </a:fld>
            <a:endParaRPr lang="en-US"/>
          </a:p>
        </p:txBody>
      </p:sp>
    </p:spTree>
    <p:extLst>
      <p:ext uri="{BB962C8B-B14F-4D97-AF65-F5344CB8AC3E}">
        <p14:creationId xmlns:p14="http://schemas.microsoft.com/office/powerpoint/2010/main" val="42457649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948C3CB-3830-4556-BDE8-77C661528884}" type="slidenum">
              <a:rPr lang="en-US" smtClean="0"/>
              <a:pPr>
                <a:defRPr/>
              </a:pPr>
              <a:t>14</a:t>
            </a:fld>
            <a:endParaRPr lang="en-US"/>
          </a:p>
        </p:txBody>
      </p:sp>
    </p:spTree>
    <p:extLst>
      <p:ext uri="{BB962C8B-B14F-4D97-AF65-F5344CB8AC3E}">
        <p14:creationId xmlns:p14="http://schemas.microsoft.com/office/powerpoint/2010/main" val="22678668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948C3CB-3830-4556-BDE8-77C661528884}" type="slidenum">
              <a:rPr lang="en-US" smtClean="0"/>
              <a:pPr>
                <a:defRPr/>
              </a:pPr>
              <a:t>15</a:t>
            </a:fld>
            <a:endParaRPr lang="en-US"/>
          </a:p>
        </p:txBody>
      </p:sp>
    </p:spTree>
    <p:extLst>
      <p:ext uri="{BB962C8B-B14F-4D97-AF65-F5344CB8AC3E}">
        <p14:creationId xmlns:p14="http://schemas.microsoft.com/office/powerpoint/2010/main" val="29084654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3484A17-10A2-42DC-AC57-87A655756CB8}" type="slidenum">
              <a:rPr lang="en-US"/>
              <a:pPr>
                <a:defRPr/>
              </a:pPr>
              <a:t>‹#›</a:t>
            </a:fld>
            <a:endParaRPr lang="en-US"/>
          </a:p>
        </p:txBody>
      </p:sp>
    </p:spTree>
    <p:extLst>
      <p:ext uri="{BB962C8B-B14F-4D97-AF65-F5344CB8AC3E}">
        <p14:creationId xmlns:p14="http://schemas.microsoft.com/office/powerpoint/2010/main" val="13892607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0F4D65F-84D5-47B5-9410-9CF46DDBF25C}" type="slidenum">
              <a:rPr lang="en-US"/>
              <a:pPr>
                <a:defRPr/>
              </a:pPr>
              <a:t>‹#›</a:t>
            </a:fld>
            <a:endParaRPr lang="en-US"/>
          </a:p>
        </p:txBody>
      </p:sp>
    </p:spTree>
    <p:extLst>
      <p:ext uri="{BB962C8B-B14F-4D97-AF65-F5344CB8AC3E}">
        <p14:creationId xmlns:p14="http://schemas.microsoft.com/office/powerpoint/2010/main" val="259677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D3D7B25-A143-4162-A381-DD19E7CC59A9}" type="slidenum">
              <a:rPr lang="en-US"/>
              <a:pPr>
                <a:defRPr/>
              </a:pPr>
              <a:t>‹#›</a:t>
            </a:fld>
            <a:endParaRPr lang="en-US"/>
          </a:p>
        </p:txBody>
      </p:sp>
    </p:spTree>
    <p:extLst>
      <p:ext uri="{BB962C8B-B14F-4D97-AF65-F5344CB8AC3E}">
        <p14:creationId xmlns:p14="http://schemas.microsoft.com/office/powerpoint/2010/main" val="21732509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113F205-D7F2-4E8C-8095-8E72DCA6893A}" type="slidenum">
              <a:rPr lang="en-US"/>
              <a:pPr>
                <a:defRPr/>
              </a:pPr>
              <a:t>‹#›</a:t>
            </a:fld>
            <a:endParaRPr lang="en-US"/>
          </a:p>
        </p:txBody>
      </p:sp>
    </p:spTree>
    <p:extLst>
      <p:ext uri="{BB962C8B-B14F-4D97-AF65-F5344CB8AC3E}">
        <p14:creationId xmlns:p14="http://schemas.microsoft.com/office/powerpoint/2010/main" val="35239120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DAF3DB0-4933-4EE3-B13D-3CEAE7B6848C}" type="slidenum">
              <a:rPr lang="en-US"/>
              <a:pPr>
                <a:defRPr/>
              </a:pPr>
              <a:t>‹#›</a:t>
            </a:fld>
            <a:endParaRPr lang="en-US"/>
          </a:p>
        </p:txBody>
      </p:sp>
    </p:spTree>
    <p:extLst>
      <p:ext uri="{BB962C8B-B14F-4D97-AF65-F5344CB8AC3E}">
        <p14:creationId xmlns:p14="http://schemas.microsoft.com/office/powerpoint/2010/main" val="33929081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CA5A2F5-12FC-4DB9-9F7A-41FD435E2C4A}" type="slidenum">
              <a:rPr lang="en-US"/>
              <a:pPr>
                <a:defRPr/>
              </a:pPr>
              <a:t>‹#›</a:t>
            </a:fld>
            <a:endParaRPr lang="en-US"/>
          </a:p>
        </p:txBody>
      </p:sp>
    </p:spTree>
    <p:extLst>
      <p:ext uri="{BB962C8B-B14F-4D97-AF65-F5344CB8AC3E}">
        <p14:creationId xmlns:p14="http://schemas.microsoft.com/office/powerpoint/2010/main" val="12836716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46D437C-39E3-4385-826A-68164BE1011C}" type="slidenum">
              <a:rPr lang="en-US"/>
              <a:pPr>
                <a:defRPr/>
              </a:pPr>
              <a:t>‹#›</a:t>
            </a:fld>
            <a:endParaRPr lang="en-US"/>
          </a:p>
        </p:txBody>
      </p:sp>
    </p:spTree>
    <p:extLst>
      <p:ext uri="{BB962C8B-B14F-4D97-AF65-F5344CB8AC3E}">
        <p14:creationId xmlns:p14="http://schemas.microsoft.com/office/powerpoint/2010/main" val="26687746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4EB6C549-6DB6-4620-B3E8-95F6AD1B66A8}" type="slidenum">
              <a:rPr lang="en-US"/>
              <a:pPr>
                <a:defRPr/>
              </a:pPr>
              <a:t>‹#›</a:t>
            </a:fld>
            <a:endParaRPr lang="en-US"/>
          </a:p>
        </p:txBody>
      </p:sp>
    </p:spTree>
    <p:extLst>
      <p:ext uri="{BB962C8B-B14F-4D97-AF65-F5344CB8AC3E}">
        <p14:creationId xmlns:p14="http://schemas.microsoft.com/office/powerpoint/2010/main" val="40979682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7C7B1999-DADA-46CD-A676-67DBDE241625}" type="slidenum">
              <a:rPr lang="en-US"/>
              <a:pPr>
                <a:defRPr/>
              </a:pPr>
              <a:t>‹#›</a:t>
            </a:fld>
            <a:endParaRPr lang="en-US"/>
          </a:p>
        </p:txBody>
      </p:sp>
    </p:spTree>
    <p:extLst>
      <p:ext uri="{BB962C8B-B14F-4D97-AF65-F5344CB8AC3E}">
        <p14:creationId xmlns:p14="http://schemas.microsoft.com/office/powerpoint/2010/main" val="227605913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D5CD87B5-B909-4407-8057-87D79E033AB6}" type="slidenum">
              <a:rPr lang="en-US"/>
              <a:pPr>
                <a:defRPr/>
              </a:pPr>
              <a:t>‹#›</a:t>
            </a:fld>
            <a:endParaRPr lang="en-US"/>
          </a:p>
        </p:txBody>
      </p:sp>
    </p:spTree>
    <p:extLst>
      <p:ext uri="{BB962C8B-B14F-4D97-AF65-F5344CB8AC3E}">
        <p14:creationId xmlns:p14="http://schemas.microsoft.com/office/powerpoint/2010/main" val="326651010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8589555-FE59-4CBB-9422-C8B23773CD68}" type="slidenum">
              <a:rPr lang="en-US"/>
              <a:pPr>
                <a:defRPr/>
              </a:pPr>
              <a:t>‹#›</a:t>
            </a:fld>
            <a:endParaRPr lang="en-US"/>
          </a:p>
        </p:txBody>
      </p:sp>
    </p:spTree>
    <p:extLst>
      <p:ext uri="{BB962C8B-B14F-4D97-AF65-F5344CB8AC3E}">
        <p14:creationId xmlns:p14="http://schemas.microsoft.com/office/powerpoint/2010/main" val="37366766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AA61189-433B-4AED-B35B-201045D2FFFA}" type="slidenum">
              <a:rPr lang="en-US"/>
              <a:pPr>
                <a:defRPr/>
              </a:pPr>
              <a:t>‹#›</a:t>
            </a:fld>
            <a:endParaRPr lang="en-US"/>
          </a:p>
        </p:txBody>
      </p:sp>
    </p:spTree>
    <p:extLst>
      <p:ext uri="{BB962C8B-B14F-4D97-AF65-F5344CB8AC3E}">
        <p14:creationId xmlns:p14="http://schemas.microsoft.com/office/powerpoint/2010/main" val="195953545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F7DBA07-A24A-4FD4-BD5D-D220882EC877}" type="slidenum">
              <a:rPr lang="en-US"/>
              <a:pPr>
                <a:defRPr/>
              </a:pPr>
              <a:t>‹#›</a:t>
            </a:fld>
            <a:endParaRPr lang="en-US"/>
          </a:p>
        </p:txBody>
      </p:sp>
    </p:spTree>
    <p:extLst>
      <p:ext uri="{BB962C8B-B14F-4D97-AF65-F5344CB8AC3E}">
        <p14:creationId xmlns:p14="http://schemas.microsoft.com/office/powerpoint/2010/main" val="327263831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FA7928E-7096-4E75-81C2-D603A919807E}" type="slidenum">
              <a:rPr lang="en-US"/>
              <a:pPr>
                <a:defRPr/>
              </a:pPr>
              <a:t>‹#›</a:t>
            </a:fld>
            <a:endParaRPr lang="en-US"/>
          </a:p>
        </p:txBody>
      </p:sp>
    </p:spTree>
    <p:extLst>
      <p:ext uri="{BB962C8B-B14F-4D97-AF65-F5344CB8AC3E}">
        <p14:creationId xmlns:p14="http://schemas.microsoft.com/office/powerpoint/2010/main" val="16172413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6032A33-03B0-4EC4-B1A2-46DA099538D3}" type="slidenum">
              <a:rPr lang="en-US"/>
              <a:pPr>
                <a:defRPr/>
              </a:pPr>
              <a:t>‹#›</a:t>
            </a:fld>
            <a:endParaRPr lang="en-US"/>
          </a:p>
        </p:txBody>
      </p:sp>
    </p:spTree>
    <p:extLst>
      <p:ext uri="{BB962C8B-B14F-4D97-AF65-F5344CB8AC3E}">
        <p14:creationId xmlns:p14="http://schemas.microsoft.com/office/powerpoint/2010/main" val="6853873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3484A17-10A2-42DC-AC57-87A655756CB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74113942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AA61189-433B-4AED-B35B-201045D2FFF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17277450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4900EEE-3CEB-467B-BCD6-E5AC9A360D2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60420666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ADAE7C3-5CDE-4866-84CC-C2859634FBF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18998582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4CFD67A9-58F8-44BE-A54E-19BDE4D1B12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22835678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CB5E5B2C-3B63-4481-99C5-7D14094F6F9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98071574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62C82CF9-6B2B-424C-94DD-8D1F28F053D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0822478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4900EEE-3CEB-467B-BCD6-E5AC9A360D26}" type="slidenum">
              <a:rPr lang="en-US"/>
              <a:pPr>
                <a:defRPr/>
              </a:pPr>
              <a:t>‹#›</a:t>
            </a:fld>
            <a:endParaRPr lang="en-US"/>
          </a:p>
        </p:txBody>
      </p:sp>
    </p:spTree>
    <p:extLst>
      <p:ext uri="{BB962C8B-B14F-4D97-AF65-F5344CB8AC3E}">
        <p14:creationId xmlns:p14="http://schemas.microsoft.com/office/powerpoint/2010/main" val="354744786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6E961204-3D00-4689-AF2E-1F7726B399F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55411546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4919224-6F2C-4422-978C-D41D7DBFD7B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57683838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0F4D65F-84D5-47B5-9410-9CF46DDBF25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98812199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D3D7B25-A143-4162-A381-DD19E7CC59A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675630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ADAE7C3-5CDE-4866-84CC-C2859634FBFB}" type="slidenum">
              <a:rPr lang="en-US"/>
              <a:pPr>
                <a:defRPr/>
              </a:pPr>
              <a:t>‹#›</a:t>
            </a:fld>
            <a:endParaRPr lang="en-US"/>
          </a:p>
        </p:txBody>
      </p:sp>
    </p:spTree>
    <p:extLst>
      <p:ext uri="{BB962C8B-B14F-4D97-AF65-F5344CB8AC3E}">
        <p14:creationId xmlns:p14="http://schemas.microsoft.com/office/powerpoint/2010/main" val="38916302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4CFD67A9-58F8-44BE-A54E-19BDE4D1B126}" type="slidenum">
              <a:rPr lang="en-US"/>
              <a:pPr>
                <a:defRPr/>
              </a:pPr>
              <a:t>‹#›</a:t>
            </a:fld>
            <a:endParaRPr lang="en-US"/>
          </a:p>
        </p:txBody>
      </p:sp>
    </p:spTree>
    <p:extLst>
      <p:ext uri="{BB962C8B-B14F-4D97-AF65-F5344CB8AC3E}">
        <p14:creationId xmlns:p14="http://schemas.microsoft.com/office/powerpoint/2010/main" val="24184558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CB5E5B2C-3B63-4481-99C5-7D14094F6F91}" type="slidenum">
              <a:rPr lang="en-US"/>
              <a:pPr>
                <a:defRPr/>
              </a:pPr>
              <a:t>‹#›</a:t>
            </a:fld>
            <a:endParaRPr lang="en-US"/>
          </a:p>
        </p:txBody>
      </p:sp>
    </p:spTree>
    <p:extLst>
      <p:ext uri="{BB962C8B-B14F-4D97-AF65-F5344CB8AC3E}">
        <p14:creationId xmlns:p14="http://schemas.microsoft.com/office/powerpoint/2010/main" val="2752143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62C82CF9-6B2B-424C-94DD-8D1F28F053DD}" type="slidenum">
              <a:rPr lang="en-US"/>
              <a:pPr>
                <a:defRPr/>
              </a:pPr>
              <a:t>‹#›</a:t>
            </a:fld>
            <a:endParaRPr lang="en-US"/>
          </a:p>
        </p:txBody>
      </p:sp>
    </p:spTree>
    <p:extLst>
      <p:ext uri="{BB962C8B-B14F-4D97-AF65-F5344CB8AC3E}">
        <p14:creationId xmlns:p14="http://schemas.microsoft.com/office/powerpoint/2010/main" val="30443278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E961204-3D00-4689-AF2E-1F7726B399F1}" type="slidenum">
              <a:rPr lang="en-US"/>
              <a:pPr>
                <a:defRPr/>
              </a:pPr>
              <a:t>‹#›</a:t>
            </a:fld>
            <a:endParaRPr lang="en-US"/>
          </a:p>
        </p:txBody>
      </p:sp>
    </p:spTree>
    <p:extLst>
      <p:ext uri="{BB962C8B-B14F-4D97-AF65-F5344CB8AC3E}">
        <p14:creationId xmlns:p14="http://schemas.microsoft.com/office/powerpoint/2010/main" val="8818140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4919224-6F2C-4422-978C-D41D7DBFD7B6}" type="slidenum">
              <a:rPr lang="en-US"/>
              <a:pPr>
                <a:defRPr/>
              </a:pPr>
              <a:t>‹#›</a:t>
            </a:fld>
            <a:endParaRPr lang="en-US"/>
          </a:p>
        </p:txBody>
      </p:sp>
    </p:spTree>
    <p:extLst>
      <p:ext uri="{BB962C8B-B14F-4D97-AF65-F5344CB8AC3E}">
        <p14:creationId xmlns:p14="http://schemas.microsoft.com/office/powerpoint/2010/main" val="33178584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06375"/>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200150"/>
            <a:ext cx="8229600" cy="339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4684713"/>
            <a:ext cx="2133600" cy="3571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3124200" y="4684713"/>
            <a:ext cx="2895600" cy="3571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553200" y="4684713"/>
            <a:ext cx="2133600" cy="3571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defRPr>
            </a:lvl1pPr>
          </a:lstStyle>
          <a:p>
            <a:pPr>
              <a:defRPr/>
            </a:pPr>
            <a:fld id="{33DF8882-DA4C-44B5-B6ED-5D373D4524F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206375"/>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4099" name="Rectangle 3"/>
          <p:cNvSpPr>
            <a:spLocks noGrp="1" noChangeArrowheads="1"/>
          </p:cNvSpPr>
          <p:nvPr>
            <p:ph type="body" idx="1"/>
          </p:nvPr>
        </p:nvSpPr>
        <p:spPr bwMode="auto">
          <a:xfrm>
            <a:off x="457200" y="1200150"/>
            <a:ext cx="8229600" cy="339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4684713"/>
            <a:ext cx="2133600" cy="3571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000000"/>
                </a:solidFill>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3124200" y="4684713"/>
            <a:ext cx="2895600" cy="3571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0000"/>
                </a:solidFill>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553200" y="4684713"/>
            <a:ext cx="2133600" cy="3571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000000"/>
                </a:solidFill>
                <a:latin typeface="Arial" charset="0"/>
              </a:defRPr>
            </a:lvl1pPr>
          </a:lstStyle>
          <a:p>
            <a:pPr>
              <a:defRPr/>
            </a:pPr>
            <a:fld id="{5B307138-F674-41A0-8653-22B2B788A62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30" r:id="rId1"/>
    <p:sldLayoutId id="2147483731" r:id="rId2"/>
    <p:sldLayoutId id="2147483732" r:id="rId3"/>
    <p:sldLayoutId id="2147483733" r:id="rId4"/>
    <p:sldLayoutId id="2147483734" r:id="rId5"/>
    <p:sldLayoutId id="2147483735" r:id="rId6"/>
    <p:sldLayoutId id="2147483736" r:id="rId7"/>
    <p:sldLayoutId id="2147483737" r:id="rId8"/>
    <p:sldLayoutId id="2147483738" r:id="rId9"/>
    <p:sldLayoutId id="2147483739" r:id="rId10"/>
    <p:sldLayoutId id="2147483740"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06375"/>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200150"/>
            <a:ext cx="8229600" cy="339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4684713"/>
            <a:ext cx="2133600" cy="3571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endParaRPr lang="en-US">
              <a:solidFill>
                <a:srgbClr val="000000"/>
              </a:solidFill>
            </a:endParaRPr>
          </a:p>
        </p:txBody>
      </p:sp>
      <p:sp>
        <p:nvSpPr>
          <p:cNvPr id="1029" name="Rectangle 5"/>
          <p:cNvSpPr>
            <a:spLocks noGrp="1" noChangeArrowheads="1"/>
          </p:cNvSpPr>
          <p:nvPr>
            <p:ph type="ftr" sz="quarter" idx="3"/>
          </p:nvPr>
        </p:nvSpPr>
        <p:spPr bwMode="auto">
          <a:xfrm>
            <a:off x="3124200" y="4684713"/>
            <a:ext cx="2895600" cy="3571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a:defRPr/>
            </a:pPr>
            <a:endParaRPr lang="en-US">
              <a:solidFill>
                <a:srgbClr val="000000"/>
              </a:solidFill>
            </a:endParaRPr>
          </a:p>
        </p:txBody>
      </p:sp>
      <p:sp>
        <p:nvSpPr>
          <p:cNvPr id="1030" name="Rectangle 6"/>
          <p:cNvSpPr>
            <a:spLocks noGrp="1" noChangeArrowheads="1"/>
          </p:cNvSpPr>
          <p:nvPr>
            <p:ph type="sldNum" sz="quarter" idx="4"/>
          </p:nvPr>
        </p:nvSpPr>
        <p:spPr bwMode="auto">
          <a:xfrm>
            <a:off x="6553200" y="4684713"/>
            <a:ext cx="2133600" cy="3571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defRPr>
            </a:lvl1pPr>
          </a:lstStyle>
          <a:p>
            <a:pPr>
              <a:defRPr/>
            </a:pPr>
            <a:fld id="{33DF8882-DA4C-44B5-B6ED-5D373D4524F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827618305"/>
      </p:ext>
    </p:extLst>
  </p:cSld>
  <p:clrMap bg1="lt1" tx1="dk1" bg2="lt2" tx2="dk2" accent1="accent1" accent2="accent2" accent3="accent3" accent4="accent4" accent5="accent5" accent6="accent6" hlink="hlink" folHlink="folHlink"/>
  <p:sldLayoutIdLst>
    <p:sldLayoutId id="2147483753" r:id="rId1"/>
    <p:sldLayoutId id="2147483754" r:id="rId2"/>
    <p:sldLayoutId id="2147483755" r:id="rId3"/>
    <p:sldLayoutId id="2147483756" r:id="rId4"/>
    <p:sldLayoutId id="2147483757" r:id="rId5"/>
    <p:sldLayoutId id="2147483758" r:id="rId6"/>
    <p:sldLayoutId id="2147483759" r:id="rId7"/>
    <p:sldLayoutId id="2147483760" r:id="rId8"/>
    <p:sldLayoutId id="2147483761" r:id="rId9"/>
    <p:sldLayoutId id="2147483762" r:id="rId10"/>
    <p:sldLayoutId id="2147483763"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685800" y="1598613"/>
            <a:ext cx="7772400" cy="1101725"/>
          </a:xfrm>
        </p:spPr>
        <p:txBody>
          <a:bodyPr/>
          <a:lstStyle/>
          <a:p>
            <a:pPr eaLnBrk="1" hangingPunct="1"/>
            <a:br>
              <a:rPr lang="en-US" b="0">
                <a:effectLst/>
                <a:latin typeface="+mj-lt"/>
              </a:rPr>
            </a:br>
            <a:endParaRPr lang="en-US" b="0">
              <a:effectLst/>
              <a:latin typeface="+mj-lt"/>
            </a:endParaRPr>
          </a:p>
        </p:txBody>
      </p:sp>
      <p:sp>
        <p:nvSpPr>
          <p:cNvPr id="7171" name="Rectangle 3"/>
          <p:cNvSpPr>
            <a:spLocks noGrp="1" noChangeArrowheads="1"/>
          </p:cNvSpPr>
          <p:nvPr>
            <p:ph type="subTitle" idx="1"/>
          </p:nvPr>
        </p:nvSpPr>
        <p:spPr>
          <a:xfrm>
            <a:off x="0" y="285750"/>
            <a:ext cx="9144000" cy="4857750"/>
          </a:xfrm>
        </p:spPr>
        <p:txBody>
          <a:bodyPr/>
          <a:lstStyle/>
          <a:p>
            <a:pPr eaLnBrk="1" hangingPunct="1">
              <a:lnSpc>
                <a:spcPct val="105000"/>
              </a:lnSpc>
            </a:pPr>
            <a:r>
              <a:rPr lang="en-US" sz="8000" b="0" dirty="0">
                <a:solidFill>
                  <a:srgbClr val="FFFF00"/>
                </a:solidFill>
                <a:effectLst/>
                <a:latin typeface="+mj-lt"/>
                <a:cs typeface="Tahoma" pitchFamily="34" charset="0"/>
              </a:rPr>
              <a:t>Ca </a:t>
            </a:r>
            <a:r>
              <a:rPr lang="en-US" sz="8000" b="0" dirty="0" err="1">
                <a:solidFill>
                  <a:srgbClr val="FFFF00"/>
                </a:solidFill>
                <a:effectLst/>
                <a:latin typeface="+mj-lt"/>
                <a:cs typeface="Tahoma" pitchFamily="34" charset="0"/>
              </a:rPr>
              <a:t>Đoàn</a:t>
            </a:r>
            <a:r>
              <a:rPr lang="en-US" sz="8000" b="0" dirty="0">
                <a:solidFill>
                  <a:srgbClr val="FFFF00"/>
                </a:solidFill>
                <a:effectLst/>
                <a:latin typeface="+mj-lt"/>
                <a:cs typeface="Tahoma" pitchFamily="34" charset="0"/>
              </a:rPr>
              <a:t> </a:t>
            </a:r>
            <a:r>
              <a:rPr lang="en-US" sz="8000" b="0" dirty="0" err="1">
                <a:solidFill>
                  <a:srgbClr val="FFFF00"/>
                </a:solidFill>
                <a:effectLst/>
                <a:latin typeface="+mj-lt"/>
                <a:cs typeface="Tahoma" pitchFamily="34" charset="0"/>
              </a:rPr>
              <a:t>Giuse</a:t>
            </a:r>
            <a:endParaRPr lang="en-US" sz="8000" b="0" dirty="0">
              <a:solidFill>
                <a:srgbClr val="FFFF00"/>
              </a:solidFill>
              <a:effectLst/>
              <a:latin typeface="+mj-lt"/>
              <a:cs typeface="Tahoma" pitchFamily="34" charset="0"/>
            </a:endParaRPr>
          </a:p>
          <a:p>
            <a:pPr eaLnBrk="1" hangingPunct="1">
              <a:lnSpc>
                <a:spcPct val="105000"/>
              </a:lnSpc>
            </a:pPr>
            <a:r>
              <a:rPr lang="en-US" sz="7200" b="0" dirty="0">
                <a:solidFill>
                  <a:srgbClr val="FFFF00"/>
                </a:solidFill>
                <a:effectLst/>
                <a:latin typeface="+mj-lt"/>
                <a:cs typeface="Tahoma" pitchFamily="34" charset="0"/>
              </a:rPr>
              <a:t>Sau </a:t>
            </a:r>
            <a:r>
              <a:rPr lang="en-US" sz="7200" b="0" dirty="0" err="1">
                <a:solidFill>
                  <a:srgbClr val="FFFF00"/>
                </a:solidFill>
                <a:effectLst/>
                <a:latin typeface="+mj-lt"/>
                <a:cs typeface="Tahoma" pitchFamily="34" charset="0"/>
              </a:rPr>
              <a:t>Chúa</a:t>
            </a:r>
            <a:r>
              <a:rPr lang="en-US" sz="7200" b="0" dirty="0">
                <a:solidFill>
                  <a:srgbClr val="FFFF00"/>
                </a:solidFill>
                <a:effectLst/>
                <a:latin typeface="+mj-lt"/>
                <a:cs typeface="Tahoma" pitchFamily="34" charset="0"/>
              </a:rPr>
              <a:t> </a:t>
            </a:r>
            <a:r>
              <a:rPr lang="en-US" sz="7200" b="0" dirty="0" err="1">
                <a:solidFill>
                  <a:srgbClr val="FFFF00"/>
                </a:solidFill>
                <a:effectLst/>
                <a:latin typeface="+mj-lt"/>
                <a:cs typeface="Tahoma" pitchFamily="34" charset="0"/>
              </a:rPr>
              <a:t>Nhật</a:t>
            </a:r>
            <a:r>
              <a:rPr lang="en-US" sz="7200" b="0" dirty="0">
                <a:solidFill>
                  <a:srgbClr val="FFFF00"/>
                </a:solidFill>
                <a:effectLst/>
                <a:latin typeface="+mj-lt"/>
                <a:cs typeface="Tahoma" pitchFamily="34" charset="0"/>
              </a:rPr>
              <a:t> III </a:t>
            </a:r>
          </a:p>
          <a:p>
            <a:pPr eaLnBrk="1" hangingPunct="1">
              <a:lnSpc>
                <a:spcPct val="105000"/>
              </a:lnSpc>
            </a:pPr>
            <a:r>
              <a:rPr lang="en-US" sz="8000" b="0" dirty="0" err="1">
                <a:solidFill>
                  <a:srgbClr val="FFFF00"/>
                </a:solidFill>
                <a:effectLst/>
                <a:latin typeface="+mj-lt"/>
                <a:cs typeface="Tahoma" pitchFamily="34" charset="0"/>
              </a:rPr>
              <a:t>Mùa</a:t>
            </a:r>
            <a:r>
              <a:rPr lang="en-US" sz="8000" b="0" dirty="0">
                <a:solidFill>
                  <a:srgbClr val="FFFF00"/>
                </a:solidFill>
                <a:effectLst/>
                <a:latin typeface="+mj-lt"/>
                <a:cs typeface="Tahoma" pitchFamily="34" charset="0"/>
              </a:rPr>
              <a:t> </a:t>
            </a:r>
            <a:r>
              <a:rPr lang="en-US" sz="8000" b="0" dirty="0" err="1">
                <a:solidFill>
                  <a:srgbClr val="FFFF00"/>
                </a:solidFill>
                <a:effectLst/>
                <a:latin typeface="+mj-lt"/>
                <a:cs typeface="Tahoma" pitchFamily="34" charset="0"/>
              </a:rPr>
              <a:t>vọng</a:t>
            </a:r>
            <a:r>
              <a:rPr lang="en-US" sz="8000" b="0" dirty="0">
                <a:solidFill>
                  <a:srgbClr val="FFFF00"/>
                </a:solidFill>
                <a:effectLst/>
                <a:latin typeface="+mj-lt"/>
                <a:cs typeface="Tahoma" pitchFamily="34" charset="0"/>
              </a:rPr>
              <a:t>  </a:t>
            </a:r>
          </a:p>
        </p:txBody>
      </p:sp>
      <p:sp>
        <p:nvSpPr>
          <p:cNvPr id="7172" name="Rectangle 4"/>
          <p:cNvSpPr>
            <a:spLocks noChangeArrowheads="1"/>
          </p:cNvSpPr>
          <p:nvPr/>
        </p:nvSpPr>
        <p:spPr bwMode="auto">
          <a:xfrm>
            <a:off x="3524250" y="17463"/>
            <a:ext cx="3127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  </a:t>
            </a:r>
          </a:p>
        </p:txBody>
      </p:sp>
    </p:spTree>
    <p:extLst>
      <p:ext uri="{BB962C8B-B14F-4D97-AF65-F5344CB8AC3E}">
        <p14:creationId xmlns:p14="http://schemas.microsoft.com/office/powerpoint/2010/main" val="31026186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3"/>
          <p:cNvSpPr>
            <a:spLocks noGrp="1" noChangeArrowheads="1"/>
          </p:cNvSpPr>
          <p:nvPr>
            <p:ph type="subTitle" idx="1"/>
          </p:nvPr>
        </p:nvSpPr>
        <p:spPr>
          <a:xfrm>
            <a:off x="0" y="0"/>
            <a:ext cx="9144000" cy="5143500"/>
          </a:xfrm>
        </p:spPr>
        <p:txBody>
          <a:bodyPr/>
          <a:lstStyle/>
          <a:p>
            <a:pPr algn="just">
              <a:lnSpc>
                <a:spcPct val="140000"/>
              </a:lnSpc>
            </a:pPr>
            <a:endParaRPr lang="en-US" sz="1800" b="0" u="sng" dirty="0">
              <a:solidFill>
                <a:srgbClr val="FFFF00"/>
              </a:solidFill>
              <a:latin typeface="+mj-lt"/>
              <a:cs typeface="Times New Roman" pitchFamily="18" charset="0"/>
            </a:endParaRPr>
          </a:p>
          <a:p>
            <a:pPr algn="just">
              <a:lnSpc>
                <a:spcPct val="140000"/>
              </a:lnSpc>
            </a:pPr>
            <a:r>
              <a:rPr lang="en-US" sz="5800" b="0" u="sng" dirty="0" err="1">
                <a:solidFill>
                  <a:srgbClr val="FFFF00"/>
                </a:solidFill>
                <a:latin typeface="+mj-lt"/>
                <a:cs typeface="Times New Roman" pitchFamily="18" charset="0"/>
              </a:rPr>
              <a:t>Đk</a:t>
            </a:r>
            <a:r>
              <a:rPr lang="en-US" sz="5800" b="0" dirty="0">
                <a:solidFill>
                  <a:srgbClr val="FFFF00"/>
                </a:solidFill>
                <a:latin typeface="+mj-lt"/>
                <a:cs typeface="Times New Roman" pitchFamily="18" charset="0"/>
              </a:rPr>
              <a:t>:</a:t>
            </a:r>
            <a:r>
              <a:rPr lang="en-US" sz="5800" b="0" dirty="0">
                <a:solidFill>
                  <a:schemeClr val="bg1"/>
                </a:solidFill>
                <a:latin typeface="+mj-lt"/>
                <a:cs typeface="Times New Roman" pitchFamily="18" charset="0"/>
              </a:rPr>
              <a:t> </a:t>
            </a:r>
            <a:r>
              <a:rPr lang="vi-VN" sz="5800" dirty="0">
                <a:solidFill>
                  <a:schemeClr val="bg1"/>
                </a:solidFill>
                <a:latin typeface="+mj-lt"/>
              </a:rPr>
              <a:t>Triều đại Người đua nở hoa công lý và hoà bình viên mãn đến muôn đời.</a:t>
            </a:r>
            <a:endParaRPr lang="vi-VN" sz="5800" dirty="0">
              <a:solidFill>
                <a:schemeClr val="bg1"/>
              </a:solidFill>
              <a:latin typeface="+mj-lt"/>
              <a:cs typeface="Times New Roman" pitchFamily="18" charset="0"/>
            </a:endParaRPr>
          </a:p>
        </p:txBody>
      </p:sp>
    </p:spTree>
    <p:extLst>
      <p:ext uri="{BB962C8B-B14F-4D97-AF65-F5344CB8AC3E}">
        <p14:creationId xmlns:p14="http://schemas.microsoft.com/office/powerpoint/2010/main" val="4102838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3"/>
          <p:cNvSpPr>
            <a:spLocks noGrp="1" noChangeArrowheads="1"/>
          </p:cNvSpPr>
          <p:nvPr>
            <p:ph type="subTitle" idx="1"/>
          </p:nvPr>
        </p:nvSpPr>
        <p:spPr>
          <a:xfrm>
            <a:off x="-7620" y="0"/>
            <a:ext cx="9144000" cy="5143500"/>
          </a:xfrm>
        </p:spPr>
        <p:txBody>
          <a:bodyPr/>
          <a:lstStyle/>
          <a:p>
            <a:pPr algn="just">
              <a:lnSpc>
                <a:spcPct val="140000"/>
              </a:lnSpc>
            </a:pPr>
            <a:r>
              <a:rPr lang="en-US" sz="4600" u="sng" dirty="0">
                <a:solidFill>
                  <a:srgbClr val="FFFF00"/>
                </a:solidFill>
                <a:latin typeface="+mj-lt"/>
                <a:cs typeface="Times New Roman" pitchFamily="18" charset="0"/>
              </a:rPr>
              <a:t>T</a:t>
            </a:r>
            <a:r>
              <a:rPr lang="en-US" sz="4600" b="0" u="sng" dirty="0">
                <a:solidFill>
                  <a:srgbClr val="FFFF00"/>
                </a:solidFill>
                <a:latin typeface="+mj-lt"/>
                <a:cs typeface="Times New Roman" pitchFamily="18" charset="0"/>
              </a:rPr>
              <a:t>k1:</a:t>
            </a:r>
            <a:r>
              <a:rPr lang="en-US" sz="4600" b="0" dirty="0">
                <a:solidFill>
                  <a:schemeClr val="bg1"/>
                </a:solidFill>
                <a:latin typeface="+mj-lt"/>
                <a:cs typeface="Times New Roman" pitchFamily="18" charset="0"/>
              </a:rPr>
              <a:t>  </a:t>
            </a:r>
            <a:r>
              <a:rPr lang="vi-VN" sz="4600" dirty="0">
                <a:solidFill>
                  <a:schemeClr val="bg1"/>
                </a:solidFill>
                <a:latin typeface="+mj-lt"/>
              </a:rPr>
              <a:t>Tâu Thượng Đế xin ban quyền bính cho Tân vương, trao công lý trong tay Hoàng tử. Để Tân vương theo công lý xét xử dân Ngài, bênh quyền lợi kẻ khó nghèo luôn.</a:t>
            </a:r>
            <a:endParaRPr lang="vi-VN" sz="4600" b="0" dirty="0">
              <a:solidFill>
                <a:schemeClr val="bg1"/>
              </a:solidFill>
              <a:latin typeface="+mj-lt"/>
              <a:cs typeface="Times New Roman" pitchFamily="18" charset="0"/>
            </a:endParaRPr>
          </a:p>
        </p:txBody>
      </p:sp>
    </p:spTree>
    <p:extLst>
      <p:ext uri="{BB962C8B-B14F-4D97-AF65-F5344CB8AC3E}">
        <p14:creationId xmlns:p14="http://schemas.microsoft.com/office/powerpoint/2010/main" val="25763490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3"/>
          <p:cNvSpPr>
            <a:spLocks noGrp="1" noChangeArrowheads="1"/>
          </p:cNvSpPr>
          <p:nvPr>
            <p:ph type="subTitle" idx="1"/>
          </p:nvPr>
        </p:nvSpPr>
        <p:spPr>
          <a:xfrm>
            <a:off x="0" y="0"/>
            <a:ext cx="9144000" cy="5143500"/>
          </a:xfrm>
        </p:spPr>
        <p:txBody>
          <a:bodyPr/>
          <a:lstStyle/>
          <a:p>
            <a:pPr algn="just">
              <a:lnSpc>
                <a:spcPct val="140000"/>
              </a:lnSpc>
            </a:pPr>
            <a:endParaRPr lang="en-US" sz="1800" b="0" u="sng" dirty="0">
              <a:solidFill>
                <a:srgbClr val="FFFF00"/>
              </a:solidFill>
              <a:latin typeface="+mj-lt"/>
              <a:cs typeface="Times New Roman" pitchFamily="18" charset="0"/>
            </a:endParaRPr>
          </a:p>
          <a:p>
            <a:pPr algn="just">
              <a:lnSpc>
                <a:spcPct val="140000"/>
              </a:lnSpc>
            </a:pPr>
            <a:r>
              <a:rPr lang="en-US" sz="5800" b="0" u="sng" dirty="0" err="1">
                <a:solidFill>
                  <a:srgbClr val="FFFF00"/>
                </a:solidFill>
                <a:latin typeface="+mj-lt"/>
                <a:cs typeface="Times New Roman" pitchFamily="18" charset="0"/>
              </a:rPr>
              <a:t>Đk</a:t>
            </a:r>
            <a:r>
              <a:rPr lang="en-US" sz="5800" b="0" dirty="0">
                <a:solidFill>
                  <a:srgbClr val="FFFF00"/>
                </a:solidFill>
                <a:latin typeface="+mj-lt"/>
                <a:cs typeface="Times New Roman" pitchFamily="18" charset="0"/>
              </a:rPr>
              <a:t>:</a:t>
            </a:r>
            <a:r>
              <a:rPr lang="en-US" sz="5800" b="0" dirty="0">
                <a:solidFill>
                  <a:schemeClr val="bg1"/>
                </a:solidFill>
                <a:latin typeface="+mj-lt"/>
                <a:cs typeface="Times New Roman" pitchFamily="18" charset="0"/>
              </a:rPr>
              <a:t> </a:t>
            </a:r>
            <a:r>
              <a:rPr lang="vi-VN" sz="5800" dirty="0">
                <a:solidFill>
                  <a:schemeClr val="bg1"/>
                </a:solidFill>
                <a:latin typeface="+mj-lt"/>
              </a:rPr>
              <a:t>Triều đại Người đua nở hoa công lý và hoà bình viên mãn đến muôn đời.</a:t>
            </a:r>
            <a:endParaRPr lang="vi-VN" sz="5800" dirty="0">
              <a:solidFill>
                <a:schemeClr val="bg1"/>
              </a:solidFill>
              <a:latin typeface="+mj-lt"/>
              <a:cs typeface="Times New Roman" pitchFamily="18" charset="0"/>
            </a:endParaRPr>
          </a:p>
        </p:txBody>
      </p:sp>
    </p:spTree>
    <p:extLst>
      <p:ext uri="{BB962C8B-B14F-4D97-AF65-F5344CB8AC3E}">
        <p14:creationId xmlns:p14="http://schemas.microsoft.com/office/powerpoint/2010/main" val="28062870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3"/>
          <p:cNvSpPr>
            <a:spLocks noGrp="1" noChangeArrowheads="1"/>
          </p:cNvSpPr>
          <p:nvPr>
            <p:ph type="subTitle" idx="1"/>
          </p:nvPr>
        </p:nvSpPr>
        <p:spPr>
          <a:xfrm>
            <a:off x="0" y="0"/>
            <a:ext cx="9144000" cy="5143500"/>
          </a:xfrm>
        </p:spPr>
        <p:txBody>
          <a:bodyPr/>
          <a:lstStyle/>
          <a:p>
            <a:pPr algn="just">
              <a:lnSpc>
                <a:spcPct val="140000"/>
              </a:lnSpc>
            </a:pPr>
            <a:r>
              <a:rPr lang="en-US" sz="4600" u="sng" dirty="0">
                <a:solidFill>
                  <a:srgbClr val="FFFF00"/>
                </a:solidFill>
                <a:latin typeface="+mj-lt"/>
                <a:cs typeface="Times New Roman" pitchFamily="18" charset="0"/>
              </a:rPr>
              <a:t>T</a:t>
            </a:r>
            <a:r>
              <a:rPr lang="en-US" sz="4600" b="0" u="sng" dirty="0">
                <a:solidFill>
                  <a:srgbClr val="FFFF00"/>
                </a:solidFill>
                <a:latin typeface="+mj-lt"/>
                <a:cs typeface="Times New Roman" pitchFamily="18" charset="0"/>
              </a:rPr>
              <a:t>k2</a:t>
            </a:r>
            <a:r>
              <a:rPr lang="en-US" sz="4600" b="0" dirty="0">
                <a:solidFill>
                  <a:srgbClr val="FFFF00"/>
                </a:solidFill>
                <a:latin typeface="+mj-lt"/>
                <a:cs typeface="Times New Roman" pitchFamily="18" charset="0"/>
              </a:rPr>
              <a:t>:</a:t>
            </a:r>
            <a:r>
              <a:rPr lang="en-US" sz="4600" b="0" dirty="0">
                <a:solidFill>
                  <a:schemeClr val="bg1"/>
                </a:solidFill>
                <a:latin typeface="+mj-lt"/>
                <a:cs typeface="Times New Roman" pitchFamily="18" charset="0"/>
              </a:rPr>
              <a:t> </a:t>
            </a:r>
            <a:r>
              <a:rPr lang="vi-VN" sz="4600" dirty="0">
                <a:solidFill>
                  <a:schemeClr val="bg1"/>
                </a:solidFill>
                <a:latin typeface="+mj-lt"/>
              </a:rPr>
              <a:t>Ai nghèo khó khấn vái Ngài sẽ luôn thương nghe, ra tay cứu con dân cùng khổ. Chạnh lòng thương ai nguy khốn, bé nhỏ, đơn hèn. Dân bần cùng Ngài tế độ cho.</a:t>
            </a:r>
            <a:endParaRPr lang="vi-VN" sz="4600" dirty="0">
              <a:solidFill>
                <a:schemeClr val="bg1"/>
              </a:solidFill>
              <a:latin typeface="+mj-lt"/>
              <a:cs typeface="Times New Roman" pitchFamily="18" charset="0"/>
            </a:endParaRPr>
          </a:p>
        </p:txBody>
      </p:sp>
    </p:spTree>
    <p:extLst>
      <p:ext uri="{BB962C8B-B14F-4D97-AF65-F5344CB8AC3E}">
        <p14:creationId xmlns:p14="http://schemas.microsoft.com/office/powerpoint/2010/main" val="35841687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3"/>
          <p:cNvSpPr>
            <a:spLocks noGrp="1" noChangeArrowheads="1"/>
          </p:cNvSpPr>
          <p:nvPr>
            <p:ph type="subTitle" idx="1"/>
          </p:nvPr>
        </p:nvSpPr>
        <p:spPr>
          <a:xfrm>
            <a:off x="0" y="0"/>
            <a:ext cx="9144000" cy="5143500"/>
          </a:xfrm>
        </p:spPr>
        <p:txBody>
          <a:bodyPr/>
          <a:lstStyle/>
          <a:p>
            <a:pPr algn="just">
              <a:lnSpc>
                <a:spcPct val="140000"/>
              </a:lnSpc>
            </a:pPr>
            <a:endParaRPr lang="en-US" sz="1800" b="0" u="sng" dirty="0">
              <a:solidFill>
                <a:srgbClr val="FFFF00"/>
              </a:solidFill>
              <a:latin typeface="+mj-lt"/>
              <a:cs typeface="Times New Roman" pitchFamily="18" charset="0"/>
            </a:endParaRPr>
          </a:p>
          <a:p>
            <a:pPr algn="just">
              <a:lnSpc>
                <a:spcPct val="140000"/>
              </a:lnSpc>
            </a:pPr>
            <a:r>
              <a:rPr lang="en-US" sz="5800" b="0" u="sng" dirty="0" err="1">
                <a:solidFill>
                  <a:srgbClr val="FFFF00"/>
                </a:solidFill>
                <a:latin typeface="+mj-lt"/>
                <a:cs typeface="Times New Roman" pitchFamily="18" charset="0"/>
              </a:rPr>
              <a:t>Đk</a:t>
            </a:r>
            <a:r>
              <a:rPr lang="en-US" sz="5800" b="0" dirty="0">
                <a:solidFill>
                  <a:srgbClr val="FFFF00"/>
                </a:solidFill>
                <a:latin typeface="+mj-lt"/>
                <a:cs typeface="Times New Roman" pitchFamily="18" charset="0"/>
              </a:rPr>
              <a:t>:</a:t>
            </a:r>
            <a:r>
              <a:rPr lang="en-US" sz="5800" b="0" dirty="0">
                <a:solidFill>
                  <a:schemeClr val="bg1"/>
                </a:solidFill>
                <a:latin typeface="+mj-lt"/>
                <a:cs typeface="Times New Roman" pitchFamily="18" charset="0"/>
              </a:rPr>
              <a:t> </a:t>
            </a:r>
            <a:r>
              <a:rPr lang="vi-VN" sz="5800" dirty="0">
                <a:solidFill>
                  <a:schemeClr val="bg1"/>
                </a:solidFill>
                <a:latin typeface="+mj-lt"/>
              </a:rPr>
              <a:t>Triều đại Người đua nở hoa công lý và hoà bình viên mãn đến muôn đời.</a:t>
            </a:r>
            <a:endParaRPr lang="vi-VN" sz="5800" dirty="0">
              <a:solidFill>
                <a:schemeClr val="bg1"/>
              </a:solidFill>
              <a:latin typeface="+mj-lt"/>
              <a:cs typeface="Times New Roman" pitchFamily="18" charset="0"/>
            </a:endParaRPr>
          </a:p>
        </p:txBody>
      </p:sp>
    </p:spTree>
    <p:extLst>
      <p:ext uri="{BB962C8B-B14F-4D97-AF65-F5344CB8AC3E}">
        <p14:creationId xmlns:p14="http://schemas.microsoft.com/office/powerpoint/2010/main" val="29538132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3"/>
          <p:cNvSpPr>
            <a:spLocks noGrp="1" noChangeArrowheads="1"/>
          </p:cNvSpPr>
          <p:nvPr>
            <p:ph type="subTitle" idx="1"/>
          </p:nvPr>
        </p:nvSpPr>
        <p:spPr>
          <a:xfrm>
            <a:off x="0" y="0"/>
            <a:ext cx="9144000" cy="5143500"/>
          </a:xfrm>
        </p:spPr>
        <p:txBody>
          <a:bodyPr/>
          <a:lstStyle/>
          <a:p>
            <a:pPr algn="just">
              <a:lnSpc>
                <a:spcPct val="140000"/>
              </a:lnSpc>
            </a:pPr>
            <a:r>
              <a:rPr lang="en-US" sz="4600" u="sng" dirty="0">
                <a:solidFill>
                  <a:srgbClr val="FFFF00"/>
                </a:solidFill>
                <a:latin typeface="+mj-lt"/>
                <a:cs typeface="Times New Roman" pitchFamily="18" charset="0"/>
              </a:rPr>
              <a:t>T</a:t>
            </a:r>
            <a:r>
              <a:rPr lang="en-US" sz="4600" b="0" u="sng" dirty="0">
                <a:solidFill>
                  <a:srgbClr val="FFFF00"/>
                </a:solidFill>
                <a:latin typeface="+mj-lt"/>
                <a:cs typeface="Times New Roman" pitchFamily="18" charset="0"/>
              </a:rPr>
              <a:t>k3</a:t>
            </a:r>
            <a:r>
              <a:rPr lang="en-US" sz="4600" b="0" dirty="0">
                <a:solidFill>
                  <a:srgbClr val="FFFF00"/>
                </a:solidFill>
                <a:latin typeface="+mj-lt"/>
                <a:cs typeface="Times New Roman" pitchFamily="18" charset="0"/>
              </a:rPr>
              <a:t>:</a:t>
            </a:r>
            <a:r>
              <a:rPr lang="en-US" sz="4600" b="0" dirty="0">
                <a:solidFill>
                  <a:schemeClr val="bg1"/>
                </a:solidFill>
                <a:latin typeface="+mj-lt"/>
                <a:cs typeface="Times New Roman" pitchFamily="18" charset="0"/>
              </a:rPr>
              <a:t> </a:t>
            </a:r>
            <a:r>
              <a:rPr lang="en-US" sz="4600" dirty="0">
                <a:solidFill>
                  <a:schemeClr val="bg1"/>
                </a:solidFill>
                <a:latin typeface="+mj-lt"/>
              </a:rPr>
              <a:t>Xin </a:t>
            </a:r>
            <a:r>
              <a:rPr lang="en-US" sz="4600" dirty="0" err="1">
                <a:solidFill>
                  <a:schemeClr val="bg1"/>
                </a:solidFill>
                <a:latin typeface="+mj-lt"/>
              </a:rPr>
              <a:t>mừng</a:t>
            </a:r>
            <a:r>
              <a:rPr lang="en-US" sz="4600" dirty="0">
                <a:solidFill>
                  <a:schemeClr val="bg1"/>
                </a:solidFill>
                <a:latin typeface="+mj-lt"/>
              </a:rPr>
              <a:t> </a:t>
            </a:r>
            <a:r>
              <a:rPr lang="en-US" sz="4600" dirty="0" err="1">
                <a:solidFill>
                  <a:schemeClr val="bg1"/>
                </a:solidFill>
                <a:latin typeface="+mj-lt"/>
              </a:rPr>
              <a:t>chúc</a:t>
            </a:r>
            <a:r>
              <a:rPr lang="en-US" sz="4600" dirty="0">
                <a:solidFill>
                  <a:schemeClr val="bg1"/>
                </a:solidFill>
                <a:latin typeface="+mj-lt"/>
              </a:rPr>
              <a:t> </a:t>
            </a:r>
            <a:r>
              <a:rPr lang="en-US" sz="4600" dirty="0" err="1">
                <a:solidFill>
                  <a:schemeClr val="bg1"/>
                </a:solidFill>
                <a:latin typeface="+mj-lt"/>
              </a:rPr>
              <a:t>Đức</a:t>
            </a:r>
            <a:r>
              <a:rPr lang="en-US" sz="4600" dirty="0">
                <a:solidFill>
                  <a:schemeClr val="bg1"/>
                </a:solidFill>
                <a:latin typeface="+mj-lt"/>
              </a:rPr>
              <a:t> </a:t>
            </a:r>
            <a:r>
              <a:rPr lang="en-US" sz="4600" dirty="0" err="1">
                <a:solidFill>
                  <a:schemeClr val="bg1"/>
                </a:solidFill>
                <a:latin typeface="+mj-lt"/>
              </a:rPr>
              <a:t>Chúa</a:t>
            </a:r>
            <a:r>
              <a:rPr lang="en-US" sz="4600" dirty="0">
                <a:solidFill>
                  <a:schemeClr val="bg1"/>
                </a:solidFill>
                <a:latin typeface="+mj-lt"/>
              </a:rPr>
              <a:t> </a:t>
            </a:r>
            <a:r>
              <a:rPr lang="en-US" sz="4600" dirty="0" err="1">
                <a:solidFill>
                  <a:schemeClr val="bg1"/>
                </a:solidFill>
                <a:latin typeface="+mj-lt"/>
              </a:rPr>
              <a:t>là</a:t>
            </a:r>
            <a:r>
              <a:rPr lang="en-US" sz="4600" dirty="0">
                <a:solidFill>
                  <a:schemeClr val="bg1"/>
                </a:solidFill>
                <a:latin typeface="+mj-lt"/>
              </a:rPr>
              <a:t> </a:t>
            </a:r>
            <a:r>
              <a:rPr lang="en-US" sz="4600" dirty="0" err="1">
                <a:solidFill>
                  <a:schemeClr val="bg1"/>
                </a:solidFill>
                <a:latin typeface="+mj-lt"/>
              </a:rPr>
              <a:t>Chúa</a:t>
            </a:r>
            <a:r>
              <a:rPr lang="en-US" sz="4600" dirty="0">
                <a:solidFill>
                  <a:schemeClr val="bg1"/>
                </a:solidFill>
                <a:latin typeface="+mj-lt"/>
              </a:rPr>
              <a:t> Is-Ra-el, </a:t>
            </a:r>
            <a:r>
              <a:rPr lang="en-US" sz="4600" dirty="0" err="1">
                <a:solidFill>
                  <a:schemeClr val="bg1"/>
                </a:solidFill>
                <a:latin typeface="+mj-lt"/>
              </a:rPr>
              <a:t>uy</a:t>
            </a:r>
            <a:r>
              <a:rPr lang="en-US" sz="4600" dirty="0">
                <a:solidFill>
                  <a:schemeClr val="bg1"/>
                </a:solidFill>
                <a:latin typeface="+mj-lt"/>
              </a:rPr>
              <a:t> </a:t>
            </a:r>
            <a:r>
              <a:rPr lang="en-US" sz="4600" dirty="0" err="1">
                <a:solidFill>
                  <a:schemeClr val="bg1"/>
                </a:solidFill>
                <a:latin typeface="+mj-lt"/>
              </a:rPr>
              <a:t>công</a:t>
            </a:r>
            <a:r>
              <a:rPr lang="en-US" sz="4600" dirty="0">
                <a:solidFill>
                  <a:schemeClr val="bg1"/>
                </a:solidFill>
                <a:latin typeface="+mj-lt"/>
              </a:rPr>
              <a:t> </a:t>
            </a:r>
            <a:r>
              <a:rPr lang="en-US" sz="4600" dirty="0" err="1">
                <a:solidFill>
                  <a:schemeClr val="bg1"/>
                </a:solidFill>
                <a:latin typeface="+mj-lt"/>
              </a:rPr>
              <a:t>Chúa</a:t>
            </a:r>
            <a:r>
              <a:rPr lang="en-US" sz="4600" dirty="0">
                <a:solidFill>
                  <a:schemeClr val="bg1"/>
                </a:solidFill>
                <a:latin typeface="+mj-lt"/>
              </a:rPr>
              <a:t> </a:t>
            </a:r>
            <a:r>
              <a:rPr lang="en-US" sz="4600" dirty="0" err="1">
                <a:solidFill>
                  <a:schemeClr val="bg1"/>
                </a:solidFill>
                <a:latin typeface="+mj-lt"/>
              </a:rPr>
              <a:t>trăm</a:t>
            </a:r>
            <a:r>
              <a:rPr lang="en-US" sz="4600" dirty="0">
                <a:solidFill>
                  <a:schemeClr val="bg1"/>
                </a:solidFill>
                <a:latin typeface="+mj-lt"/>
              </a:rPr>
              <a:t> </a:t>
            </a:r>
            <a:r>
              <a:rPr lang="en-US" sz="4600" dirty="0" err="1">
                <a:solidFill>
                  <a:schemeClr val="bg1"/>
                </a:solidFill>
                <a:latin typeface="+mj-lt"/>
              </a:rPr>
              <a:t>muôn</a:t>
            </a:r>
            <a:r>
              <a:rPr lang="en-US" sz="4600" dirty="0">
                <a:solidFill>
                  <a:schemeClr val="bg1"/>
                </a:solidFill>
                <a:latin typeface="+mj-lt"/>
              </a:rPr>
              <a:t> </a:t>
            </a:r>
            <a:r>
              <a:rPr lang="en-US" sz="4600" dirty="0" err="1">
                <a:solidFill>
                  <a:schemeClr val="bg1"/>
                </a:solidFill>
                <a:latin typeface="+mj-lt"/>
              </a:rPr>
              <a:t>kỳ</a:t>
            </a:r>
            <a:r>
              <a:rPr lang="en-US" sz="4600" dirty="0">
                <a:solidFill>
                  <a:schemeClr val="bg1"/>
                </a:solidFill>
                <a:latin typeface="+mj-lt"/>
              </a:rPr>
              <a:t> </a:t>
            </a:r>
            <a:r>
              <a:rPr lang="en-US" sz="4600" dirty="0" err="1">
                <a:solidFill>
                  <a:schemeClr val="bg1"/>
                </a:solidFill>
                <a:latin typeface="+mj-lt"/>
              </a:rPr>
              <a:t>diệu</a:t>
            </a:r>
            <a:r>
              <a:rPr lang="en-US" sz="4600" dirty="0">
                <a:solidFill>
                  <a:schemeClr val="bg1"/>
                </a:solidFill>
                <a:latin typeface="+mj-lt"/>
              </a:rPr>
              <a:t>. </a:t>
            </a:r>
            <a:r>
              <a:rPr lang="en-US" sz="4600" dirty="0" err="1">
                <a:solidFill>
                  <a:schemeClr val="bg1"/>
                </a:solidFill>
                <a:latin typeface="+mj-lt"/>
              </a:rPr>
              <a:t>Nguyện</a:t>
            </a:r>
            <a:r>
              <a:rPr lang="en-US" sz="4600" dirty="0">
                <a:solidFill>
                  <a:schemeClr val="bg1"/>
                </a:solidFill>
                <a:latin typeface="+mj-lt"/>
              </a:rPr>
              <a:t> </a:t>
            </a:r>
            <a:r>
              <a:rPr lang="en-US" sz="4600" dirty="0" err="1">
                <a:solidFill>
                  <a:schemeClr val="bg1"/>
                </a:solidFill>
                <a:latin typeface="+mj-lt"/>
              </a:rPr>
              <a:t>Tôn</a:t>
            </a:r>
            <a:r>
              <a:rPr lang="en-US" sz="4600" dirty="0">
                <a:solidFill>
                  <a:schemeClr val="bg1"/>
                </a:solidFill>
                <a:latin typeface="+mj-lt"/>
              </a:rPr>
              <a:t> </a:t>
            </a:r>
            <a:r>
              <a:rPr lang="en-US" sz="4600" dirty="0" err="1">
                <a:solidFill>
                  <a:schemeClr val="bg1"/>
                </a:solidFill>
                <a:latin typeface="+mj-lt"/>
              </a:rPr>
              <a:t>Danh</a:t>
            </a:r>
            <a:r>
              <a:rPr lang="en-US" sz="4600" dirty="0">
                <a:solidFill>
                  <a:schemeClr val="bg1"/>
                </a:solidFill>
                <a:latin typeface="+mj-lt"/>
              </a:rPr>
              <a:t> </a:t>
            </a:r>
            <a:r>
              <a:rPr lang="en-US" sz="4600" dirty="0" err="1">
                <a:solidFill>
                  <a:schemeClr val="bg1"/>
                </a:solidFill>
                <a:latin typeface="+mj-lt"/>
              </a:rPr>
              <a:t>luôn</a:t>
            </a:r>
            <a:r>
              <a:rPr lang="en-US" sz="4600" dirty="0">
                <a:solidFill>
                  <a:schemeClr val="bg1"/>
                </a:solidFill>
                <a:latin typeface="+mj-lt"/>
              </a:rPr>
              <a:t> </a:t>
            </a:r>
            <a:r>
              <a:rPr lang="en-US" sz="4600" dirty="0" err="1">
                <a:solidFill>
                  <a:schemeClr val="bg1"/>
                </a:solidFill>
                <a:latin typeface="+mj-lt"/>
              </a:rPr>
              <a:t>cao</a:t>
            </a:r>
            <a:r>
              <a:rPr lang="en-US" sz="4600" dirty="0">
                <a:solidFill>
                  <a:schemeClr val="bg1"/>
                </a:solidFill>
                <a:latin typeface="+mj-lt"/>
              </a:rPr>
              <a:t> </a:t>
            </a:r>
            <a:r>
              <a:rPr lang="en-US" sz="4600" dirty="0" err="1">
                <a:solidFill>
                  <a:schemeClr val="bg1"/>
                </a:solidFill>
                <a:latin typeface="+mj-lt"/>
              </a:rPr>
              <a:t>sáng</a:t>
            </a:r>
            <a:r>
              <a:rPr lang="en-US" sz="4600" dirty="0">
                <a:solidFill>
                  <a:schemeClr val="bg1"/>
                </a:solidFill>
                <a:latin typeface="+mj-lt"/>
              </a:rPr>
              <a:t> </a:t>
            </a:r>
            <a:r>
              <a:rPr lang="en-US" sz="4600" dirty="0" err="1">
                <a:solidFill>
                  <a:schemeClr val="bg1"/>
                </a:solidFill>
                <a:latin typeface="+mj-lt"/>
              </a:rPr>
              <a:t>đến</a:t>
            </a:r>
            <a:r>
              <a:rPr lang="en-US" sz="4600" dirty="0">
                <a:solidFill>
                  <a:schemeClr val="bg1"/>
                </a:solidFill>
                <a:latin typeface="+mj-lt"/>
              </a:rPr>
              <a:t> </a:t>
            </a:r>
            <a:r>
              <a:rPr lang="en-US" sz="4600" dirty="0" err="1">
                <a:solidFill>
                  <a:schemeClr val="bg1"/>
                </a:solidFill>
                <a:latin typeface="+mj-lt"/>
              </a:rPr>
              <a:t>mãi</a:t>
            </a:r>
            <a:r>
              <a:rPr lang="en-US" sz="4600" dirty="0">
                <a:solidFill>
                  <a:schemeClr val="bg1"/>
                </a:solidFill>
                <a:latin typeface="+mj-lt"/>
              </a:rPr>
              <a:t> </a:t>
            </a:r>
            <a:r>
              <a:rPr lang="en-US" sz="4600" dirty="0" err="1">
                <a:solidFill>
                  <a:schemeClr val="bg1"/>
                </a:solidFill>
                <a:latin typeface="+mj-lt"/>
              </a:rPr>
              <a:t>muôn</a:t>
            </a:r>
            <a:r>
              <a:rPr lang="en-US" sz="4600" dirty="0">
                <a:solidFill>
                  <a:schemeClr val="bg1"/>
                </a:solidFill>
                <a:latin typeface="+mj-lt"/>
              </a:rPr>
              <a:t> </a:t>
            </a:r>
            <a:r>
              <a:rPr lang="en-US" sz="4600" dirty="0" err="1">
                <a:solidFill>
                  <a:schemeClr val="bg1"/>
                </a:solidFill>
                <a:latin typeface="+mj-lt"/>
              </a:rPr>
              <a:t>đời</a:t>
            </a:r>
            <a:r>
              <a:rPr lang="en-US" sz="4600" dirty="0">
                <a:solidFill>
                  <a:schemeClr val="bg1"/>
                </a:solidFill>
                <a:latin typeface="+mj-lt"/>
              </a:rPr>
              <a:t>, </a:t>
            </a:r>
            <a:r>
              <a:rPr lang="en-US" sz="4600" dirty="0" err="1">
                <a:solidFill>
                  <a:schemeClr val="bg1"/>
                </a:solidFill>
                <a:latin typeface="+mj-lt"/>
              </a:rPr>
              <a:t>vinh</a:t>
            </a:r>
            <a:r>
              <a:rPr lang="en-US" sz="4600" dirty="0">
                <a:solidFill>
                  <a:schemeClr val="bg1"/>
                </a:solidFill>
                <a:latin typeface="+mj-lt"/>
              </a:rPr>
              <a:t> </a:t>
            </a:r>
            <a:r>
              <a:rPr lang="en-US" sz="4600" dirty="0" err="1">
                <a:solidFill>
                  <a:schemeClr val="bg1"/>
                </a:solidFill>
                <a:latin typeface="+mj-lt"/>
              </a:rPr>
              <a:t>hiển</a:t>
            </a:r>
            <a:r>
              <a:rPr lang="en-US" sz="4600" dirty="0">
                <a:solidFill>
                  <a:schemeClr val="bg1"/>
                </a:solidFill>
                <a:latin typeface="+mj-lt"/>
              </a:rPr>
              <a:t> </a:t>
            </a:r>
            <a:r>
              <a:rPr lang="en-US" sz="4600" dirty="0" err="1">
                <a:solidFill>
                  <a:schemeClr val="bg1"/>
                </a:solidFill>
                <a:latin typeface="+mj-lt"/>
              </a:rPr>
              <a:t>Ngài</a:t>
            </a:r>
            <a:r>
              <a:rPr lang="en-US" sz="4600" dirty="0">
                <a:solidFill>
                  <a:schemeClr val="bg1"/>
                </a:solidFill>
                <a:latin typeface="+mj-lt"/>
              </a:rPr>
              <a:t> </a:t>
            </a:r>
            <a:r>
              <a:rPr lang="en-US" sz="4600" dirty="0" err="1">
                <a:solidFill>
                  <a:schemeClr val="bg1"/>
                </a:solidFill>
                <a:latin typeface="+mj-lt"/>
              </a:rPr>
              <a:t>dọi</a:t>
            </a:r>
            <a:r>
              <a:rPr lang="en-US" sz="4600" dirty="0">
                <a:solidFill>
                  <a:schemeClr val="bg1"/>
                </a:solidFill>
                <a:latin typeface="+mj-lt"/>
              </a:rPr>
              <a:t> </a:t>
            </a:r>
            <a:r>
              <a:rPr lang="en-US" sz="4600" dirty="0" err="1">
                <a:solidFill>
                  <a:schemeClr val="bg1"/>
                </a:solidFill>
                <a:latin typeface="+mj-lt"/>
              </a:rPr>
              <a:t>khắp</a:t>
            </a:r>
            <a:r>
              <a:rPr lang="en-US" sz="4600" dirty="0">
                <a:solidFill>
                  <a:schemeClr val="bg1"/>
                </a:solidFill>
                <a:latin typeface="+mj-lt"/>
              </a:rPr>
              <a:t> </a:t>
            </a:r>
            <a:r>
              <a:rPr lang="en-US" sz="4600" dirty="0" err="1">
                <a:solidFill>
                  <a:schemeClr val="bg1"/>
                </a:solidFill>
                <a:latin typeface="+mj-lt"/>
              </a:rPr>
              <a:t>trần</a:t>
            </a:r>
            <a:r>
              <a:rPr lang="en-US" sz="4600" dirty="0">
                <a:solidFill>
                  <a:schemeClr val="bg1"/>
                </a:solidFill>
                <a:latin typeface="+mj-lt"/>
              </a:rPr>
              <a:t> </a:t>
            </a:r>
            <a:r>
              <a:rPr lang="en-US" sz="4600" dirty="0" err="1">
                <a:solidFill>
                  <a:schemeClr val="bg1"/>
                </a:solidFill>
                <a:latin typeface="+mj-lt"/>
              </a:rPr>
              <a:t>gian</a:t>
            </a:r>
            <a:r>
              <a:rPr lang="en-US" sz="4600" dirty="0">
                <a:solidFill>
                  <a:schemeClr val="bg1"/>
                </a:solidFill>
                <a:latin typeface="+mj-lt"/>
              </a:rPr>
              <a:t>. </a:t>
            </a:r>
            <a:endParaRPr lang="vi-VN" sz="4600" dirty="0">
              <a:solidFill>
                <a:schemeClr val="bg1"/>
              </a:solidFill>
              <a:latin typeface="+mj-lt"/>
              <a:cs typeface="Times New Roman" pitchFamily="18" charset="0"/>
            </a:endParaRPr>
          </a:p>
        </p:txBody>
      </p:sp>
    </p:spTree>
    <p:extLst>
      <p:ext uri="{BB962C8B-B14F-4D97-AF65-F5344CB8AC3E}">
        <p14:creationId xmlns:p14="http://schemas.microsoft.com/office/powerpoint/2010/main" val="9175693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3"/>
          <p:cNvSpPr>
            <a:spLocks noGrp="1" noChangeArrowheads="1"/>
          </p:cNvSpPr>
          <p:nvPr>
            <p:ph type="subTitle" idx="1"/>
          </p:nvPr>
        </p:nvSpPr>
        <p:spPr>
          <a:xfrm>
            <a:off x="0" y="0"/>
            <a:ext cx="9144000" cy="5143500"/>
          </a:xfrm>
        </p:spPr>
        <p:txBody>
          <a:bodyPr/>
          <a:lstStyle/>
          <a:p>
            <a:pPr algn="just">
              <a:lnSpc>
                <a:spcPct val="140000"/>
              </a:lnSpc>
            </a:pPr>
            <a:endParaRPr lang="en-US" sz="1800" b="0" u="sng" dirty="0">
              <a:solidFill>
                <a:srgbClr val="FFFF00"/>
              </a:solidFill>
              <a:latin typeface="+mj-lt"/>
              <a:cs typeface="Times New Roman" pitchFamily="18" charset="0"/>
            </a:endParaRPr>
          </a:p>
          <a:p>
            <a:pPr algn="just">
              <a:lnSpc>
                <a:spcPct val="140000"/>
              </a:lnSpc>
            </a:pPr>
            <a:r>
              <a:rPr lang="en-US" sz="5800" b="0" u="sng" dirty="0" err="1">
                <a:solidFill>
                  <a:srgbClr val="FFFF00"/>
                </a:solidFill>
                <a:latin typeface="+mj-lt"/>
                <a:cs typeface="Times New Roman" pitchFamily="18" charset="0"/>
              </a:rPr>
              <a:t>Đk</a:t>
            </a:r>
            <a:r>
              <a:rPr lang="en-US" sz="5800" b="0" dirty="0">
                <a:solidFill>
                  <a:srgbClr val="FFFF00"/>
                </a:solidFill>
                <a:latin typeface="+mj-lt"/>
                <a:cs typeface="Times New Roman" pitchFamily="18" charset="0"/>
              </a:rPr>
              <a:t>:</a:t>
            </a:r>
            <a:r>
              <a:rPr lang="en-US" sz="5800" b="0" dirty="0">
                <a:solidFill>
                  <a:schemeClr val="bg1"/>
                </a:solidFill>
                <a:latin typeface="+mj-lt"/>
                <a:cs typeface="Times New Roman" pitchFamily="18" charset="0"/>
              </a:rPr>
              <a:t> </a:t>
            </a:r>
            <a:r>
              <a:rPr lang="vi-VN" sz="5800" dirty="0">
                <a:solidFill>
                  <a:schemeClr val="bg1"/>
                </a:solidFill>
                <a:latin typeface="+mj-lt"/>
              </a:rPr>
              <a:t>Triều đại Người đua nở hoa công lý và hoà bình viên mãn đến muôn đời.</a:t>
            </a:r>
            <a:endParaRPr lang="vi-VN" sz="5800" dirty="0">
              <a:solidFill>
                <a:schemeClr val="bg1"/>
              </a:solidFill>
              <a:latin typeface="+mj-lt"/>
              <a:cs typeface="Times New Roman" pitchFamily="18" charset="0"/>
            </a:endParaRPr>
          </a:p>
        </p:txBody>
      </p:sp>
    </p:spTree>
    <p:extLst>
      <p:ext uri="{BB962C8B-B14F-4D97-AF65-F5344CB8AC3E}">
        <p14:creationId xmlns:p14="http://schemas.microsoft.com/office/powerpoint/2010/main" val="9463767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a:xfrm>
            <a:off x="685800" y="1598613"/>
            <a:ext cx="7772400" cy="1101725"/>
          </a:xfrm>
        </p:spPr>
        <p:txBody>
          <a:bodyPr/>
          <a:lstStyle/>
          <a:p>
            <a:pPr eaLnBrk="1" hangingPunct="1"/>
            <a:br>
              <a:rPr lang="en-US" b="0">
                <a:effectLst/>
                <a:latin typeface="+mj-lt"/>
              </a:rPr>
            </a:br>
            <a:endParaRPr lang="en-US" b="0">
              <a:effectLst/>
              <a:latin typeface="+mj-lt"/>
            </a:endParaRPr>
          </a:p>
        </p:txBody>
      </p:sp>
      <p:sp>
        <p:nvSpPr>
          <p:cNvPr id="18435" name="Rectangle 3"/>
          <p:cNvSpPr>
            <a:spLocks noGrp="1" noChangeArrowheads="1"/>
          </p:cNvSpPr>
          <p:nvPr>
            <p:ph type="subTitle" idx="1"/>
          </p:nvPr>
        </p:nvSpPr>
        <p:spPr>
          <a:xfrm>
            <a:off x="0" y="0"/>
            <a:ext cx="9144000" cy="5143500"/>
          </a:xfrm>
          <a:solidFill>
            <a:schemeClr val="tx1"/>
          </a:solidFill>
        </p:spPr>
        <p:txBody>
          <a:bodyPr/>
          <a:lstStyle/>
          <a:p>
            <a:pPr eaLnBrk="1" hangingPunct="1">
              <a:lnSpc>
                <a:spcPct val="105000"/>
              </a:lnSpc>
            </a:pPr>
            <a:endParaRPr lang="en-US" sz="2800" b="1">
              <a:solidFill>
                <a:srgbClr val="FFFF00"/>
              </a:solidFill>
              <a:latin typeface="Times New Roman" pitchFamily="18" charset="0"/>
              <a:cs typeface="Times New Roman" pitchFamily="18" charset="0"/>
            </a:endParaRPr>
          </a:p>
        </p:txBody>
      </p:sp>
      <p:sp>
        <p:nvSpPr>
          <p:cNvPr id="18436" name="Rectangle 4"/>
          <p:cNvSpPr>
            <a:spLocks noChangeArrowheads="1"/>
          </p:cNvSpPr>
          <p:nvPr/>
        </p:nvSpPr>
        <p:spPr bwMode="auto">
          <a:xfrm>
            <a:off x="3524250" y="17463"/>
            <a:ext cx="3127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  </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Tree>
    <p:extLst>
      <p:ext uri="{BB962C8B-B14F-4D97-AF65-F5344CB8AC3E}">
        <p14:creationId xmlns:p14="http://schemas.microsoft.com/office/powerpoint/2010/main" val="7758349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ctrTitle"/>
          </p:nvPr>
        </p:nvSpPr>
        <p:spPr>
          <a:xfrm>
            <a:off x="685800" y="1598613"/>
            <a:ext cx="7772400" cy="1101725"/>
          </a:xfrm>
        </p:spPr>
        <p:txBody>
          <a:bodyPr/>
          <a:lstStyle/>
          <a:p>
            <a:pPr eaLnBrk="1" hangingPunct="1"/>
            <a:br>
              <a:rPr lang="en-US" b="0">
                <a:effectLst/>
                <a:latin typeface="+mj-lt"/>
              </a:rPr>
            </a:br>
            <a:endParaRPr lang="en-US" b="0">
              <a:effectLst/>
              <a:latin typeface="+mj-lt"/>
            </a:endParaRPr>
          </a:p>
        </p:txBody>
      </p:sp>
      <p:sp>
        <p:nvSpPr>
          <p:cNvPr id="20483" name="Rectangle 3"/>
          <p:cNvSpPr>
            <a:spLocks noGrp="1" noChangeArrowheads="1"/>
          </p:cNvSpPr>
          <p:nvPr>
            <p:ph type="subTitle" idx="1"/>
          </p:nvPr>
        </p:nvSpPr>
        <p:spPr>
          <a:xfrm>
            <a:off x="0" y="674688"/>
            <a:ext cx="9144000" cy="4468812"/>
          </a:xfrm>
        </p:spPr>
        <p:txBody>
          <a:bodyPr/>
          <a:lstStyle/>
          <a:p>
            <a:pPr algn="just" eaLnBrk="1" hangingPunct="1">
              <a:lnSpc>
                <a:spcPct val="105000"/>
              </a:lnSpc>
            </a:pPr>
            <a:r>
              <a:rPr lang="vi-VN" sz="5400" dirty="0">
                <a:solidFill>
                  <a:schemeClr val="bg1"/>
                </a:solidFill>
                <a:latin typeface="+mj-lt"/>
                <a:cs typeface="Times New Roman" pitchFamily="18" charset="0"/>
              </a:rPr>
              <a:t>Lạy Chúa là thủ lãnh nhà Ít-ra-en, Ngài đã ban lề luật cho ông Mô-sê trên núi Xi-nai. Xin ngự đến mà ra tay cứu chuộc loài người.</a:t>
            </a:r>
            <a:endParaRPr lang="en-US" sz="5400" b="0" u="sng" dirty="0">
              <a:solidFill>
                <a:srgbClr val="FFFF00"/>
              </a:solidFill>
              <a:effectLst/>
              <a:latin typeface="+mj-lt"/>
              <a:cs typeface="Times New Roman" pitchFamily="18" charset="0"/>
            </a:endParaRPr>
          </a:p>
        </p:txBody>
      </p:sp>
      <p:sp>
        <p:nvSpPr>
          <p:cNvPr id="20484" name="Rectangle 4"/>
          <p:cNvSpPr>
            <a:spLocks noChangeArrowheads="1"/>
          </p:cNvSpPr>
          <p:nvPr/>
        </p:nvSpPr>
        <p:spPr bwMode="auto">
          <a:xfrm>
            <a:off x="3524250" y="17463"/>
            <a:ext cx="3127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  </a:t>
            </a:r>
          </a:p>
        </p:txBody>
      </p:sp>
      <p:sp>
        <p:nvSpPr>
          <p:cNvPr id="20485" name="Rectangle 1"/>
          <p:cNvSpPr>
            <a:spLocks noChangeArrowheads="1"/>
          </p:cNvSpPr>
          <p:nvPr/>
        </p:nvSpPr>
        <p:spPr bwMode="auto">
          <a:xfrm>
            <a:off x="0" y="0"/>
            <a:ext cx="331853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3600" u="sng">
                <a:solidFill>
                  <a:srgbClr val="FFFF00"/>
                </a:solidFill>
                <a:latin typeface="+mj-lt"/>
                <a:cs typeface="Times New Roman" pitchFamily="18" charset="0"/>
              </a:rPr>
              <a:t>Alleluia-alleluia: </a:t>
            </a:r>
          </a:p>
        </p:txBody>
      </p:sp>
      <p:sp>
        <p:nvSpPr>
          <p:cNvPr id="20486" name="Rectangle 2"/>
          <p:cNvSpPr>
            <a:spLocks noChangeArrowheads="1"/>
          </p:cNvSpPr>
          <p:nvPr/>
        </p:nvSpPr>
        <p:spPr bwMode="auto">
          <a:xfrm>
            <a:off x="6595726" y="4473575"/>
            <a:ext cx="164339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r"/>
            <a:r>
              <a:rPr lang="en-US" sz="3600" u="sng">
                <a:solidFill>
                  <a:srgbClr val="FFFF00"/>
                </a:solidFill>
                <a:latin typeface="+mj-lt"/>
                <a:cs typeface="Times New Roman" pitchFamily="18" charset="0"/>
              </a:rPr>
              <a:t>Alleluia.</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Tree>
    <p:extLst>
      <p:ext uri="{BB962C8B-B14F-4D97-AF65-F5344CB8AC3E}">
        <p14:creationId xmlns:p14="http://schemas.microsoft.com/office/powerpoint/2010/main" val="20709196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ctrTitle"/>
          </p:nvPr>
        </p:nvSpPr>
        <p:spPr>
          <a:xfrm>
            <a:off x="685800" y="1598613"/>
            <a:ext cx="7772400" cy="1101725"/>
          </a:xfrm>
        </p:spPr>
        <p:txBody>
          <a:bodyPr/>
          <a:lstStyle/>
          <a:p>
            <a:pPr eaLnBrk="1" hangingPunct="1"/>
            <a:br>
              <a:rPr lang="en-US" b="0">
                <a:effectLst/>
                <a:latin typeface="+mj-lt"/>
              </a:rPr>
            </a:br>
            <a:endParaRPr lang="en-US" b="0">
              <a:effectLst/>
              <a:latin typeface="+mj-lt"/>
            </a:endParaRPr>
          </a:p>
        </p:txBody>
      </p:sp>
      <p:sp>
        <p:nvSpPr>
          <p:cNvPr id="17411" name="Rectangle 3"/>
          <p:cNvSpPr>
            <a:spLocks noGrp="1" noChangeArrowheads="1"/>
          </p:cNvSpPr>
          <p:nvPr>
            <p:ph type="subTitle" idx="1"/>
          </p:nvPr>
        </p:nvSpPr>
        <p:spPr>
          <a:xfrm>
            <a:off x="0" y="285750"/>
            <a:ext cx="9144000" cy="4857750"/>
          </a:xfrm>
        </p:spPr>
        <p:txBody>
          <a:bodyPr/>
          <a:lstStyle/>
          <a:p>
            <a:pPr eaLnBrk="1" hangingPunct="1">
              <a:lnSpc>
                <a:spcPct val="105000"/>
              </a:lnSpc>
            </a:pPr>
            <a:r>
              <a:rPr lang="en-US" sz="8000" b="0" dirty="0" err="1">
                <a:solidFill>
                  <a:srgbClr val="FFFF00"/>
                </a:solidFill>
                <a:effectLst/>
                <a:latin typeface="+mj-lt"/>
                <a:cs typeface="Tahoma" pitchFamily="34" charset="0"/>
              </a:rPr>
              <a:t>Thứ</a:t>
            </a:r>
            <a:r>
              <a:rPr lang="en-US" sz="8000" b="0" dirty="0">
                <a:solidFill>
                  <a:srgbClr val="FFFF00"/>
                </a:solidFill>
                <a:effectLst/>
                <a:latin typeface="+mj-lt"/>
                <a:cs typeface="Tahoma" pitchFamily="34" charset="0"/>
              </a:rPr>
              <a:t> </a:t>
            </a:r>
            <a:r>
              <a:rPr lang="en-US" sz="8000" b="0" dirty="0" err="1">
                <a:solidFill>
                  <a:srgbClr val="FFFF00"/>
                </a:solidFill>
                <a:effectLst/>
                <a:latin typeface="+mj-lt"/>
                <a:cs typeface="Tahoma" pitchFamily="34" charset="0"/>
              </a:rPr>
              <a:t>Tư</a:t>
            </a:r>
            <a:endParaRPr lang="en-US" sz="8000" b="0" dirty="0">
              <a:solidFill>
                <a:srgbClr val="FFFF00"/>
              </a:solidFill>
              <a:effectLst/>
              <a:latin typeface="+mj-lt"/>
              <a:cs typeface="Tahoma" pitchFamily="34" charset="0"/>
            </a:endParaRPr>
          </a:p>
          <a:p>
            <a:pPr eaLnBrk="1" hangingPunct="1">
              <a:lnSpc>
                <a:spcPct val="105000"/>
              </a:lnSpc>
            </a:pPr>
            <a:r>
              <a:rPr lang="vi-VN" sz="7200" dirty="0">
                <a:solidFill>
                  <a:srgbClr val="FFFF00"/>
                </a:solidFill>
                <a:latin typeface="+mj-lt"/>
                <a:cs typeface="Tahoma" pitchFamily="34" charset="0"/>
              </a:rPr>
              <a:t>Ngày </a:t>
            </a:r>
            <a:r>
              <a:rPr lang="en-US" sz="7200" dirty="0">
                <a:solidFill>
                  <a:srgbClr val="FFFF00"/>
                </a:solidFill>
                <a:latin typeface="+mj-lt"/>
                <a:cs typeface="Tahoma" pitchFamily="34" charset="0"/>
              </a:rPr>
              <a:t>18</a:t>
            </a:r>
            <a:r>
              <a:rPr lang="vi-VN" sz="7200" dirty="0">
                <a:solidFill>
                  <a:srgbClr val="FFFF00"/>
                </a:solidFill>
                <a:latin typeface="+mj-lt"/>
                <a:cs typeface="Tahoma" pitchFamily="34" charset="0"/>
              </a:rPr>
              <a:t> tháng 12</a:t>
            </a:r>
          </a:p>
          <a:p>
            <a:pPr eaLnBrk="1" hangingPunct="1">
              <a:lnSpc>
                <a:spcPct val="105000"/>
              </a:lnSpc>
            </a:pPr>
            <a:r>
              <a:rPr lang="vi-VN" sz="7200" dirty="0">
                <a:solidFill>
                  <a:srgbClr val="FFFF00"/>
                </a:solidFill>
                <a:latin typeface="+mj-lt"/>
                <a:cs typeface="Tahoma" pitchFamily="34" charset="0"/>
              </a:rPr>
              <a:t>Trước lễ Giáng Sinh</a:t>
            </a:r>
          </a:p>
        </p:txBody>
      </p:sp>
      <p:sp>
        <p:nvSpPr>
          <p:cNvPr id="17412" name="Rectangle 4"/>
          <p:cNvSpPr>
            <a:spLocks noChangeArrowheads="1"/>
          </p:cNvSpPr>
          <p:nvPr/>
        </p:nvSpPr>
        <p:spPr bwMode="auto">
          <a:xfrm>
            <a:off x="3524250" y="17463"/>
            <a:ext cx="3127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5143500"/>
          </a:xfrm>
        </p:spPr>
        <p:txBody>
          <a:bodyPr>
            <a:normAutofit/>
          </a:bodyPr>
          <a:lstStyle/>
          <a:p>
            <a:r>
              <a:rPr lang="en-US" sz="7000" b="0" u="sng" dirty="0">
                <a:solidFill>
                  <a:srgbClr val="FFFF00"/>
                </a:solidFill>
                <a:latin typeface="+mj-lt"/>
                <a:cs typeface="Times New Roman" pitchFamily="18" charset="0"/>
              </a:rPr>
              <a:t>Ca </a:t>
            </a:r>
            <a:r>
              <a:rPr lang="en-US" sz="7000" b="0" u="sng" dirty="0" err="1">
                <a:solidFill>
                  <a:srgbClr val="FFFF00"/>
                </a:solidFill>
                <a:latin typeface="+mj-lt"/>
                <a:cs typeface="Times New Roman" pitchFamily="18" charset="0"/>
              </a:rPr>
              <a:t>Dâng</a:t>
            </a:r>
            <a:r>
              <a:rPr lang="en-US" sz="7000" b="0" u="sng" dirty="0">
                <a:solidFill>
                  <a:srgbClr val="FFFF00"/>
                </a:solidFill>
                <a:latin typeface="+mj-lt"/>
                <a:cs typeface="Times New Roman" pitchFamily="18" charset="0"/>
              </a:rPr>
              <a:t> </a:t>
            </a:r>
            <a:r>
              <a:rPr lang="en-US" sz="7000" b="0" u="sng" dirty="0" err="1">
                <a:solidFill>
                  <a:srgbClr val="FFFF00"/>
                </a:solidFill>
                <a:latin typeface="+mj-lt"/>
                <a:cs typeface="Times New Roman" pitchFamily="18" charset="0"/>
              </a:rPr>
              <a:t>Lễ</a:t>
            </a:r>
            <a:br>
              <a:rPr lang="vi-VN" sz="7000" b="0" u="sng" dirty="0">
                <a:solidFill>
                  <a:srgbClr val="FFFF00"/>
                </a:solidFill>
                <a:latin typeface="+mj-lt"/>
                <a:cs typeface="Times New Roman" pitchFamily="18" charset="0"/>
              </a:rPr>
            </a:br>
            <a:r>
              <a:rPr lang="en-US" altLang="en-US" sz="6600" b="0" dirty="0" err="1">
                <a:solidFill>
                  <a:srgbClr val="FFFF00"/>
                </a:solidFill>
                <a:latin typeface="+mj-lt"/>
              </a:rPr>
              <a:t>Dâng</a:t>
            </a:r>
            <a:r>
              <a:rPr lang="en-US" altLang="en-US" sz="6600" b="0" dirty="0">
                <a:solidFill>
                  <a:srgbClr val="FFFF00"/>
                </a:solidFill>
                <a:latin typeface="+mj-lt"/>
              </a:rPr>
              <a:t> </a:t>
            </a:r>
            <a:r>
              <a:rPr lang="en-US" altLang="en-US" sz="6600" b="0" dirty="0" err="1">
                <a:solidFill>
                  <a:srgbClr val="FFFF00"/>
                </a:solidFill>
                <a:latin typeface="+mj-lt"/>
              </a:rPr>
              <a:t>Niềm</a:t>
            </a:r>
            <a:r>
              <a:rPr lang="en-US" altLang="en-US" sz="6600" b="0" dirty="0">
                <a:solidFill>
                  <a:srgbClr val="FFFF00"/>
                </a:solidFill>
                <a:latin typeface="+mj-lt"/>
              </a:rPr>
              <a:t> </a:t>
            </a:r>
            <a:r>
              <a:rPr lang="en-US" altLang="en-US" sz="6600" b="0" dirty="0" err="1">
                <a:solidFill>
                  <a:srgbClr val="FFFF00"/>
                </a:solidFill>
                <a:latin typeface="+mj-lt"/>
              </a:rPr>
              <a:t>Đ</a:t>
            </a:r>
            <a:r>
              <a:rPr lang="en-US" altLang="en-US" sz="6600" dirty="0" err="1">
                <a:solidFill>
                  <a:srgbClr val="FFFF00"/>
                </a:solidFill>
              </a:rPr>
              <a:t>ợi</a:t>
            </a:r>
            <a:r>
              <a:rPr lang="en-US" altLang="en-US" sz="6600" dirty="0">
                <a:solidFill>
                  <a:srgbClr val="FFFF00"/>
                </a:solidFill>
              </a:rPr>
              <a:t> </a:t>
            </a:r>
            <a:r>
              <a:rPr lang="en-US" altLang="en-US" sz="6600" dirty="0" err="1">
                <a:solidFill>
                  <a:srgbClr val="FFFF00"/>
                </a:solidFill>
              </a:rPr>
              <a:t>Mong</a:t>
            </a:r>
            <a:br>
              <a:rPr lang="en-US" altLang="en-US" sz="6600" dirty="0">
                <a:solidFill>
                  <a:srgbClr val="FFFF00"/>
                </a:solidFill>
              </a:rPr>
            </a:br>
            <a:r>
              <a:rPr lang="en-US" altLang="en-US" sz="5400" dirty="0">
                <a:solidFill>
                  <a:schemeClr val="bg1"/>
                </a:solidFill>
              </a:rPr>
              <a:t>T</a:t>
            </a:r>
            <a:r>
              <a:rPr lang="vi-VN" altLang="en-US" sz="5400" dirty="0">
                <a:solidFill>
                  <a:schemeClr val="bg1"/>
                </a:solidFill>
              </a:rPr>
              <a:t>ư</a:t>
            </a:r>
            <a:r>
              <a:rPr lang="en-US" altLang="en-US" sz="5400" dirty="0" err="1">
                <a:solidFill>
                  <a:schemeClr val="bg1"/>
                </a:solidFill>
              </a:rPr>
              <a:t>ờng</a:t>
            </a:r>
            <a:r>
              <a:rPr lang="en-US" altLang="en-US" sz="5400" dirty="0">
                <a:solidFill>
                  <a:schemeClr val="bg1"/>
                </a:solidFill>
              </a:rPr>
              <a:t> </a:t>
            </a:r>
            <a:r>
              <a:rPr lang="en-US" altLang="en-US" sz="5400" dirty="0" err="1">
                <a:solidFill>
                  <a:schemeClr val="bg1"/>
                </a:solidFill>
              </a:rPr>
              <a:t>Ân</a:t>
            </a:r>
            <a:br>
              <a:rPr lang="en-US" sz="8000" b="0" dirty="0">
                <a:solidFill>
                  <a:srgbClr val="FFFF00"/>
                </a:solidFill>
                <a:latin typeface="+mj-lt"/>
                <a:cs typeface="Times New Roman" pitchFamily="18" charset="0"/>
              </a:rPr>
            </a:br>
            <a:endParaRPr lang="en-US" sz="7000" b="0" dirty="0">
              <a:solidFill>
                <a:srgbClr val="FFFF00"/>
              </a:solidFill>
              <a:latin typeface="+mj-lt"/>
              <a:cs typeface="Times New Roman" pitchFamily="18" charset="0"/>
            </a:endParaRPr>
          </a:p>
        </p:txBody>
      </p:sp>
    </p:spTree>
    <p:extLst>
      <p:ext uri="{BB962C8B-B14F-4D97-AF65-F5344CB8AC3E}">
        <p14:creationId xmlns:p14="http://schemas.microsoft.com/office/powerpoint/2010/main" val="16789267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5143500"/>
          </a:xfrm>
        </p:spPr>
        <p:txBody>
          <a:bodyPr>
            <a:normAutofit fontScale="90000"/>
          </a:bodyPr>
          <a:lstStyle/>
          <a:p>
            <a:pPr algn="just"/>
            <a:r>
              <a:rPr lang="en-US" altLang="en-US" sz="6600" b="0" u="sng" dirty="0">
                <a:solidFill>
                  <a:srgbClr val="FFFF00"/>
                </a:solidFill>
                <a:latin typeface="+mj-lt"/>
                <a:cs typeface="Times New Roman" panose="02020603050405020304" pitchFamily="18" charset="0"/>
              </a:rPr>
              <a:t>Tk1</a:t>
            </a:r>
            <a:r>
              <a:rPr lang="vi-VN" sz="6600" dirty="0">
                <a:cs typeface="Times New Roman" panose="02020603050405020304" pitchFamily="18" charset="0"/>
              </a:rPr>
              <a:t> </a:t>
            </a:r>
            <a:r>
              <a:rPr lang="vi-VN" sz="6600" dirty="0">
                <a:solidFill>
                  <a:schemeClr val="bg1"/>
                </a:solidFill>
                <a:cs typeface="Times New Roman" panose="02020603050405020304" pitchFamily="18" charset="0"/>
              </a:rPr>
              <a:t>Tựa như bánh và rượu khiết tinh, chờ mong được thánh hoá. Biến thành Máu Thịt thắm hồng dưỡng nuôi muôn người dương thế.</a:t>
            </a:r>
            <a:r>
              <a:rPr lang="en-US" sz="6600" dirty="0">
                <a:solidFill>
                  <a:schemeClr val="bg1"/>
                </a:solidFill>
                <a:cs typeface="Times New Roman" panose="02020603050405020304" pitchFamily="18" charset="0"/>
              </a:rPr>
              <a:t> </a:t>
            </a:r>
            <a:endParaRPr lang="en-US" sz="6000" b="0" dirty="0">
              <a:solidFill>
                <a:schemeClr val="bg1"/>
              </a:solidFill>
              <a:latin typeface="+mj-lt"/>
              <a:cs typeface="Times New Roman" pitchFamily="18" charset="0"/>
            </a:endParaRPr>
          </a:p>
        </p:txBody>
      </p:sp>
    </p:spTree>
    <p:extLst>
      <p:ext uri="{BB962C8B-B14F-4D97-AF65-F5344CB8AC3E}">
        <p14:creationId xmlns:p14="http://schemas.microsoft.com/office/powerpoint/2010/main" val="10213871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5143500"/>
          </a:xfrm>
        </p:spPr>
        <p:txBody>
          <a:bodyPr>
            <a:noAutofit/>
          </a:bodyPr>
          <a:lstStyle/>
          <a:p>
            <a:pPr algn="just"/>
            <a:r>
              <a:rPr lang="vi-VN" sz="6600" dirty="0">
                <a:solidFill>
                  <a:schemeClr val="bg1"/>
                </a:solidFill>
                <a:cs typeface="Times New Roman" panose="02020603050405020304" pitchFamily="18" charset="0"/>
              </a:rPr>
              <a:t>Thì nguyện dâng xác thân con yếu hèn cùng bao nỗi  </a:t>
            </a:r>
            <a:r>
              <a:rPr lang="en-US" sz="6600" dirty="0">
                <a:solidFill>
                  <a:schemeClr val="bg1"/>
                </a:solidFill>
                <a:cs typeface="Times New Roman" panose="02020603050405020304" pitchFamily="18" charset="0"/>
              </a:rPr>
              <a:t>ô </a:t>
            </a:r>
            <a:r>
              <a:rPr lang="vi-VN" sz="6600" dirty="0">
                <a:solidFill>
                  <a:schemeClr val="bg1"/>
                </a:solidFill>
                <a:cs typeface="Times New Roman" panose="02020603050405020304" pitchFamily="18" charset="0"/>
              </a:rPr>
              <a:t>nhơ. Mong chờ Chúa ngự đến thánh hoá tâm hồn.</a:t>
            </a:r>
            <a:endParaRPr lang="en-US" sz="6600" b="0" dirty="0">
              <a:solidFill>
                <a:srgbClr val="FF0000"/>
              </a:solidFill>
              <a:latin typeface="+mj-lt"/>
              <a:cs typeface="Times New Roman" panose="02020603050405020304" pitchFamily="18" charset="0"/>
            </a:endParaRPr>
          </a:p>
        </p:txBody>
      </p:sp>
    </p:spTree>
    <p:extLst>
      <p:ext uri="{BB962C8B-B14F-4D97-AF65-F5344CB8AC3E}">
        <p14:creationId xmlns:p14="http://schemas.microsoft.com/office/powerpoint/2010/main" val="31506289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5143500"/>
          </a:xfrm>
        </p:spPr>
        <p:txBody>
          <a:bodyPr>
            <a:noAutofit/>
          </a:bodyPr>
          <a:lstStyle/>
          <a:p>
            <a:pPr algn="just"/>
            <a:r>
              <a:rPr lang="vi-VN" altLang="en-US" sz="5400" b="0" u="sng" dirty="0">
                <a:solidFill>
                  <a:srgbClr val="FFFF00"/>
                </a:solidFill>
                <a:latin typeface="+mj-lt"/>
                <a:cs typeface="Times New Roman" panose="02020603050405020304" pitchFamily="18" charset="0"/>
              </a:rPr>
              <a:t>Đ</a:t>
            </a:r>
            <a:r>
              <a:rPr lang="en-US" altLang="en-US" sz="5400" b="0" u="sng" dirty="0">
                <a:solidFill>
                  <a:srgbClr val="FFFF00"/>
                </a:solidFill>
                <a:latin typeface="+mj-lt"/>
                <a:cs typeface="Times New Roman" panose="02020603050405020304" pitchFamily="18" charset="0"/>
              </a:rPr>
              <a:t>k:</a:t>
            </a:r>
            <a:r>
              <a:rPr lang="en-US" altLang="en-US" sz="5400" b="0" dirty="0">
                <a:solidFill>
                  <a:schemeClr val="bg1"/>
                </a:solidFill>
                <a:latin typeface="+mj-lt"/>
                <a:cs typeface="Times New Roman" panose="02020603050405020304" pitchFamily="18" charset="0"/>
              </a:rPr>
              <a:t> </a:t>
            </a:r>
            <a:r>
              <a:rPr lang="en-US" sz="5400" dirty="0" err="1">
                <a:solidFill>
                  <a:schemeClr val="bg1"/>
                </a:solidFill>
                <a:cs typeface="Times New Roman" panose="02020603050405020304" pitchFamily="18" charset="0"/>
              </a:rPr>
              <a:t>Dâng</a:t>
            </a:r>
            <a:r>
              <a:rPr lang="en-US" sz="5400" dirty="0">
                <a:solidFill>
                  <a:schemeClr val="bg1"/>
                </a:solidFill>
                <a:cs typeface="Times New Roman" panose="02020603050405020304" pitchFamily="18" charset="0"/>
              </a:rPr>
              <a:t> </a:t>
            </a:r>
            <a:r>
              <a:rPr lang="en-US" sz="5400" dirty="0" err="1">
                <a:solidFill>
                  <a:schemeClr val="bg1"/>
                </a:solidFill>
                <a:cs typeface="Times New Roman" panose="02020603050405020304" pitchFamily="18" charset="0"/>
              </a:rPr>
              <a:t>lên</a:t>
            </a:r>
            <a:r>
              <a:rPr lang="en-US" sz="5400" dirty="0">
                <a:solidFill>
                  <a:schemeClr val="bg1"/>
                </a:solidFill>
                <a:cs typeface="Times New Roman" panose="02020603050405020304" pitchFamily="18" charset="0"/>
              </a:rPr>
              <a:t> </a:t>
            </a:r>
            <a:r>
              <a:rPr lang="en-US" sz="5400" dirty="0" err="1">
                <a:solidFill>
                  <a:schemeClr val="bg1"/>
                </a:solidFill>
                <a:cs typeface="Times New Roman" panose="02020603050405020304" pitchFamily="18" charset="0"/>
              </a:rPr>
              <a:t>Chúa</a:t>
            </a:r>
            <a:r>
              <a:rPr lang="en-US" sz="5400" dirty="0">
                <a:solidFill>
                  <a:schemeClr val="bg1"/>
                </a:solidFill>
                <a:cs typeface="Times New Roman" panose="02020603050405020304" pitchFamily="18" charset="0"/>
              </a:rPr>
              <a:t> </a:t>
            </a:r>
            <a:r>
              <a:rPr lang="en-US" sz="5400" dirty="0" err="1">
                <a:solidFill>
                  <a:schemeClr val="bg1"/>
                </a:solidFill>
                <a:cs typeface="Times New Roman" panose="02020603050405020304" pitchFamily="18" charset="0"/>
              </a:rPr>
              <a:t>của</a:t>
            </a:r>
            <a:r>
              <a:rPr lang="en-US" sz="5400" dirty="0">
                <a:solidFill>
                  <a:schemeClr val="bg1"/>
                </a:solidFill>
                <a:cs typeface="Times New Roman" panose="02020603050405020304" pitchFamily="18" charset="0"/>
              </a:rPr>
              <a:t> </a:t>
            </a:r>
            <a:r>
              <a:rPr lang="en-US" sz="5400" dirty="0" err="1">
                <a:solidFill>
                  <a:schemeClr val="bg1"/>
                </a:solidFill>
                <a:cs typeface="Times New Roman" panose="02020603050405020304" pitchFamily="18" charset="0"/>
              </a:rPr>
              <a:t>lễ</a:t>
            </a:r>
            <a:r>
              <a:rPr lang="en-US" sz="5400" dirty="0">
                <a:solidFill>
                  <a:schemeClr val="bg1"/>
                </a:solidFill>
                <a:cs typeface="Times New Roman" panose="02020603050405020304" pitchFamily="18" charset="0"/>
              </a:rPr>
              <a:t> </a:t>
            </a:r>
            <a:r>
              <a:rPr lang="en-US" sz="5400" dirty="0" err="1">
                <a:solidFill>
                  <a:schemeClr val="bg1"/>
                </a:solidFill>
                <a:cs typeface="Times New Roman" panose="02020603050405020304" pitchFamily="18" charset="0"/>
              </a:rPr>
              <a:t>đợi</a:t>
            </a:r>
            <a:r>
              <a:rPr lang="en-US" sz="5400" dirty="0">
                <a:solidFill>
                  <a:schemeClr val="bg1"/>
                </a:solidFill>
                <a:cs typeface="Times New Roman" panose="02020603050405020304" pitchFamily="18" charset="0"/>
              </a:rPr>
              <a:t> </a:t>
            </a:r>
            <a:r>
              <a:rPr lang="en-US" sz="5400" dirty="0" err="1">
                <a:solidFill>
                  <a:schemeClr val="bg1"/>
                </a:solidFill>
                <a:cs typeface="Times New Roman" panose="02020603050405020304" pitchFamily="18" charset="0"/>
              </a:rPr>
              <a:t>mong</a:t>
            </a:r>
            <a:r>
              <a:rPr lang="en-US" sz="5400" dirty="0">
                <a:solidFill>
                  <a:schemeClr val="bg1"/>
                </a:solidFill>
                <a:cs typeface="Times New Roman" panose="02020603050405020304" pitchFamily="18" charset="0"/>
              </a:rPr>
              <a:t>, </a:t>
            </a:r>
            <a:r>
              <a:rPr lang="en-US" sz="5400" dirty="0" err="1">
                <a:solidFill>
                  <a:schemeClr val="bg1"/>
                </a:solidFill>
                <a:cs typeface="Times New Roman" panose="02020603050405020304" pitchFamily="18" charset="0"/>
              </a:rPr>
              <a:t>dâng</a:t>
            </a:r>
            <a:r>
              <a:rPr lang="en-US" sz="5400" dirty="0">
                <a:solidFill>
                  <a:schemeClr val="bg1"/>
                </a:solidFill>
                <a:cs typeface="Times New Roman" panose="02020603050405020304" pitchFamily="18" charset="0"/>
              </a:rPr>
              <a:t> </a:t>
            </a:r>
            <a:r>
              <a:rPr lang="en-US" sz="5400" dirty="0" err="1">
                <a:solidFill>
                  <a:schemeClr val="bg1"/>
                </a:solidFill>
                <a:cs typeface="Times New Roman" panose="02020603050405020304" pitchFamily="18" charset="0"/>
              </a:rPr>
              <a:t>lên</a:t>
            </a:r>
            <a:r>
              <a:rPr lang="en-US" sz="5400" dirty="0">
                <a:solidFill>
                  <a:schemeClr val="bg1"/>
                </a:solidFill>
                <a:cs typeface="Times New Roman" panose="02020603050405020304" pitchFamily="18" charset="0"/>
              </a:rPr>
              <a:t> </a:t>
            </a:r>
            <a:r>
              <a:rPr lang="en-US" sz="5400" dirty="0" err="1">
                <a:solidFill>
                  <a:schemeClr val="bg1"/>
                </a:solidFill>
                <a:cs typeface="Times New Roman" panose="02020603050405020304" pitchFamily="18" charset="0"/>
              </a:rPr>
              <a:t>Chúa</a:t>
            </a:r>
            <a:r>
              <a:rPr lang="en-US" sz="5400" dirty="0">
                <a:solidFill>
                  <a:schemeClr val="bg1"/>
                </a:solidFill>
                <a:cs typeface="Times New Roman" panose="02020603050405020304" pitchFamily="18" charset="0"/>
              </a:rPr>
              <a:t> r</a:t>
            </a:r>
            <a:r>
              <a:rPr lang="vi-VN" sz="5400" dirty="0">
                <a:solidFill>
                  <a:schemeClr val="bg1"/>
                </a:solidFill>
                <a:cs typeface="Times New Roman" panose="02020603050405020304" pitchFamily="18" charset="0"/>
              </a:rPr>
              <a:t>ư</a:t>
            </a:r>
            <a:r>
              <a:rPr lang="en-US" sz="5400" dirty="0" err="1">
                <a:solidFill>
                  <a:schemeClr val="bg1"/>
                </a:solidFill>
                <a:cs typeface="Times New Roman" panose="02020603050405020304" pitchFamily="18" charset="0"/>
              </a:rPr>
              <a:t>ợu</a:t>
            </a:r>
            <a:r>
              <a:rPr lang="en-US" sz="5400" dirty="0">
                <a:solidFill>
                  <a:schemeClr val="bg1"/>
                </a:solidFill>
                <a:cs typeface="Times New Roman" panose="02020603050405020304" pitchFamily="18" charset="0"/>
              </a:rPr>
              <a:t> </a:t>
            </a:r>
            <a:r>
              <a:rPr lang="en-US" sz="5400" dirty="0" err="1">
                <a:solidFill>
                  <a:schemeClr val="bg1"/>
                </a:solidFill>
                <a:cs typeface="Times New Roman" panose="02020603050405020304" pitchFamily="18" charset="0"/>
              </a:rPr>
              <a:t>nho</a:t>
            </a:r>
            <a:r>
              <a:rPr lang="en-US" sz="5400" dirty="0">
                <a:solidFill>
                  <a:schemeClr val="bg1"/>
                </a:solidFill>
                <a:cs typeface="Times New Roman" panose="02020603050405020304" pitchFamily="18" charset="0"/>
              </a:rPr>
              <a:t> </a:t>
            </a:r>
            <a:r>
              <a:rPr lang="en-US" sz="5400" dirty="0" err="1">
                <a:solidFill>
                  <a:schemeClr val="bg1"/>
                </a:solidFill>
                <a:cs typeface="Times New Roman" panose="02020603050405020304" pitchFamily="18" charset="0"/>
              </a:rPr>
              <a:t>cùng</a:t>
            </a:r>
            <a:r>
              <a:rPr lang="en-US" sz="5400" dirty="0">
                <a:solidFill>
                  <a:schemeClr val="bg1"/>
                </a:solidFill>
                <a:cs typeface="Times New Roman" panose="02020603050405020304" pitchFamily="18" charset="0"/>
              </a:rPr>
              <a:t> </a:t>
            </a:r>
            <a:r>
              <a:rPr lang="en-US" sz="5400" dirty="0" err="1">
                <a:solidFill>
                  <a:schemeClr val="bg1"/>
                </a:solidFill>
                <a:cs typeface="Times New Roman" panose="02020603050405020304" pitchFamily="18" charset="0"/>
              </a:rPr>
              <a:t>bánh</a:t>
            </a:r>
            <a:r>
              <a:rPr lang="en-US" sz="5400" dirty="0">
                <a:solidFill>
                  <a:schemeClr val="bg1"/>
                </a:solidFill>
                <a:cs typeface="Times New Roman" panose="02020603050405020304" pitchFamily="18" charset="0"/>
              </a:rPr>
              <a:t> </a:t>
            </a:r>
            <a:r>
              <a:rPr lang="en-US" sz="5400" dirty="0" err="1">
                <a:solidFill>
                  <a:schemeClr val="bg1"/>
                </a:solidFill>
                <a:cs typeface="Times New Roman" panose="02020603050405020304" pitchFamily="18" charset="0"/>
              </a:rPr>
              <a:t>miến</a:t>
            </a:r>
            <a:r>
              <a:rPr lang="en-US" sz="5400" dirty="0">
                <a:solidFill>
                  <a:schemeClr val="bg1"/>
                </a:solidFill>
                <a:cs typeface="Times New Roman" panose="02020603050405020304" pitchFamily="18" charset="0"/>
              </a:rPr>
              <a:t>. </a:t>
            </a:r>
            <a:r>
              <a:rPr lang="en-US" sz="5400" dirty="0" err="1">
                <a:solidFill>
                  <a:schemeClr val="bg1"/>
                </a:solidFill>
                <a:cs typeface="Times New Roman" panose="02020603050405020304" pitchFamily="18" charset="0"/>
              </a:rPr>
              <a:t>Dâng</a:t>
            </a:r>
            <a:r>
              <a:rPr lang="en-US" sz="5400" dirty="0">
                <a:solidFill>
                  <a:schemeClr val="bg1"/>
                </a:solidFill>
                <a:cs typeface="Times New Roman" panose="02020603050405020304" pitchFamily="18" charset="0"/>
              </a:rPr>
              <a:t> </a:t>
            </a:r>
            <a:r>
              <a:rPr lang="en-US" sz="5400" dirty="0" err="1">
                <a:solidFill>
                  <a:schemeClr val="bg1"/>
                </a:solidFill>
                <a:cs typeface="Times New Roman" panose="02020603050405020304" pitchFamily="18" charset="0"/>
              </a:rPr>
              <a:t>lên</a:t>
            </a:r>
            <a:r>
              <a:rPr lang="en-US" sz="5400" dirty="0">
                <a:solidFill>
                  <a:schemeClr val="bg1"/>
                </a:solidFill>
                <a:cs typeface="Times New Roman" panose="02020603050405020304" pitchFamily="18" charset="0"/>
              </a:rPr>
              <a:t> </a:t>
            </a:r>
            <a:r>
              <a:rPr lang="en-US" sz="5400" dirty="0" err="1">
                <a:solidFill>
                  <a:schemeClr val="bg1"/>
                </a:solidFill>
                <a:cs typeface="Times New Roman" panose="02020603050405020304" pitchFamily="18" charset="0"/>
              </a:rPr>
              <a:t>Chúa</a:t>
            </a:r>
            <a:r>
              <a:rPr lang="en-US" sz="5400" dirty="0">
                <a:solidFill>
                  <a:schemeClr val="bg1"/>
                </a:solidFill>
                <a:cs typeface="Times New Roman" panose="02020603050405020304" pitchFamily="18" charset="0"/>
              </a:rPr>
              <a:t> </a:t>
            </a:r>
            <a:r>
              <a:rPr lang="en-US" sz="5400" dirty="0" err="1">
                <a:solidFill>
                  <a:schemeClr val="bg1"/>
                </a:solidFill>
                <a:cs typeface="Times New Roman" panose="02020603050405020304" pitchFamily="18" charset="0"/>
              </a:rPr>
              <a:t>của</a:t>
            </a:r>
            <a:r>
              <a:rPr lang="en-US" sz="5400" dirty="0">
                <a:solidFill>
                  <a:schemeClr val="bg1"/>
                </a:solidFill>
                <a:cs typeface="Times New Roman" panose="02020603050405020304" pitchFamily="18" charset="0"/>
              </a:rPr>
              <a:t> </a:t>
            </a:r>
            <a:r>
              <a:rPr lang="en-US" sz="5400" dirty="0" err="1">
                <a:solidFill>
                  <a:schemeClr val="bg1"/>
                </a:solidFill>
                <a:cs typeface="Times New Roman" panose="02020603050405020304" pitchFamily="18" charset="0"/>
              </a:rPr>
              <a:t>lễ</a:t>
            </a:r>
            <a:r>
              <a:rPr lang="en-US" sz="5400" dirty="0">
                <a:solidFill>
                  <a:schemeClr val="bg1"/>
                </a:solidFill>
                <a:cs typeface="Times New Roman" panose="02020603050405020304" pitchFamily="18" charset="0"/>
              </a:rPr>
              <a:t> </a:t>
            </a:r>
            <a:r>
              <a:rPr lang="en-US" sz="5400" dirty="0" err="1">
                <a:solidFill>
                  <a:schemeClr val="bg1"/>
                </a:solidFill>
                <a:cs typeface="Times New Roman" panose="02020603050405020304" pitchFamily="18" charset="0"/>
              </a:rPr>
              <a:t>cậy</a:t>
            </a:r>
            <a:r>
              <a:rPr lang="en-US" sz="5400" dirty="0">
                <a:solidFill>
                  <a:schemeClr val="bg1"/>
                </a:solidFill>
                <a:cs typeface="Times New Roman" panose="02020603050405020304" pitchFamily="18" charset="0"/>
              </a:rPr>
              <a:t> </a:t>
            </a:r>
            <a:r>
              <a:rPr lang="en-US" sz="5400" dirty="0" err="1">
                <a:solidFill>
                  <a:schemeClr val="bg1"/>
                </a:solidFill>
                <a:cs typeface="Times New Roman" panose="02020603050405020304" pitchFamily="18" charset="0"/>
              </a:rPr>
              <a:t>trông</a:t>
            </a:r>
            <a:r>
              <a:rPr lang="en-US" sz="5400" dirty="0">
                <a:solidFill>
                  <a:schemeClr val="bg1"/>
                </a:solidFill>
                <a:cs typeface="Times New Roman" panose="02020603050405020304" pitchFamily="18" charset="0"/>
              </a:rPr>
              <a:t>. </a:t>
            </a:r>
            <a:r>
              <a:rPr lang="en-US" sz="5400" dirty="0" err="1">
                <a:solidFill>
                  <a:schemeClr val="bg1"/>
                </a:solidFill>
                <a:cs typeface="Times New Roman" panose="02020603050405020304" pitchFamily="18" charset="0"/>
              </a:rPr>
              <a:t>Dâng</a:t>
            </a:r>
            <a:r>
              <a:rPr lang="en-US" sz="5400" dirty="0">
                <a:solidFill>
                  <a:schemeClr val="bg1"/>
                </a:solidFill>
                <a:cs typeface="Times New Roman" panose="02020603050405020304" pitchFamily="18" charset="0"/>
              </a:rPr>
              <a:t> </a:t>
            </a:r>
            <a:r>
              <a:rPr lang="en-US" sz="5400" dirty="0" err="1">
                <a:solidFill>
                  <a:schemeClr val="bg1"/>
                </a:solidFill>
                <a:cs typeface="Times New Roman" panose="02020603050405020304" pitchFamily="18" charset="0"/>
              </a:rPr>
              <a:t>lên</a:t>
            </a:r>
            <a:r>
              <a:rPr lang="en-US" sz="5400" dirty="0">
                <a:solidFill>
                  <a:schemeClr val="bg1"/>
                </a:solidFill>
                <a:cs typeface="Times New Roman" panose="02020603050405020304" pitchFamily="18" charset="0"/>
              </a:rPr>
              <a:t> </a:t>
            </a:r>
            <a:r>
              <a:rPr lang="en-US" sz="5400" dirty="0" err="1">
                <a:solidFill>
                  <a:schemeClr val="bg1"/>
                </a:solidFill>
                <a:cs typeface="Times New Roman" panose="02020603050405020304" pitchFamily="18" charset="0"/>
              </a:rPr>
              <a:t>Chúa</a:t>
            </a:r>
            <a:r>
              <a:rPr lang="en-US" sz="5400" dirty="0">
                <a:solidFill>
                  <a:schemeClr val="bg1"/>
                </a:solidFill>
                <a:cs typeface="Times New Roman" panose="02020603050405020304" pitchFamily="18" charset="0"/>
              </a:rPr>
              <a:t> </a:t>
            </a:r>
            <a:r>
              <a:rPr lang="en-US" sz="5400" dirty="0" err="1">
                <a:solidFill>
                  <a:schemeClr val="bg1"/>
                </a:solidFill>
                <a:cs typeface="Times New Roman" panose="02020603050405020304" pitchFamily="18" charset="0"/>
              </a:rPr>
              <a:t>trọn</a:t>
            </a:r>
            <a:r>
              <a:rPr lang="en-US" sz="5400" dirty="0">
                <a:solidFill>
                  <a:schemeClr val="bg1"/>
                </a:solidFill>
                <a:cs typeface="Times New Roman" panose="02020603050405020304" pitchFamily="18" charset="0"/>
              </a:rPr>
              <a:t> </a:t>
            </a:r>
            <a:r>
              <a:rPr lang="en-US" sz="5400" dirty="0" err="1">
                <a:solidFill>
                  <a:schemeClr val="bg1"/>
                </a:solidFill>
                <a:cs typeface="Times New Roman" panose="02020603050405020304" pitchFamily="18" charset="0"/>
              </a:rPr>
              <a:t>tấm</a:t>
            </a:r>
            <a:r>
              <a:rPr lang="en-US" sz="5400" dirty="0">
                <a:solidFill>
                  <a:schemeClr val="bg1"/>
                </a:solidFill>
                <a:cs typeface="Times New Roman" panose="02020603050405020304" pitchFamily="18" charset="0"/>
              </a:rPr>
              <a:t> </a:t>
            </a:r>
            <a:r>
              <a:rPr lang="en-US" sz="5400" dirty="0" err="1">
                <a:solidFill>
                  <a:schemeClr val="bg1"/>
                </a:solidFill>
                <a:cs typeface="Times New Roman" panose="02020603050405020304" pitchFamily="18" charset="0"/>
              </a:rPr>
              <a:t>lòng</a:t>
            </a:r>
            <a:r>
              <a:rPr lang="en-US" sz="5400" dirty="0">
                <a:solidFill>
                  <a:schemeClr val="bg1"/>
                </a:solidFill>
                <a:cs typeface="Times New Roman" panose="02020603050405020304" pitchFamily="18" charset="0"/>
              </a:rPr>
              <a:t> con. </a:t>
            </a:r>
            <a:endParaRPr lang="en-US" sz="5400" b="0" dirty="0">
              <a:solidFill>
                <a:schemeClr val="bg1"/>
              </a:solidFill>
              <a:latin typeface="+mj-lt"/>
              <a:cs typeface="Times New Roman" pitchFamily="18" charset="0"/>
            </a:endParaRPr>
          </a:p>
        </p:txBody>
      </p:sp>
    </p:spTree>
    <p:extLst>
      <p:ext uri="{BB962C8B-B14F-4D97-AF65-F5344CB8AC3E}">
        <p14:creationId xmlns:p14="http://schemas.microsoft.com/office/powerpoint/2010/main" val="4477071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5143500"/>
          </a:xfrm>
        </p:spPr>
        <p:txBody>
          <a:bodyPr>
            <a:noAutofit/>
          </a:bodyPr>
          <a:lstStyle/>
          <a:p>
            <a:pPr algn="just"/>
            <a:r>
              <a:rPr lang="en-US" altLang="en-US" sz="6600" b="0" u="sng" dirty="0">
                <a:solidFill>
                  <a:srgbClr val="FFFF00"/>
                </a:solidFill>
                <a:latin typeface="+mj-lt"/>
                <a:cs typeface="Times New Roman" panose="02020603050405020304" pitchFamily="18" charset="0"/>
              </a:rPr>
              <a:t>Tk2:</a:t>
            </a:r>
            <a:r>
              <a:rPr lang="en-US" altLang="en-US" sz="6600" b="0" dirty="0">
                <a:solidFill>
                  <a:schemeClr val="bg1"/>
                </a:solidFill>
                <a:latin typeface="+mj-lt"/>
                <a:cs typeface="Times New Roman" panose="02020603050405020304" pitchFamily="18" charset="0"/>
              </a:rPr>
              <a:t> </a:t>
            </a:r>
            <a:r>
              <a:rPr lang="vi-VN" sz="6600" dirty="0">
                <a:solidFill>
                  <a:schemeClr val="bg1"/>
                </a:solidFill>
                <a:cs typeface="Times New Roman" panose="02020603050405020304" pitchFamily="18" charset="0"/>
              </a:rPr>
              <a:t>Tựa nai khát nguồn mạch suối trong, hồn con khao khát Chúa. Đến để</a:t>
            </a:r>
            <a:r>
              <a:rPr lang="en-US" sz="6600" dirty="0">
                <a:solidFill>
                  <a:schemeClr val="bg1"/>
                </a:solidFill>
                <a:cs typeface="Times New Roman" panose="02020603050405020304" pitchFamily="18" charset="0"/>
              </a:rPr>
              <a:t> </a:t>
            </a:r>
            <a:r>
              <a:rPr lang="vi-VN" sz="6600" dirty="0">
                <a:solidFill>
                  <a:schemeClr val="bg1"/>
                </a:solidFill>
                <a:cs typeface="Times New Roman" panose="02020603050405020304" pitchFamily="18" charset="0"/>
              </a:rPr>
              <a:t>tưới gội tâm hồn từ lâu khô cằn chai đá.</a:t>
            </a:r>
            <a:r>
              <a:rPr lang="en-US" sz="6600" dirty="0">
                <a:solidFill>
                  <a:schemeClr val="bg1"/>
                </a:solidFill>
                <a:cs typeface="Times New Roman" panose="02020603050405020304" pitchFamily="18" charset="0"/>
              </a:rPr>
              <a:t> </a:t>
            </a:r>
            <a:endParaRPr lang="en-US" sz="6600" b="0" dirty="0">
              <a:solidFill>
                <a:schemeClr val="bg1"/>
              </a:solidFill>
              <a:latin typeface="+mj-lt"/>
              <a:cs typeface="Times New Roman" pitchFamily="18" charset="0"/>
            </a:endParaRPr>
          </a:p>
        </p:txBody>
      </p:sp>
    </p:spTree>
    <p:extLst>
      <p:ext uri="{BB962C8B-B14F-4D97-AF65-F5344CB8AC3E}">
        <p14:creationId xmlns:p14="http://schemas.microsoft.com/office/powerpoint/2010/main" val="42265327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5143500"/>
          </a:xfrm>
        </p:spPr>
        <p:txBody>
          <a:bodyPr>
            <a:noAutofit/>
          </a:bodyPr>
          <a:lstStyle/>
          <a:p>
            <a:pPr algn="just"/>
            <a:r>
              <a:rPr lang="vi-VN" sz="6600" dirty="0">
                <a:solidFill>
                  <a:schemeClr val="bg1"/>
                </a:solidFill>
                <a:cs typeface="Times New Roman" panose="02020603050405020304" pitchFamily="18" charset="0"/>
              </a:rPr>
              <a:t>Thì nguyện dâng những hy sinh sống trọn một cuộc sống trung trinh. Quay về suối tình thương nhận lấy ân tình.</a:t>
            </a:r>
            <a:endParaRPr lang="en-US" sz="6600" b="0" dirty="0">
              <a:solidFill>
                <a:srgbClr val="FF0000"/>
              </a:solidFill>
              <a:latin typeface="+mj-lt"/>
              <a:cs typeface="Times New Roman" panose="02020603050405020304" pitchFamily="18" charset="0"/>
            </a:endParaRPr>
          </a:p>
        </p:txBody>
      </p:sp>
    </p:spTree>
    <p:extLst>
      <p:ext uri="{BB962C8B-B14F-4D97-AF65-F5344CB8AC3E}">
        <p14:creationId xmlns:p14="http://schemas.microsoft.com/office/powerpoint/2010/main" val="41816957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5143500"/>
          </a:xfrm>
        </p:spPr>
        <p:txBody>
          <a:bodyPr>
            <a:noAutofit/>
          </a:bodyPr>
          <a:lstStyle/>
          <a:p>
            <a:pPr algn="just"/>
            <a:r>
              <a:rPr lang="vi-VN" altLang="en-US" sz="5400" b="0" u="sng" dirty="0">
                <a:solidFill>
                  <a:srgbClr val="FFFF00"/>
                </a:solidFill>
                <a:latin typeface="+mj-lt"/>
                <a:cs typeface="Times New Roman" panose="02020603050405020304" pitchFamily="18" charset="0"/>
              </a:rPr>
              <a:t>Đ</a:t>
            </a:r>
            <a:r>
              <a:rPr lang="en-US" altLang="en-US" sz="5400" b="0" u="sng" dirty="0">
                <a:solidFill>
                  <a:srgbClr val="FFFF00"/>
                </a:solidFill>
                <a:latin typeface="+mj-lt"/>
                <a:cs typeface="Times New Roman" panose="02020603050405020304" pitchFamily="18" charset="0"/>
              </a:rPr>
              <a:t>k:</a:t>
            </a:r>
            <a:r>
              <a:rPr lang="en-US" altLang="en-US" sz="5400" b="0" dirty="0">
                <a:solidFill>
                  <a:schemeClr val="bg1"/>
                </a:solidFill>
                <a:latin typeface="+mj-lt"/>
                <a:cs typeface="Times New Roman" panose="02020603050405020304" pitchFamily="18" charset="0"/>
              </a:rPr>
              <a:t> </a:t>
            </a:r>
            <a:r>
              <a:rPr lang="en-US" sz="5400" dirty="0" err="1">
                <a:solidFill>
                  <a:schemeClr val="bg1"/>
                </a:solidFill>
                <a:cs typeface="Times New Roman" panose="02020603050405020304" pitchFamily="18" charset="0"/>
              </a:rPr>
              <a:t>Dâng</a:t>
            </a:r>
            <a:r>
              <a:rPr lang="en-US" sz="5400" dirty="0">
                <a:solidFill>
                  <a:schemeClr val="bg1"/>
                </a:solidFill>
                <a:cs typeface="Times New Roman" panose="02020603050405020304" pitchFamily="18" charset="0"/>
              </a:rPr>
              <a:t> </a:t>
            </a:r>
            <a:r>
              <a:rPr lang="en-US" sz="5400" dirty="0" err="1">
                <a:solidFill>
                  <a:schemeClr val="bg1"/>
                </a:solidFill>
                <a:cs typeface="Times New Roman" panose="02020603050405020304" pitchFamily="18" charset="0"/>
              </a:rPr>
              <a:t>lên</a:t>
            </a:r>
            <a:r>
              <a:rPr lang="en-US" sz="5400" dirty="0">
                <a:solidFill>
                  <a:schemeClr val="bg1"/>
                </a:solidFill>
                <a:cs typeface="Times New Roman" panose="02020603050405020304" pitchFamily="18" charset="0"/>
              </a:rPr>
              <a:t> </a:t>
            </a:r>
            <a:r>
              <a:rPr lang="en-US" sz="5400" dirty="0" err="1">
                <a:solidFill>
                  <a:schemeClr val="bg1"/>
                </a:solidFill>
                <a:cs typeface="Times New Roman" panose="02020603050405020304" pitchFamily="18" charset="0"/>
              </a:rPr>
              <a:t>Chúa</a:t>
            </a:r>
            <a:r>
              <a:rPr lang="en-US" sz="5400" dirty="0">
                <a:solidFill>
                  <a:schemeClr val="bg1"/>
                </a:solidFill>
                <a:cs typeface="Times New Roman" panose="02020603050405020304" pitchFamily="18" charset="0"/>
              </a:rPr>
              <a:t> </a:t>
            </a:r>
            <a:r>
              <a:rPr lang="en-US" sz="5400" dirty="0" err="1">
                <a:solidFill>
                  <a:schemeClr val="bg1"/>
                </a:solidFill>
                <a:cs typeface="Times New Roman" panose="02020603050405020304" pitchFamily="18" charset="0"/>
              </a:rPr>
              <a:t>của</a:t>
            </a:r>
            <a:r>
              <a:rPr lang="en-US" sz="5400" dirty="0">
                <a:solidFill>
                  <a:schemeClr val="bg1"/>
                </a:solidFill>
                <a:cs typeface="Times New Roman" panose="02020603050405020304" pitchFamily="18" charset="0"/>
              </a:rPr>
              <a:t> </a:t>
            </a:r>
            <a:r>
              <a:rPr lang="en-US" sz="5400" dirty="0" err="1">
                <a:solidFill>
                  <a:schemeClr val="bg1"/>
                </a:solidFill>
                <a:cs typeface="Times New Roman" panose="02020603050405020304" pitchFamily="18" charset="0"/>
              </a:rPr>
              <a:t>lễ</a:t>
            </a:r>
            <a:r>
              <a:rPr lang="en-US" sz="5400" dirty="0">
                <a:solidFill>
                  <a:schemeClr val="bg1"/>
                </a:solidFill>
                <a:cs typeface="Times New Roman" panose="02020603050405020304" pitchFamily="18" charset="0"/>
              </a:rPr>
              <a:t> </a:t>
            </a:r>
            <a:r>
              <a:rPr lang="en-US" sz="5400" dirty="0" err="1">
                <a:solidFill>
                  <a:schemeClr val="bg1"/>
                </a:solidFill>
                <a:cs typeface="Times New Roman" panose="02020603050405020304" pitchFamily="18" charset="0"/>
              </a:rPr>
              <a:t>đợi</a:t>
            </a:r>
            <a:r>
              <a:rPr lang="en-US" sz="5400" dirty="0">
                <a:solidFill>
                  <a:schemeClr val="bg1"/>
                </a:solidFill>
                <a:cs typeface="Times New Roman" panose="02020603050405020304" pitchFamily="18" charset="0"/>
              </a:rPr>
              <a:t> </a:t>
            </a:r>
            <a:r>
              <a:rPr lang="en-US" sz="5400" dirty="0" err="1">
                <a:solidFill>
                  <a:schemeClr val="bg1"/>
                </a:solidFill>
                <a:cs typeface="Times New Roman" panose="02020603050405020304" pitchFamily="18" charset="0"/>
              </a:rPr>
              <a:t>mong</a:t>
            </a:r>
            <a:r>
              <a:rPr lang="en-US" sz="5400" dirty="0">
                <a:solidFill>
                  <a:schemeClr val="bg1"/>
                </a:solidFill>
                <a:cs typeface="Times New Roman" panose="02020603050405020304" pitchFamily="18" charset="0"/>
              </a:rPr>
              <a:t>, </a:t>
            </a:r>
            <a:r>
              <a:rPr lang="en-US" sz="5400" dirty="0" err="1">
                <a:solidFill>
                  <a:schemeClr val="bg1"/>
                </a:solidFill>
                <a:cs typeface="Times New Roman" panose="02020603050405020304" pitchFamily="18" charset="0"/>
              </a:rPr>
              <a:t>dâng</a:t>
            </a:r>
            <a:r>
              <a:rPr lang="en-US" sz="5400" dirty="0">
                <a:solidFill>
                  <a:schemeClr val="bg1"/>
                </a:solidFill>
                <a:cs typeface="Times New Roman" panose="02020603050405020304" pitchFamily="18" charset="0"/>
              </a:rPr>
              <a:t> </a:t>
            </a:r>
            <a:r>
              <a:rPr lang="en-US" sz="5400" dirty="0" err="1">
                <a:solidFill>
                  <a:schemeClr val="bg1"/>
                </a:solidFill>
                <a:cs typeface="Times New Roman" panose="02020603050405020304" pitchFamily="18" charset="0"/>
              </a:rPr>
              <a:t>lên</a:t>
            </a:r>
            <a:r>
              <a:rPr lang="en-US" sz="5400" dirty="0">
                <a:solidFill>
                  <a:schemeClr val="bg1"/>
                </a:solidFill>
                <a:cs typeface="Times New Roman" panose="02020603050405020304" pitchFamily="18" charset="0"/>
              </a:rPr>
              <a:t> </a:t>
            </a:r>
            <a:r>
              <a:rPr lang="en-US" sz="5400" dirty="0" err="1">
                <a:solidFill>
                  <a:schemeClr val="bg1"/>
                </a:solidFill>
                <a:cs typeface="Times New Roman" panose="02020603050405020304" pitchFamily="18" charset="0"/>
              </a:rPr>
              <a:t>Chúa</a:t>
            </a:r>
            <a:r>
              <a:rPr lang="en-US" sz="5400" dirty="0">
                <a:solidFill>
                  <a:schemeClr val="bg1"/>
                </a:solidFill>
                <a:cs typeface="Times New Roman" panose="02020603050405020304" pitchFamily="18" charset="0"/>
              </a:rPr>
              <a:t> r</a:t>
            </a:r>
            <a:r>
              <a:rPr lang="vi-VN" sz="5400" dirty="0">
                <a:solidFill>
                  <a:schemeClr val="bg1"/>
                </a:solidFill>
                <a:cs typeface="Times New Roman" panose="02020603050405020304" pitchFamily="18" charset="0"/>
              </a:rPr>
              <a:t>ư</a:t>
            </a:r>
            <a:r>
              <a:rPr lang="en-US" sz="5400" dirty="0" err="1">
                <a:solidFill>
                  <a:schemeClr val="bg1"/>
                </a:solidFill>
                <a:cs typeface="Times New Roman" panose="02020603050405020304" pitchFamily="18" charset="0"/>
              </a:rPr>
              <a:t>ợu</a:t>
            </a:r>
            <a:r>
              <a:rPr lang="en-US" sz="5400" dirty="0">
                <a:solidFill>
                  <a:schemeClr val="bg1"/>
                </a:solidFill>
                <a:cs typeface="Times New Roman" panose="02020603050405020304" pitchFamily="18" charset="0"/>
              </a:rPr>
              <a:t> </a:t>
            </a:r>
            <a:r>
              <a:rPr lang="en-US" sz="5400" dirty="0" err="1">
                <a:solidFill>
                  <a:schemeClr val="bg1"/>
                </a:solidFill>
                <a:cs typeface="Times New Roman" panose="02020603050405020304" pitchFamily="18" charset="0"/>
              </a:rPr>
              <a:t>nho</a:t>
            </a:r>
            <a:r>
              <a:rPr lang="en-US" sz="5400" dirty="0">
                <a:solidFill>
                  <a:schemeClr val="bg1"/>
                </a:solidFill>
                <a:cs typeface="Times New Roman" panose="02020603050405020304" pitchFamily="18" charset="0"/>
              </a:rPr>
              <a:t> </a:t>
            </a:r>
            <a:r>
              <a:rPr lang="en-US" sz="5400" dirty="0" err="1">
                <a:solidFill>
                  <a:schemeClr val="bg1"/>
                </a:solidFill>
                <a:cs typeface="Times New Roman" panose="02020603050405020304" pitchFamily="18" charset="0"/>
              </a:rPr>
              <a:t>cùng</a:t>
            </a:r>
            <a:r>
              <a:rPr lang="en-US" sz="5400" dirty="0">
                <a:solidFill>
                  <a:schemeClr val="bg1"/>
                </a:solidFill>
                <a:cs typeface="Times New Roman" panose="02020603050405020304" pitchFamily="18" charset="0"/>
              </a:rPr>
              <a:t> </a:t>
            </a:r>
            <a:r>
              <a:rPr lang="en-US" sz="5400" dirty="0" err="1">
                <a:solidFill>
                  <a:schemeClr val="bg1"/>
                </a:solidFill>
                <a:cs typeface="Times New Roman" panose="02020603050405020304" pitchFamily="18" charset="0"/>
              </a:rPr>
              <a:t>bánh</a:t>
            </a:r>
            <a:r>
              <a:rPr lang="en-US" sz="5400" dirty="0">
                <a:solidFill>
                  <a:schemeClr val="bg1"/>
                </a:solidFill>
                <a:cs typeface="Times New Roman" panose="02020603050405020304" pitchFamily="18" charset="0"/>
              </a:rPr>
              <a:t> </a:t>
            </a:r>
            <a:r>
              <a:rPr lang="en-US" sz="5400" dirty="0" err="1">
                <a:solidFill>
                  <a:schemeClr val="bg1"/>
                </a:solidFill>
                <a:cs typeface="Times New Roman" panose="02020603050405020304" pitchFamily="18" charset="0"/>
              </a:rPr>
              <a:t>miến</a:t>
            </a:r>
            <a:r>
              <a:rPr lang="en-US" sz="5400" dirty="0">
                <a:solidFill>
                  <a:schemeClr val="bg1"/>
                </a:solidFill>
                <a:cs typeface="Times New Roman" panose="02020603050405020304" pitchFamily="18" charset="0"/>
              </a:rPr>
              <a:t>. </a:t>
            </a:r>
            <a:r>
              <a:rPr lang="en-US" sz="5400" dirty="0" err="1">
                <a:solidFill>
                  <a:schemeClr val="bg1"/>
                </a:solidFill>
                <a:cs typeface="Times New Roman" panose="02020603050405020304" pitchFamily="18" charset="0"/>
              </a:rPr>
              <a:t>Dâng</a:t>
            </a:r>
            <a:r>
              <a:rPr lang="en-US" sz="5400" dirty="0">
                <a:solidFill>
                  <a:schemeClr val="bg1"/>
                </a:solidFill>
                <a:cs typeface="Times New Roman" panose="02020603050405020304" pitchFamily="18" charset="0"/>
              </a:rPr>
              <a:t> </a:t>
            </a:r>
            <a:r>
              <a:rPr lang="en-US" sz="5400" dirty="0" err="1">
                <a:solidFill>
                  <a:schemeClr val="bg1"/>
                </a:solidFill>
                <a:cs typeface="Times New Roman" panose="02020603050405020304" pitchFamily="18" charset="0"/>
              </a:rPr>
              <a:t>lên</a:t>
            </a:r>
            <a:r>
              <a:rPr lang="en-US" sz="5400" dirty="0">
                <a:solidFill>
                  <a:schemeClr val="bg1"/>
                </a:solidFill>
                <a:cs typeface="Times New Roman" panose="02020603050405020304" pitchFamily="18" charset="0"/>
              </a:rPr>
              <a:t> </a:t>
            </a:r>
            <a:r>
              <a:rPr lang="en-US" sz="5400" dirty="0" err="1">
                <a:solidFill>
                  <a:schemeClr val="bg1"/>
                </a:solidFill>
                <a:cs typeface="Times New Roman" panose="02020603050405020304" pitchFamily="18" charset="0"/>
              </a:rPr>
              <a:t>Chúa</a:t>
            </a:r>
            <a:r>
              <a:rPr lang="en-US" sz="5400" dirty="0">
                <a:solidFill>
                  <a:schemeClr val="bg1"/>
                </a:solidFill>
                <a:cs typeface="Times New Roman" panose="02020603050405020304" pitchFamily="18" charset="0"/>
              </a:rPr>
              <a:t> </a:t>
            </a:r>
            <a:r>
              <a:rPr lang="en-US" sz="5400" dirty="0" err="1">
                <a:solidFill>
                  <a:schemeClr val="bg1"/>
                </a:solidFill>
                <a:cs typeface="Times New Roman" panose="02020603050405020304" pitchFamily="18" charset="0"/>
              </a:rPr>
              <a:t>của</a:t>
            </a:r>
            <a:r>
              <a:rPr lang="en-US" sz="5400" dirty="0">
                <a:solidFill>
                  <a:schemeClr val="bg1"/>
                </a:solidFill>
                <a:cs typeface="Times New Roman" panose="02020603050405020304" pitchFamily="18" charset="0"/>
              </a:rPr>
              <a:t> </a:t>
            </a:r>
            <a:r>
              <a:rPr lang="en-US" sz="5400" dirty="0" err="1">
                <a:solidFill>
                  <a:schemeClr val="bg1"/>
                </a:solidFill>
                <a:cs typeface="Times New Roman" panose="02020603050405020304" pitchFamily="18" charset="0"/>
              </a:rPr>
              <a:t>lễ</a:t>
            </a:r>
            <a:r>
              <a:rPr lang="en-US" sz="5400" dirty="0">
                <a:solidFill>
                  <a:schemeClr val="bg1"/>
                </a:solidFill>
                <a:cs typeface="Times New Roman" panose="02020603050405020304" pitchFamily="18" charset="0"/>
              </a:rPr>
              <a:t> </a:t>
            </a:r>
            <a:r>
              <a:rPr lang="en-US" sz="5400" dirty="0" err="1">
                <a:solidFill>
                  <a:schemeClr val="bg1"/>
                </a:solidFill>
                <a:cs typeface="Times New Roman" panose="02020603050405020304" pitchFamily="18" charset="0"/>
              </a:rPr>
              <a:t>cậy</a:t>
            </a:r>
            <a:r>
              <a:rPr lang="en-US" sz="5400" dirty="0">
                <a:solidFill>
                  <a:schemeClr val="bg1"/>
                </a:solidFill>
                <a:cs typeface="Times New Roman" panose="02020603050405020304" pitchFamily="18" charset="0"/>
              </a:rPr>
              <a:t> </a:t>
            </a:r>
            <a:r>
              <a:rPr lang="en-US" sz="5400" dirty="0" err="1">
                <a:solidFill>
                  <a:schemeClr val="bg1"/>
                </a:solidFill>
                <a:cs typeface="Times New Roman" panose="02020603050405020304" pitchFamily="18" charset="0"/>
              </a:rPr>
              <a:t>trông</a:t>
            </a:r>
            <a:r>
              <a:rPr lang="en-US" sz="5400" dirty="0">
                <a:solidFill>
                  <a:schemeClr val="bg1"/>
                </a:solidFill>
                <a:cs typeface="Times New Roman" panose="02020603050405020304" pitchFamily="18" charset="0"/>
              </a:rPr>
              <a:t>. </a:t>
            </a:r>
            <a:r>
              <a:rPr lang="en-US" sz="5400" dirty="0" err="1">
                <a:solidFill>
                  <a:schemeClr val="bg1"/>
                </a:solidFill>
                <a:cs typeface="Times New Roman" panose="02020603050405020304" pitchFamily="18" charset="0"/>
              </a:rPr>
              <a:t>Dâng</a:t>
            </a:r>
            <a:r>
              <a:rPr lang="en-US" sz="5400" dirty="0">
                <a:solidFill>
                  <a:schemeClr val="bg1"/>
                </a:solidFill>
                <a:cs typeface="Times New Roman" panose="02020603050405020304" pitchFamily="18" charset="0"/>
              </a:rPr>
              <a:t> </a:t>
            </a:r>
            <a:r>
              <a:rPr lang="en-US" sz="5400" dirty="0" err="1">
                <a:solidFill>
                  <a:schemeClr val="bg1"/>
                </a:solidFill>
                <a:cs typeface="Times New Roman" panose="02020603050405020304" pitchFamily="18" charset="0"/>
              </a:rPr>
              <a:t>lên</a:t>
            </a:r>
            <a:r>
              <a:rPr lang="en-US" sz="5400" dirty="0">
                <a:solidFill>
                  <a:schemeClr val="bg1"/>
                </a:solidFill>
                <a:cs typeface="Times New Roman" panose="02020603050405020304" pitchFamily="18" charset="0"/>
              </a:rPr>
              <a:t> </a:t>
            </a:r>
            <a:r>
              <a:rPr lang="en-US" sz="5400" dirty="0" err="1">
                <a:solidFill>
                  <a:schemeClr val="bg1"/>
                </a:solidFill>
                <a:cs typeface="Times New Roman" panose="02020603050405020304" pitchFamily="18" charset="0"/>
              </a:rPr>
              <a:t>Chúa</a:t>
            </a:r>
            <a:r>
              <a:rPr lang="en-US" sz="5400" dirty="0">
                <a:solidFill>
                  <a:schemeClr val="bg1"/>
                </a:solidFill>
                <a:cs typeface="Times New Roman" panose="02020603050405020304" pitchFamily="18" charset="0"/>
              </a:rPr>
              <a:t> </a:t>
            </a:r>
            <a:r>
              <a:rPr lang="en-US" sz="5400" dirty="0" err="1">
                <a:solidFill>
                  <a:schemeClr val="bg1"/>
                </a:solidFill>
                <a:cs typeface="Times New Roman" panose="02020603050405020304" pitchFamily="18" charset="0"/>
              </a:rPr>
              <a:t>trọn</a:t>
            </a:r>
            <a:r>
              <a:rPr lang="en-US" sz="5400" dirty="0">
                <a:solidFill>
                  <a:schemeClr val="bg1"/>
                </a:solidFill>
                <a:cs typeface="Times New Roman" panose="02020603050405020304" pitchFamily="18" charset="0"/>
              </a:rPr>
              <a:t> </a:t>
            </a:r>
            <a:r>
              <a:rPr lang="en-US" sz="5400" dirty="0" err="1">
                <a:solidFill>
                  <a:schemeClr val="bg1"/>
                </a:solidFill>
                <a:cs typeface="Times New Roman" panose="02020603050405020304" pitchFamily="18" charset="0"/>
              </a:rPr>
              <a:t>tấm</a:t>
            </a:r>
            <a:r>
              <a:rPr lang="en-US" sz="5400" dirty="0">
                <a:solidFill>
                  <a:schemeClr val="bg1"/>
                </a:solidFill>
                <a:cs typeface="Times New Roman" panose="02020603050405020304" pitchFamily="18" charset="0"/>
              </a:rPr>
              <a:t> </a:t>
            </a:r>
            <a:r>
              <a:rPr lang="en-US" sz="5400" dirty="0" err="1">
                <a:solidFill>
                  <a:schemeClr val="bg1"/>
                </a:solidFill>
                <a:cs typeface="Times New Roman" panose="02020603050405020304" pitchFamily="18" charset="0"/>
              </a:rPr>
              <a:t>lòng</a:t>
            </a:r>
            <a:r>
              <a:rPr lang="en-US" sz="5400" dirty="0">
                <a:solidFill>
                  <a:schemeClr val="bg1"/>
                </a:solidFill>
                <a:cs typeface="Times New Roman" panose="02020603050405020304" pitchFamily="18" charset="0"/>
              </a:rPr>
              <a:t> con. </a:t>
            </a:r>
            <a:endParaRPr lang="en-US" sz="5400" b="0" dirty="0">
              <a:solidFill>
                <a:schemeClr val="bg1"/>
              </a:solidFill>
              <a:latin typeface="+mj-lt"/>
              <a:cs typeface="Times New Roman" pitchFamily="18" charset="0"/>
            </a:endParaRPr>
          </a:p>
        </p:txBody>
      </p:sp>
    </p:spTree>
    <p:extLst>
      <p:ext uri="{BB962C8B-B14F-4D97-AF65-F5344CB8AC3E}">
        <p14:creationId xmlns:p14="http://schemas.microsoft.com/office/powerpoint/2010/main" val="25614468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a:xfrm>
            <a:off x="685800" y="1598613"/>
            <a:ext cx="7772400" cy="1101725"/>
          </a:xfrm>
        </p:spPr>
        <p:txBody>
          <a:bodyPr/>
          <a:lstStyle/>
          <a:p>
            <a:pPr eaLnBrk="1" hangingPunct="1"/>
            <a:br>
              <a:rPr lang="en-US" b="0">
                <a:effectLst/>
                <a:latin typeface="+mj-lt"/>
              </a:rPr>
            </a:br>
            <a:endParaRPr lang="en-US" b="0">
              <a:effectLst/>
              <a:latin typeface="+mj-lt"/>
            </a:endParaRPr>
          </a:p>
        </p:txBody>
      </p:sp>
      <p:sp>
        <p:nvSpPr>
          <p:cNvPr id="18435" name="Rectangle 3"/>
          <p:cNvSpPr>
            <a:spLocks noGrp="1" noChangeArrowheads="1"/>
          </p:cNvSpPr>
          <p:nvPr>
            <p:ph type="subTitle" idx="1"/>
          </p:nvPr>
        </p:nvSpPr>
        <p:spPr>
          <a:xfrm>
            <a:off x="0" y="0"/>
            <a:ext cx="9144000" cy="5143500"/>
          </a:xfrm>
          <a:solidFill>
            <a:schemeClr val="tx1"/>
          </a:solidFill>
        </p:spPr>
        <p:txBody>
          <a:bodyPr/>
          <a:lstStyle/>
          <a:p>
            <a:pPr eaLnBrk="1" hangingPunct="1">
              <a:lnSpc>
                <a:spcPct val="105000"/>
              </a:lnSpc>
            </a:pPr>
            <a:endParaRPr lang="en-US" sz="2800" b="1">
              <a:solidFill>
                <a:srgbClr val="FFFF00"/>
              </a:solidFill>
              <a:latin typeface="Times New Roman" pitchFamily="18" charset="0"/>
              <a:cs typeface="Times New Roman" pitchFamily="18" charset="0"/>
            </a:endParaRPr>
          </a:p>
        </p:txBody>
      </p:sp>
      <p:sp>
        <p:nvSpPr>
          <p:cNvPr id="18436" name="Rectangle 4"/>
          <p:cNvSpPr>
            <a:spLocks noChangeArrowheads="1"/>
          </p:cNvSpPr>
          <p:nvPr/>
        </p:nvSpPr>
        <p:spPr bwMode="auto">
          <a:xfrm>
            <a:off x="3524250" y="17463"/>
            <a:ext cx="3127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  </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Tree>
    <p:extLst>
      <p:ext uri="{BB962C8B-B14F-4D97-AF65-F5344CB8AC3E}">
        <p14:creationId xmlns:p14="http://schemas.microsoft.com/office/powerpoint/2010/main" val="20989054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362" y="880765"/>
            <a:ext cx="9144000" cy="3077766"/>
          </a:xfrm>
          <a:prstGeom prst="rect">
            <a:avLst/>
          </a:prstGeom>
        </p:spPr>
        <p:txBody>
          <a:bodyPr wrap="square">
            <a:spAutoFit/>
          </a:bodyPr>
          <a:lstStyle/>
          <a:p>
            <a:pPr algn="ctr"/>
            <a:r>
              <a:rPr lang="en-US" sz="5400" b="0" dirty="0" err="1">
                <a:solidFill>
                  <a:srgbClr val="FFFF00"/>
                </a:solidFill>
                <a:latin typeface="+mj-lt"/>
              </a:rPr>
              <a:t>Ca</a:t>
            </a:r>
            <a:r>
              <a:rPr lang="en-US" sz="5400" b="0" dirty="0">
                <a:solidFill>
                  <a:srgbClr val="FFFF00"/>
                </a:solidFill>
                <a:latin typeface="+mj-lt"/>
              </a:rPr>
              <a:t> </a:t>
            </a:r>
            <a:r>
              <a:rPr lang="en-US" sz="5400" b="0" dirty="0" err="1">
                <a:solidFill>
                  <a:srgbClr val="FFFF00"/>
                </a:solidFill>
                <a:latin typeface="+mj-lt"/>
              </a:rPr>
              <a:t>Nguyện</a:t>
            </a:r>
            <a:r>
              <a:rPr lang="en-US" sz="5400" b="0" dirty="0">
                <a:solidFill>
                  <a:srgbClr val="FFFF00"/>
                </a:solidFill>
                <a:latin typeface="+mj-lt"/>
              </a:rPr>
              <a:t> </a:t>
            </a:r>
            <a:r>
              <a:rPr lang="en-US" sz="5400" b="0" dirty="0" err="1">
                <a:solidFill>
                  <a:srgbClr val="FFFF00"/>
                </a:solidFill>
                <a:latin typeface="+mj-lt"/>
              </a:rPr>
              <a:t>Hiệp</a:t>
            </a:r>
            <a:r>
              <a:rPr lang="en-US" sz="5400" b="0" dirty="0">
                <a:solidFill>
                  <a:srgbClr val="FFFF00"/>
                </a:solidFill>
                <a:latin typeface="+mj-lt"/>
              </a:rPr>
              <a:t> </a:t>
            </a:r>
            <a:r>
              <a:rPr lang="en-US" sz="5400" b="0" dirty="0" err="1">
                <a:solidFill>
                  <a:srgbClr val="FFFF00"/>
                </a:solidFill>
                <a:latin typeface="+mj-lt"/>
              </a:rPr>
              <a:t>Lễ</a:t>
            </a:r>
            <a:endParaRPr lang="en-US" sz="5400" b="0" dirty="0">
              <a:solidFill>
                <a:srgbClr val="FFFF00"/>
              </a:solidFill>
              <a:latin typeface="+mj-lt"/>
            </a:endParaRPr>
          </a:p>
          <a:p>
            <a:pPr algn="ctr"/>
            <a:r>
              <a:rPr lang="en-US" sz="9600" b="0" dirty="0" err="1">
                <a:solidFill>
                  <a:srgbClr val="FFFF00"/>
                </a:solidFill>
                <a:latin typeface="+mj-lt"/>
              </a:rPr>
              <a:t>Trông</a:t>
            </a:r>
            <a:r>
              <a:rPr lang="en-US" sz="9600" b="0" dirty="0">
                <a:solidFill>
                  <a:srgbClr val="FFFF00"/>
                </a:solidFill>
                <a:latin typeface="+mj-lt"/>
              </a:rPr>
              <a:t> </a:t>
            </a:r>
            <a:r>
              <a:rPr lang="en-US" sz="9600" b="0" dirty="0" err="1">
                <a:solidFill>
                  <a:srgbClr val="FFFF00"/>
                </a:solidFill>
                <a:latin typeface="+mj-lt"/>
              </a:rPr>
              <a:t>Đợi</a:t>
            </a:r>
            <a:r>
              <a:rPr lang="en-US" sz="9600" b="0" dirty="0">
                <a:solidFill>
                  <a:srgbClr val="FFFF00"/>
                </a:solidFill>
                <a:latin typeface="+mj-lt"/>
              </a:rPr>
              <a:t> </a:t>
            </a:r>
            <a:br>
              <a:rPr lang="en-US" b="0" dirty="0">
                <a:solidFill>
                  <a:srgbClr val="FFFF00"/>
                </a:solidFill>
                <a:latin typeface="+mj-lt"/>
              </a:rPr>
            </a:br>
            <a:r>
              <a:rPr lang="en-US" sz="4400" b="0" i="1" dirty="0" err="1">
                <a:solidFill>
                  <a:schemeClr val="bg1"/>
                </a:solidFill>
                <a:latin typeface="+mj-lt"/>
              </a:rPr>
              <a:t>Văn</a:t>
            </a:r>
            <a:r>
              <a:rPr lang="en-US" sz="4400" b="0" i="1" dirty="0">
                <a:solidFill>
                  <a:schemeClr val="bg1"/>
                </a:solidFill>
                <a:latin typeface="+mj-lt"/>
              </a:rPr>
              <a:t> Khoa</a:t>
            </a:r>
            <a:endParaRPr lang="en-US" b="0" i="1" dirty="0">
              <a:solidFill>
                <a:schemeClr val="bg1"/>
              </a:solidFill>
              <a:latin typeface="+mj-lt"/>
            </a:endParaRPr>
          </a:p>
        </p:txBody>
      </p:sp>
    </p:spTree>
    <p:extLst>
      <p:ext uri="{BB962C8B-B14F-4D97-AF65-F5344CB8AC3E}">
        <p14:creationId xmlns:p14="http://schemas.microsoft.com/office/powerpoint/2010/main" val="19621597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3"/>
          <p:cNvSpPr>
            <a:spLocks noGrp="1" noChangeArrowheads="1"/>
          </p:cNvSpPr>
          <p:nvPr>
            <p:ph type="subTitle" idx="1"/>
          </p:nvPr>
        </p:nvSpPr>
        <p:spPr>
          <a:xfrm>
            <a:off x="0" y="0"/>
            <a:ext cx="9144000" cy="5143500"/>
          </a:xfrm>
        </p:spPr>
        <p:txBody>
          <a:bodyPr/>
          <a:lstStyle/>
          <a:p>
            <a:pPr algn="just">
              <a:lnSpc>
                <a:spcPct val="140000"/>
              </a:lnSpc>
            </a:pPr>
            <a:r>
              <a:rPr lang="en-US" sz="4000" b="0" u="sng" dirty="0">
                <a:solidFill>
                  <a:srgbClr val="FFFF00"/>
                </a:solidFill>
                <a:effectLst/>
                <a:latin typeface="+mj-lt"/>
                <a:cs typeface="Times New Roman" pitchFamily="18" charset="0"/>
              </a:rPr>
              <a:t>Tk1:</a:t>
            </a:r>
            <a:r>
              <a:rPr lang="en-US" sz="4000" b="0" dirty="0">
                <a:solidFill>
                  <a:srgbClr val="420042"/>
                </a:solidFill>
                <a:effectLst/>
                <a:latin typeface="+mj-lt"/>
                <a:cs typeface="Times New Roman" pitchFamily="18" charset="0"/>
              </a:rPr>
              <a:t> </a:t>
            </a:r>
            <a:r>
              <a:rPr lang="en-US" sz="4000" b="0" dirty="0" err="1">
                <a:solidFill>
                  <a:schemeClr val="bg1"/>
                </a:solidFill>
                <a:effectLst/>
                <a:latin typeface="+mj-lt"/>
                <a:cs typeface="Times New Roman" pitchFamily="18" charset="0"/>
              </a:rPr>
              <a:t>Chúa</a:t>
            </a:r>
            <a:r>
              <a:rPr lang="en-US" sz="4000" b="0" dirty="0">
                <a:solidFill>
                  <a:schemeClr val="bg1"/>
                </a:solidFill>
                <a:effectLst/>
                <a:latin typeface="+mj-lt"/>
                <a:cs typeface="Times New Roman" pitchFamily="18" charset="0"/>
              </a:rPr>
              <a:t> </a:t>
            </a:r>
            <a:r>
              <a:rPr lang="vi-VN" sz="4000" b="0" dirty="0">
                <a:solidFill>
                  <a:schemeClr val="bg1"/>
                </a:solidFill>
                <a:effectLst/>
                <a:latin typeface="+mj-lt"/>
                <a:cs typeface="Times New Roman" pitchFamily="18" charset="0"/>
              </a:rPr>
              <a:t>ơ</a:t>
            </a:r>
            <a:r>
              <a:rPr lang="en-US" sz="4000" b="0" dirty="0" err="1">
                <a:solidFill>
                  <a:schemeClr val="bg1"/>
                </a:solidFill>
                <a:effectLst/>
                <a:latin typeface="+mj-lt"/>
                <a:cs typeface="Times New Roman" pitchFamily="18" charset="0"/>
              </a:rPr>
              <a:t>i</a:t>
            </a:r>
            <a:r>
              <a:rPr lang="en-US" sz="4000" b="0" dirty="0">
                <a:solidFill>
                  <a:schemeClr val="bg1"/>
                </a:solidFill>
                <a:effectLst/>
                <a:latin typeface="+mj-lt"/>
                <a:cs typeface="Times New Roman" pitchFamily="18" charset="0"/>
              </a:rPr>
              <a:t>! </a:t>
            </a:r>
            <a:r>
              <a:rPr lang="en-US" sz="4000" b="0" dirty="0" err="1">
                <a:solidFill>
                  <a:schemeClr val="bg1"/>
                </a:solidFill>
                <a:effectLst/>
                <a:latin typeface="+mj-lt"/>
                <a:cs typeface="Times New Roman" pitchFamily="18" charset="0"/>
              </a:rPr>
              <a:t>Tâm</a:t>
            </a:r>
            <a:r>
              <a:rPr lang="en-US" sz="4000" b="0" dirty="0">
                <a:solidFill>
                  <a:schemeClr val="bg1"/>
                </a:solidFill>
                <a:effectLst/>
                <a:latin typeface="+mj-lt"/>
                <a:cs typeface="Times New Roman" pitchFamily="18" charset="0"/>
              </a:rPr>
              <a:t> </a:t>
            </a:r>
            <a:r>
              <a:rPr lang="en-US" sz="4000" b="0" dirty="0" err="1">
                <a:solidFill>
                  <a:schemeClr val="bg1"/>
                </a:solidFill>
                <a:effectLst/>
                <a:latin typeface="+mj-lt"/>
                <a:cs typeface="Times New Roman" pitchFamily="18" charset="0"/>
              </a:rPr>
              <a:t>hồn</a:t>
            </a:r>
            <a:r>
              <a:rPr lang="en-US" sz="4000" b="0" dirty="0">
                <a:solidFill>
                  <a:schemeClr val="bg1"/>
                </a:solidFill>
                <a:effectLst/>
                <a:latin typeface="+mj-lt"/>
                <a:cs typeface="Times New Roman" pitchFamily="18" charset="0"/>
              </a:rPr>
              <a:t> con </a:t>
            </a:r>
            <a:r>
              <a:rPr lang="en-US" sz="4000" b="0" dirty="0" err="1">
                <a:solidFill>
                  <a:schemeClr val="bg1"/>
                </a:solidFill>
                <a:effectLst/>
                <a:latin typeface="+mj-lt"/>
                <a:cs typeface="Times New Roman" pitchFamily="18" charset="0"/>
              </a:rPr>
              <a:t>đây</a:t>
            </a:r>
            <a:r>
              <a:rPr lang="en-US" sz="4000" b="0" dirty="0">
                <a:solidFill>
                  <a:schemeClr val="bg1"/>
                </a:solidFill>
                <a:effectLst/>
                <a:latin typeface="+mj-lt"/>
                <a:cs typeface="Times New Roman" pitchFamily="18" charset="0"/>
              </a:rPr>
              <a:t> </a:t>
            </a:r>
            <a:r>
              <a:rPr lang="en-US" sz="4000" b="0" dirty="0" err="1">
                <a:solidFill>
                  <a:schemeClr val="bg1"/>
                </a:solidFill>
                <a:effectLst/>
                <a:latin typeface="+mj-lt"/>
                <a:cs typeface="Times New Roman" pitchFamily="18" charset="0"/>
              </a:rPr>
              <a:t>mong</a:t>
            </a:r>
            <a:r>
              <a:rPr lang="en-US" sz="4000" b="0" dirty="0">
                <a:solidFill>
                  <a:schemeClr val="bg1"/>
                </a:solidFill>
                <a:effectLst/>
                <a:latin typeface="+mj-lt"/>
                <a:cs typeface="Times New Roman" pitchFamily="18" charset="0"/>
              </a:rPr>
              <a:t> </a:t>
            </a:r>
            <a:r>
              <a:rPr lang="en-US" sz="4000" b="0" dirty="0" err="1">
                <a:solidFill>
                  <a:schemeClr val="bg1"/>
                </a:solidFill>
                <a:effectLst/>
                <a:latin typeface="+mj-lt"/>
                <a:cs typeface="Times New Roman" pitchFamily="18" charset="0"/>
              </a:rPr>
              <a:t>chờ</a:t>
            </a:r>
            <a:r>
              <a:rPr lang="en-US" sz="4000" b="0" dirty="0">
                <a:solidFill>
                  <a:schemeClr val="bg1"/>
                </a:solidFill>
                <a:effectLst/>
                <a:latin typeface="+mj-lt"/>
                <a:cs typeface="Times New Roman" pitchFamily="18" charset="0"/>
              </a:rPr>
              <a:t> tin </a:t>
            </a:r>
            <a:r>
              <a:rPr lang="en-US" sz="4000" b="0" dirty="0" err="1">
                <a:solidFill>
                  <a:schemeClr val="bg1"/>
                </a:solidFill>
                <a:effectLst/>
                <a:latin typeface="+mj-lt"/>
                <a:cs typeface="Times New Roman" pitchFamily="18" charset="0"/>
              </a:rPr>
              <a:t>vui</a:t>
            </a:r>
            <a:r>
              <a:rPr lang="en-US" sz="4000" b="0" dirty="0">
                <a:solidFill>
                  <a:schemeClr val="bg1"/>
                </a:solidFill>
                <a:effectLst/>
                <a:latin typeface="+mj-lt"/>
                <a:cs typeface="Times New Roman" pitchFamily="18" charset="0"/>
              </a:rPr>
              <a:t>. </a:t>
            </a:r>
            <a:r>
              <a:rPr lang="en-US" sz="4000" b="0" dirty="0" err="1">
                <a:solidFill>
                  <a:schemeClr val="bg1"/>
                </a:solidFill>
                <a:effectLst/>
                <a:latin typeface="+mj-lt"/>
                <a:cs typeface="Times New Roman" pitchFamily="18" charset="0"/>
              </a:rPr>
              <a:t>Chúa</a:t>
            </a:r>
            <a:r>
              <a:rPr lang="en-US" sz="4000" b="0" dirty="0">
                <a:solidFill>
                  <a:schemeClr val="bg1"/>
                </a:solidFill>
                <a:effectLst/>
                <a:latin typeface="+mj-lt"/>
                <a:cs typeface="Times New Roman" pitchFamily="18" charset="0"/>
              </a:rPr>
              <a:t> </a:t>
            </a:r>
            <a:r>
              <a:rPr lang="vi-VN" sz="4000" b="0" dirty="0">
                <a:solidFill>
                  <a:schemeClr val="bg1"/>
                </a:solidFill>
                <a:effectLst/>
                <a:latin typeface="+mj-lt"/>
                <a:cs typeface="Times New Roman" pitchFamily="18" charset="0"/>
              </a:rPr>
              <a:t>ơ</a:t>
            </a:r>
            <a:r>
              <a:rPr lang="en-US" sz="4000" b="0" dirty="0" err="1">
                <a:solidFill>
                  <a:schemeClr val="bg1"/>
                </a:solidFill>
                <a:effectLst/>
                <a:latin typeface="+mj-lt"/>
                <a:cs typeface="Times New Roman" pitchFamily="18" charset="0"/>
              </a:rPr>
              <a:t>i</a:t>
            </a:r>
            <a:r>
              <a:rPr lang="en-US" sz="4000" b="0" dirty="0">
                <a:solidFill>
                  <a:schemeClr val="bg1"/>
                </a:solidFill>
                <a:effectLst/>
                <a:latin typeface="+mj-lt"/>
                <a:cs typeface="Times New Roman" pitchFamily="18" charset="0"/>
              </a:rPr>
              <a:t>! </a:t>
            </a:r>
            <a:r>
              <a:rPr lang="en-US" sz="4000" b="0" dirty="0" err="1">
                <a:solidFill>
                  <a:schemeClr val="bg1"/>
                </a:solidFill>
                <a:effectLst/>
                <a:latin typeface="+mj-lt"/>
                <a:cs typeface="Times New Roman" pitchFamily="18" charset="0"/>
              </a:rPr>
              <a:t>Tâm</a:t>
            </a:r>
            <a:r>
              <a:rPr lang="en-US" sz="4000" b="0" dirty="0">
                <a:solidFill>
                  <a:schemeClr val="bg1"/>
                </a:solidFill>
                <a:effectLst/>
                <a:latin typeface="+mj-lt"/>
                <a:cs typeface="Times New Roman" pitchFamily="18" charset="0"/>
              </a:rPr>
              <a:t> </a:t>
            </a:r>
            <a:r>
              <a:rPr lang="en-US" sz="4000" b="0" dirty="0" err="1">
                <a:solidFill>
                  <a:schemeClr val="bg1"/>
                </a:solidFill>
                <a:effectLst/>
                <a:latin typeface="+mj-lt"/>
                <a:cs typeface="Times New Roman" pitchFamily="18" charset="0"/>
              </a:rPr>
              <a:t>tình</a:t>
            </a:r>
            <a:r>
              <a:rPr lang="en-US" sz="4000" b="0" dirty="0">
                <a:solidFill>
                  <a:schemeClr val="bg1"/>
                </a:solidFill>
                <a:effectLst/>
                <a:latin typeface="+mj-lt"/>
                <a:cs typeface="Times New Roman" pitchFamily="18" charset="0"/>
              </a:rPr>
              <a:t> con </a:t>
            </a:r>
            <a:r>
              <a:rPr lang="en-US" sz="4000" b="0" dirty="0" err="1">
                <a:solidFill>
                  <a:schemeClr val="bg1"/>
                </a:solidFill>
                <a:effectLst/>
                <a:latin typeface="+mj-lt"/>
                <a:cs typeface="Times New Roman" pitchFamily="18" charset="0"/>
              </a:rPr>
              <a:t>đây</a:t>
            </a:r>
            <a:r>
              <a:rPr lang="en-US" sz="4000" b="0" dirty="0">
                <a:solidFill>
                  <a:schemeClr val="bg1"/>
                </a:solidFill>
                <a:effectLst/>
                <a:latin typeface="+mj-lt"/>
                <a:cs typeface="Times New Roman" pitchFamily="18" charset="0"/>
              </a:rPr>
              <a:t> </a:t>
            </a:r>
            <a:r>
              <a:rPr lang="en-US" sz="4000" b="0" dirty="0" err="1">
                <a:solidFill>
                  <a:schemeClr val="bg1"/>
                </a:solidFill>
                <a:effectLst/>
                <a:latin typeface="+mj-lt"/>
                <a:cs typeface="Times New Roman" pitchFamily="18" charset="0"/>
              </a:rPr>
              <a:t>xin</a:t>
            </a:r>
            <a:r>
              <a:rPr lang="en-US" sz="4000" b="0" dirty="0">
                <a:solidFill>
                  <a:schemeClr val="bg1"/>
                </a:solidFill>
                <a:effectLst/>
                <a:latin typeface="+mj-lt"/>
                <a:cs typeface="Times New Roman" pitchFamily="18" charset="0"/>
              </a:rPr>
              <a:t> </a:t>
            </a:r>
            <a:r>
              <a:rPr lang="en-US" sz="4000" b="0" dirty="0" err="1">
                <a:solidFill>
                  <a:schemeClr val="bg1"/>
                </a:solidFill>
                <a:effectLst/>
                <a:latin typeface="+mj-lt"/>
                <a:cs typeface="Times New Roman" pitchFamily="18" charset="0"/>
              </a:rPr>
              <a:t>hiến</a:t>
            </a:r>
            <a:r>
              <a:rPr lang="en-US" sz="4000" b="0" dirty="0">
                <a:solidFill>
                  <a:schemeClr val="bg1"/>
                </a:solidFill>
                <a:effectLst/>
                <a:latin typeface="+mj-lt"/>
                <a:cs typeface="Times New Roman" pitchFamily="18" charset="0"/>
              </a:rPr>
              <a:t> </a:t>
            </a:r>
            <a:r>
              <a:rPr lang="en-US" sz="4000" b="0" dirty="0" err="1">
                <a:solidFill>
                  <a:schemeClr val="bg1"/>
                </a:solidFill>
                <a:effectLst/>
                <a:latin typeface="+mj-lt"/>
                <a:cs typeface="Times New Roman" pitchFamily="18" charset="0"/>
              </a:rPr>
              <a:t>dâng</a:t>
            </a:r>
            <a:r>
              <a:rPr lang="en-US" sz="4000" b="0" dirty="0">
                <a:solidFill>
                  <a:schemeClr val="bg1"/>
                </a:solidFill>
                <a:effectLst/>
                <a:latin typeface="+mj-lt"/>
                <a:cs typeface="Times New Roman" pitchFamily="18" charset="0"/>
              </a:rPr>
              <a:t> </a:t>
            </a:r>
            <a:r>
              <a:rPr lang="en-US" sz="4000" b="0" dirty="0" err="1">
                <a:solidFill>
                  <a:schemeClr val="bg1"/>
                </a:solidFill>
                <a:effectLst/>
                <a:latin typeface="+mj-lt"/>
                <a:cs typeface="Times New Roman" pitchFamily="18" charset="0"/>
              </a:rPr>
              <a:t>lên</a:t>
            </a:r>
            <a:r>
              <a:rPr lang="en-US" sz="4000" b="0" dirty="0">
                <a:solidFill>
                  <a:schemeClr val="bg1"/>
                </a:solidFill>
                <a:effectLst/>
                <a:latin typeface="+mj-lt"/>
                <a:cs typeface="Times New Roman" pitchFamily="18" charset="0"/>
              </a:rPr>
              <a:t>. </a:t>
            </a:r>
            <a:r>
              <a:rPr lang="en-US" sz="4000" b="0" dirty="0" err="1">
                <a:solidFill>
                  <a:schemeClr val="bg1"/>
                </a:solidFill>
                <a:effectLst/>
                <a:latin typeface="+mj-lt"/>
                <a:cs typeface="Times New Roman" pitchFamily="18" charset="0"/>
              </a:rPr>
              <a:t>Tháng</a:t>
            </a:r>
            <a:r>
              <a:rPr lang="en-US" sz="4000" b="0" dirty="0">
                <a:solidFill>
                  <a:schemeClr val="bg1"/>
                </a:solidFill>
                <a:effectLst/>
                <a:latin typeface="+mj-lt"/>
                <a:cs typeface="Times New Roman" pitchFamily="18" charset="0"/>
              </a:rPr>
              <a:t> </a:t>
            </a:r>
            <a:r>
              <a:rPr lang="en-US" sz="4000" b="0" dirty="0" err="1">
                <a:solidFill>
                  <a:schemeClr val="bg1"/>
                </a:solidFill>
                <a:effectLst/>
                <a:latin typeface="+mj-lt"/>
                <a:cs typeface="Times New Roman" pitchFamily="18" charset="0"/>
              </a:rPr>
              <a:t>ngày</a:t>
            </a:r>
            <a:r>
              <a:rPr lang="en-US" sz="4000" b="0" dirty="0">
                <a:solidFill>
                  <a:schemeClr val="bg1"/>
                </a:solidFill>
                <a:effectLst/>
                <a:latin typeface="+mj-lt"/>
                <a:cs typeface="Times New Roman" pitchFamily="18" charset="0"/>
              </a:rPr>
              <a:t> </a:t>
            </a:r>
            <a:r>
              <a:rPr lang="en-US" sz="4000" b="0" dirty="0" err="1">
                <a:solidFill>
                  <a:schemeClr val="bg1"/>
                </a:solidFill>
                <a:effectLst/>
                <a:latin typeface="+mj-lt"/>
                <a:cs typeface="Times New Roman" pitchFamily="18" charset="0"/>
              </a:rPr>
              <a:t>còn</a:t>
            </a:r>
            <a:r>
              <a:rPr lang="en-US" sz="4000" b="0" dirty="0">
                <a:solidFill>
                  <a:schemeClr val="bg1"/>
                </a:solidFill>
                <a:effectLst/>
                <a:latin typeface="+mj-lt"/>
                <a:cs typeface="Times New Roman" pitchFamily="18" charset="0"/>
              </a:rPr>
              <a:t> </a:t>
            </a:r>
            <a:r>
              <a:rPr lang="en-US" sz="4000" b="0" dirty="0" err="1">
                <a:solidFill>
                  <a:schemeClr val="bg1"/>
                </a:solidFill>
                <a:effectLst/>
                <a:latin typeface="+mj-lt"/>
                <a:cs typeface="Times New Roman" pitchFamily="18" charset="0"/>
              </a:rPr>
              <a:t>trôi</a:t>
            </a:r>
            <a:r>
              <a:rPr lang="en-US" sz="4000" b="0" dirty="0">
                <a:solidFill>
                  <a:schemeClr val="bg1"/>
                </a:solidFill>
                <a:effectLst/>
                <a:latin typeface="+mj-lt"/>
                <a:cs typeface="Times New Roman" pitchFamily="18" charset="0"/>
              </a:rPr>
              <a:t> </a:t>
            </a:r>
            <a:r>
              <a:rPr lang="en-US" sz="4000" b="0" dirty="0" err="1">
                <a:solidFill>
                  <a:schemeClr val="bg1"/>
                </a:solidFill>
                <a:effectLst/>
                <a:latin typeface="+mj-lt"/>
                <a:cs typeface="Times New Roman" pitchFamily="18" charset="0"/>
              </a:rPr>
              <a:t>mãi</a:t>
            </a:r>
            <a:r>
              <a:rPr lang="en-US" sz="4000" b="0" dirty="0">
                <a:solidFill>
                  <a:schemeClr val="bg1"/>
                </a:solidFill>
                <a:effectLst/>
                <a:latin typeface="+mj-lt"/>
                <a:cs typeface="Times New Roman" pitchFamily="18" charset="0"/>
              </a:rPr>
              <a:t> </a:t>
            </a:r>
            <a:r>
              <a:rPr lang="en-US" sz="4000" b="0" dirty="0" err="1">
                <a:solidFill>
                  <a:schemeClr val="bg1"/>
                </a:solidFill>
                <a:effectLst/>
                <a:latin typeface="+mj-lt"/>
                <a:cs typeface="Times New Roman" pitchFamily="18" charset="0"/>
              </a:rPr>
              <a:t>mãi</a:t>
            </a:r>
            <a:r>
              <a:rPr lang="en-US" sz="4000" b="0" dirty="0">
                <a:solidFill>
                  <a:schemeClr val="bg1"/>
                </a:solidFill>
                <a:effectLst/>
                <a:latin typeface="+mj-lt"/>
                <a:cs typeface="Times New Roman" pitchFamily="18" charset="0"/>
              </a:rPr>
              <a:t>, </a:t>
            </a:r>
            <a:r>
              <a:rPr lang="en-US" sz="4000" b="0" dirty="0" err="1">
                <a:solidFill>
                  <a:schemeClr val="bg1"/>
                </a:solidFill>
                <a:effectLst/>
                <a:latin typeface="+mj-lt"/>
                <a:cs typeface="Times New Roman" pitchFamily="18" charset="0"/>
              </a:rPr>
              <a:t>trôi</a:t>
            </a:r>
            <a:r>
              <a:rPr lang="en-US" sz="4000" b="0" dirty="0">
                <a:solidFill>
                  <a:schemeClr val="bg1"/>
                </a:solidFill>
                <a:effectLst/>
                <a:latin typeface="+mj-lt"/>
                <a:cs typeface="Times New Roman" pitchFamily="18" charset="0"/>
              </a:rPr>
              <a:t> </a:t>
            </a:r>
            <a:r>
              <a:rPr lang="en-US" sz="4000" b="0" dirty="0" err="1">
                <a:solidFill>
                  <a:schemeClr val="bg1"/>
                </a:solidFill>
                <a:effectLst/>
                <a:latin typeface="+mj-lt"/>
                <a:cs typeface="Times New Roman" pitchFamily="18" charset="0"/>
              </a:rPr>
              <a:t>hoài</a:t>
            </a:r>
            <a:r>
              <a:rPr lang="en-US" sz="4000" b="0" dirty="0">
                <a:solidFill>
                  <a:schemeClr val="bg1"/>
                </a:solidFill>
                <a:effectLst/>
                <a:latin typeface="+mj-lt"/>
                <a:cs typeface="Times New Roman" pitchFamily="18" charset="0"/>
              </a:rPr>
              <a:t> </a:t>
            </a:r>
            <a:r>
              <a:rPr lang="en-US" sz="4000" b="0" dirty="0" err="1">
                <a:solidFill>
                  <a:schemeClr val="bg1"/>
                </a:solidFill>
                <a:effectLst/>
                <a:latin typeface="+mj-lt"/>
                <a:cs typeface="Times New Roman" pitchFamily="18" charset="0"/>
              </a:rPr>
              <a:t>lòng</a:t>
            </a:r>
            <a:r>
              <a:rPr lang="en-US" sz="4000" b="0" dirty="0">
                <a:solidFill>
                  <a:schemeClr val="bg1"/>
                </a:solidFill>
                <a:effectLst/>
                <a:latin typeface="+mj-lt"/>
                <a:cs typeface="Times New Roman" pitchFamily="18" charset="0"/>
              </a:rPr>
              <a:t> con </a:t>
            </a:r>
            <a:r>
              <a:rPr lang="en-US" sz="4000" b="0" dirty="0" err="1">
                <a:solidFill>
                  <a:schemeClr val="bg1"/>
                </a:solidFill>
                <a:effectLst/>
                <a:latin typeface="+mj-lt"/>
                <a:cs typeface="Times New Roman" pitchFamily="18" charset="0"/>
              </a:rPr>
              <a:t>bỗng</a:t>
            </a:r>
            <a:r>
              <a:rPr lang="en-US" sz="4000" b="0" dirty="0">
                <a:solidFill>
                  <a:schemeClr val="bg1"/>
                </a:solidFill>
                <a:effectLst/>
                <a:latin typeface="+mj-lt"/>
                <a:cs typeface="Times New Roman" pitchFamily="18" charset="0"/>
              </a:rPr>
              <a:t> </a:t>
            </a:r>
            <a:r>
              <a:rPr lang="en-US" sz="4000" b="0" dirty="0" err="1">
                <a:solidFill>
                  <a:schemeClr val="bg1"/>
                </a:solidFill>
                <a:effectLst/>
                <a:latin typeface="+mj-lt"/>
                <a:cs typeface="Times New Roman" pitchFamily="18" charset="0"/>
              </a:rPr>
              <a:t>muốn</a:t>
            </a:r>
            <a:r>
              <a:rPr lang="en-US" sz="4000" b="0" dirty="0">
                <a:solidFill>
                  <a:schemeClr val="bg1"/>
                </a:solidFill>
                <a:effectLst/>
                <a:latin typeface="+mj-lt"/>
                <a:cs typeface="Times New Roman" pitchFamily="18" charset="0"/>
              </a:rPr>
              <a:t> </a:t>
            </a:r>
            <a:r>
              <a:rPr lang="en-US" sz="4000" b="0" dirty="0" err="1">
                <a:solidFill>
                  <a:schemeClr val="bg1"/>
                </a:solidFill>
                <a:effectLst/>
                <a:latin typeface="+mj-lt"/>
                <a:cs typeface="Times New Roman" pitchFamily="18" charset="0"/>
              </a:rPr>
              <a:t>khô</a:t>
            </a:r>
            <a:r>
              <a:rPr lang="en-US" sz="4000" b="0" dirty="0">
                <a:solidFill>
                  <a:schemeClr val="bg1"/>
                </a:solidFill>
                <a:effectLst/>
                <a:latin typeface="+mj-lt"/>
                <a:cs typeface="Times New Roman" pitchFamily="18" charset="0"/>
              </a:rPr>
              <a:t> </a:t>
            </a:r>
            <a:r>
              <a:rPr lang="en-US" sz="4000" b="0" dirty="0" err="1">
                <a:solidFill>
                  <a:schemeClr val="bg1"/>
                </a:solidFill>
                <a:effectLst/>
                <a:latin typeface="+mj-lt"/>
                <a:cs typeface="Times New Roman" pitchFamily="18" charset="0"/>
              </a:rPr>
              <a:t>cằn</a:t>
            </a:r>
            <a:r>
              <a:rPr lang="en-US" sz="4000" b="0" dirty="0">
                <a:solidFill>
                  <a:schemeClr val="bg1"/>
                </a:solidFill>
                <a:effectLst/>
                <a:latin typeface="+mj-lt"/>
                <a:cs typeface="Times New Roman" pitchFamily="18" charset="0"/>
              </a:rPr>
              <a:t> </a:t>
            </a:r>
            <a:r>
              <a:rPr lang="en-US" sz="4000" b="0" dirty="0" err="1">
                <a:solidFill>
                  <a:schemeClr val="bg1"/>
                </a:solidFill>
                <a:effectLst/>
                <a:latin typeface="+mj-lt"/>
                <a:cs typeface="Times New Roman" pitchFamily="18" charset="0"/>
              </a:rPr>
              <a:t>ch</a:t>
            </a:r>
            <a:r>
              <a:rPr lang="en-US" sz="4000" dirty="0" err="1">
                <a:solidFill>
                  <a:schemeClr val="bg1"/>
                </a:solidFill>
                <a:latin typeface="+mj-lt"/>
                <a:cs typeface="Times New Roman" pitchFamily="18" charset="0"/>
              </a:rPr>
              <a:t>ờ</a:t>
            </a:r>
            <a:r>
              <a:rPr lang="en-US" sz="4000" dirty="0">
                <a:solidFill>
                  <a:schemeClr val="bg1"/>
                </a:solidFill>
                <a:latin typeface="+mj-lt"/>
                <a:cs typeface="Times New Roman" pitchFamily="18" charset="0"/>
              </a:rPr>
              <a:t> m</a:t>
            </a:r>
            <a:r>
              <a:rPr lang="vi-VN" sz="4000" dirty="0">
                <a:solidFill>
                  <a:schemeClr val="bg1"/>
                </a:solidFill>
                <a:latin typeface="+mj-lt"/>
                <a:cs typeface="Times New Roman" pitchFamily="18" charset="0"/>
              </a:rPr>
              <a:t>ư</a:t>
            </a:r>
            <a:r>
              <a:rPr lang="en-US" sz="4000" dirty="0">
                <a:solidFill>
                  <a:schemeClr val="bg1"/>
                </a:solidFill>
                <a:latin typeface="+mj-lt"/>
                <a:cs typeface="Times New Roman" pitchFamily="18" charset="0"/>
              </a:rPr>
              <a:t>a t</a:t>
            </a:r>
            <a:r>
              <a:rPr lang="vi-VN" sz="4000" dirty="0">
                <a:solidFill>
                  <a:schemeClr val="bg1"/>
                </a:solidFill>
                <a:latin typeface="+mj-lt"/>
                <a:cs typeface="Times New Roman" pitchFamily="18" charset="0"/>
              </a:rPr>
              <a:t>ư</a:t>
            </a:r>
            <a:r>
              <a:rPr lang="en-US" sz="4000" dirty="0" err="1">
                <a:solidFill>
                  <a:schemeClr val="bg1"/>
                </a:solidFill>
                <a:latin typeface="+mj-lt"/>
                <a:cs typeface="Times New Roman" pitchFamily="18" charset="0"/>
              </a:rPr>
              <a:t>ới</a:t>
            </a:r>
            <a:r>
              <a:rPr lang="en-US" sz="4000" dirty="0">
                <a:solidFill>
                  <a:schemeClr val="bg1"/>
                </a:solidFill>
                <a:latin typeface="+mj-lt"/>
                <a:cs typeface="Times New Roman" pitchFamily="18" charset="0"/>
              </a:rPr>
              <a:t> n</a:t>
            </a:r>
            <a:r>
              <a:rPr lang="vi-VN" sz="4000" dirty="0">
                <a:solidFill>
                  <a:schemeClr val="bg1"/>
                </a:solidFill>
                <a:latin typeface="+mj-lt"/>
                <a:cs typeface="Times New Roman" pitchFamily="18" charset="0"/>
              </a:rPr>
              <a:t>ư</a:t>
            </a:r>
            <a:r>
              <a:rPr lang="en-US" sz="4000" dirty="0" err="1">
                <a:solidFill>
                  <a:schemeClr val="bg1"/>
                </a:solidFill>
                <a:latin typeface="+mj-lt"/>
                <a:cs typeface="Times New Roman" pitchFamily="18" charset="0"/>
              </a:rPr>
              <a:t>ớc</a:t>
            </a:r>
            <a:r>
              <a:rPr lang="en-US" sz="4000" dirty="0">
                <a:solidFill>
                  <a:schemeClr val="bg1"/>
                </a:solidFill>
                <a:latin typeface="+mj-lt"/>
                <a:cs typeface="Times New Roman" pitchFamily="18" charset="0"/>
              </a:rPr>
              <a:t> </a:t>
            </a:r>
            <a:r>
              <a:rPr lang="en-US" sz="4000" dirty="0" err="1">
                <a:solidFill>
                  <a:schemeClr val="bg1"/>
                </a:solidFill>
                <a:latin typeface="+mj-lt"/>
                <a:cs typeface="Times New Roman" pitchFamily="18" charset="0"/>
              </a:rPr>
              <a:t>cho</a:t>
            </a:r>
            <a:r>
              <a:rPr lang="en-US" sz="4000" dirty="0">
                <a:solidFill>
                  <a:schemeClr val="bg1"/>
                </a:solidFill>
                <a:latin typeface="+mj-lt"/>
                <a:cs typeface="Times New Roman" pitchFamily="18" charset="0"/>
              </a:rPr>
              <a:t> </a:t>
            </a:r>
            <a:r>
              <a:rPr lang="en-US" sz="4000" dirty="0" err="1">
                <a:solidFill>
                  <a:schemeClr val="bg1"/>
                </a:solidFill>
                <a:latin typeface="+mj-lt"/>
                <a:cs typeface="Times New Roman" pitchFamily="18" charset="0"/>
              </a:rPr>
              <a:t>đồng</a:t>
            </a:r>
            <a:r>
              <a:rPr lang="en-US" sz="4000" dirty="0">
                <a:solidFill>
                  <a:schemeClr val="bg1"/>
                </a:solidFill>
                <a:latin typeface="+mj-lt"/>
                <a:cs typeface="Times New Roman" pitchFamily="18" charset="0"/>
              </a:rPr>
              <a:t> </a:t>
            </a:r>
            <a:r>
              <a:rPr lang="en-US" sz="4000" dirty="0" err="1">
                <a:solidFill>
                  <a:schemeClr val="bg1"/>
                </a:solidFill>
                <a:latin typeface="+mj-lt"/>
                <a:cs typeface="Times New Roman" pitchFamily="18" charset="0"/>
              </a:rPr>
              <a:t>chờ</a:t>
            </a:r>
            <a:r>
              <a:rPr lang="en-US" sz="4000" dirty="0">
                <a:solidFill>
                  <a:schemeClr val="bg1"/>
                </a:solidFill>
                <a:latin typeface="+mj-lt"/>
                <a:cs typeface="Times New Roman" pitchFamily="18" charset="0"/>
              </a:rPr>
              <a:t> s</a:t>
            </a:r>
            <a:r>
              <a:rPr lang="vi-VN" sz="4000" dirty="0">
                <a:solidFill>
                  <a:schemeClr val="bg1"/>
                </a:solidFill>
                <a:latin typeface="+mj-lt"/>
                <a:cs typeface="Times New Roman" pitchFamily="18" charset="0"/>
              </a:rPr>
              <a:t>ư</a:t>
            </a:r>
            <a:r>
              <a:rPr lang="en-US" sz="4000" dirty="0" err="1">
                <a:solidFill>
                  <a:schemeClr val="bg1"/>
                </a:solidFill>
                <a:latin typeface="+mj-lt"/>
                <a:cs typeface="Times New Roman" pitchFamily="18" charset="0"/>
              </a:rPr>
              <a:t>ơng</a:t>
            </a:r>
            <a:r>
              <a:rPr lang="en-US" sz="4000" dirty="0">
                <a:solidFill>
                  <a:schemeClr val="bg1"/>
                </a:solidFill>
                <a:latin typeface="+mj-lt"/>
                <a:cs typeface="Times New Roman" pitchFamily="18" charset="0"/>
              </a:rPr>
              <a:t> </a:t>
            </a:r>
            <a:r>
              <a:rPr lang="en-US" sz="4000" dirty="0" err="1">
                <a:solidFill>
                  <a:schemeClr val="bg1"/>
                </a:solidFill>
                <a:latin typeface="+mj-lt"/>
                <a:cs typeface="Times New Roman" pitchFamily="18" charset="0"/>
              </a:rPr>
              <a:t>xuống</a:t>
            </a:r>
            <a:r>
              <a:rPr lang="en-US" sz="4000" dirty="0">
                <a:solidFill>
                  <a:schemeClr val="bg1"/>
                </a:solidFill>
                <a:latin typeface="+mj-lt"/>
                <a:cs typeface="Times New Roman" pitchFamily="18" charset="0"/>
              </a:rPr>
              <a:t> t</a:t>
            </a:r>
            <a:r>
              <a:rPr lang="vi-VN" sz="4000" dirty="0">
                <a:solidFill>
                  <a:schemeClr val="bg1"/>
                </a:solidFill>
                <a:latin typeface="+mj-lt"/>
                <a:cs typeface="Times New Roman" pitchFamily="18" charset="0"/>
              </a:rPr>
              <a:t>ư</a:t>
            </a:r>
            <a:r>
              <a:rPr lang="en-US" sz="4000" dirty="0" err="1">
                <a:solidFill>
                  <a:schemeClr val="bg1"/>
                </a:solidFill>
                <a:latin typeface="+mj-lt"/>
                <a:cs typeface="Times New Roman" pitchFamily="18" charset="0"/>
              </a:rPr>
              <a:t>ơi</a:t>
            </a:r>
            <a:r>
              <a:rPr lang="en-US" sz="4000" dirty="0">
                <a:solidFill>
                  <a:schemeClr val="bg1"/>
                </a:solidFill>
                <a:latin typeface="+mj-lt"/>
                <a:cs typeface="Times New Roman" pitchFamily="18" charset="0"/>
              </a:rPr>
              <a:t> </a:t>
            </a:r>
            <a:r>
              <a:rPr lang="en-US" sz="4000" dirty="0" err="1">
                <a:solidFill>
                  <a:schemeClr val="bg1"/>
                </a:solidFill>
                <a:latin typeface="+mj-lt"/>
                <a:cs typeface="Times New Roman" pitchFamily="18" charset="0"/>
              </a:rPr>
              <a:t>mát</a:t>
            </a:r>
            <a:r>
              <a:rPr lang="en-US" sz="4000" dirty="0">
                <a:solidFill>
                  <a:schemeClr val="bg1"/>
                </a:solidFill>
                <a:latin typeface="+mj-lt"/>
                <a:cs typeface="Times New Roman" pitchFamily="18" charset="0"/>
              </a:rPr>
              <a:t> </a:t>
            </a:r>
            <a:r>
              <a:rPr lang="en-US" sz="4000" dirty="0" err="1">
                <a:solidFill>
                  <a:schemeClr val="bg1"/>
                </a:solidFill>
                <a:latin typeface="+mj-lt"/>
                <a:cs typeface="Times New Roman" pitchFamily="18" charset="0"/>
              </a:rPr>
              <a:t>cây</a:t>
            </a:r>
            <a:r>
              <a:rPr lang="en-US" sz="4000" dirty="0">
                <a:solidFill>
                  <a:schemeClr val="bg1"/>
                </a:solidFill>
                <a:latin typeface="+mj-lt"/>
                <a:cs typeface="Times New Roman" pitchFamily="18" charset="0"/>
              </a:rPr>
              <a:t>. </a:t>
            </a:r>
            <a:endParaRPr lang="vi-VN" sz="4000" dirty="0">
              <a:solidFill>
                <a:schemeClr val="bg1"/>
              </a:solidFill>
              <a:latin typeface="+mj-lt"/>
              <a:cs typeface="Times New Roman" pitchFamily="18" charset="0"/>
            </a:endParaRPr>
          </a:p>
        </p:txBody>
      </p:sp>
    </p:spTree>
    <p:extLst>
      <p:ext uri="{BB962C8B-B14F-4D97-AF65-F5344CB8AC3E}">
        <p14:creationId xmlns:p14="http://schemas.microsoft.com/office/powerpoint/2010/main" val="11172173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a:xfrm>
            <a:off x="685800" y="1598613"/>
            <a:ext cx="7772400" cy="1101725"/>
          </a:xfrm>
        </p:spPr>
        <p:txBody>
          <a:bodyPr/>
          <a:lstStyle/>
          <a:p>
            <a:pPr eaLnBrk="1" hangingPunct="1"/>
            <a:br>
              <a:rPr lang="en-US" b="0">
                <a:effectLst/>
                <a:latin typeface="+mj-lt"/>
              </a:rPr>
            </a:br>
            <a:endParaRPr lang="en-US" b="0">
              <a:effectLst/>
              <a:latin typeface="+mj-lt"/>
            </a:endParaRPr>
          </a:p>
        </p:txBody>
      </p:sp>
      <p:sp>
        <p:nvSpPr>
          <p:cNvPr id="18435" name="Rectangle 3"/>
          <p:cNvSpPr>
            <a:spLocks noGrp="1" noChangeArrowheads="1"/>
          </p:cNvSpPr>
          <p:nvPr>
            <p:ph type="subTitle" idx="1"/>
          </p:nvPr>
        </p:nvSpPr>
        <p:spPr>
          <a:xfrm>
            <a:off x="0" y="0"/>
            <a:ext cx="9144000" cy="5143500"/>
          </a:xfrm>
          <a:solidFill>
            <a:schemeClr val="tx1"/>
          </a:solidFill>
        </p:spPr>
        <p:txBody>
          <a:bodyPr/>
          <a:lstStyle/>
          <a:p>
            <a:pPr eaLnBrk="1" hangingPunct="1">
              <a:lnSpc>
                <a:spcPct val="105000"/>
              </a:lnSpc>
            </a:pPr>
            <a:endParaRPr lang="en-US" sz="2800" b="1">
              <a:solidFill>
                <a:srgbClr val="FFFF00"/>
              </a:solidFill>
              <a:latin typeface="Times New Roman" pitchFamily="18" charset="0"/>
              <a:cs typeface="Times New Roman" pitchFamily="18" charset="0"/>
            </a:endParaRPr>
          </a:p>
        </p:txBody>
      </p:sp>
      <p:sp>
        <p:nvSpPr>
          <p:cNvPr id="18436" name="Rectangle 4"/>
          <p:cNvSpPr>
            <a:spLocks noChangeArrowheads="1"/>
          </p:cNvSpPr>
          <p:nvPr/>
        </p:nvSpPr>
        <p:spPr bwMode="auto">
          <a:xfrm>
            <a:off x="3524250" y="17463"/>
            <a:ext cx="3127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  </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3"/>
          <p:cNvSpPr>
            <a:spLocks noGrp="1" noChangeArrowheads="1"/>
          </p:cNvSpPr>
          <p:nvPr>
            <p:ph type="subTitle" idx="1"/>
          </p:nvPr>
        </p:nvSpPr>
        <p:spPr>
          <a:xfrm>
            <a:off x="0" y="0"/>
            <a:ext cx="9144000" cy="5143500"/>
          </a:xfrm>
        </p:spPr>
        <p:txBody>
          <a:bodyPr/>
          <a:lstStyle/>
          <a:p>
            <a:pPr algn="just">
              <a:lnSpc>
                <a:spcPct val="140000"/>
              </a:lnSpc>
            </a:pPr>
            <a:r>
              <a:rPr lang="en-US" sz="4000" b="0" u="sng" dirty="0">
                <a:solidFill>
                  <a:srgbClr val="FFFF00"/>
                </a:solidFill>
                <a:effectLst/>
                <a:latin typeface="+mj-lt"/>
                <a:cs typeface="Times New Roman" pitchFamily="18" charset="0"/>
              </a:rPr>
              <a:t>Tk2:</a:t>
            </a:r>
            <a:r>
              <a:rPr lang="en-US" sz="4000" b="0" dirty="0">
                <a:solidFill>
                  <a:srgbClr val="420042"/>
                </a:solidFill>
                <a:effectLst/>
                <a:latin typeface="+mj-lt"/>
                <a:cs typeface="Times New Roman" pitchFamily="18" charset="0"/>
              </a:rPr>
              <a:t> </a:t>
            </a:r>
            <a:r>
              <a:rPr lang="en-US" sz="4000" b="0" dirty="0" err="1">
                <a:solidFill>
                  <a:schemeClr val="bg1"/>
                </a:solidFill>
                <a:effectLst/>
                <a:latin typeface="+mj-lt"/>
                <a:cs typeface="Times New Roman" pitchFamily="18" charset="0"/>
              </a:rPr>
              <a:t>Chúa</a:t>
            </a:r>
            <a:r>
              <a:rPr lang="en-US" sz="4000" b="0" dirty="0">
                <a:solidFill>
                  <a:schemeClr val="bg1"/>
                </a:solidFill>
                <a:effectLst/>
                <a:latin typeface="+mj-lt"/>
                <a:cs typeface="Times New Roman" pitchFamily="18" charset="0"/>
              </a:rPr>
              <a:t> </a:t>
            </a:r>
            <a:r>
              <a:rPr lang="vi-VN" sz="4000" b="0" dirty="0">
                <a:solidFill>
                  <a:schemeClr val="bg1"/>
                </a:solidFill>
                <a:effectLst/>
                <a:latin typeface="+mj-lt"/>
                <a:cs typeface="Times New Roman" pitchFamily="18" charset="0"/>
              </a:rPr>
              <a:t>ơ</a:t>
            </a:r>
            <a:r>
              <a:rPr lang="en-US" sz="4000" b="0" dirty="0" err="1">
                <a:solidFill>
                  <a:schemeClr val="bg1"/>
                </a:solidFill>
                <a:effectLst/>
                <a:latin typeface="+mj-lt"/>
                <a:cs typeface="Times New Roman" pitchFamily="18" charset="0"/>
              </a:rPr>
              <a:t>i</a:t>
            </a:r>
            <a:r>
              <a:rPr lang="en-US" sz="4000" b="0" dirty="0">
                <a:solidFill>
                  <a:schemeClr val="bg1"/>
                </a:solidFill>
                <a:effectLst/>
                <a:latin typeface="+mj-lt"/>
                <a:cs typeface="Times New Roman" pitchFamily="18" charset="0"/>
              </a:rPr>
              <a:t>! </a:t>
            </a:r>
            <a:r>
              <a:rPr lang="en-US" sz="4000" b="0" dirty="0" err="1">
                <a:solidFill>
                  <a:schemeClr val="bg1"/>
                </a:solidFill>
                <a:effectLst/>
                <a:latin typeface="+mj-lt"/>
                <a:cs typeface="Times New Roman" pitchFamily="18" charset="0"/>
              </a:rPr>
              <a:t>Trông</a:t>
            </a:r>
            <a:r>
              <a:rPr lang="en-US" sz="4000" b="0" dirty="0">
                <a:solidFill>
                  <a:schemeClr val="bg1"/>
                </a:solidFill>
                <a:effectLst/>
                <a:latin typeface="+mj-lt"/>
                <a:cs typeface="Times New Roman" pitchFamily="18" charset="0"/>
              </a:rPr>
              <a:t> </a:t>
            </a:r>
            <a:r>
              <a:rPr lang="en-US" sz="4000" b="0" dirty="0" err="1">
                <a:solidFill>
                  <a:schemeClr val="bg1"/>
                </a:solidFill>
                <a:effectLst/>
                <a:latin typeface="+mj-lt"/>
                <a:cs typeface="Times New Roman" pitchFamily="18" charset="0"/>
              </a:rPr>
              <a:t>về</a:t>
            </a:r>
            <a:r>
              <a:rPr lang="en-US" sz="4000" b="0" dirty="0">
                <a:solidFill>
                  <a:schemeClr val="bg1"/>
                </a:solidFill>
                <a:effectLst/>
                <a:latin typeface="+mj-lt"/>
                <a:cs typeface="Times New Roman" pitchFamily="18" charset="0"/>
              </a:rPr>
              <a:t> </a:t>
            </a:r>
            <a:r>
              <a:rPr lang="en-US" sz="4000" b="0" dirty="0" err="1">
                <a:solidFill>
                  <a:schemeClr val="bg1"/>
                </a:solidFill>
                <a:effectLst/>
                <a:latin typeface="+mj-lt"/>
                <a:cs typeface="Times New Roman" pitchFamily="18" charset="0"/>
              </a:rPr>
              <a:t>xa</a:t>
            </a:r>
            <a:r>
              <a:rPr lang="en-US" sz="4000" b="0" dirty="0">
                <a:solidFill>
                  <a:schemeClr val="bg1"/>
                </a:solidFill>
                <a:effectLst/>
                <a:latin typeface="+mj-lt"/>
                <a:cs typeface="Times New Roman" pitchFamily="18" charset="0"/>
              </a:rPr>
              <a:t> </a:t>
            </a:r>
            <a:r>
              <a:rPr lang="en-US" sz="4000" b="0" dirty="0" err="1">
                <a:solidFill>
                  <a:schemeClr val="bg1"/>
                </a:solidFill>
                <a:effectLst/>
                <a:latin typeface="+mj-lt"/>
                <a:cs typeface="Times New Roman" pitchFamily="18" charset="0"/>
              </a:rPr>
              <a:t>xăm</a:t>
            </a:r>
            <a:r>
              <a:rPr lang="en-US" sz="4000" b="0" dirty="0">
                <a:solidFill>
                  <a:schemeClr val="bg1"/>
                </a:solidFill>
                <a:effectLst/>
                <a:latin typeface="+mj-lt"/>
                <a:cs typeface="Times New Roman" pitchFamily="18" charset="0"/>
              </a:rPr>
              <a:t> con </a:t>
            </a:r>
            <a:r>
              <a:rPr lang="en-US" sz="4000" b="0" dirty="0" err="1">
                <a:solidFill>
                  <a:schemeClr val="bg1"/>
                </a:solidFill>
                <a:effectLst/>
                <a:latin typeface="+mj-lt"/>
                <a:cs typeface="Times New Roman" pitchFamily="18" charset="0"/>
              </a:rPr>
              <a:t>đ</a:t>
            </a:r>
            <a:r>
              <a:rPr lang="en-US" sz="4000" dirty="0" err="1">
                <a:solidFill>
                  <a:schemeClr val="bg1"/>
                </a:solidFill>
                <a:latin typeface="+mj-lt"/>
                <a:cs typeface="Times New Roman" pitchFamily="18" charset="0"/>
              </a:rPr>
              <a:t>ợi</a:t>
            </a:r>
            <a:r>
              <a:rPr lang="en-US" sz="4000" dirty="0">
                <a:solidFill>
                  <a:schemeClr val="bg1"/>
                </a:solidFill>
                <a:latin typeface="+mj-lt"/>
                <a:cs typeface="Times New Roman" pitchFamily="18" charset="0"/>
              </a:rPr>
              <a:t> </a:t>
            </a:r>
            <a:r>
              <a:rPr lang="en-US" sz="4000" dirty="0" err="1">
                <a:solidFill>
                  <a:schemeClr val="bg1"/>
                </a:solidFill>
                <a:latin typeface="+mj-lt"/>
                <a:cs typeface="Times New Roman" pitchFamily="18" charset="0"/>
              </a:rPr>
              <a:t>chim</a:t>
            </a:r>
            <a:r>
              <a:rPr lang="en-US" sz="4000" dirty="0">
                <a:solidFill>
                  <a:schemeClr val="bg1"/>
                </a:solidFill>
                <a:latin typeface="+mj-lt"/>
                <a:cs typeface="Times New Roman" pitchFamily="18" charset="0"/>
              </a:rPr>
              <a:t> </a:t>
            </a:r>
            <a:r>
              <a:rPr lang="en-US" sz="4000" dirty="0" err="1">
                <a:solidFill>
                  <a:schemeClr val="bg1"/>
                </a:solidFill>
                <a:latin typeface="+mj-lt"/>
                <a:cs typeface="Times New Roman" pitchFamily="18" charset="0"/>
              </a:rPr>
              <a:t>câu</a:t>
            </a:r>
            <a:r>
              <a:rPr lang="en-US" sz="4000" b="0" dirty="0">
                <a:solidFill>
                  <a:schemeClr val="bg1"/>
                </a:solidFill>
                <a:effectLst/>
                <a:latin typeface="+mj-lt"/>
                <a:cs typeface="Times New Roman" pitchFamily="18" charset="0"/>
              </a:rPr>
              <a:t>. </a:t>
            </a:r>
            <a:r>
              <a:rPr lang="en-US" sz="4000" b="0" dirty="0" err="1">
                <a:solidFill>
                  <a:schemeClr val="bg1"/>
                </a:solidFill>
                <a:effectLst/>
                <a:latin typeface="+mj-lt"/>
                <a:cs typeface="Times New Roman" pitchFamily="18" charset="0"/>
              </a:rPr>
              <a:t>Chúa</a:t>
            </a:r>
            <a:r>
              <a:rPr lang="en-US" sz="4000" b="0" dirty="0">
                <a:solidFill>
                  <a:schemeClr val="bg1"/>
                </a:solidFill>
                <a:effectLst/>
                <a:latin typeface="+mj-lt"/>
                <a:cs typeface="Times New Roman" pitchFamily="18" charset="0"/>
              </a:rPr>
              <a:t> </a:t>
            </a:r>
            <a:r>
              <a:rPr lang="vi-VN" sz="4000" b="0" dirty="0">
                <a:solidFill>
                  <a:schemeClr val="bg1"/>
                </a:solidFill>
                <a:effectLst/>
                <a:latin typeface="+mj-lt"/>
                <a:cs typeface="Times New Roman" pitchFamily="18" charset="0"/>
              </a:rPr>
              <a:t>ơ</a:t>
            </a:r>
            <a:r>
              <a:rPr lang="en-US" sz="4000" b="0" dirty="0" err="1">
                <a:solidFill>
                  <a:schemeClr val="bg1"/>
                </a:solidFill>
                <a:effectLst/>
                <a:latin typeface="+mj-lt"/>
                <a:cs typeface="Times New Roman" pitchFamily="18" charset="0"/>
              </a:rPr>
              <a:t>i</a:t>
            </a:r>
            <a:r>
              <a:rPr lang="en-US" sz="4000" b="0" dirty="0">
                <a:solidFill>
                  <a:schemeClr val="bg1"/>
                </a:solidFill>
                <a:effectLst/>
                <a:latin typeface="+mj-lt"/>
                <a:cs typeface="Times New Roman" pitchFamily="18" charset="0"/>
              </a:rPr>
              <a:t>! Con </a:t>
            </a:r>
            <a:r>
              <a:rPr lang="en-US" sz="4000" b="0" dirty="0" err="1">
                <a:solidFill>
                  <a:schemeClr val="bg1"/>
                </a:solidFill>
                <a:effectLst/>
                <a:latin typeface="+mj-lt"/>
                <a:cs typeface="Times New Roman" pitchFamily="18" charset="0"/>
              </a:rPr>
              <a:t>tìm</a:t>
            </a:r>
            <a:r>
              <a:rPr lang="en-US" sz="4000" b="0" dirty="0">
                <a:solidFill>
                  <a:schemeClr val="bg1"/>
                </a:solidFill>
                <a:effectLst/>
                <a:latin typeface="+mj-lt"/>
                <a:cs typeface="Times New Roman" pitchFamily="18" charset="0"/>
              </a:rPr>
              <a:t> n</a:t>
            </a:r>
            <a:r>
              <a:rPr lang="vi-VN" sz="4000" b="0" dirty="0">
                <a:solidFill>
                  <a:schemeClr val="bg1"/>
                </a:solidFill>
                <a:effectLst/>
                <a:latin typeface="+mj-lt"/>
                <a:cs typeface="Times New Roman" pitchFamily="18" charset="0"/>
              </a:rPr>
              <a:t>ơ</a:t>
            </a:r>
            <a:r>
              <a:rPr lang="en-US" sz="4000" b="0" dirty="0" err="1">
                <a:solidFill>
                  <a:schemeClr val="bg1"/>
                </a:solidFill>
                <a:effectLst/>
                <a:latin typeface="+mj-lt"/>
                <a:cs typeface="Times New Roman" pitchFamily="18" charset="0"/>
              </a:rPr>
              <a:t>i</a:t>
            </a:r>
            <a:r>
              <a:rPr lang="en-US" sz="4000" b="0" dirty="0">
                <a:solidFill>
                  <a:schemeClr val="bg1"/>
                </a:solidFill>
                <a:effectLst/>
                <a:latin typeface="+mj-lt"/>
                <a:cs typeface="Times New Roman" pitchFamily="18" charset="0"/>
              </a:rPr>
              <a:t> </a:t>
            </a:r>
            <a:r>
              <a:rPr lang="en-US" sz="4000" b="0" dirty="0" err="1">
                <a:solidFill>
                  <a:schemeClr val="bg1"/>
                </a:solidFill>
                <a:effectLst/>
                <a:latin typeface="+mj-lt"/>
                <a:cs typeface="Times New Roman" pitchFamily="18" charset="0"/>
              </a:rPr>
              <a:t>đâu</a:t>
            </a:r>
            <a:r>
              <a:rPr lang="en-US" sz="4000" b="0" dirty="0">
                <a:solidFill>
                  <a:schemeClr val="bg1"/>
                </a:solidFill>
                <a:effectLst/>
                <a:latin typeface="+mj-lt"/>
                <a:cs typeface="Times New Roman" pitchFamily="18" charset="0"/>
              </a:rPr>
              <a:t> </a:t>
            </a:r>
            <a:r>
              <a:rPr lang="en-US" sz="4000" b="0" dirty="0" err="1">
                <a:solidFill>
                  <a:schemeClr val="bg1"/>
                </a:solidFill>
                <a:effectLst/>
                <a:latin typeface="+mj-lt"/>
                <a:cs typeface="Times New Roman" pitchFamily="18" charset="0"/>
              </a:rPr>
              <a:t>sao</a:t>
            </a:r>
            <a:r>
              <a:rPr lang="en-US" sz="4000" b="0" dirty="0">
                <a:solidFill>
                  <a:schemeClr val="bg1"/>
                </a:solidFill>
                <a:effectLst/>
                <a:latin typeface="+mj-lt"/>
                <a:cs typeface="Times New Roman" pitchFamily="18" charset="0"/>
              </a:rPr>
              <a:t> </a:t>
            </a:r>
            <a:r>
              <a:rPr lang="en-US" sz="4000" b="0" dirty="0" err="1">
                <a:solidFill>
                  <a:schemeClr val="bg1"/>
                </a:solidFill>
                <a:effectLst/>
                <a:latin typeface="+mj-lt"/>
                <a:cs typeface="Times New Roman" pitchFamily="18" charset="0"/>
              </a:rPr>
              <a:t>vẫn</a:t>
            </a:r>
            <a:r>
              <a:rPr lang="en-US" sz="4000" b="0" dirty="0">
                <a:solidFill>
                  <a:schemeClr val="bg1"/>
                </a:solidFill>
                <a:effectLst/>
                <a:latin typeface="+mj-lt"/>
                <a:cs typeface="Times New Roman" pitchFamily="18" charset="0"/>
              </a:rPr>
              <a:t> </a:t>
            </a:r>
            <a:r>
              <a:rPr lang="en-US" sz="4000" b="0" dirty="0" err="1">
                <a:solidFill>
                  <a:schemeClr val="bg1"/>
                </a:solidFill>
                <a:effectLst/>
                <a:latin typeface="+mj-lt"/>
                <a:cs typeface="Times New Roman" pitchFamily="18" charset="0"/>
              </a:rPr>
              <a:t>cô</a:t>
            </a:r>
            <a:r>
              <a:rPr lang="en-US" sz="4000" b="0" dirty="0">
                <a:solidFill>
                  <a:schemeClr val="bg1"/>
                </a:solidFill>
                <a:effectLst/>
                <a:latin typeface="+mj-lt"/>
                <a:cs typeface="Times New Roman" pitchFamily="18" charset="0"/>
              </a:rPr>
              <a:t> đ</a:t>
            </a:r>
            <a:r>
              <a:rPr lang="vi-VN" sz="4000" b="0" dirty="0">
                <a:solidFill>
                  <a:schemeClr val="bg1"/>
                </a:solidFill>
                <a:effectLst/>
                <a:latin typeface="+mj-lt"/>
                <a:cs typeface="Times New Roman" pitchFamily="18" charset="0"/>
              </a:rPr>
              <a:t>ơ</a:t>
            </a:r>
            <a:r>
              <a:rPr lang="en-US" sz="4000" b="0" dirty="0">
                <a:solidFill>
                  <a:schemeClr val="bg1"/>
                </a:solidFill>
                <a:effectLst/>
                <a:latin typeface="+mj-lt"/>
                <a:cs typeface="Times New Roman" pitchFamily="18" charset="0"/>
              </a:rPr>
              <a:t>n. </a:t>
            </a:r>
            <a:r>
              <a:rPr lang="en-US" sz="4000" b="0" dirty="0" err="1">
                <a:solidFill>
                  <a:schemeClr val="bg1"/>
                </a:solidFill>
                <a:effectLst/>
                <a:latin typeface="+mj-lt"/>
                <a:cs typeface="Times New Roman" pitchFamily="18" charset="0"/>
              </a:rPr>
              <a:t>Trên</a:t>
            </a:r>
            <a:r>
              <a:rPr lang="en-US" sz="4000" b="0" dirty="0">
                <a:solidFill>
                  <a:schemeClr val="bg1"/>
                </a:solidFill>
                <a:effectLst/>
                <a:latin typeface="+mj-lt"/>
                <a:cs typeface="Times New Roman" pitchFamily="18" charset="0"/>
              </a:rPr>
              <a:t> </a:t>
            </a:r>
            <a:r>
              <a:rPr lang="en-US" sz="4000" b="0" dirty="0" err="1">
                <a:solidFill>
                  <a:schemeClr val="bg1"/>
                </a:solidFill>
                <a:effectLst/>
                <a:latin typeface="+mj-lt"/>
                <a:cs typeface="Times New Roman" pitchFamily="18" charset="0"/>
              </a:rPr>
              <a:t>đ</a:t>
            </a:r>
            <a:r>
              <a:rPr lang="en-US" sz="4000" dirty="0" err="1">
                <a:solidFill>
                  <a:schemeClr val="bg1"/>
                </a:solidFill>
                <a:latin typeface="+mj-lt"/>
                <a:cs typeface="Times New Roman" pitchFamily="18" charset="0"/>
              </a:rPr>
              <a:t>ời</a:t>
            </a:r>
            <a:r>
              <a:rPr lang="en-US" sz="4000" dirty="0">
                <a:solidFill>
                  <a:schemeClr val="bg1"/>
                </a:solidFill>
                <a:latin typeface="+mj-lt"/>
                <a:cs typeface="Times New Roman" pitchFamily="18" charset="0"/>
              </a:rPr>
              <a:t> </a:t>
            </a:r>
            <a:r>
              <a:rPr lang="en-US" sz="4000" dirty="0" err="1">
                <a:solidFill>
                  <a:schemeClr val="bg1"/>
                </a:solidFill>
                <a:latin typeface="+mj-lt"/>
                <a:cs typeface="Times New Roman" pitchFamily="18" charset="0"/>
              </a:rPr>
              <a:t>ngày</a:t>
            </a:r>
            <a:r>
              <a:rPr lang="en-US" sz="4000" dirty="0">
                <a:solidFill>
                  <a:schemeClr val="bg1"/>
                </a:solidFill>
                <a:latin typeface="+mj-lt"/>
                <a:cs typeface="Times New Roman" pitchFamily="18" charset="0"/>
              </a:rPr>
              <a:t> </a:t>
            </a:r>
            <a:r>
              <a:rPr lang="en-US" sz="4000" dirty="0" err="1">
                <a:solidFill>
                  <a:schemeClr val="bg1"/>
                </a:solidFill>
                <a:latin typeface="+mj-lt"/>
                <a:cs typeface="Times New Roman" pitchFamily="18" charset="0"/>
              </a:rPr>
              <a:t>nao</a:t>
            </a:r>
            <a:r>
              <a:rPr lang="en-US" sz="4000" dirty="0">
                <a:solidFill>
                  <a:schemeClr val="bg1"/>
                </a:solidFill>
                <a:latin typeface="+mj-lt"/>
                <a:cs typeface="Times New Roman" pitchFamily="18" charset="0"/>
              </a:rPr>
              <a:t> </a:t>
            </a:r>
            <a:r>
              <a:rPr lang="en-US" sz="4000" dirty="0" err="1">
                <a:solidFill>
                  <a:schemeClr val="bg1"/>
                </a:solidFill>
                <a:latin typeface="+mj-lt"/>
                <a:cs typeface="Times New Roman" pitchFamily="18" charset="0"/>
              </a:rPr>
              <a:t>gió</a:t>
            </a:r>
            <a:r>
              <a:rPr lang="en-US" sz="4000" dirty="0">
                <a:solidFill>
                  <a:schemeClr val="bg1"/>
                </a:solidFill>
                <a:latin typeface="+mj-lt"/>
                <a:cs typeface="Times New Roman" pitchFamily="18" charset="0"/>
              </a:rPr>
              <a:t> </a:t>
            </a:r>
            <a:r>
              <a:rPr lang="en-US" sz="4000" dirty="0" err="1">
                <a:solidFill>
                  <a:schemeClr val="bg1"/>
                </a:solidFill>
                <a:latin typeface="+mj-lt"/>
                <a:cs typeface="Times New Roman" pitchFamily="18" charset="0"/>
              </a:rPr>
              <a:t>cuốn</a:t>
            </a:r>
            <a:r>
              <a:rPr lang="en-US" sz="4000" dirty="0">
                <a:solidFill>
                  <a:schemeClr val="bg1"/>
                </a:solidFill>
                <a:latin typeface="+mj-lt"/>
                <a:cs typeface="Times New Roman" pitchFamily="18" charset="0"/>
              </a:rPr>
              <a:t> </a:t>
            </a:r>
            <a:r>
              <a:rPr lang="en-US" sz="4000" dirty="0" err="1">
                <a:solidFill>
                  <a:schemeClr val="bg1"/>
                </a:solidFill>
                <a:latin typeface="+mj-lt"/>
                <a:cs typeface="Times New Roman" pitchFamily="18" charset="0"/>
              </a:rPr>
              <a:t>thân</a:t>
            </a:r>
            <a:r>
              <a:rPr lang="en-US" sz="4000" dirty="0">
                <a:solidFill>
                  <a:schemeClr val="bg1"/>
                </a:solidFill>
                <a:latin typeface="+mj-lt"/>
                <a:cs typeface="Times New Roman" pitchFamily="18" charset="0"/>
              </a:rPr>
              <a:t> </a:t>
            </a:r>
            <a:r>
              <a:rPr lang="en-US" sz="4000" dirty="0" err="1">
                <a:solidFill>
                  <a:schemeClr val="bg1"/>
                </a:solidFill>
                <a:latin typeface="+mj-lt"/>
                <a:cs typeface="Times New Roman" pitchFamily="18" charset="0"/>
              </a:rPr>
              <a:t>gầy</a:t>
            </a:r>
            <a:r>
              <a:rPr lang="en-US" sz="4000" dirty="0">
                <a:solidFill>
                  <a:schemeClr val="bg1"/>
                </a:solidFill>
                <a:latin typeface="+mj-lt"/>
                <a:cs typeface="Times New Roman" pitchFamily="18" charset="0"/>
              </a:rPr>
              <a:t>. </a:t>
            </a:r>
            <a:r>
              <a:rPr lang="en-US" sz="4000" dirty="0" err="1">
                <a:solidFill>
                  <a:schemeClr val="bg1"/>
                </a:solidFill>
                <a:latin typeface="+mj-lt"/>
                <a:cs typeface="Times New Roman" pitchFamily="18" charset="0"/>
              </a:rPr>
              <a:t>Ngài</a:t>
            </a:r>
            <a:r>
              <a:rPr lang="en-US" sz="4000" dirty="0">
                <a:solidFill>
                  <a:schemeClr val="bg1"/>
                </a:solidFill>
                <a:latin typeface="+mj-lt"/>
                <a:cs typeface="Times New Roman" pitchFamily="18" charset="0"/>
              </a:rPr>
              <a:t> </a:t>
            </a:r>
            <a:r>
              <a:rPr lang="en-US" sz="4000" dirty="0" err="1">
                <a:solidFill>
                  <a:schemeClr val="bg1"/>
                </a:solidFill>
                <a:latin typeface="+mj-lt"/>
                <a:cs typeface="Times New Roman" pitchFamily="18" charset="0"/>
              </a:rPr>
              <a:t>giang</a:t>
            </a:r>
            <a:r>
              <a:rPr lang="en-US" sz="4000" dirty="0">
                <a:solidFill>
                  <a:schemeClr val="bg1"/>
                </a:solidFill>
                <a:latin typeface="+mj-lt"/>
                <a:cs typeface="Times New Roman" pitchFamily="18" charset="0"/>
              </a:rPr>
              <a:t> </a:t>
            </a:r>
            <a:r>
              <a:rPr lang="en-US" sz="4000" dirty="0" err="1">
                <a:solidFill>
                  <a:schemeClr val="bg1"/>
                </a:solidFill>
                <a:latin typeface="+mj-lt"/>
                <a:cs typeface="Times New Roman" pitchFamily="18" charset="0"/>
              </a:rPr>
              <a:t>tay</a:t>
            </a:r>
            <a:r>
              <a:rPr lang="en-US" sz="4000" dirty="0">
                <a:solidFill>
                  <a:schemeClr val="bg1"/>
                </a:solidFill>
                <a:latin typeface="+mj-lt"/>
                <a:cs typeface="Times New Roman" pitchFamily="18" charset="0"/>
              </a:rPr>
              <a:t> </a:t>
            </a:r>
            <a:r>
              <a:rPr lang="en-US" sz="4000" dirty="0" err="1">
                <a:solidFill>
                  <a:schemeClr val="bg1"/>
                </a:solidFill>
                <a:latin typeface="+mj-lt"/>
                <a:cs typeface="Times New Roman" pitchFamily="18" charset="0"/>
              </a:rPr>
              <a:t>ôm</a:t>
            </a:r>
            <a:r>
              <a:rPr lang="en-US" sz="4000" dirty="0">
                <a:solidFill>
                  <a:schemeClr val="bg1"/>
                </a:solidFill>
                <a:latin typeface="+mj-lt"/>
                <a:cs typeface="Times New Roman" pitchFamily="18" charset="0"/>
              </a:rPr>
              <a:t> </a:t>
            </a:r>
            <a:r>
              <a:rPr lang="en-US" sz="4000" dirty="0" err="1">
                <a:solidFill>
                  <a:schemeClr val="bg1"/>
                </a:solidFill>
                <a:latin typeface="+mj-lt"/>
                <a:cs typeface="Times New Roman" pitchFamily="18" charset="0"/>
              </a:rPr>
              <a:t>nhân</a:t>
            </a:r>
            <a:r>
              <a:rPr lang="en-US" sz="4000" dirty="0">
                <a:solidFill>
                  <a:schemeClr val="bg1"/>
                </a:solidFill>
                <a:latin typeface="+mj-lt"/>
                <a:cs typeface="Times New Roman" pitchFamily="18" charset="0"/>
              </a:rPr>
              <a:t> </a:t>
            </a:r>
            <a:r>
              <a:rPr lang="en-US" sz="4000" dirty="0" err="1">
                <a:solidFill>
                  <a:schemeClr val="bg1"/>
                </a:solidFill>
                <a:latin typeface="+mj-lt"/>
                <a:cs typeface="Times New Roman" pitchFamily="18" charset="0"/>
              </a:rPr>
              <a:t>loại</a:t>
            </a:r>
            <a:r>
              <a:rPr lang="en-US" sz="4000" dirty="0">
                <a:solidFill>
                  <a:schemeClr val="bg1"/>
                </a:solidFill>
                <a:latin typeface="+mj-lt"/>
                <a:cs typeface="Times New Roman" pitchFamily="18" charset="0"/>
              </a:rPr>
              <a:t> </a:t>
            </a:r>
            <a:r>
              <a:rPr lang="en-US" sz="4000" dirty="0" err="1">
                <a:solidFill>
                  <a:schemeClr val="bg1"/>
                </a:solidFill>
                <a:latin typeface="+mj-lt"/>
                <a:cs typeface="Times New Roman" pitchFamily="18" charset="0"/>
              </a:rPr>
              <a:t>bằng</a:t>
            </a:r>
            <a:r>
              <a:rPr lang="en-US" sz="4000" dirty="0">
                <a:solidFill>
                  <a:schemeClr val="bg1"/>
                </a:solidFill>
                <a:latin typeface="+mj-lt"/>
                <a:cs typeface="Times New Roman" pitchFamily="18" charset="0"/>
              </a:rPr>
              <a:t> </a:t>
            </a:r>
            <a:r>
              <a:rPr lang="en-US" sz="4000" dirty="0" err="1">
                <a:solidFill>
                  <a:schemeClr val="bg1"/>
                </a:solidFill>
                <a:latin typeface="+mj-lt"/>
                <a:cs typeface="Times New Roman" pitchFamily="18" charset="0"/>
              </a:rPr>
              <a:t>đôi</a:t>
            </a:r>
            <a:r>
              <a:rPr lang="en-US" sz="4000" dirty="0">
                <a:solidFill>
                  <a:schemeClr val="bg1"/>
                </a:solidFill>
                <a:latin typeface="+mj-lt"/>
                <a:cs typeface="Times New Roman" pitchFamily="18" charset="0"/>
              </a:rPr>
              <a:t> </a:t>
            </a:r>
            <a:r>
              <a:rPr lang="en-US" sz="4000" dirty="0" err="1">
                <a:solidFill>
                  <a:schemeClr val="bg1"/>
                </a:solidFill>
                <a:latin typeface="+mj-lt"/>
                <a:cs typeface="Times New Roman" pitchFamily="18" charset="0"/>
              </a:rPr>
              <a:t>tay</a:t>
            </a:r>
            <a:r>
              <a:rPr lang="en-US" sz="4000" dirty="0">
                <a:solidFill>
                  <a:schemeClr val="bg1"/>
                </a:solidFill>
                <a:latin typeface="+mj-lt"/>
                <a:cs typeface="Times New Roman" pitchFamily="18" charset="0"/>
              </a:rPr>
              <a:t> </a:t>
            </a:r>
            <a:r>
              <a:rPr lang="en-US" sz="4000" dirty="0" err="1">
                <a:solidFill>
                  <a:schemeClr val="bg1"/>
                </a:solidFill>
                <a:latin typeface="+mj-lt"/>
                <a:cs typeface="Times New Roman" pitchFamily="18" charset="0"/>
              </a:rPr>
              <a:t>ứa</a:t>
            </a:r>
            <a:r>
              <a:rPr lang="en-US" sz="4000" dirty="0">
                <a:solidFill>
                  <a:schemeClr val="bg1"/>
                </a:solidFill>
                <a:latin typeface="+mj-lt"/>
                <a:cs typeface="Times New Roman" pitchFamily="18" charset="0"/>
              </a:rPr>
              <a:t> </a:t>
            </a:r>
            <a:r>
              <a:rPr lang="en-US" sz="4000" dirty="0" err="1">
                <a:solidFill>
                  <a:schemeClr val="bg1"/>
                </a:solidFill>
                <a:latin typeface="+mj-lt"/>
                <a:cs typeface="Times New Roman" pitchFamily="18" charset="0"/>
              </a:rPr>
              <a:t>máu</a:t>
            </a:r>
            <a:r>
              <a:rPr lang="en-US" sz="4000" dirty="0">
                <a:solidFill>
                  <a:schemeClr val="bg1"/>
                </a:solidFill>
                <a:latin typeface="+mj-lt"/>
                <a:cs typeface="Times New Roman" pitchFamily="18" charset="0"/>
              </a:rPr>
              <a:t> </a:t>
            </a:r>
            <a:r>
              <a:rPr lang="en-US" sz="4000" dirty="0" err="1">
                <a:solidFill>
                  <a:schemeClr val="bg1"/>
                </a:solidFill>
                <a:latin typeface="+mj-lt"/>
                <a:cs typeface="Times New Roman" pitchFamily="18" charset="0"/>
              </a:rPr>
              <a:t>hồng</a:t>
            </a:r>
            <a:r>
              <a:rPr lang="en-US" sz="4000" dirty="0">
                <a:solidFill>
                  <a:schemeClr val="bg1"/>
                </a:solidFill>
                <a:latin typeface="+mj-lt"/>
                <a:cs typeface="Times New Roman" pitchFamily="18" charset="0"/>
              </a:rPr>
              <a:t> </a:t>
            </a:r>
            <a:r>
              <a:rPr lang="en-US" sz="4000" dirty="0" err="1">
                <a:solidFill>
                  <a:schemeClr val="bg1"/>
                </a:solidFill>
                <a:latin typeface="+mj-lt"/>
                <a:cs typeface="Times New Roman" pitchFamily="18" charset="0"/>
              </a:rPr>
              <a:t>bằng</a:t>
            </a:r>
            <a:r>
              <a:rPr lang="en-US" sz="4000" dirty="0">
                <a:solidFill>
                  <a:schemeClr val="bg1"/>
                </a:solidFill>
                <a:latin typeface="+mj-lt"/>
                <a:cs typeface="Times New Roman" pitchFamily="18" charset="0"/>
              </a:rPr>
              <a:t> </a:t>
            </a:r>
            <a:r>
              <a:rPr lang="en-US" sz="4000" dirty="0" err="1">
                <a:solidFill>
                  <a:schemeClr val="bg1"/>
                </a:solidFill>
                <a:latin typeface="+mj-lt"/>
                <a:cs typeface="Times New Roman" pitchFamily="18" charset="0"/>
              </a:rPr>
              <a:t>thịt</a:t>
            </a:r>
            <a:r>
              <a:rPr lang="en-US" sz="4000" dirty="0">
                <a:solidFill>
                  <a:schemeClr val="bg1"/>
                </a:solidFill>
                <a:latin typeface="+mj-lt"/>
                <a:cs typeface="Times New Roman" pitchFamily="18" charset="0"/>
              </a:rPr>
              <a:t> da </a:t>
            </a:r>
            <a:r>
              <a:rPr lang="en-US" sz="4000" dirty="0" err="1">
                <a:solidFill>
                  <a:schemeClr val="bg1"/>
                </a:solidFill>
                <a:latin typeface="+mj-lt"/>
                <a:cs typeface="Times New Roman" pitchFamily="18" charset="0"/>
              </a:rPr>
              <a:t>đang</a:t>
            </a:r>
            <a:r>
              <a:rPr lang="en-US" sz="4000" dirty="0">
                <a:solidFill>
                  <a:schemeClr val="bg1"/>
                </a:solidFill>
                <a:latin typeface="+mj-lt"/>
                <a:cs typeface="Times New Roman" pitchFamily="18" charset="0"/>
              </a:rPr>
              <a:t> </a:t>
            </a:r>
            <a:r>
              <a:rPr lang="en-US" sz="4000" dirty="0" err="1">
                <a:solidFill>
                  <a:schemeClr val="bg1"/>
                </a:solidFill>
                <a:latin typeface="+mj-lt"/>
                <a:cs typeface="Times New Roman" pitchFamily="18" charset="0"/>
              </a:rPr>
              <a:t>đớn</a:t>
            </a:r>
            <a:r>
              <a:rPr lang="en-US" sz="4000" dirty="0">
                <a:solidFill>
                  <a:schemeClr val="bg1"/>
                </a:solidFill>
                <a:latin typeface="+mj-lt"/>
                <a:cs typeface="Times New Roman" pitchFamily="18" charset="0"/>
              </a:rPr>
              <a:t> </a:t>
            </a:r>
            <a:r>
              <a:rPr lang="en-US" sz="4000" dirty="0" err="1">
                <a:solidFill>
                  <a:schemeClr val="bg1"/>
                </a:solidFill>
                <a:latin typeface="+mj-lt"/>
                <a:cs typeface="Times New Roman" pitchFamily="18" charset="0"/>
              </a:rPr>
              <a:t>đau</a:t>
            </a:r>
            <a:r>
              <a:rPr lang="en-US" sz="4000" dirty="0">
                <a:solidFill>
                  <a:schemeClr val="bg1"/>
                </a:solidFill>
                <a:latin typeface="+mj-lt"/>
                <a:cs typeface="Times New Roman" pitchFamily="18" charset="0"/>
              </a:rPr>
              <a:t>.  </a:t>
            </a:r>
            <a:endParaRPr lang="vi-VN" sz="4000" dirty="0">
              <a:solidFill>
                <a:schemeClr val="bg1"/>
              </a:solidFill>
              <a:latin typeface="+mj-lt"/>
              <a:cs typeface="Times New Roman" pitchFamily="18" charset="0"/>
            </a:endParaRPr>
          </a:p>
        </p:txBody>
      </p:sp>
    </p:spTree>
    <p:extLst>
      <p:ext uri="{BB962C8B-B14F-4D97-AF65-F5344CB8AC3E}">
        <p14:creationId xmlns:p14="http://schemas.microsoft.com/office/powerpoint/2010/main" val="47974220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3"/>
          <p:cNvSpPr>
            <a:spLocks noGrp="1" noChangeArrowheads="1"/>
          </p:cNvSpPr>
          <p:nvPr>
            <p:ph type="subTitle" idx="1"/>
          </p:nvPr>
        </p:nvSpPr>
        <p:spPr>
          <a:xfrm>
            <a:off x="-9000" y="-95250"/>
            <a:ext cx="9144000" cy="5238750"/>
          </a:xfrm>
        </p:spPr>
        <p:txBody>
          <a:bodyPr/>
          <a:lstStyle/>
          <a:p>
            <a:pPr algn="just">
              <a:lnSpc>
                <a:spcPct val="140000"/>
              </a:lnSpc>
            </a:pPr>
            <a:r>
              <a:rPr lang="en-US" sz="4800" b="0" u="sng" dirty="0" err="1">
                <a:solidFill>
                  <a:srgbClr val="FFFF00"/>
                </a:solidFill>
                <a:effectLst/>
                <a:latin typeface="+mj-lt"/>
                <a:cs typeface="Times New Roman" pitchFamily="18" charset="0"/>
              </a:rPr>
              <a:t>Đk</a:t>
            </a:r>
            <a:r>
              <a:rPr lang="en-US" sz="4800" b="0" u="sng" dirty="0">
                <a:solidFill>
                  <a:srgbClr val="FFFF00"/>
                </a:solidFill>
                <a:effectLst/>
                <a:latin typeface="+mj-lt"/>
                <a:cs typeface="Times New Roman" pitchFamily="18" charset="0"/>
              </a:rPr>
              <a:t>:</a:t>
            </a:r>
            <a:r>
              <a:rPr lang="en-US" sz="4800" dirty="0">
                <a:solidFill>
                  <a:srgbClr val="420042"/>
                </a:solidFill>
                <a:latin typeface="+mj-lt"/>
                <a:cs typeface="Times New Roman" pitchFamily="18" charset="0"/>
              </a:rPr>
              <a:t> </a:t>
            </a:r>
            <a:r>
              <a:rPr lang="en-US" sz="4800" b="0" dirty="0" err="1">
                <a:solidFill>
                  <a:schemeClr val="bg1"/>
                </a:solidFill>
                <a:effectLst/>
                <a:latin typeface="+mj-lt"/>
                <a:cs typeface="Times New Roman" pitchFamily="18" charset="0"/>
              </a:rPr>
              <a:t>Ngài</a:t>
            </a:r>
            <a:r>
              <a:rPr lang="en-US" sz="4800" b="0" dirty="0">
                <a:solidFill>
                  <a:schemeClr val="bg1"/>
                </a:solidFill>
                <a:effectLst/>
                <a:latin typeface="+mj-lt"/>
                <a:cs typeface="Times New Roman" pitchFamily="18" charset="0"/>
              </a:rPr>
              <a:t> </a:t>
            </a:r>
            <a:r>
              <a:rPr lang="en-US" sz="4800" b="0" dirty="0" err="1">
                <a:solidFill>
                  <a:schemeClr val="bg1"/>
                </a:solidFill>
                <a:effectLst/>
                <a:latin typeface="+mj-lt"/>
                <a:cs typeface="Times New Roman" pitchFamily="18" charset="0"/>
              </a:rPr>
              <a:t>h</a:t>
            </a:r>
            <a:r>
              <a:rPr lang="en-US" sz="4800" dirty="0" err="1">
                <a:solidFill>
                  <a:schemeClr val="bg1"/>
                </a:solidFill>
                <a:latin typeface="+mj-lt"/>
                <a:cs typeface="Times New Roman" pitchFamily="18" charset="0"/>
              </a:rPr>
              <a:t>ỡi</a:t>
            </a:r>
            <a:r>
              <a:rPr lang="en-US" sz="4800" dirty="0">
                <a:solidFill>
                  <a:schemeClr val="bg1"/>
                </a:solidFill>
                <a:latin typeface="+mj-lt"/>
                <a:cs typeface="Times New Roman" pitchFamily="18" charset="0"/>
              </a:rPr>
              <a:t> </a:t>
            </a:r>
            <a:r>
              <a:rPr lang="en-US" sz="4800" dirty="0" err="1">
                <a:solidFill>
                  <a:schemeClr val="bg1"/>
                </a:solidFill>
                <a:latin typeface="+mj-lt"/>
                <a:cs typeface="Times New Roman" pitchFamily="18" charset="0"/>
              </a:rPr>
              <a:t>hãy</a:t>
            </a:r>
            <a:r>
              <a:rPr lang="en-US" sz="4800" dirty="0">
                <a:solidFill>
                  <a:schemeClr val="bg1"/>
                </a:solidFill>
                <a:latin typeface="+mj-lt"/>
                <a:cs typeface="Times New Roman" pitchFamily="18" charset="0"/>
              </a:rPr>
              <a:t> </a:t>
            </a:r>
            <a:r>
              <a:rPr lang="en-US" sz="4800" dirty="0" err="1">
                <a:solidFill>
                  <a:schemeClr val="bg1"/>
                </a:solidFill>
                <a:latin typeface="+mj-lt"/>
                <a:cs typeface="Times New Roman" pitchFamily="18" charset="0"/>
              </a:rPr>
              <a:t>đến</a:t>
            </a:r>
            <a:r>
              <a:rPr lang="en-US" sz="4800" dirty="0">
                <a:solidFill>
                  <a:schemeClr val="bg1"/>
                </a:solidFill>
                <a:latin typeface="+mj-lt"/>
                <a:cs typeface="Times New Roman" pitchFamily="18" charset="0"/>
              </a:rPr>
              <a:t> </a:t>
            </a:r>
            <a:r>
              <a:rPr lang="en-US" sz="4800" dirty="0" err="1">
                <a:solidFill>
                  <a:schemeClr val="bg1"/>
                </a:solidFill>
                <a:latin typeface="+mj-lt"/>
                <a:cs typeface="Times New Roman" pitchFamily="18" charset="0"/>
              </a:rPr>
              <a:t>mà</a:t>
            </a:r>
            <a:r>
              <a:rPr lang="en-US" sz="4800" dirty="0">
                <a:solidFill>
                  <a:schemeClr val="bg1"/>
                </a:solidFill>
                <a:latin typeface="+mj-lt"/>
                <a:cs typeface="Times New Roman" pitchFamily="18" charset="0"/>
              </a:rPr>
              <a:t> </a:t>
            </a:r>
            <a:r>
              <a:rPr lang="en-US" sz="4800" dirty="0" err="1">
                <a:solidFill>
                  <a:schemeClr val="bg1"/>
                </a:solidFill>
                <a:latin typeface="+mj-lt"/>
                <a:cs typeface="Times New Roman" pitchFamily="18" charset="0"/>
              </a:rPr>
              <a:t>gieo</a:t>
            </a:r>
            <a:r>
              <a:rPr lang="en-US" sz="4800" dirty="0">
                <a:solidFill>
                  <a:schemeClr val="bg1"/>
                </a:solidFill>
                <a:latin typeface="+mj-lt"/>
                <a:cs typeface="Times New Roman" pitchFamily="18" charset="0"/>
              </a:rPr>
              <a:t> </a:t>
            </a:r>
            <a:r>
              <a:rPr lang="en-US" sz="4800" dirty="0" err="1">
                <a:solidFill>
                  <a:schemeClr val="bg1"/>
                </a:solidFill>
                <a:latin typeface="+mj-lt"/>
                <a:cs typeface="Times New Roman" pitchFamily="18" charset="0"/>
              </a:rPr>
              <a:t>rắc</a:t>
            </a:r>
            <a:r>
              <a:rPr lang="en-US" sz="4800" dirty="0">
                <a:solidFill>
                  <a:schemeClr val="bg1"/>
                </a:solidFill>
                <a:latin typeface="+mj-lt"/>
                <a:cs typeface="Times New Roman" pitchFamily="18" charset="0"/>
              </a:rPr>
              <a:t> </a:t>
            </a:r>
            <a:r>
              <a:rPr lang="en-US" sz="4800" dirty="0" err="1">
                <a:solidFill>
                  <a:schemeClr val="bg1"/>
                </a:solidFill>
                <a:latin typeface="+mj-lt"/>
                <a:cs typeface="Times New Roman" pitchFamily="18" charset="0"/>
              </a:rPr>
              <a:t>lúa</a:t>
            </a:r>
            <a:r>
              <a:rPr lang="en-US" sz="4800" dirty="0">
                <a:solidFill>
                  <a:schemeClr val="bg1"/>
                </a:solidFill>
                <a:latin typeface="+mj-lt"/>
                <a:cs typeface="Times New Roman" pitchFamily="18" charset="0"/>
              </a:rPr>
              <a:t> </a:t>
            </a:r>
            <a:r>
              <a:rPr lang="en-US" sz="4800" dirty="0" err="1">
                <a:solidFill>
                  <a:schemeClr val="bg1"/>
                </a:solidFill>
                <a:latin typeface="+mj-lt"/>
                <a:cs typeface="Times New Roman" pitchFamily="18" charset="0"/>
              </a:rPr>
              <a:t>th</a:t>
            </a:r>
            <a:r>
              <a:rPr lang="vi-VN" sz="4800" dirty="0">
                <a:solidFill>
                  <a:schemeClr val="bg1"/>
                </a:solidFill>
                <a:latin typeface="+mj-lt"/>
                <a:cs typeface="Times New Roman" pitchFamily="18" charset="0"/>
              </a:rPr>
              <a:t>ư</a:t>
            </a:r>
            <a:r>
              <a:rPr lang="en-US" sz="4800" dirty="0" err="1">
                <a:solidFill>
                  <a:schemeClr val="bg1"/>
                </a:solidFill>
                <a:latin typeface="+mj-lt"/>
                <a:cs typeface="Times New Roman" pitchFamily="18" charset="0"/>
              </a:rPr>
              <a:t>ơng</a:t>
            </a:r>
            <a:r>
              <a:rPr lang="en-US" sz="4800" dirty="0">
                <a:solidFill>
                  <a:schemeClr val="bg1"/>
                </a:solidFill>
                <a:latin typeface="+mj-lt"/>
                <a:cs typeface="Times New Roman" pitchFamily="18" charset="0"/>
              </a:rPr>
              <a:t> </a:t>
            </a:r>
            <a:r>
              <a:rPr lang="en-US" sz="4800" dirty="0" err="1">
                <a:solidFill>
                  <a:schemeClr val="bg1"/>
                </a:solidFill>
                <a:latin typeface="+mj-lt"/>
                <a:cs typeface="Times New Roman" pitchFamily="18" charset="0"/>
              </a:rPr>
              <a:t>yêu</a:t>
            </a:r>
            <a:r>
              <a:rPr lang="en-US" sz="4800" dirty="0">
                <a:solidFill>
                  <a:schemeClr val="bg1"/>
                </a:solidFill>
                <a:latin typeface="+mj-lt"/>
                <a:cs typeface="Times New Roman" pitchFamily="18" charset="0"/>
              </a:rPr>
              <a:t> </a:t>
            </a:r>
            <a:r>
              <a:rPr lang="en-US" sz="4800" dirty="0" err="1">
                <a:solidFill>
                  <a:schemeClr val="bg1"/>
                </a:solidFill>
                <a:latin typeface="+mj-lt"/>
                <a:cs typeface="Times New Roman" pitchFamily="18" charset="0"/>
              </a:rPr>
              <a:t>quanh</a:t>
            </a:r>
            <a:r>
              <a:rPr lang="en-US" sz="4800" dirty="0">
                <a:solidFill>
                  <a:schemeClr val="bg1"/>
                </a:solidFill>
                <a:latin typeface="+mj-lt"/>
                <a:cs typeface="Times New Roman" pitchFamily="18" charset="0"/>
              </a:rPr>
              <a:t> con </a:t>
            </a:r>
            <a:r>
              <a:rPr lang="en-US" sz="4800" dirty="0" err="1">
                <a:solidFill>
                  <a:schemeClr val="bg1"/>
                </a:solidFill>
                <a:latin typeface="+mj-lt"/>
                <a:cs typeface="Times New Roman" pitchFamily="18" charset="0"/>
              </a:rPr>
              <a:t>còn</a:t>
            </a:r>
            <a:r>
              <a:rPr lang="en-US" sz="4800" dirty="0">
                <a:solidFill>
                  <a:schemeClr val="bg1"/>
                </a:solidFill>
                <a:latin typeface="+mj-lt"/>
                <a:cs typeface="Times New Roman" pitchFamily="18" charset="0"/>
              </a:rPr>
              <a:t> bao </a:t>
            </a:r>
            <a:r>
              <a:rPr lang="en-US" sz="4800" dirty="0" err="1">
                <a:solidFill>
                  <a:schemeClr val="bg1"/>
                </a:solidFill>
                <a:latin typeface="+mj-lt"/>
                <a:cs typeface="Times New Roman" pitchFamily="18" charset="0"/>
              </a:rPr>
              <a:t>vây</a:t>
            </a:r>
            <a:r>
              <a:rPr lang="en-US" sz="4800" dirty="0">
                <a:solidFill>
                  <a:schemeClr val="bg1"/>
                </a:solidFill>
                <a:latin typeface="+mj-lt"/>
                <a:cs typeface="Times New Roman" pitchFamily="18" charset="0"/>
              </a:rPr>
              <a:t> </a:t>
            </a:r>
            <a:r>
              <a:rPr lang="en-US" sz="4800" dirty="0" err="1">
                <a:solidFill>
                  <a:schemeClr val="bg1"/>
                </a:solidFill>
                <a:latin typeface="+mj-lt"/>
                <a:cs typeface="Times New Roman" pitchFamily="18" charset="0"/>
              </a:rPr>
              <a:t>những</a:t>
            </a:r>
            <a:r>
              <a:rPr lang="en-US" sz="4800" dirty="0">
                <a:solidFill>
                  <a:schemeClr val="bg1"/>
                </a:solidFill>
                <a:latin typeface="+mj-lt"/>
                <a:cs typeface="Times New Roman" pitchFamily="18" charset="0"/>
              </a:rPr>
              <a:t> </a:t>
            </a:r>
            <a:r>
              <a:rPr lang="en-US" sz="4800" dirty="0" err="1">
                <a:solidFill>
                  <a:schemeClr val="bg1"/>
                </a:solidFill>
                <a:latin typeface="+mj-lt"/>
                <a:cs typeface="Times New Roman" pitchFamily="18" charset="0"/>
              </a:rPr>
              <a:t>hoang</a:t>
            </a:r>
            <a:r>
              <a:rPr lang="en-US" sz="4800" dirty="0">
                <a:solidFill>
                  <a:schemeClr val="bg1"/>
                </a:solidFill>
                <a:latin typeface="+mj-lt"/>
                <a:cs typeface="Times New Roman" pitchFamily="18" charset="0"/>
              </a:rPr>
              <a:t> </a:t>
            </a:r>
            <a:r>
              <a:rPr lang="en-US" sz="4800" dirty="0" err="1">
                <a:solidFill>
                  <a:schemeClr val="bg1"/>
                </a:solidFill>
                <a:latin typeface="+mj-lt"/>
                <a:cs typeface="Times New Roman" pitchFamily="18" charset="0"/>
              </a:rPr>
              <a:t>sơ</a:t>
            </a:r>
            <a:r>
              <a:rPr lang="en-US" sz="4800" dirty="0">
                <a:solidFill>
                  <a:schemeClr val="bg1"/>
                </a:solidFill>
                <a:latin typeface="+mj-lt"/>
                <a:cs typeface="Times New Roman" pitchFamily="18" charset="0"/>
              </a:rPr>
              <a:t> </a:t>
            </a:r>
            <a:r>
              <a:rPr lang="en-US" sz="4800" dirty="0" err="1">
                <a:solidFill>
                  <a:schemeClr val="bg1"/>
                </a:solidFill>
                <a:latin typeface="+mj-lt"/>
                <a:cs typeface="Times New Roman" pitchFamily="18" charset="0"/>
              </a:rPr>
              <a:t>quanh</a:t>
            </a:r>
            <a:r>
              <a:rPr lang="en-US" sz="4800" dirty="0">
                <a:solidFill>
                  <a:schemeClr val="bg1"/>
                </a:solidFill>
                <a:latin typeface="+mj-lt"/>
                <a:cs typeface="Times New Roman" pitchFamily="18" charset="0"/>
              </a:rPr>
              <a:t> con </a:t>
            </a:r>
            <a:r>
              <a:rPr lang="en-US" sz="4800" dirty="0" err="1">
                <a:solidFill>
                  <a:schemeClr val="bg1"/>
                </a:solidFill>
                <a:latin typeface="+mj-lt"/>
                <a:cs typeface="Times New Roman" pitchFamily="18" charset="0"/>
              </a:rPr>
              <a:t>còn</a:t>
            </a:r>
            <a:r>
              <a:rPr lang="en-US" sz="4800" dirty="0">
                <a:solidFill>
                  <a:schemeClr val="bg1"/>
                </a:solidFill>
                <a:latin typeface="+mj-lt"/>
                <a:cs typeface="Times New Roman" pitchFamily="18" charset="0"/>
              </a:rPr>
              <a:t> </a:t>
            </a:r>
            <a:r>
              <a:rPr lang="en-US" sz="4800" dirty="0" err="1">
                <a:solidFill>
                  <a:schemeClr val="bg1"/>
                </a:solidFill>
                <a:latin typeface="+mj-lt"/>
                <a:cs typeface="Times New Roman" pitchFamily="18" charset="0"/>
              </a:rPr>
              <a:t>cát</a:t>
            </a:r>
            <a:r>
              <a:rPr lang="en-US" sz="4800" dirty="0">
                <a:solidFill>
                  <a:schemeClr val="bg1"/>
                </a:solidFill>
                <a:latin typeface="+mj-lt"/>
                <a:cs typeface="Times New Roman" pitchFamily="18" charset="0"/>
              </a:rPr>
              <a:t> </a:t>
            </a:r>
            <a:r>
              <a:rPr lang="en-US" sz="4800" dirty="0" err="1">
                <a:solidFill>
                  <a:schemeClr val="bg1"/>
                </a:solidFill>
                <a:latin typeface="+mj-lt"/>
                <a:cs typeface="Times New Roman" pitchFamily="18" charset="0"/>
              </a:rPr>
              <a:t>nóng</a:t>
            </a:r>
            <a:r>
              <a:rPr lang="en-US" sz="4800" dirty="0">
                <a:solidFill>
                  <a:schemeClr val="bg1"/>
                </a:solidFill>
                <a:latin typeface="+mj-lt"/>
                <a:cs typeface="Times New Roman" pitchFamily="18" charset="0"/>
              </a:rPr>
              <a:t> </a:t>
            </a:r>
            <a:r>
              <a:rPr lang="en-US" sz="4800" dirty="0" err="1">
                <a:solidFill>
                  <a:schemeClr val="bg1"/>
                </a:solidFill>
                <a:latin typeface="+mj-lt"/>
                <a:cs typeface="Times New Roman" pitchFamily="18" charset="0"/>
              </a:rPr>
              <a:t>với</a:t>
            </a:r>
            <a:r>
              <a:rPr lang="en-US" sz="4800" dirty="0">
                <a:solidFill>
                  <a:schemeClr val="bg1"/>
                </a:solidFill>
                <a:latin typeface="+mj-lt"/>
                <a:cs typeface="Times New Roman" pitchFamily="18" charset="0"/>
              </a:rPr>
              <a:t> x</a:t>
            </a:r>
            <a:r>
              <a:rPr lang="vi-VN" sz="4800" dirty="0">
                <a:solidFill>
                  <a:schemeClr val="bg1"/>
                </a:solidFill>
                <a:latin typeface="+mj-lt"/>
                <a:cs typeface="Times New Roman" pitchFamily="18" charset="0"/>
              </a:rPr>
              <a:t>ư</a:t>
            </a:r>
            <a:r>
              <a:rPr lang="en-US" sz="4800" dirty="0" err="1">
                <a:solidFill>
                  <a:schemeClr val="bg1"/>
                </a:solidFill>
                <a:latin typeface="+mj-lt"/>
                <a:cs typeface="Times New Roman" pitchFamily="18" charset="0"/>
              </a:rPr>
              <a:t>ơng</a:t>
            </a:r>
            <a:r>
              <a:rPr lang="en-US" sz="4800" dirty="0">
                <a:solidFill>
                  <a:schemeClr val="bg1"/>
                </a:solidFill>
                <a:latin typeface="+mj-lt"/>
                <a:cs typeface="Times New Roman" pitchFamily="18" charset="0"/>
              </a:rPr>
              <a:t> </a:t>
            </a:r>
            <a:r>
              <a:rPr lang="en-US" sz="4800" dirty="0" err="1">
                <a:solidFill>
                  <a:schemeClr val="bg1"/>
                </a:solidFill>
                <a:latin typeface="+mj-lt"/>
                <a:cs typeface="Times New Roman" pitchFamily="18" charset="0"/>
              </a:rPr>
              <a:t>rồng</a:t>
            </a:r>
            <a:r>
              <a:rPr lang="en-US" sz="4800" dirty="0">
                <a:solidFill>
                  <a:schemeClr val="bg1"/>
                </a:solidFill>
                <a:latin typeface="+mj-lt"/>
                <a:cs typeface="Times New Roman" pitchFamily="18" charset="0"/>
              </a:rPr>
              <a:t> </a:t>
            </a:r>
            <a:r>
              <a:rPr lang="en-US" sz="4800" dirty="0" err="1">
                <a:solidFill>
                  <a:schemeClr val="bg1"/>
                </a:solidFill>
                <a:latin typeface="+mj-lt"/>
                <a:cs typeface="Times New Roman" pitchFamily="18" charset="0"/>
              </a:rPr>
              <a:t>cùng</a:t>
            </a:r>
            <a:r>
              <a:rPr lang="en-US" sz="4800" dirty="0">
                <a:solidFill>
                  <a:schemeClr val="bg1"/>
                </a:solidFill>
                <a:latin typeface="+mj-lt"/>
                <a:cs typeface="Times New Roman" pitchFamily="18" charset="0"/>
              </a:rPr>
              <a:t> </a:t>
            </a:r>
            <a:r>
              <a:rPr lang="en-US" sz="4800" dirty="0" err="1">
                <a:solidFill>
                  <a:schemeClr val="bg1"/>
                </a:solidFill>
                <a:latin typeface="+mj-lt"/>
                <a:cs typeface="Times New Roman" pitchFamily="18" charset="0"/>
              </a:rPr>
              <a:t>bụi</a:t>
            </a:r>
            <a:r>
              <a:rPr lang="en-US" sz="4800" dirty="0">
                <a:solidFill>
                  <a:schemeClr val="bg1"/>
                </a:solidFill>
                <a:latin typeface="+mj-lt"/>
                <a:cs typeface="Times New Roman" pitchFamily="18" charset="0"/>
              </a:rPr>
              <a:t> gai……</a:t>
            </a:r>
            <a:endParaRPr lang="vi-VN" sz="4800" dirty="0">
              <a:solidFill>
                <a:schemeClr val="bg1"/>
              </a:solidFill>
              <a:latin typeface="+mj-lt"/>
              <a:cs typeface="Times New Roman" pitchFamily="18" charset="0"/>
            </a:endParaRPr>
          </a:p>
        </p:txBody>
      </p:sp>
    </p:spTree>
    <p:extLst>
      <p:ext uri="{BB962C8B-B14F-4D97-AF65-F5344CB8AC3E}">
        <p14:creationId xmlns:p14="http://schemas.microsoft.com/office/powerpoint/2010/main" val="154693548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3"/>
          <p:cNvSpPr>
            <a:spLocks noGrp="1" noChangeArrowheads="1"/>
          </p:cNvSpPr>
          <p:nvPr>
            <p:ph type="subTitle" idx="1"/>
          </p:nvPr>
        </p:nvSpPr>
        <p:spPr>
          <a:xfrm>
            <a:off x="-9000" y="-95250"/>
            <a:ext cx="9144000" cy="5238750"/>
          </a:xfrm>
        </p:spPr>
        <p:txBody>
          <a:bodyPr/>
          <a:lstStyle/>
          <a:p>
            <a:pPr algn="just">
              <a:lnSpc>
                <a:spcPct val="140000"/>
              </a:lnSpc>
            </a:pPr>
            <a:r>
              <a:rPr lang="en-US" sz="4800" u="sng" dirty="0">
                <a:solidFill>
                  <a:srgbClr val="FFFF00"/>
                </a:solidFill>
                <a:latin typeface="+mj-lt"/>
                <a:cs typeface="Times New Roman" pitchFamily="18" charset="0"/>
              </a:rPr>
              <a:t>***</a:t>
            </a:r>
            <a:r>
              <a:rPr lang="en-US" sz="4800" b="0" u="sng" dirty="0">
                <a:solidFill>
                  <a:srgbClr val="FFFF00"/>
                </a:solidFill>
                <a:effectLst/>
                <a:latin typeface="+mj-lt"/>
                <a:cs typeface="Times New Roman" pitchFamily="18" charset="0"/>
              </a:rPr>
              <a:t>:</a:t>
            </a:r>
            <a:r>
              <a:rPr lang="en-US" sz="4800" dirty="0">
                <a:solidFill>
                  <a:srgbClr val="420042"/>
                </a:solidFill>
                <a:latin typeface="+mj-lt"/>
                <a:cs typeface="Times New Roman" pitchFamily="18" charset="0"/>
              </a:rPr>
              <a:t> </a:t>
            </a:r>
            <a:r>
              <a:rPr lang="en-US" sz="4800" b="0" dirty="0" err="1">
                <a:solidFill>
                  <a:schemeClr val="bg1"/>
                </a:solidFill>
                <a:effectLst/>
                <a:latin typeface="+mj-lt"/>
                <a:cs typeface="Times New Roman" pitchFamily="18" charset="0"/>
              </a:rPr>
              <a:t>Ngài</a:t>
            </a:r>
            <a:r>
              <a:rPr lang="en-US" sz="4800" b="0" dirty="0">
                <a:solidFill>
                  <a:schemeClr val="bg1"/>
                </a:solidFill>
                <a:effectLst/>
                <a:latin typeface="+mj-lt"/>
                <a:cs typeface="Times New Roman" pitchFamily="18" charset="0"/>
              </a:rPr>
              <a:t> </a:t>
            </a:r>
            <a:r>
              <a:rPr lang="en-US" sz="4800" b="0" dirty="0" err="1">
                <a:solidFill>
                  <a:schemeClr val="bg1"/>
                </a:solidFill>
                <a:effectLst/>
                <a:latin typeface="+mj-lt"/>
                <a:cs typeface="Times New Roman" pitchFamily="18" charset="0"/>
              </a:rPr>
              <a:t>h</a:t>
            </a:r>
            <a:r>
              <a:rPr lang="en-US" sz="4800" dirty="0" err="1">
                <a:solidFill>
                  <a:schemeClr val="bg1"/>
                </a:solidFill>
                <a:latin typeface="+mj-lt"/>
                <a:cs typeface="Times New Roman" pitchFamily="18" charset="0"/>
              </a:rPr>
              <a:t>ỡi</a:t>
            </a:r>
            <a:r>
              <a:rPr lang="en-US" sz="4800" dirty="0">
                <a:solidFill>
                  <a:schemeClr val="bg1"/>
                </a:solidFill>
                <a:latin typeface="+mj-lt"/>
                <a:cs typeface="Times New Roman" pitchFamily="18" charset="0"/>
              </a:rPr>
              <a:t> </a:t>
            </a:r>
            <a:r>
              <a:rPr lang="en-US" sz="4800" dirty="0" err="1">
                <a:solidFill>
                  <a:schemeClr val="bg1"/>
                </a:solidFill>
                <a:latin typeface="+mj-lt"/>
                <a:cs typeface="Times New Roman" pitchFamily="18" charset="0"/>
              </a:rPr>
              <a:t>hãy</a:t>
            </a:r>
            <a:r>
              <a:rPr lang="en-US" sz="4800" dirty="0">
                <a:solidFill>
                  <a:schemeClr val="bg1"/>
                </a:solidFill>
                <a:latin typeface="+mj-lt"/>
                <a:cs typeface="Times New Roman" pitchFamily="18" charset="0"/>
              </a:rPr>
              <a:t> </a:t>
            </a:r>
            <a:r>
              <a:rPr lang="en-US" sz="4800" dirty="0" err="1">
                <a:solidFill>
                  <a:schemeClr val="bg1"/>
                </a:solidFill>
                <a:latin typeface="+mj-lt"/>
                <a:cs typeface="Times New Roman" pitchFamily="18" charset="0"/>
              </a:rPr>
              <a:t>đến</a:t>
            </a:r>
            <a:r>
              <a:rPr lang="en-US" sz="4800" dirty="0">
                <a:solidFill>
                  <a:schemeClr val="bg1"/>
                </a:solidFill>
                <a:latin typeface="+mj-lt"/>
                <a:cs typeface="Times New Roman" pitchFamily="18" charset="0"/>
              </a:rPr>
              <a:t> </a:t>
            </a:r>
            <a:r>
              <a:rPr lang="en-US" sz="4800" dirty="0" err="1">
                <a:solidFill>
                  <a:schemeClr val="bg1"/>
                </a:solidFill>
                <a:latin typeface="+mj-lt"/>
                <a:cs typeface="Times New Roman" pitchFamily="18" charset="0"/>
              </a:rPr>
              <a:t>mà</a:t>
            </a:r>
            <a:r>
              <a:rPr lang="en-US" sz="4800" dirty="0">
                <a:solidFill>
                  <a:schemeClr val="bg1"/>
                </a:solidFill>
                <a:latin typeface="+mj-lt"/>
                <a:cs typeface="Times New Roman" pitchFamily="18" charset="0"/>
              </a:rPr>
              <a:t> </a:t>
            </a:r>
            <a:r>
              <a:rPr lang="en-US" sz="4800" dirty="0" err="1">
                <a:solidFill>
                  <a:schemeClr val="bg1"/>
                </a:solidFill>
                <a:latin typeface="+mj-lt"/>
                <a:cs typeface="Times New Roman" pitchFamily="18" charset="0"/>
              </a:rPr>
              <a:t>xua</a:t>
            </a:r>
            <a:r>
              <a:rPr lang="en-US" sz="4800" dirty="0">
                <a:solidFill>
                  <a:schemeClr val="bg1"/>
                </a:solidFill>
                <a:latin typeface="+mj-lt"/>
                <a:cs typeface="Times New Roman" pitchFamily="18" charset="0"/>
              </a:rPr>
              <a:t> tan </a:t>
            </a:r>
            <a:r>
              <a:rPr lang="en-US" sz="4800" dirty="0" err="1">
                <a:solidFill>
                  <a:schemeClr val="bg1"/>
                </a:solidFill>
                <a:latin typeface="+mj-lt"/>
                <a:cs typeface="Times New Roman" pitchFamily="18" charset="0"/>
              </a:rPr>
              <a:t>bóng</a:t>
            </a:r>
            <a:r>
              <a:rPr lang="en-US" sz="4800" dirty="0">
                <a:solidFill>
                  <a:schemeClr val="bg1"/>
                </a:solidFill>
                <a:latin typeface="+mj-lt"/>
                <a:cs typeface="Times New Roman" pitchFamily="18" charset="0"/>
              </a:rPr>
              <a:t> </a:t>
            </a:r>
            <a:r>
              <a:rPr lang="en-US" sz="4800" dirty="0" err="1">
                <a:solidFill>
                  <a:schemeClr val="bg1"/>
                </a:solidFill>
                <a:latin typeface="+mj-lt"/>
                <a:cs typeface="Times New Roman" pitchFamily="18" charset="0"/>
              </a:rPr>
              <a:t>đêm</a:t>
            </a:r>
            <a:r>
              <a:rPr lang="en-US" sz="4800" dirty="0">
                <a:solidFill>
                  <a:schemeClr val="bg1"/>
                </a:solidFill>
                <a:latin typeface="+mj-lt"/>
                <a:cs typeface="Times New Roman" pitchFamily="18" charset="0"/>
              </a:rPr>
              <a:t> </a:t>
            </a:r>
            <a:r>
              <a:rPr lang="en-US" sz="4800" dirty="0" err="1">
                <a:solidFill>
                  <a:schemeClr val="bg1"/>
                </a:solidFill>
                <a:latin typeface="+mj-lt"/>
                <a:cs typeface="Times New Roman" pitchFamily="18" charset="0"/>
              </a:rPr>
              <a:t>đen</a:t>
            </a:r>
            <a:r>
              <a:rPr lang="en-US" sz="4800" dirty="0">
                <a:solidFill>
                  <a:schemeClr val="bg1"/>
                </a:solidFill>
                <a:latin typeface="+mj-lt"/>
                <a:cs typeface="Times New Roman" pitchFamily="18" charset="0"/>
              </a:rPr>
              <a:t> </a:t>
            </a:r>
            <a:r>
              <a:rPr lang="en-US" sz="4800" dirty="0" err="1">
                <a:solidFill>
                  <a:schemeClr val="bg1"/>
                </a:solidFill>
                <a:latin typeface="+mj-lt"/>
                <a:cs typeface="Times New Roman" pitchFamily="18" charset="0"/>
              </a:rPr>
              <a:t>kh</a:t>
            </a:r>
            <a:r>
              <a:rPr lang="vi-VN" sz="4800" dirty="0">
                <a:solidFill>
                  <a:schemeClr val="bg1"/>
                </a:solidFill>
                <a:latin typeface="+mj-lt"/>
                <a:cs typeface="Times New Roman" pitchFamily="18" charset="0"/>
              </a:rPr>
              <a:t>ơ</a:t>
            </a:r>
            <a:r>
              <a:rPr lang="en-US" sz="4800" dirty="0" err="1">
                <a:solidFill>
                  <a:schemeClr val="bg1"/>
                </a:solidFill>
                <a:latin typeface="+mj-lt"/>
                <a:cs typeface="Times New Roman" pitchFamily="18" charset="0"/>
              </a:rPr>
              <a:t>i</a:t>
            </a:r>
            <a:r>
              <a:rPr lang="en-US" sz="4800" dirty="0">
                <a:solidFill>
                  <a:schemeClr val="bg1"/>
                </a:solidFill>
                <a:latin typeface="+mj-lt"/>
                <a:cs typeface="Times New Roman" pitchFamily="18" charset="0"/>
              </a:rPr>
              <a:t> </a:t>
            </a:r>
            <a:r>
              <a:rPr lang="en-US" sz="4800" dirty="0" err="1">
                <a:solidFill>
                  <a:schemeClr val="bg1"/>
                </a:solidFill>
                <a:latin typeface="+mj-lt"/>
                <a:cs typeface="Times New Roman" pitchFamily="18" charset="0"/>
              </a:rPr>
              <a:t>lên</a:t>
            </a:r>
            <a:r>
              <a:rPr lang="en-US" sz="4800" dirty="0">
                <a:solidFill>
                  <a:schemeClr val="bg1"/>
                </a:solidFill>
                <a:latin typeface="+mj-lt"/>
                <a:cs typeface="Times New Roman" pitchFamily="18" charset="0"/>
              </a:rPr>
              <a:t> </a:t>
            </a:r>
            <a:r>
              <a:rPr lang="en-US" sz="4800" dirty="0" err="1">
                <a:solidFill>
                  <a:schemeClr val="bg1"/>
                </a:solidFill>
                <a:latin typeface="+mj-lt"/>
                <a:cs typeface="Times New Roman" pitchFamily="18" charset="0"/>
              </a:rPr>
              <a:t>từng</a:t>
            </a:r>
            <a:r>
              <a:rPr lang="en-US" sz="4800" dirty="0">
                <a:solidFill>
                  <a:schemeClr val="bg1"/>
                </a:solidFill>
                <a:latin typeface="+mj-lt"/>
                <a:cs typeface="Times New Roman" pitchFamily="18" charset="0"/>
              </a:rPr>
              <a:t> h</a:t>
            </a:r>
            <a:r>
              <a:rPr lang="vi-VN" sz="4800" dirty="0">
                <a:solidFill>
                  <a:schemeClr val="bg1"/>
                </a:solidFill>
                <a:latin typeface="+mj-lt"/>
                <a:cs typeface="Times New Roman" pitchFamily="18" charset="0"/>
              </a:rPr>
              <a:t>ơ</a:t>
            </a:r>
            <a:r>
              <a:rPr lang="en-US" sz="4800" dirty="0" err="1">
                <a:solidFill>
                  <a:schemeClr val="bg1"/>
                </a:solidFill>
                <a:latin typeface="+mj-lt"/>
                <a:cs typeface="Times New Roman" pitchFamily="18" charset="0"/>
              </a:rPr>
              <a:t>i</a:t>
            </a:r>
            <a:r>
              <a:rPr lang="en-US" sz="4800" dirty="0">
                <a:solidFill>
                  <a:schemeClr val="bg1"/>
                </a:solidFill>
                <a:latin typeface="+mj-lt"/>
                <a:cs typeface="Times New Roman" pitchFamily="18" charset="0"/>
              </a:rPr>
              <a:t> </a:t>
            </a:r>
            <a:r>
              <a:rPr lang="en-US" sz="4800" dirty="0" err="1">
                <a:solidFill>
                  <a:schemeClr val="bg1"/>
                </a:solidFill>
                <a:latin typeface="+mj-lt"/>
                <a:cs typeface="Times New Roman" pitchFamily="18" charset="0"/>
              </a:rPr>
              <a:t>ấm</a:t>
            </a:r>
            <a:r>
              <a:rPr lang="en-US" sz="4800" dirty="0">
                <a:solidFill>
                  <a:schemeClr val="bg1"/>
                </a:solidFill>
                <a:latin typeface="+mj-lt"/>
                <a:cs typeface="Times New Roman" pitchFamily="18" charset="0"/>
              </a:rPr>
              <a:t> </a:t>
            </a:r>
            <a:r>
              <a:rPr lang="en-US" sz="4800" dirty="0" err="1">
                <a:solidFill>
                  <a:schemeClr val="bg1"/>
                </a:solidFill>
                <a:latin typeface="+mj-lt"/>
                <a:cs typeface="Times New Roman" pitchFamily="18" charset="0"/>
              </a:rPr>
              <a:t>những</a:t>
            </a:r>
            <a:r>
              <a:rPr lang="en-US" sz="4800" dirty="0">
                <a:solidFill>
                  <a:schemeClr val="bg1"/>
                </a:solidFill>
                <a:latin typeface="+mj-lt"/>
                <a:cs typeface="Times New Roman" pitchFamily="18" charset="0"/>
              </a:rPr>
              <a:t> ban </a:t>
            </a:r>
            <a:r>
              <a:rPr lang="en-US" sz="4800" dirty="0" err="1">
                <a:solidFill>
                  <a:schemeClr val="bg1"/>
                </a:solidFill>
                <a:latin typeface="+mj-lt"/>
                <a:cs typeface="Times New Roman" pitchFamily="18" charset="0"/>
              </a:rPr>
              <a:t>mai</a:t>
            </a:r>
            <a:r>
              <a:rPr lang="en-US" sz="4800" dirty="0">
                <a:solidFill>
                  <a:schemeClr val="bg1"/>
                </a:solidFill>
                <a:latin typeface="+mj-lt"/>
                <a:cs typeface="Times New Roman" pitchFamily="18" charset="0"/>
              </a:rPr>
              <a:t> </a:t>
            </a:r>
            <a:r>
              <a:rPr lang="en-US" sz="4800" dirty="0" err="1">
                <a:solidFill>
                  <a:schemeClr val="bg1"/>
                </a:solidFill>
                <a:latin typeface="+mj-lt"/>
                <a:cs typeface="Times New Roman" pitchFamily="18" charset="0"/>
              </a:rPr>
              <a:t>kh</a:t>
            </a:r>
            <a:r>
              <a:rPr lang="vi-VN" sz="4800" dirty="0">
                <a:solidFill>
                  <a:schemeClr val="bg1"/>
                </a:solidFill>
                <a:latin typeface="+mj-lt"/>
                <a:cs typeface="Times New Roman" pitchFamily="18" charset="0"/>
              </a:rPr>
              <a:t>ơ</a:t>
            </a:r>
            <a:r>
              <a:rPr lang="en-US" sz="4800" dirty="0" err="1">
                <a:solidFill>
                  <a:schemeClr val="bg1"/>
                </a:solidFill>
                <a:latin typeface="+mj-lt"/>
                <a:cs typeface="Times New Roman" pitchFamily="18" charset="0"/>
              </a:rPr>
              <a:t>i</a:t>
            </a:r>
            <a:r>
              <a:rPr lang="en-US" sz="4800" dirty="0">
                <a:solidFill>
                  <a:schemeClr val="bg1"/>
                </a:solidFill>
                <a:latin typeface="+mj-lt"/>
                <a:cs typeface="Times New Roman" pitchFamily="18" charset="0"/>
              </a:rPr>
              <a:t> </a:t>
            </a:r>
            <a:r>
              <a:rPr lang="en-US" sz="4800" dirty="0" err="1">
                <a:solidFill>
                  <a:schemeClr val="bg1"/>
                </a:solidFill>
                <a:latin typeface="+mj-lt"/>
                <a:cs typeface="Times New Roman" pitchFamily="18" charset="0"/>
              </a:rPr>
              <a:t>lên</a:t>
            </a:r>
            <a:r>
              <a:rPr lang="en-US" sz="4800" dirty="0">
                <a:solidFill>
                  <a:schemeClr val="bg1"/>
                </a:solidFill>
                <a:latin typeface="+mj-lt"/>
                <a:cs typeface="Times New Roman" pitchFamily="18" charset="0"/>
              </a:rPr>
              <a:t> </a:t>
            </a:r>
            <a:r>
              <a:rPr lang="en-US" sz="4800" dirty="0" err="1">
                <a:solidFill>
                  <a:schemeClr val="bg1"/>
                </a:solidFill>
                <a:latin typeface="+mj-lt"/>
                <a:cs typeface="Times New Roman" pitchFamily="18" charset="0"/>
              </a:rPr>
              <a:t>nguồn</a:t>
            </a:r>
            <a:r>
              <a:rPr lang="en-US" sz="4800" dirty="0">
                <a:solidFill>
                  <a:schemeClr val="bg1"/>
                </a:solidFill>
                <a:latin typeface="+mj-lt"/>
                <a:cs typeface="Times New Roman" pitchFamily="18" charset="0"/>
              </a:rPr>
              <a:t> </a:t>
            </a:r>
            <a:r>
              <a:rPr lang="en-US" sz="4800" dirty="0" err="1">
                <a:solidFill>
                  <a:schemeClr val="bg1"/>
                </a:solidFill>
                <a:latin typeface="+mj-lt"/>
                <a:cs typeface="Times New Roman" pitchFamily="18" charset="0"/>
              </a:rPr>
              <a:t>ánh</a:t>
            </a:r>
            <a:r>
              <a:rPr lang="en-US" sz="4800" dirty="0">
                <a:solidFill>
                  <a:schemeClr val="bg1"/>
                </a:solidFill>
                <a:latin typeface="+mj-lt"/>
                <a:cs typeface="Times New Roman" pitchFamily="18" charset="0"/>
              </a:rPr>
              <a:t> </a:t>
            </a:r>
            <a:r>
              <a:rPr lang="en-US" sz="4800" dirty="0" err="1">
                <a:solidFill>
                  <a:schemeClr val="bg1"/>
                </a:solidFill>
                <a:latin typeface="+mj-lt"/>
                <a:cs typeface="Times New Roman" pitchFamily="18" charset="0"/>
              </a:rPr>
              <a:t>sáng</a:t>
            </a:r>
            <a:r>
              <a:rPr lang="en-US" sz="4800" dirty="0">
                <a:solidFill>
                  <a:schemeClr val="bg1"/>
                </a:solidFill>
                <a:latin typeface="+mj-lt"/>
                <a:cs typeface="Times New Roman" pitchFamily="18" charset="0"/>
              </a:rPr>
              <a:t> </a:t>
            </a:r>
            <a:r>
              <a:rPr lang="en-US" sz="4800" dirty="0" err="1">
                <a:solidFill>
                  <a:schemeClr val="bg1"/>
                </a:solidFill>
                <a:latin typeface="+mj-lt"/>
                <a:cs typeface="Times New Roman" pitchFamily="18" charset="0"/>
              </a:rPr>
              <a:t>chiếu</a:t>
            </a:r>
            <a:r>
              <a:rPr lang="en-US" sz="4800" dirty="0">
                <a:solidFill>
                  <a:schemeClr val="bg1"/>
                </a:solidFill>
                <a:latin typeface="+mj-lt"/>
                <a:cs typeface="Times New Roman" pitchFamily="18" charset="0"/>
              </a:rPr>
              <a:t> </a:t>
            </a:r>
            <a:r>
              <a:rPr lang="en-US" sz="4800" dirty="0" err="1">
                <a:solidFill>
                  <a:schemeClr val="bg1"/>
                </a:solidFill>
                <a:latin typeface="+mj-lt"/>
                <a:cs typeface="Times New Roman" pitchFamily="18" charset="0"/>
              </a:rPr>
              <a:t>muôn</a:t>
            </a:r>
            <a:r>
              <a:rPr lang="en-US" sz="4800" dirty="0">
                <a:solidFill>
                  <a:schemeClr val="bg1"/>
                </a:solidFill>
                <a:latin typeface="+mj-lt"/>
                <a:cs typeface="Times New Roman" pitchFamily="18" charset="0"/>
              </a:rPr>
              <a:t> </a:t>
            </a:r>
            <a:r>
              <a:rPr lang="en-US" sz="4800" dirty="0" err="1">
                <a:solidFill>
                  <a:schemeClr val="bg1"/>
                </a:solidFill>
                <a:latin typeface="+mj-lt"/>
                <a:cs typeface="Times New Roman" pitchFamily="18" charset="0"/>
              </a:rPr>
              <a:t>lối</a:t>
            </a:r>
            <a:r>
              <a:rPr lang="en-US" sz="4800" dirty="0">
                <a:solidFill>
                  <a:schemeClr val="bg1"/>
                </a:solidFill>
                <a:latin typeface="+mj-lt"/>
                <a:cs typeface="Times New Roman" pitchFamily="18" charset="0"/>
              </a:rPr>
              <a:t>.</a:t>
            </a:r>
            <a:endParaRPr lang="vi-VN" sz="4800" dirty="0">
              <a:solidFill>
                <a:schemeClr val="bg1"/>
              </a:solidFill>
              <a:latin typeface="+mj-lt"/>
              <a:cs typeface="Times New Roman" pitchFamily="18" charset="0"/>
            </a:endParaRPr>
          </a:p>
        </p:txBody>
      </p:sp>
    </p:spTree>
    <p:extLst>
      <p:ext uri="{BB962C8B-B14F-4D97-AF65-F5344CB8AC3E}">
        <p14:creationId xmlns:p14="http://schemas.microsoft.com/office/powerpoint/2010/main" val="393807058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3"/>
          <p:cNvSpPr>
            <a:spLocks noGrp="1" noChangeArrowheads="1"/>
          </p:cNvSpPr>
          <p:nvPr>
            <p:ph type="subTitle" idx="1"/>
          </p:nvPr>
        </p:nvSpPr>
        <p:spPr>
          <a:xfrm>
            <a:off x="0" y="-95250"/>
            <a:ext cx="9144000" cy="5238750"/>
          </a:xfrm>
        </p:spPr>
        <p:txBody>
          <a:bodyPr/>
          <a:lstStyle/>
          <a:p>
            <a:pPr algn="just">
              <a:lnSpc>
                <a:spcPct val="140000"/>
              </a:lnSpc>
            </a:pPr>
            <a:r>
              <a:rPr lang="en-US" sz="4000" b="0" u="sng" dirty="0">
                <a:solidFill>
                  <a:srgbClr val="FFFF00"/>
                </a:solidFill>
                <a:effectLst/>
                <a:latin typeface="+mj-lt"/>
                <a:cs typeface="Times New Roman" pitchFamily="18" charset="0"/>
              </a:rPr>
              <a:t>Tk3</a:t>
            </a:r>
            <a:r>
              <a:rPr lang="en-US" sz="4000" b="0" dirty="0">
                <a:solidFill>
                  <a:srgbClr val="FFFF00"/>
                </a:solidFill>
                <a:effectLst/>
                <a:latin typeface="+mj-lt"/>
                <a:cs typeface="Times New Roman" pitchFamily="18" charset="0"/>
              </a:rPr>
              <a:t>:</a:t>
            </a:r>
            <a:r>
              <a:rPr lang="en-US" sz="4000" b="0" dirty="0">
                <a:solidFill>
                  <a:srgbClr val="420042"/>
                </a:solidFill>
                <a:effectLst/>
                <a:latin typeface="+mj-lt"/>
                <a:cs typeface="Times New Roman" pitchFamily="18" charset="0"/>
              </a:rPr>
              <a:t> </a:t>
            </a:r>
            <a:r>
              <a:rPr lang="en-US" sz="4000" b="0" dirty="0" err="1">
                <a:solidFill>
                  <a:schemeClr val="bg1"/>
                </a:solidFill>
                <a:effectLst/>
                <a:latin typeface="+mj-lt"/>
                <a:cs typeface="Times New Roman" pitchFamily="18" charset="0"/>
              </a:rPr>
              <a:t>Chúa</a:t>
            </a:r>
            <a:r>
              <a:rPr lang="en-US" sz="4000" b="0" dirty="0">
                <a:solidFill>
                  <a:schemeClr val="bg1"/>
                </a:solidFill>
                <a:effectLst/>
                <a:latin typeface="+mj-lt"/>
                <a:cs typeface="Times New Roman" pitchFamily="18" charset="0"/>
              </a:rPr>
              <a:t> </a:t>
            </a:r>
            <a:r>
              <a:rPr lang="vi-VN" sz="4000" b="0" dirty="0">
                <a:solidFill>
                  <a:schemeClr val="bg1"/>
                </a:solidFill>
                <a:effectLst/>
                <a:latin typeface="+mj-lt"/>
                <a:cs typeface="Times New Roman" pitchFamily="18" charset="0"/>
              </a:rPr>
              <a:t>ơ</a:t>
            </a:r>
            <a:r>
              <a:rPr lang="en-US" sz="4000" b="0" dirty="0" err="1">
                <a:solidFill>
                  <a:schemeClr val="bg1"/>
                </a:solidFill>
                <a:effectLst/>
                <a:latin typeface="+mj-lt"/>
                <a:cs typeface="Times New Roman" pitchFamily="18" charset="0"/>
              </a:rPr>
              <a:t>i</a:t>
            </a:r>
            <a:r>
              <a:rPr lang="en-US" sz="4000" b="0" dirty="0">
                <a:solidFill>
                  <a:schemeClr val="bg1"/>
                </a:solidFill>
                <a:effectLst/>
                <a:latin typeface="+mj-lt"/>
                <a:cs typeface="Times New Roman" pitchFamily="18" charset="0"/>
              </a:rPr>
              <a:t>! </a:t>
            </a:r>
            <a:r>
              <a:rPr lang="en-US" sz="4000" b="0" dirty="0" err="1">
                <a:solidFill>
                  <a:schemeClr val="bg1"/>
                </a:solidFill>
                <a:effectLst/>
                <a:latin typeface="+mj-lt"/>
                <a:cs typeface="Times New Roman" pitchFamily="18" charset="0"/>
              </a:rPr>
              <a:t>Cây</a:t>
            </a:r>
            <a:r>
              <a:rPr lang="en-US" sz="4000" b="0" dirty="0">
                <a:solidFill>
                  <a:schemeClr val="bg1"/>
                </a:solidFill>
                <a:effectLst/>
                <a:latin typeface="+mj-lt"/>
                <a:cs typeface="Times New Roman" pitchFamily="18" charset="0"/>
              </a:rPr>
              <a:t> </a:t>
            </a:r>
            <a:r>
              <a:rPr lang="en-US" sz="4000" b="0" dirty="0" err="1">
                <a:solidFill>
                  <a:schemeClr val="bg1"/>
                </a:solidFill>
                <a:effectLst/>
                <a:latin typeface="+mj-lt"/>
                <a:cs typeface="Times New Roman" pitchFamily="18" charset="0"/>
              </a:rPr>
              <a:t>đàn</a:t>
            </a:r>
            <a:r>
              <a:rPr lang="en-US" sz="4000" b="0" dirty="0">
                <a:solidFill>
                  <a:schemeClr val="bg1"/>
                </a:solidFill>
                <a:effectLst/>
                <a:latin typeface="+mj-lt"/>
                <a:cs typeface="Times New Roman" pitchFamily="18" charset="0"/>
              </a:rPr>
              <a:t> con </a:t>
            </a:r>
            <a:r>
              <a:rPr lang="en-US" sz="4000" b="0" dirty="0" err="1">
                <a:solidFill>
                  <a:schemeClr val="bg1"/>
                </a:solidFill>
                <a:effectLst/>
                <a:latin typeface="+mj-lt"/>
                <a:cs typeface="Times New Roman" pitchFamily="18" charset="0"/>
              </a:rPr>
              <a:t>đây</a:t>
            </a:r>
            <a:r>
              <a:rPr lang="en-US" sz="4000" b="0" dirty="0">
                <a:solidFill>
                  <a:schemeClr val="bg1"/>
                </a:solidFill>
                <a:effectLst/>
                <a:latin typeface="+mj-lt"/>
                <a:cs typeface="Times New Roman" pitchFamily="18" charset="0"/>
              </a:rPr>
              <a:t> </a:t>
            </a:r>
            <a:r>
              <a:rPr lang="en-US" sz="4000" b="0" dirty="0" err="1">
                <a:solidFill>
                  <a:schemeClr val="bg1"/>
                </a:solidFill>
                <a:effectLst/>
                <a:latin typeface="+mj-lt"/>
                <a:cs typeface="Times New Roman" pitchFamily="18" charset="0"/>
              </a:rPr>
              <a:t>xin</a:t>
            </a:r>
            <a:r>
              <a:rPr lang="en-US" sz="4000" b="0" dirty="0">
                <a:solidFill>
                  <a:schemeClr val="bg1"/>
                </a:solidFill>
                <a:effectLst/>
                <a:latin typeface="+mj-lt"/>
                <a:cs typeface="Times New Roman" pitchFamily="18" charset="0"/>
              </a:rPr>
              <a:t> </a:t>
            </a:r>
            <a:r>
              <a:rPr lang="en-US" sz="4000" b="0" dirty="0" err="1">
                <a:solidFill>
                  <a:schemeClr val="bg1"/>
                </a:solidFill>
                <a:effectLst/>
                <a:latin typeface="+mj-lt"/>
                <a:cs typeface="Times New Roman" pitchFamily="18" charset="0"/>
              </a:rPr>
              <a:t>hòa</a:t>
            </a:r>
            <a:r>
              <a:rPr lang="en-US" sz="4000" b="0" dirty="0">
                <a:solidFill>
                  <a:schemeClr val="bg1"/>
                </a:solidFill>
                <a:effectLst/>
                <a:latin typeface="+mj-lt"/>
                <a:cs typeface="Times New Roman" pitchFamily="18" charset="0"/>
              </a:rPr>
              <a:t> </a:t>
            </a:r>
            <a:r>
              <a:rPr lang="en-US" sz="4000" b="0" dirty="0" err="1">
                <a:solidFill>
                  <a:schemeClr val="bg1"/>
                </a:solidFill>
                <a:effectLst/>
                <a:latin typeface="+mj-lt"/>
                <a:cs typeface="Times New Roman" pitchFamily="18" charset="0"/>
              </a:rPr>
              <a:t>câu</a:t>
            </a:r>
            <a:r>
              <a:rPr lang="en-US" sz="4000" b="0" dirty="0">
                <a:solidFill>
                  <a:schemeClr val="bg1"/>
                </a:solidFill>
                <a:effectLst/>
                <a:latin typeface="+mj-lt"/>
                <a:cs typeface="Times New Roman" pitchFamily="18" charset="0"/>
              </a:rPr>
              <a:t> </a:t>
            </a:r>
            <a:r>
              <a:rPr lang="en-US" sz="4000" b="0" dirty="0" err="1">
                <a:solidFill>
                  <a:schemeClr val="bg1"/>
                </a:solidFill>
                <a:effectLst/>
                <a:latin typeface="+mj-lt"/>
                <a:cs typeface="Times New Roman" pitchFamily="18" charset="0"/>
              </a:rPr>
              <a:t>ru</a:t>
            </a:r>
            <a:r>
              <a:rPr lang="en-US" sz="4000" b="0" dirty="0">
                <a:solidFill>
                  <a:schemeClr val="bg1"/>
                </a:solidFill>
                <a:effectLst/>
                <a:latin typeface="+mj-lt"/>
                <a:cs typeface="Times New Roman" pitchFamily="18" charset="0"/>
              </a:rPr>
              <a:t>, </a:t>
            </a:r>
            <a:r>
              <a:rPr lang="en-US" sz="4000" b="0" dirty="0" err="1">
                <a:solidFill>
                  <a:schemeClr val="bg1"/>
                </a:solidFill>
                <a:effectLst/>
                <a:latin typeface="+mj-lt"/>
                <a:cs typeface="Times New Roman" pitchFamily="18" charset="0"/>
              </a:rPr>
              <a:t>Chúa</a:t>
            </a:r>
            <a:r>
              <a:rPr lang="en-US" sz="4000" b="0" dirty="0">
                <a:solidFill>
                  <a:schemeClr val="bg1"/>
                </a:solidFill>
                <a:effectLst/>
                <a:latin typeface="+mj-lt"/>
                <a:cs typeface="Times New Roman" pitchFamily="18" charset="0"/>
              </a:rPr>
              <a:t> </a:t>
            </a:r>
            <a:r>
              <a:rPr lang="vi-VN" sz="4000" b="0" dirty="0">
                <a:solidFill>
                  <a:schemeClr val="bg1"/>
                </a:solidFill>
                <a:effectLst/>
                <a:latin typeface="+mj-lt"/>
                <a:cs typeface="Times New Roman" pitchFamily="18" charset="0"/>
              </a:rPr>
              <a:t>ơ</a:t>
            </a:r>
            <a:r>
              <a:rPr lang="en-US" sz="4000" b="0" dirty="0" err="1">
                <a:solidFill>
                  <a:schemeClr val="bg1"/>
                </a:solidFill>
                <a:effectLst/>
                <a:latin typeface="+mj-lt"/>
                <a:cs typeface="Times New Roman" pitchFamily="18" charset="0"/>
              </a:rPr>
              <a:t>i</a:t>
            </a:r>
            <a:r>
              <a:rPr lang="en-US" sz="4000" b="0" dirty="0">
                <a:solidFill>
                  <a:schemeClr val="bg1"/>
                </a:solidFill>
                <a:effectLst/>
                <a:latin typeface="+mj-lt"/>
                <a:cs typeface="Times New Roman" pitchFamily="18" charset="0"/>
              </a:rPr>
              <a:t>! con </a:t>
            </a:r>
            <a:r>
              <a:rPr lang="en-US" sz="4000" b="0" dirty="0" err="1">
                <a:solidFill>
                  <a:schemeClr val="bg1"/>
                </a:solidFill>
                <a:effectLst/>
                <a:latin typeface="+mj-lt"/>
                <a:cs typeface="Times New Roman" pitchFamily="18" charset="0"/>
              </a:rPr>
              <a:t>nguyện</a:t>
            </a:r>
            <a:r>
              <a:rPr lang="en-US" sz="4000" b="0" dirty="0">
                <a:solidFill>
                  <a:schemeClr val="bg1"/>
                </a:solidFill>
                <a:effectLst/>
                <a:latin typeface="+mj-lt"/>
                <a:cs typeface="Times New Roman" pitchFamily="18" charset="0"/>
              </a:rPr>
              <a:t> </a:t>
            </a:r>
            <a:r>
              <a:rPr lang="en-US" sz="4000" b="0" dirty="0" err="1">
                <a:solidFill>
                  <a:schemeClr val="bg1"/>
                </a:solidFill>
                <a:effectLst/>
                <a:latin typeface="+mj-lt"/>
                <a:cs typeface="Times New Roman" pitchFamily="18" charset="0"/>
              </a:rPr>
              <a:t>đem</a:t>
            </a:r>
            <a:r>
              <a:rPr lang="en-US" sz="4000" b="0" dirty="0">
                <a:solidFill>
                  <a:schemeClr val="bg1"/>
                </a:solidFill>
                <a:effectLst/>
                <a:latin typeface="+mj-lt"/>
                <a:cs typeface="Times New Roman" pitchFamily="18" charset="0"/>
              </a:rPr>
              <a:t> </a:t>
            </a:r>
            <a:r>
              <a:rPr lang="en-US" sz="4000" b="0" dirty="0" err="1">
                <a:solidFill>
                  <a:schemeClr val="bg1"/>
                </a:solidFill>
                <a:effectLst/>
                <a:latin typeface="+mj-lt"/>
                <a:cs typeface="Times New Roman" pitchFamily="18" charset="0"/>
              </a:rPr>
              <a:t>theo</a:t>
            </a:r>
            <a:r>
              <a:rPr lang="en-US" sz="4000" b="0" dirty="0">
                <a:solidFill>
                  <a:schemeClr val="bg1"/>
                </a:solidFill>
                <a:effectLst/>
                <a:latin typeface="+mj-lt"/>
                <a:cs typeface="Times New Roman" pitchFamily="18" charset="0"/>
              </a:rPr>
              <a:t> </a:t>
            </a:r>
            <a:r>
              <a:rPr lang="en-US" sz="4000" b="0" dirty="0" err="1">
                <a:solidFill>
                  <a:schemeClr val="bg1"/>
                </a:solidFill>
                <a:effectLst/>
                <a:latin typeface="+mj-lt"/>
                <a:cs typeface="Times New Roman" pitchFamily="18" charset="0"/>
              </a:rPr>
              <a:t>v</a:t>
            </a:r>
            <a:r>
              <a:rPr lang="en-US" sz="4000" dirty="0" err="1">
                <a:solidFill>
                  <a:schemeClr val="bg1"/>
                </a:solidFill>
                <a:latin typeface="+mj-lt"/>
                <a:cs typeface="Times New Roman" pitchFamily="18" charset="0"/>
              </a:rPr>
              <a:t>ới</a:t>
            </a:r>
            <a:r>
              <a:rPr lang="en-US" sz="4000" dirty="0">
                <a:solidFill>
                  <a:schemeClr val="bg1"/>
                </a:solidFill>
                <a:latin typeface="+mj-lt"/>
                <a:cs typeface="Times New Roman" pitchFamily="18" charset="0"/>
              </a:rPr>
              <a:t> </a:t>
            </a:r>
            <a:r>
              <a:rPr lang="en-US" sz="4000" dirty="0" err="1">
                <a:solidFill>
                  <a:schemeClr val="bg1"/>
                </a:solidFill>
                <a:latin typeface="+mj-lt"/>
                <a:cs typeface="Times New Roman" pitchFamily="18" charset="0"/>
              </a:rPr>
              <a:t>tiếng</a:t>
            </a:r>
            <a:r>
              <a:rPr lang="en-US" sz="4000" dirty="0">
                <a:solidFill>
                  <a:schemeClr val="bg1"/>
                </a:solidFill>
                <a:latin typeface="+mj-lt"/>
                <a:cs typeface="Times New Roman" pitchFamily="18" charset="0"/>
              </a:rPr>
              <a:t> ca </a:t>
            </a:r>
            <a:r>
              <a:rPr lang="en-US" sz="4000" dirty="0" err="1">
                <a:solidFill>
                  <a:schemeClr val="bg1"/>
                </a:solidFill>
                <a:latin typeface="+mj-lt"/>
                <a:cs typeface="Times New Roman" pitchFamily="18" charset="0"/>
              </a:rPr>
              <a:t>vui</a:t>
            </a:r>
            <a:r>
              <a:rPr lang="en-US" sz="4000" dirty="0">
                <a:solidFill>
                  <a:schemeClr val="bg1"/>
                </a:solidFill>
                <a:latin typeface="+mj-lt"/>
                <a:cs typeface="Times New Roman" pitchFamily="18" charset="0"/>
              </a:rPr>
              <a:t>. </a:t>
            </a:r>
            <a:r>
              <a:rPr lang="en-US" sz="4000" dirty="0" err="1">
                <a:solidFill>
                  <a:schemeClr val="bg1"/>
                </a:solidFill>
                <a:latin typeface="+mj-lt"/>
                <a:cs typeface="Times New Roman" pitchFamily="18" charset="0"/>
              </a:rPr>
              <a:t>Những</a:t>
            </a:r>
            <a:r>
              <a:rPr lang="en-US" sz="4000" dirty="0">
                <a:solidFill>
                  <a:schemeClr val="bg1"/>
                </a:solidFill>
                <a:latin typeface="+mj-lt"/>
                <a:cs typeface="Times New Roman" pitchFamily="18" charset="0"/>
              </a:rPr>
              <a:t> </a:t>
            </a:r>
            <a:r>
              <a:rPr lang="en-US" sz="4000" dirty="0" err="1">
                <a:solidFill>
                  <a:schemeClr val="bg1"/>
                </a:solidFill>
                <a:latin typeface="+mj-lt"/>
                <a:cs typeface="Times New Roman" pitchFamily="18" charset="0"/>
              </a:rPr>
              <a:t>gì</a:t>
            </a:r>
            <a:r>
              <a:rPr lang="en-US" sz="4000" dirty="0">
                <a:solidFill>
                  <a:schemeClr val="bg1"/>
                </a:solidFill>
                <a:latin typeface="+mj-lt"/>
                <a:cs typeface="Times New Roman" pitchFamily="18" charset="0"/>
              </a:rPr>
              <a:t> </a:t>
            </a:r>
            <a:r>
              <a:rPr lang="en-US" sz="4000" dirty="0" err="1">
                <a:solidFill>
                  <a:schemeClr val="bg1"/>
                </a:solidFill>
                <a:latin typeface="+mj-lt"/>
                <a:cs typeface="Times New Roman" pitchFamily="18" charset="0"/>
              </a:rPr>
              <a:t>lòng</a:t>
            </a:r>
            <a:r>
              <a:rPr lang="en-US" sz="4000" dirty="0">
                <a:solidFill>
                  <a:schemeClr val="bg1"/>
                </a:solidFill>
                <a:latin typeface="+mj-lt"/>
                <a:cs typeface="Times New Roman" pitchFamily="18" charset="0"/>
              </a:rPr>
              <a:t> con </a:t>
            </a:r>
            <a:r>
              <a:rPr lang="vi-VN" sz="4000" dirty="0">
                <a:solidFill>
                  <a:schemeClr val="bg1"/>
                </a:solidFill>
                <a:latin typeface="+mj-lt"/>
                <a:cs typeface="Times New Roman" pitchFamily="18" charset="0"/>
              </a:rPr>
              <a:t>ư</a:t>
            </a:r>
            <a:r>
              <a:rPr lang="en-US" sz="4000" dirty="0" err="1">
                <a:solidFill>
                  <a:schemeClr val="bg1"/>
                </a:solidFill>
                <a:latin typeface="+mj-lt"/>
                <a:cs typeface="Times New Roman" pitchFamily="18" charset="0"/>
              </a:rPr>
              <a:t>ớc</a:t>
            </a:r>
            <a:r>
              <a:rPr lang="en-US" sz="4000" dirty="0">
                <a:solidFill>
                  <a:schemeClr val="bg1"/>
                </a:solidFill>
                <a:latin typeface="+mj-lt"/>
                <a:cs typeface="Times New Roman" pitchFamily="18" charset="0"/>
              </a:rPr>
              <a:t> </a:t>
            </a:r>
            <a:r>
              <a:rPr lang="en-US" sz="4000" dirty="0" err="1">
                <a:solidFill>
                  <a:schemeClr val="bg1"/>
                </a:solidFill>
                <a:latin typeface="+mj-lt"/>
                <a:cs typeface="Times New Roman" pitchFamily="18" charset="0"/>
              </a:rPr>
              <a:t>muốn</a:t>
            </a:r>
            <a:r>
              <a:rPr lang="en-US" sz="4000" dirty="0">
                <a:solidFill>
                  <a:schemeClr val="bg1"/>
                </a:solidFill>
                <a:latin typeface="+mj-lt"/>
                <a:cs typeface="Times New Roman" pitchFamily="18" charset="0"/>
              </a:rPr>
              <a:t> </a:t>
            </a:r>
            <a:r>
              <a:rPr lang="en-US" sz="4000" dirty="0" err="1">
                <a:solidFill>
                  <a:schemeClr val="bg1"/>
                </a:solidFill>
                <a:latin typeface="+mj-lt"/>
                <a:cs typeface="Times New Roman" pitchFamily="18" charset="0"/>
              </a:rPr>
              <a:t>cho</a:t>
            </a:r>
            <a:r>
              <a:rPr lang="en-US" sz="4000" dirty="0">
                <a:solidFill>
                  <a:schemeClr val="bg1"/>
                </a:solidFill>
                <a:latin typeface="+mj-lt"/>
                <a:cs typeface="Times New Roman" pitchFamily="18" charset="0"/>
              </a:rPr>
              <a:t> </a:t>
            </a:r>
            <a:r>
              <a:rPr lang="en-US" sz="4000" dirty="0" err="1">
                <a:solidFill>
                  <a:schemeClr val="bg1"/>
                </a:solidFill>
                <a:latin typeface="+mj-lt"/>
                <a:cs typeface="Times New Roman" pitchFamily="18" charset="0"/>
              </a:rPr>
              <a:t>đời</a:t>
            </a:r>
            <a:r>
              <a:rPr lang="en-US" sz="4000" dirty="0">
                <a:solidFill>
                  <a:schemeClr val="bg1"/>
                </a:solidFill>
                <a:latin typeface="+mj-lt"/>
                <a:cs typeface="Times New Roman" pitchFamily="18" charset="0"/>
              </a:rPr>
              <a:t>, </a:t>
            </a:r>
            <a:r>
              <a:rPr lang="en-US" sz="4000" dirty="0" err="1">
                <a:solidFill>
                  <a:schemeClr val="bg1"/>
                </a:solidFill>
                <a:latin typeface="+mj-lt"/>
                <a:cs typeface="Times New Roman" pitchFamily="18" charset="0"/>
              </a:rPr>
              <a:t>lòng</a:t>
            </a:r>
            <a:r>
              <a:rPr lang="en-US" sz="4000" dirty="0">
                <a:solidFill>
                  <a:schemeClr val="bg1"/>
                </a:solidFill>
                <a:latin typeface="+mj-lt"/>
                <a:cs typeface="Times New Roman" pitchFamily="18" charset="0"/>
              </a:rPr>
              <a:t> con </a:t>
            </a:r>
            <a:r>
              <a:rPr lang="en-US" sz="4000" dirty="0" err="1">
                <a:solidFill>
                  <a:schemeClr val="bg1"/>
                </a:solidFill>
                <a:latin typeface="+mj-lt"/>
                <a:cs typeface="Times New Roman" pitchFamily="18" charset="0"/>
              </a:rPr>
              <a:t>xin</a:t>
            </a:r>
            <a:r>
              <a:rPr lang="en-US" sz="4000" dirty="0">
                <a:solidFill>
                  <a:schemeClr val="bg1"/>
                </a:solidFill>
                <a:latin typeface="+mj-lt"/>
                <a:cs typeface="Times New Roman" pitchFamily="18" charset="0"/>
              </a:rPr>
              <a:t> m</a:t>
            </a:r>
            <a:r>
              <a:rPr lang="vi-VN" sz="4000" dirty="0">
                <a:solidFill>
                  <a:schemeClr val="bg1"/>
                </a:solidFill>
                <a:latin typeface="+mj-lt"/>
                <a:cs typeface="Times New Roman" pitchFamily="18" charset="0"/>
              </a:rPr>
              <a:t>ơ</a:t>
            </a:r>
            <a:r>
              <a:rPr lang="en-US" sz="4000" dirty="0">
                <a:solidFill>
                  <a:schemeClr val="bg1"/>
                </a:solidFill>
                <a:latin typeface="+mj-lt"/>
                <a:cs typeface="Times New Roman" pitchFamily="18" charset="0"/>
              </a:rPr>
              <a:t> </a:t>
            </a:r>
            <a:r>
              <a:rPr lang="en-US" sz="4000" dirty="0" err="1">
                <a:solidFill>
                  <a:schemeClr val="bg1"/>
                </a:solidFill>
                <a:latin typeface="+mj-lt"/>
                <a:cs typeface="Times New Roman" pitchFamily="18" charset="0"/>
              </a:rPr>
              <a:t>cho</a:t>
            </a:r>
            <a:r>
              <a:rPr lang="en-US" sz="4000" dirty="0">
                <a:solidFill>
                  <a:schemeClr val="bg1"/>
                </a:solidFill>
                <a:latin typeface="+mj-lt"/>
                <a:cs typeface="Times New Roman" pitchFamily="18" charset="0"/>
              </a:rPr>
              <a:t> ng</a:t>
            </a:r>
            <a:r>
              <a:rPr lang="vi-VN" sz="4000" dirty="0">
                <a:solidFill>
                  <a:schemeClr val="bg1"/>
                </a:solidFill>
                <a:latin typeface="+mj-lt"/>
                <a:cs typeface="Times New Roman" pitchFamily="18" charset="0"/>
              </a:rPr>
              <a:t>ư</a:t>
            </a:r>
            <a:r>
              <a:rPr lang="en-US" sz="4000" dirty="0" err="1">
                <a:solidFill>
                  <a:schemeClr val="bg1"/>
                </a:solidFill>
                <a:latin typeface="+mj-lt"/>
                <a:cs typeface="Times New Roman" pitchFamily="18" charset="0"/>
              </a:rPr>
              <a:t>ời</a:t>
            </a:r>
            <a:r>
              <a:rPr lang="en-US" sz="4000" dirty="0">
                <a:solidFill>
                  <a:schemeClr val="bg1"/>
                </a:solidFill>
                <a:latin typeface="+mj-lt"/>
                <a:cs typeface="Times New Roman" pitchFamily="18" charset="0"/>
              </a:rPr>
              <a:t>, </a:t>
            </a:r>
            <a:r>
              <a:rPr lang="en-US" sz="4000" dirty="0" err="1">
                <a:solidFill>
                  <a:schemeClr val="bg1"/>
                </a:solidFill>
                <a:latin typeface="+mj-lt"/>
                <a:cs typeface="Times New Roman" pitchFamily="18" charset="0"/>
              </a:rPr>
              <a:t>dù</a:t>
            </a:r>
            <a:r>
              <a:rPr lang="en-US" sz="4000" dirty="0">
                <a:solidFill>
                  <a:schemeClr val="bg1"/>
                </a:solidFill>
                <a:latin typeface="+mj-lt"/>
                <a:cs typeface="Times New Roman" pitchFamily="18" charset="0"/>
              </a:rPr>
              <a:t> </a:t>
            </a:r>
            <a:r>
              <a:rPr lang="en-US" sz="4000" dirty="0" err="1">
                <a:solidFill>
                  <a:schemeClr val="bg1"/>
                </a:solidFill>
                <a:latin typeface="+mj-lt"/>
                <a:cs typeface="Times New Roman" pitchFamily="18" charset="0"/>
              </a:rPr>
              <a:t>đôi</a:t>
            </a:r>
            <a:r>
              <a:rPr lang="en-US" sz="4000" dirty="0">
                <a:solidFill>
                  <a:schemeClr val="bg1"/>
                </a:solidFill>
                <a:latin typeface="+mj-lt"/>
                <a:cs typeface="Times New Roman" pitchFamily="18" charset="0"/>
              </a:rPr>
              <a:t> </a:t>
            </a:r>
            <a:r>
              <a:rPr lang="en-US" sz="4000" dirty="0" err="1">
                <a:solidFill>
                  <a:schemeClr val="bg1"/>
                </a:solidFill>
                <a:latin typeface="+mj-lt"/>
                <a:cs typeface="Times New Roman" pitchFamily="18" charset="0"/>
              </a:rPr>
              <a:t>tay</a:t>
            </a:r>
            <a:r>
              <a:rPr lang="en-US" sz="4000" dirty="0">
                <a:solidFill>
                  <a:schemeClr val="bg1"/>
                </a:solidFill>
                <a:latin typeface="+mj-lt"/>
                <a:cs typeface="Times New Roman" pitchFamily="18" charset="0"/>
              </a:rPr>
              <a:t> con </a:t>
            </a:r>
            <a:r>
              <a:rPr lang="en-US" sz="4000" dirty="0" err="1">
                <a:solidFill>
                  <a:schemeClr val="bg1"/>
                </a:solidFill>
                <a:latin typeface="+mj-lt"/>
                <a:cs typeface="Times New Roman" pitchFamily="18" charset="0"/>
              </a:rPr>
              <a:t>bé</a:t>
            </a:r>
            <a:r>
              <a:rPr lang="en-US" sz="4000" dirty="0">
                <a:solidFill>
                  <a:schemeClr val="bg1"/>
                </a:solidFill>
                <a:latin typeface="+mj-lt"/>
                <a:cs typeface="Times New Roman" pitchFamily="18" charset="0"/>
              </a:rPr>
              <a:t> </a:t>
            </a:r>
            <a:r>
              <a:rPr lang="en-US" sz="4000" dirty="0" err="1">
                <a:solidFill>
                  <a:schemeClr val="bg1"/>
                </a:solidFill>
                <a:latin typeface="+mj-lt"/>
                <a:cs typeface="Times New Roman" pitchFamily="18" charset="0"/>
              </a:rPr>
              <a:t>nhỏ</a:t>
            </a:r>
            <a:r>
              <a:rPr lang="en-US" sz="4000" dirty="0">
                <a:solidFill>
                  <a:schemeClr val="bg1"/>
                </a:solidFill>
                <a:latin typeface="+mj-lt"/>
                <a:cs typeface="Times New Roman" pitchFamily="18" charset="0"/>
              </a:rPr>
              <a:t>, </a:t>
            </a:r>
            <a:r>
              <a:rPr lang="en-US" sz="4000" dirty="0" err="1">
                <a:solidFill>
                  <a:schemeClr val="bg1"/>
                </a:solidFill>
                <a:latin typeface="+mj-lt"/>
                <a:cs typeface="Times New Roman" pitchFamily="18" charset="0"/>
              </a:rPr>
              <a:t>dù</a:t>
            </a:r>
            <a:r>
              <a:rPr lang="en-US" sz="4000" dirty="0">
                <a:solidFill>
                  <a:schemeClr val="bg1"/>
                </a:solidFill>
                <a:latin typeface="+mj-lt"/>
                <a:cs typeface="Times New Roman" pitchFamily="18" charset="0"/>
              </a:rPr>
              <a:t> Ng</a:t>
            </a:r>
            <a:r>
              <a:rPr lang="vi-VN" sz="4000" dirty="0">
                <a:solidFill>
                  <a:schemeClr val="bg1"/>
                </a:solidFill>
                <a:latin typeface="+mj-lt"/>
                <a:cs typeface="Times New Roman" pitchFamily="18" charset="0"/>
              </a:rPr>
              <a:t>ư</a:t>
            </a:r>
            <a:r>
              <a:rPr lang="en-US" sz="4000" dirty="0" err="1">
                <a:solidFill>
                  <a:schemeClr val="bg1"/>
                </a:solidFill>
                <a:latin typeface="+mj-lt"/>
                <a:cs typeface="Times New Roman" pitchFamily="18" charset="0"/>
              </a:rPr>
              <a:t>ời</a:t>
            </a:r>
            <a:r>
              <a:rPr lang="en-US" sz="4000" dirty="0">
                <a:solidFill>
                  <a:schemeClr val="bg1"/>
                </a:solidFill>
                <a:latin typeface="+mj-lt"/>
                <a:cs typeface="Times New Roman" pitchFamily="18" charset="0"/>
              </a:rPr>
              <a:t> </a:t>
            </a:r>
            <a:r>
              <a:rPr lang="en-US" sz="4000" dirty="0" err="1">
                <a:solidFill>
                  <a:schemeClr val="bg1"/>
                </a:solidFill>
                <a:latin typeface="+mj-lt"/>
                <a:cs typeface="Times New Roman" pitchFamily="18" charset="0"/>
              </a:rPr>
              <a:t>không</a:t>
            </a:r>
            <a:r>
              <a:rPr lang="en-US" sz="4000" dirty="0">
                <a:solidFill>
                  <a:schemeClr val="bg1"/>
                </a:solidFill>
                <a:latin typeface="+mj-lt"/>
                <a:cs typeface="Times New Roman" pitchFamily="18" charset="0"/>
              </a:rPr>
              <a:t> </a:t>
            </a:r>
            <a:r>
              <a:rPr lang="en-US" sz="4000" dirty="0" err="1">
                <a:solidFill>
                  <a:schemeClr val="bg1"/>
                </a:solidFill>
                <a:latin typeface="+mj-lt"/>
                <a:cs typeface="Times New Roman" pitchFamily="18" charset="0"/>
              </a:rPr>
              <a:t>nghe</a:t>
            </a:r>
            <a:r>
              <a:rPr lang="en-US" sz="4000" dirty="0">
                <a:solidFill>
                  <a:schemeClr val="bg1"/>
                </a:solidFill>
                <a:latin typeface="+mj-lt"/>
                <a:cs typeface="Times New Roman" pitchFamily="18" charset="0"/>
              </a:rPr>
              <a:t> </a:t>
            </a:r>
            <a:r>
              <a:rPr lang="en-US" sz="4000" dirty="0" err="1">
                <a:solidFill>
                  <a:schemeClr val="bg1"/>
                </a:solidFill>
                <a:latin typeface="+mj-lt"/>
                <a:cs typeface="Times New Roman" pitchFamily="18" charset="0"/>
              </a:rPr>
              <a:t>tiếng</a:t>
            </a:r>
            <a:r>
              <a:rPr lang="en-US" sz="4000" dirty="0">
                <a:solidFill>
                  <a:schemeClr val="bg1"/>
                </a:solidFill>
                <a:latin typeface="+mj-lt"/>
                <a:cs typeface="Times New Roman" pitchFamily="18" charset="0"/>
              </a:rPr>
              <a:t> con. </a:t>
            </a:r>
            <a:endParaRPr lang="vi-VN" sz="4000" dirty="0">
              <a:solidFill>
                <a:schemeClr val="bg1"/>
              </a:solidFill>
              <a:latin typeface="+mj-lt"/>
              <a:cs typeface="Times New Roman" pitchFamily="18" charset="0"/>
            </a:endParaRPr>
          </a:p>
        </p:txBody>
      </p:sp>
    </p:spTree>
    <p:extLst>
      <p:ext uri="{BB962C8B-B14F-4D97-AF65-F5344CB8AC3E}">
        <p14:creationId xmlns:p14="http://schemas.microsoft.com/office/powerpoint/2010/main" val="18406131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3"/>
          <p:cNvSpPr>
            <a:spLocks noGrp="1" noChangeArrowheads="1"/>
          </p:cNvSpPr>
          <p:nvPr>
            <p:ph type="subTitle" idx="1"/>
          </p:nvPr>
        </p:nvSpPr>
        <p:spPr>
          <a:xfrm>
            <a:off x="-9000" y="-95250"/>
            <a:ext cx="9144000" cy="5238750"/>
          </a:xfrm>
        </p:spPr>
        <p:txBody>
          <a:bodyPr/>
          <a:lstStyle/>
          <a:p>
            <a:pPr algn="just">
              <a:lnSpc>
                <a:spcPct val="140000"/>
              </a:lnSpc>
            </a:pPr>
            <a:r>
              <a:rPr lang="en-US" sz="4800" b="0" u="sng" dirty="0" err="1">
                <a:solidFill>
                  <a:srgbClr val="FFFF00"/>
                </a:solidFill>
                <a:effectLst/>
                <a:latin typeface="+mj-lt"/>
                <a:cs typeface="Times New Roman" pitchFamily="18" charset="0"/>
              </a:rPr>
              <a:t>Đk</a:t>
            </a:r>
            <a:r>
              <a:rPr lang="en-US" sz="4800" b="0" u="sng" dirty="0">
                <a:solidFill>
                  <a:srgbClr val="FFFF00"/>
                </a:solidFill>
                <a:effectLst/>
                <a:latin typeface="+mj-lt"/>
                <a:cs typeface="Times New Roman" pitchFamily="18" charset="0"/>
              </a:rPr>
              <a:t>:</a:t>
            </a:r>
            <a:r>
              <a:rPr lang="en-US" sz="4800" dirty="0">
                <a:solidFill>
                  <a:srgbClr val="420042"/>
                </a:solidFill>
                <a:latin typeface="+mj-lt"/>
                <a:cs typeface="Times New Roman" pitchFamily="18" charset="0"/>
              </a:rPr>
              <a:t> </a:t>
            </a:r>
            <a:r>
              <a:rPr lang="en-US" sz="4800" b="0" dirty="0" err="1">
                <a:solidFill>
                  <a:schemeClr val="bg1"/>
                </a:solidFill>
                <a:effectLst/>
                <a:latin typeface="+mj-lt"/>
                <a:cs typeface="Times New Roman" pitchFamily="18" charset="0"/>
              </a:rPr>
              <a:t>Ngài</a:t>
            </a:r>
            <a:r>
              <a:rPr lang="en-US" sz="4800" b="0" dirty="0">
                <a:solidFill>
                  <a:schemeClr val="bg1"/>
                </a:solidFill>
                <a:effectLst/>
                <a:latin typeface="+mj-lt"/>
                <a:cs typeface="Times New Roman" pitchFamily="18" charset="0"/>
              </a:rPr>
              <a:t> </a:t>
            </a:r>
            <a:r>
              <a:rPr lang="en-US" sz="4800" b="0" dirty="0" err="1">
                <a:solidFill>
                  <a:schemeClr val="bg1"/>
                </a:solidFill>
                <a:effectLst/>
                <a:latin typeface="+mj-lt"/>
                <a:cs typeface="Times New Roman" pitchFamily="18" charset="0"/>
              </a:rPr>
              <a:t>h</a:t>
            </a:r>
            <a:r>
              <a:rPr lang="en-US" sz="4800" dirty="0" err="1">
                <a:solidFill>
                  <a:schemeClr val="bg1"/>
                </a:solidFill>
                <a:latin typeface="+mj-lt"/>
                <a:cs typeface="Times New Roman" pitchFamily="18" charset="0"/>
              </a:rPr>
              <a:t>ỡi</a:t>
            </a:r>
            <a:r>
              <a:rPr lang="en-US" sz="4800" dirty="0">
                <a:solidFill>
                  <a:schemeClr val="bg1"/>
                </a:solidFill>
                <a:latin typeface="+mj-lt"/>
                <a:cs typeface="Times New Roman" pitchFamily="18" charset="0"/>
              </a:rPr>
              <a:t> </a:t>
            </a:r>
            <a:r>
              <a:rPr lang="en-US" sz="4800" dirty="0" err="1">
                <a:solidFill>
                  <a:schemeClr val="bg1"/>
                </a:solidFill>
                <a:latin typeface="+mj-lt"/>
                <a:cs typeface="Times New Roman" pitchFamily="18" charset="0"/>
              </a:rPr>
              <a:t>hãy</a:t>
            </a:r>
            <a:r>
              <a:rPr lang="en-US" sz="4800" dirty="0">
                <a:solidFill>
                  <a:schemeClr val="bg1"/>
                </a:solidFill>
                <a:latin typeface="+mj-lt"/>
                <a:cs typeface="Times New Roman" pitchFamily="18" charset="0"/>
              </a:rPr>
              <a:t> </a:t>
            </a:r>
            <a:r>
              <a:rPr lang="en-US" sz="4800" dirty="0" err="1">
                <a:solidFill>
                  <a:schemeClr val="bg1"/>
                </a:solidFill>
                <a:latin typeface="+mj-lt"/>
                <a:cs typeface="Times New Roman" pitchFamily="18" charset="0"/>
              </a:rPr>
              <a:t>đến</a:t>
            </a:r>
            <a:r>
              <a:rPr lang="en-US" sz="4800" dirty="0">
                <a:solidFill>
                  <a:schemeClr val="bg1"/>
                </a:solidFill>
                <a:latin typeface="+mj-lt"/>
                <a:cs typeface="Times New Roman" pitchFamily="18" charset="0"/>
              </a:rPr>
              <a:t> </a:t>
            </a:r>
            <a:r>
              <a:rPr lang="en-US" sz="4800" dirty="0" err="1">
                <a:solidFill>
                  <a:schemeClr val="bg1"/>
                </a:solidFill>
                <a:latin typeface="+mj-lt"/>
                <a:cs typeface="Times New Roman" pitchFamily="18" charset="0"/>
              </a:rPr>
              <a:t>mà</a:t>
            </a:r>
            <a:r>
              <a:rPr lang="en-US" sz="4800" dirty="0">
                <a:solidFill>
                  <a:schemeClr val="bg1"/>
                </a:solidFill>
                <a:latin typeface="+mj-lt"/>
                <a:cs typeface="Times New Roman" pitchFamily="18" charset="0"/>
              </a:rPr>
              <a:t> </a:t>
            </a:r>
            <a:r>
              <a:rPr lang="en-US" sz="4800" dirty="0" err="1">
                <a:solidFill>
                  <a:schemeClr val="bg1"/>
                </a:solidFill>
                <a:latin typeface="+mj-lt"/>
                <a:cs typeface="Times New Roman" pitchFamily="18" charset="0"/>
              </a:rPr>
              <a:t>gieo</a:t>
            </a:r>
            <a:r>
              <a:rPr lang="en-US" sz="4800" dirty="0">
                <a:solidFill>
                  <a:schemeClr val="bg1"/>
                </a:solidFill>
                <a:latin typeface="+mj-lt"/>
                <a:cs typeface="Times New Roman" pitchFamily="18" charset="0"/>
              </a:rPr>
              <a:t> </a:t>
            </a:r>
            <a:r>
              <a:rPr lang="en-US" sz="4800" dirty="0" err="1">
                <a:solidFill>
                  <a:schemeClr val="bg1"/>
                </a:solidFill>
                <a:latin typeface="+mj-lt"/>
                <a:cs typeface="Times New Roman" pitchFamily="18" charset="0"/>
              </a:rPr>
              <a:t>rắc</a:t>
            </a:r>
            <a:r>
              <a:rPr lang="en-US" sz="4800" dirty="0">
                <a:solidFill>
                  <a:schemeClr val="bg1"/>
                </a:solidFill>
                <a:latin typeface="+mj-lt"/>
                <a:cs typeface="Times New Roman" pitchFamily="18" charset="0"/>
              </a:rPr>
              <a:t> </a:t>
            </a:r>
            <a:r>
              <a:rPr lang="en-US" sz="4800" dirty="0" err="1">
                <a:solidFill>
                  <a:schemeClr val="bg1"/>
                </a:solidFill>
                <a:latin typeface="+mj-lt"/>
                <a:cs typeface="Times New Roman" pitchFamily="18" charset="0"/>
              </a:rPr>
              <a:t>lúa</a:t>
            </a:r>
            <a:r>
              <a:rPr lang="en-US" sz="4800" dirty="0">
                <a:solidFill>
                  <a:schemeClr val="bg1"/>
                </a:solidFill>
                <a:latin typeface="+mj-lt"/>
                <a:cs typeface="Times New Roman" pitchFamily="18" charset="0"/>
              </a:rPr>
              <a:t> </a:t>
            </a:r>
            <a:r>
              <a:rPr lang="en-US" sz="4800" dirty="0" err="1">
                <a:solidFill>
                  <a:schemeClr val="bg1"/>
                </a:solidFill>
                <a:latin typeface="+mj-lt"/>
                <a:cs typeface="Times New Roman" pitchFamily="18" charset="0"/>
              </a:rPr>
              <a:t>th</a:t>
            </a:r>
            <a:r>
              <a:rPr lang="vi-VN" sz="4800" dirty="0">
                <a:solidFill>
                  <a:schemeClr val="bg1"/>
                </a:solidFill>
                <a:latin typeface="+mj-lt"/>
                <a:cs typeface="Times New Roman" pitchFamily="18" charset="0"/>
              </a:rPr>
              <a:t>ư</a:t>
            </a:r>
            <a:r>
              <a:rPr lang="en-US" sz="4800" dirty="0" err="1">
                <a:solidFill>
                  <a:schemeClr val="bg1"/>
                </a:solidFill>
                <a:latin typeface="+mj-lt"/>
                <a:cs typeface="Times New Roman" pitchFamily="18" charset="0"/>
              </a:rPr>
              <a:t>ơng</a:t>
            </a:r>
            <a:r>
              <a:rPr lang="en-US" sz="4800" dirty="0">
                <a:solidFill>
                  <a:schemeClr val="bg1"/>
                </a:solidFill>
                <a:latin typeface="+mj-lt"/>
                <a:cs typeface="Times New Roman" pitchFamily="18" charset="0"/>
              </a:rPr>
              <a:t> </a:t>
            </a:r>
            <a:r>
              <a:rPr lang="en-US" sz="4800" dirty="0" err="1">
                <a:solidFill>
                  <a:schemeClr val="bg1"/>
                </a:solidFill>
                <a:latin typeface="+mj-lt"/>
                <a:cs typeface="Times New Roman" pitchFamily="18" charset="0"/>
              </a:rPr>
              <a:t>yêu</a:t>
            </a:r>
            <a:r>
              <a:rPr lang="en-US" sz="4800" dirty="0">
                <a:solidFill>
                  <a:schemeClr val="bg1"/>
                </a:solidFill>
                <a:latin typeface="+mj-lt"/>
                <a:cs typeface="Times New Roman" pitchFamily="18" charset="0"/>
              </a:rPr>
              <a:t> </a:t>
            </a:r>
            <a:r>
              <a:rPr lang="en-US" sz="4800" dirty="0" err="1">
                <a:solidFill>
                  <a:schemeClr val="bg1"/>
                </a:solidFill>
                <a:latin typeface="+mj-lt"/>
                <a:cs typeface="Times New Roman" pitchFamily="18" charset="0"/>
              </a:rPr>
              <a:t>quanh</a:t>
            </a:r>
            <a:r>
              <a:rPr lang="en-US" sz="4800" dirty="0">
                <a:solidFill>
                  <a:schemeClr val="bg1"/>
                </a:solidFill>
                <a:latin typeface="+mj-lt"/>
                <a:cs typeface="Times New Roman" pitchFamily="18" charset="0"/>
              </a:rPr>
              <a:t> con </a:t>
            </a:r>
            <a:r>
              <a:rPr lang="en-US" sz="4800" dirty="0" err="1">
                <a:solidFill>
                  <a:schemeClr val="bg1"/>
                </a:solidFill>
                <a:latin typeface="+mj-lt"/>
                <a:cs typeface="Times New Roman" pitchFamily="18" charset="0"/>
              </a:rPr>
              <a:t>còn</a:t>
            </a:r>
            <a:r>
              <a:rPr lang="en-US" sz="4800" dirty="0">
                <a:solidFill>
                  <a:schemeClr val="bg1"/>
                </a:solidFill>
                <a:latin typeface="+mj-lt"/>
                <a:cs typeface="Times New Roman" pitchFamily="18" charset="0"/>
              </a:rPr>
              <a:t> bao </a:t>
            </a:r>
            <a:r>
              <a:rPr lang="en-US" sz="4800" dirty="0" err="1">
                <a:solidFill>
                  <a:schemeClr val="bg1"/>
                </a:solidFill>
                <a:latin typeface="+mj-lt"/>
                <a:cs typeface="Times New Roman" pitchFamily="18" charset="0"/>
              </a:rPr>
              <a:t>vây</a:t>
            </a:r>
            <a:r>
              <a:rPr lang="en-US" sz="4800" dirty="0">
                <a:solidFill>
                  <a:schemeClr val="bg1"/>
                </a:solidFill>
                <a:latin typeface="+mj-lt"/>
                <a:cs typeface="Times New Roman" pitchFamily="18" charset="0"/>
              </a:rPr>
              <a:t> </a:t>
            </a:r>
            <a:r>
              <a:rPr lang="en-US" sz="4800" dirty="0" err="1">
                <a:solidFill>
                  <a:schemeClr val="bg1"/>
                </a:solidFill>
                <a:latin typeface="+mj-lt"/>
                <a:cs typeface="Times New Roman" pitchFamily="18" charset="0"/>
              </a:rPr>
              <a:t>những</a:t>
            </a:r>
            <a:r>
              <a:rPr lang="en-US" sz="4800" dirty="0">
                <a:solidFill>
                  <a:schemeClr val="bg1"/>
                </a:solidFill>
                <a:latin typeface="+mj-lt"/>
                <a:cs typeface="Times New Roman" pitchFamily="18" charset="0"/>
              </a:rPr>
              <a:t> </a:t>
            </a:r>
            <a:r>
              <a:rPr lang="en-US" sz="4800" dirty="0" err="1">
                <a:solidFill>
                  <a:schemeClr val="bg1"/>
                </a:solidFill>
                <a:latin typeface="+mj-lt"/>
                <a:cs typeface="Times New Roman" pitchFamily="18" charset="0"/>
              </a:rPr>
              <a:t>hoang</a:t>
            </a:r>
            <a:r>
              <a:rPr lang="en-US" sz="4800" dirty="0">
                <a:solidFill>
                  <a:schemeClr val="bg1"/>
                </a:solidFill>
                <a:latin typeface="+mj-lt"/>
                <a:cs typeface="Times New Roman" pitchFamily="18" charset="0"/>
              </a:rPr>
              <a:t> </a:t>
            </a:r>
            <a:r>
              <a:rPr lang="en-US" sz="4800" dirty="0" err="1">
                <a:solidFill>
                  <a:schemeClr val="bg1"/>
                </a:solidFill>
                <a:latin typeface="+mj-lt"/>
                <a:cs typeface="Times New Roman" pitchFamily="18" charset="0"/>
              </a:rPr>
              <a:t>sơ</a:t>
            </a:r>
            <a:r>
              <a:rPr lang="en-US" sz="4800" dirty="0">
                <a:solidFill>
                  <a:schemeClr val="bg1"/>
                </a:solidFill>
                <a:latin typeface="+mj-lt"/>
                <a:cs typeface="Times New Roman" pitchFamily="18" charset="0"/>
              </a:rPr>
              <a:t> </a:t>
            </a:r>
            <a:r>
              <a:rPr lang="en-US" sz="4800" dirty="0" err="1">
                <a:solidFill>
                  <a:schemeClr val="bg1"/>
                </a:solidFill>
                <a:latin typeface="+mj-lt"/>
                <a:cs typeface="Times New Roman" pitchFamily="18" charset="0"/>
              </a:rPr>
              <a:t>quanh</a:t>
            </a:r>
            <a:r>
              <a:rPr lang="en-US" sz="4800" dirty="0">
                <a:solidFill>
                  <a:schemeClr val="bg1"/>
                </a:solidFill>
                <a:latin typeface="+mj-lt"/>
                <a:cs typeface="Times New Roman" pitchFamily="18" charset="0"/>
              </a:rPr>
              <a:t> con </a:t>
            </a:r>
            <a:r>
              <a:rPr lang="en-US" sz="4800" dirty="0" err="1">
                <a:solidFill>
                  <a:schemeClr val="bg1"/>
                </a:solidFill>
                <a:latin typeface="+mj-lt"/>
                <a:cs typeface="Times New Roman" pitchFamily="18" charset="0"/>
              </a:rPr>
              <a:t>còn</a:t>
            </a:r>
            <a:r>
              <a:rPr lang="en-US" sz="4800" dirty="0">
                <a:solidFill>
                  <a:schemeClr val="bg1"/>
                </a:solidFill>
                <a:latin typeface="+mj-lt"/>
                <a:cs typeface="Times New Roman" pitchFamily="18" charset="0"/>
              </a:rPr>
              <a:t> </a:t>
            </a:r>
            <a:r>
              <a:rPr lang="en-US" sz="4800" dirty="0" err="1">
                <a:solidFill>
                  <a:schemeClr val="bg1"/>
                </a:solidFill>
                <a:latin typeface="+mj-lt"/>
                <a:cs typeface="Times New Roman" pitchFamily="18" charset="0"/>
              </a:rPr>
              <a:t>cát</a:t>
            </a:r>
            <a:r>
              <a:rPr lang="en-US" sz="4800" dirty="0">
                <a:solidFill>
                  <a:schemeClr val="bg1"/>
                </a:solidFill>
                <a:latin typeface="+mj-lt"/>
                <a:cs typeface="Times New Roman" pitchFamily="18" charset="0"/>
              </a:rPr>
              <a:t> </a:t>
            </a:r>
            <a:r>
              <a:rPr lang="en-US" sz="4800" dirty="0" err="1">
                <a:solidFill>
                  <a:schemeClr val="bg1"/>
                </a:solidFill>
                <a:latin typeface="+mj-lt"/>
                <a:cs typeface="Times New Roman" pitchFamily="18" charset="0"/>
              </a:rPr>
              <a:t>nóng</a:t>
            </a:r>
            <a:r>
              <a:rPr lang="en-US" sz="4800" dirty="0">
                <a:solidFill>
                  <a:schemeClr val="bg1"/>
                </a:solidFill>
                <a:latin typeface="+mj-lt"/>
                <a:cs typeface="Times New Roman" pitchFamily="18" charset="0"/>
              </a:rPr>
              <a:t> </a:t>
            </a:r>
            <a:r>
              <a:rPr lang="en-US" sz="4800" dirty="0" err="1">
                <a:solidFill>
                  <a:schemeClr val="bg1"/>
                </a:solidFill>
                <a:latin typeface="+mj-lt"/>
                <a:cs typeface="Times New Roman" pitchFamily="18" charset="0"/>
              </a:rPr>
              <a:t>với</a:t>
            </a:r>
            <a:r>
              <a:rPr lang="en-US" sz="4800" dirty="0">
                <a:solidFill>
                  <a:schemeClr val="bg1"/>
                </a:solidFill>
                <a:latin typeface="+mj-lt"/>
                <a:cs typeface="Times New Roman" pitchFamily="18" charset="0"/>
              </a:rPr>
              <a:t> x</a:t>
            </a:r>
            <a:r>
              <a:rPr lang="vi-VN" sz="4800" dirty="0">
                <a:solidFill>
                  <a:schemeClr val="bg1"/>
                </a:solidFill>
                <a:latin typeface="+mj-lt"/>
                <a:cs typeface="Times New Roman" pitchFamily="18" charset="0"/>
              </a:rPr>
              <a:t>ư</a:t>
            </a:r>
            <a:r>
              <a:rPr lang="en-US" sz="4800" dirty="0" err="1">
                <a:solidFill>
                  <a:schemeClr val="bg1"/>
                </a:solidFill>
                <a:latin typeface="+mj-lt"/>
                <a:cs typeface="Times New Roman" pitchFamily="18" charset="0"/>
              </a:rPr>
              <a:t>ơng</a:t>
            </a:r>
            <a:r>
              <a:rPr lang="en-US" sz="4800" dirty="0">
                <a:solidFill>
                  <a:schemeClr val="bg1"/>
                </a:solidFill>
                <a:latin typeface="+mj-lt"/>
                <a:cs typeface="Times New Roman" pitchFamily="18" charset="0"/>
              </a:rPr>
              <a:t> </a:t>
            </a:r>
            <a:r>
              <a:rPr lang="en-US" sz="4800" dirty="0" err="1">
                <a:solidFill>
                  <a:schemeClr val="bg1"/>
                </a:solidFill>
                <a:latin typeface="+mj-lt"/>
                <a:cs typeface="Times New Roman" pitchFamily="18" charset="0"/>
              </a:rPr>
              <a:t>rồng</a:t>
            </a:r>
            <a:r>
              <a:rPr lang="en-US" sz="4800" dirty="0">
                <a:solidFill>
                  <a:schemeClr val="bg1"/>
                </a:solidFill>
                <a:latin typeface="+mj-lt"/>
                <a:cs typeface="Times New Roman" pitchFamily="18" charset="0"/>
              </a:rPr>
              <a:t> </a:t>
            </a:r>
            <a:r>
              <a:rPr lang="en-US" sz="4800" dirty="0" err="1">
                <a:solidFill>
                  <a:schemeClr val="bg1"/>
                </a:solidFill>
                <a:latin typeface="+mj-lt"/>
                <a:cs typeface="Times New Roman" pitchFamily="18" charset="0"/>
              </a:rPr>
              <a:t>cùng</a:t>
            </a:r>
            <a:r>
              <a:rPr lang="en-US" sz="4800" dirty="0">
                <a:solidFill>
                  <a:schemeClr val="bg1"/>
                </a:solidFill>
                <a:latin typeface="+mj-lt"/>
                <a:cs typeface="Times New Roman" pitchFamily="18" charset="0"/>
              </a:rPr>
              <a:t> </a:t>
            </a:r>
            <a:r>
              <a:rPr lang="en-US" sz="4800" dirty="0" err="1">
                <a:solidFill>
                  <a:schemeClr val="bg1"/>
                </a:solidFill>
                <a:latin typeface="+mj-lt"/>
                <a:cs typeface="Times New Roman" pitchFamily="18" charset="0"/>
              </a:rPr>
              <a:t>bụi</a:t>
            </a:r>
            <a:r>
              <a:rPr lang="en-US" sz="4800" dirty="0">
                <a:solidFill>
                  <a:schemeClr val="bg1"/>
                </a:solidFill>
                <a:latin typeface="+mj-lt"/>
                <a:cs typeface="Times New Roman" pitchFamily="18" charset="0"/>
              </a:rPr>
              <a:t> gai……</a:t>
            </a:r>
            <a:endParaRPr lang="vi-VN" sz="4800" dirty="0">
              <a:solidFill>
                <a:schemeClr val="bg1"/>
              </a:solidFill>
              <a:latin typeface="+mj-lt"/>
              <a:cs typeface="Times New Roman" pitchFamily="18" charset="0"/>
            </a:endParaRPr>
          </a:p>
        </p:txBody>
      </p:sp>
    </p:spTree>
    <p:extLst>
      <p:ext uri="{BB962C8B-B14F-4D97-AF65-F5344CB8AC3E}">
        <p14:creationId xmlns:p14="http://schemas.microsoft.com/office/powerpoint/2010/main" val="37463700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3"/>
          <p:cNvSpPr>
            <a:spLocks noGrp="1" noChangeArrowheads="1"/>
          </p:cNvSpPr>
          <p:nvPr>
            <p:ph type="subTitle" idx="1"/>
          </p:nvPr>
        </p:nvSpPr>
        <p:spPr>
          <a:xfrm>
            <a:off x="-9000" y="-95250"/>
            <a:ext cx="9144000" cy="5238750"/>
          </a:xfrm>
        </p:spPr>
        <p:txBody>
          <a:bodyPr/>
          <a:lstStyle/>
          <a:p>
            <a:pPr algn="just">
              <a:lnSpc>
                <a:spcPct val="140000"/>
              </a:lnSpc>
            </a:pPr>
            <a:r>
              <a:rPr lang="en-US" sz="4800" u="sng" dirty="0">
                <a:solidFill>
                  <a:srgbClr val="FFFF00"/>
                </a:solidFill>
                <a:latin typeface="+mj-lt"/>
                <a:cs typeface="Times New Roman" pitchFamily="18" charset="0"/>
              </a:rPr>
              <a:t>***</a:t>
            </a:r>
            <a:r>
              <a:rPr lang="en-US" sz="4800" b="0" u="sng" dirty="0">
                <a:solidFill>
                  <a:srgbClr val="FFFF00"/>
                </a:solidFill>
                <a:effectLst/>
                <a:latin typeface="+mj-lt"/>
                <a:cs typeface="Times New Roman" pitchFamily="18" charset="0"/>
              </a:rPr>
              <a:t>:</a:t>
            </a:r>
            <a:r>
              <a:rPr lang="en-US" sz="4800" dirty="0">
                <a:solidFill>
                  <a:srgbClr val="420042"/>
                </a:solidFill>
                <a:latin typeface="+mj-lt"/>
                <a:cs typeface="Times New Roman" pitchFamily="18" charset="0"/>
              </a:rPr>
              <a:t> </a:t>
            </a:r>
            <a:r>
              <a:rPr lang="en-US" sz="4800" b="0" dirty="0" err="1">
                <a:solidFill>
                  <a:schemeClr val="bg1"/>
                </a:solidFill>
                <a:effectLst/>
                <a:latin typeface="+mj-lt"/>
                <a:cs typeface="Times New Roman" pitchFamily="18" charset="0"/>
              </a:rPr>
              <a:t>Ngài</a:t>
            </a:r>
            <a:r>
              <a:rPr lang="en-US" sz="4800" b="0" dirty="0">
                <a:solidFill>
                  <a:schemeClr val="bg1"/>
                </a:solidFill>
                <a:effectLst/>
                <a:latin typeface="+mj-lt"/>
                <a:cs typeface="Times New Roman" pitchFamily="18" charset="0"/>
              </a:rPr>
              <a:t> </a:t>
            </a:r>
            <a:r>
              <a:rPr lang="en-US" sz="4800" b="0" dirty="0" err="1">
                <a:solidFill>
                  <a:schemeClr val="bg1"/>
                </a:solidFill>
                <a:effectLst/>
                <a:latin typeface="+mj-lt"/>
                <a:cs typeface="Times New Roman" pitchFamily="18" charset="0"/>
              </a:rPr>
              <a:t>h</a:t>
            </a:r>
            <a:r>
              <a:rPr lang="en-US" sz="4800" dirty="0" err="1">
                <a:solidFill>
                  <a:schemeClr val="bg1"/>
                </a:solidFill>
                <a:latin typeface="+mj-lt"/>
                <a:cs typeface="Times New Roman" pitchFamily="18" charset="0"/>
              </a:rPr>
              <a:t>ỡi</a:t>
            </a:r>
            <a:r>
              <a:rPr lang="en-US" sz="4800" dirty="0">
                <a:solidFill>
                  <a:schemeClr val="bg1"/>
                </a:solidFill>
                <a:latin typeface="+mj-lt"/>
                <a:cs typeface="Times New Roman" pitchFamily="18" charset="0"/>
              </a:rPr>
              <a:t> </a:t>
            </a:r>
            <a:r>
              <a:rPr lang="en-US" sz="4800" dirty="0" err="1">
                <a:solidFill>
                  <a:schemeClr val="bg1"/>
                </a:solidFill>
                <a:latin typeface="+mj-lt"/>
                <a:cs typeface="Times New Roman" pitchFamily="18" charset="0"/>
              </a:rPr>
              <a:t>hãy</a:t>
            </a:r>
            <a:r>
              <a:rPr lang="en-US" sz="4800" dirty="0">
                <a:solidFill>
                  <a:schemeClr val="bg1"/>
                </a:solidFill>
                <a:latin typeface="+mj-lt"/>
                <a:cs typeface="Times New Roman" pitchFamily="18" charset="0"/>
              </a:rPr>
              <a:t> </a:t>
            </a:r>
            <a:r>
              <a:rPr lang="en-US" sz="4800" dirty="0" err="1">
                <a:solidFill>
                  <a:schemeClr val="bg1"/>
                </a:solidFill>
                <a:latin typeface="+mj-lt"/>
                <a:cs typeface="Times New Roman" pitchFamily="18" charset="0"/>
              </a:rPr>
              <a:t>đến</a:t>
            </a:r>
            <a:r>
              <a:rPr lang="en-US" sz="4800" dirty="0">
                <a:solidFill>
                  <a:schemeClr val="bg1"/>
                </a:solidFill>
                <a:latin typeface="+mj-lt"/>
                <a:cs typeface="Times New Roman" pitchFamily="18" charset="0"/>
              </a:rPr>
              <a:t> </a:t>
            </a:r>
            <a:r>
              <a:rPr lang="en-US" sz="4800" dirty="0" err="1">
                <a:solidFill>
                  <a:schemeClr val="bg1"/>
                </a:solidFill>
                <a:latin typeface="+mj-lt"/>
                <a:cs typeface="Times New Roman" pitchFamily="18" charset="0"/>
              </a:rPr>
              <a:t>mà</a:t>
            </a:r>
            <a:r>
              <a:rPr lang="en-US" sz="4800" dirty="0">
                <a:solidFill>
                  <a:schemeClr val="bg1"/>
                </a:solidFill>
                <a:latin typeface="+mj-lt"/>
                <a:cs typeface="Times New Roman" pitchFamily="18" charset="0"/>
              </a:rPr>
              <a:t> </a:t>
            </a:r>
            <a:r>
              <a:rPr lang="en-US" sz="4800" dirty="0" err="1">
                <a:solidFill>
                  <a:schemeClr val="bg1"/>
                </a:solidFill>
                <a:latin typeface="+mj-lt"/>
                <a:cs typeface="Times New Roman" pitchFamily="18" charset="0"/>
              </a:rPr>
              <a:t>xua</a:t>
            </a:r>
            <a:r>
              <a:rPr lang="en-US" sz="4800" dirty="0">
                <a:solidFill>
                  <a:schemeClr val="bg1"/>
                </a:solidFill>
                <a:latin typeface="+mj-lt"/>
                <a:cs typeface="Times New Roman" pitchFamily="18" charset="0"/>
              </a:rPr>
              <a:t> tan </a:t>
            </a:r>
            <a:r>
              <a:rPr lang="en-US" sz="4800" dirty="0" err="1">
                <a:solidFill>
                  <a:schemeClr val="bg1"/>
                </a:solidFill>
                <a:latin typeface="+mj-lt"/>
                <a:cs typeface="Times New Roman" pitchFamily="18" charset="0"/>
              </a:rPr>
              <a:t>bóng</a:t>
            </a:r>
            <a:r>
              <a:rPr lang="en-US" sz="4800" dirty="0">
                <a:solidFill>
                  <a:schemeClr val="bg1"/>
                </a:solidFill>
                <a:latin typeface="+mj-lt"/>
                <a:cs typeface="Times New Roman" pitchFamily="18" charset="0"/>
              </a:rPr>
              <a:t> </a:t>
            </a:r>
            <a:r>
              <a:rPr lang="en-US" sz="4800" dirty="0" err="1">
                <a:solidFill>
                  <a:schemeClr val="bg1"/>
                </a:solidFill>
                <a:latin typeface="+mj-lt"/>
                <a:cs typeface="Times New Roman" pitchFamily="18" charset="0"/>
              </a:rPr>
              <a:t>đêm</a:t>
            </a:r>
            <a:r>
              <a:rPr lang="en-US" sz="4800" dirty="0">
                <a:solidFill>
                  <a:schemeClr val="bg1"/>
                </a:solidFill>
                <a:latin typeface="+mj-lt"/>
                <a:cs typeface="Times New Roman" pitchFamily="18" charset="0"/>
              </a:rPr>
              <a:t> </a:t>
            </a:r>
            <a:r>
              <a:rPr lang="en-US" sz="4800" dirty="0" err="1">
                <a:solidFill>
                  <a:schemeClr val="bg1"/>
                </a:solidFill>
                <a:latin typeface="+mj-lt"/>
                <a:cs typeface="Times New Roman" pitchFamily="18" charset="0"/>
              </a:rPr>
              <a:t>đen</a:t>
            </a:r>
            <a:r>
              <a:rPr lang="en-US" sz="4800" dirty="0">
                <a:solidFill>
                  <a:schemeClr val="bg1"/>
                </a:solidFill>
                <a:latin typeface="+mj-lt"/>
                <a:cs typeface="Times New Roman" pitchFamily="18" charset="0"/>
              </a:rPr>
              <a:t> </a:t>
            </a:r>
            <a:r>
              <a:rPr lang="en-US" sz="4800" dirty="0" err="1">
                <a:solidFill>
                  <a:schemeClr val="bg1"/>
                </a:solidFill>
                <a:latin typeface="+mj-lt"/>
                <a:cs typeface="Times New Roman" pitchFamily="18" charset="0"/>
              </a:rPr>
              <a:t>kh</a:t>
            </a:r>
            <a:r>
              <a:rPr lang="vi-VN" sz="4800" dirty="0">
                <a:solidFill>
                  <a:schemeClr val="bg1"/>
                </a:solidFill>
                <a:latin typeface="+mj-lt"/>
                <a:cs typeface="Times New Roman" pitchFamily="18" charset="0"/>
              </a:rPr>
              <a:t>ơ</a:t>
            </a:r>
            <a:r>
              <a:rPr lang="en-US" sz="4800" dirty="0" err="1">
                <a:solidFill>
                  <a:schemeClr val="bg1"/>
                </a:solidFill>
                <a:latin typeface="+mj-lt"/>
                <a:cs typeface="Times New Roman" pitchFamily="18" charset="0"/>
              </a:rPr>
              <a:t>i</a:t>
            </a:r>
            <a:r>
              <a:rPr lang="en-US" sz="4800" dirty="0">
                <a:solidFill>
                  <a:schemeClr val="bg1"/>
                </a:solidFill>
                <a:latin typeface="+mj-lt"/>
                <a:cs typeface="Times New Roman" pitchFamily="18" charset="0"/>
              </a:rPr>
              <a:t> </a:t>
            </a:r>
            <a:r>
              <a:rPr lang="en-US" sz="4800" dirty="0" err="1">
                <a:solidFill>
                  <a:schemeClr val="bg1"/>
                </a:solidFill>
                <a:latin typeface="+mj-lt"/>
                <a:cs typeface="Times New Roman" pitchFamily="18" charset="0"/>
              </a:rPr>
              <a:t>lên</a:t>
            </a:r>
            <a:r>
              <a:rPr lang="en-US" sz="4800" dirty="0">
                <a:solidFill>
                  <a:schemeClr val="bg1"/>
                </a:solidFill>
                <a:latin typeface="+mj-lt"/>
                <a:cs typeface="Times New Roman" pitchFamily="18" charset="0"/>
              </a:rPr>
              <a:t> </a:t>
            </a:r>
            <a:r>
              <a:rPr lang="en-US" sz="4800" dirty="0" err="1">
                <a:solidFill>
                  <a:schemeClr val="bg1"/>
                </a:solidFill>
                <a:latin typeface="+mj-lt"/>
                <a:cs typeface="Times New Roman" pitchFamily="18" charset="0"/>
              </a:rPr>
              <a:t>từng</a:t>
            </a:r>
            <a:r>
              <a:rPr lang="en-US" sz="4800" dirty="0">
                <a:solidFill>
                  <a:schemeClr val="bg1"/>
                </a:solidFill>
                <a:latin typeface="+mj-lt"/>
                <a:cs typeface="Times New Roman" pitchFamily="18" charset="0"/>
              </a:rPr>
              <a:t> h</a:t>
            </a:r>
            <a:r>
              <a:rPr lang="vi-VN" sz="4800" dirty="0">
                <a:solidFill>
                  <a:schemeClr val="bg1"/>
                </a:solidFill>
                <a:latin typeface="+mj-lt"/>
                <a:cs typeface="Times New Roman" pitchFamily="18" charset="0"/>
              </a:rPr>
              <a:t>ơ</a:t>
            </a:r>
            <a:r>
              <a:rPr lang="en-US" sz="4800" dirty="0" err="1">
                <a:solidFill>
                  <a:schemeClr val="bg1"/>
                </a:solidFill>
                <a:latin typeface="+mj-lt"/>
                <a:cs typeface="Times New Roman" pitchFamily="18" charset="0"/>
              </a:rPr>
              <a:t>i</a:t>
            </a:r>
            <a:r>
              <a:rPr lang="en-US" sz="4800" dirty="0">
                <a:solidFill>
                  <a:schemeClr val="bg1"/>
                </a:solidFill>
                <a:latin typeface="+mj-lt"/>
                <a:cs typeface="Times New Roman" pitchFamily="18" charset="0"/>
              </a:rPr>
              <a:t> </a:t>
            </a:r>
            <a:r>
              <a:rPr lang="en-US" sz="4800" dirty="0" err="1">
                <a:solidFill>
                  <a:schemeClr val="bg1"/>
                </a:solidFill>
                <a:latin typeface="+mj-lt"/>
                <a:cs typeface="Times New Roman" pitchFamily="18" charset="0"/>
              </a:rPr>
              <a:t>ấm</a:t>
            </a:r>
            <a:r>
              <a:rPr lang="en-US" sz="4800" dirty="0">
                <a:solidFill>
                  <a:schemeClr val="bg1"/>
                </a:solidFill>
                <a:latin typeface="+mj-lt"/>
                <a:cs typeface="Times New Roman" pitchFamily="18" charset="0"/>
              </a:rPr>
              <a:t> </a:t>
            </a:r>
            <a:r>
              <a:rPr lang="en-US" sz="4800" dirty="0" err="1">
                <a:solidFill>
                  <a:schemeClr val="bg1"/>
                </a:solidFill>
                <a:latin typeface="+mj-lt"/>
                <a:cs typeface="Times New Roman" pitchFamily="18" charset="0"/>
              </a:rPr>
              <a:t>những</a:t>
            </a:r>
            <a:r>
              <a:rPr lang="en-US" sz="4800" dirty="0">
                <a:solidFill>
                  <a:schemeClr val="bg1"/>
                </a:solidFill>
                <a:latin typeface="+mj-lt"/>
                <a:cs typeface="Times New Roman" pitchFamily="18" charset="0"/>
              </a:rPr>
              <a:t> ban </a:t>
            </a:r>
            <a:r>
              <a:rPr lang="en-US" sz="4800" dirty="0" err="1">
                <a:solidFill>
                  <a:schemeClr val="bg1"/>
                </a:solidFill>
                <a:latin typeface="+mj-lt"/>
                <a:cs typeface="Times New Roman" pitchFamily="18" charset="0"/>
              </a:rPr>
              <a:t>mai</a:t>
            </a:r>
            <a:r>
              <a:rPr lang="en-US" sz="4800" dirty="0">
                <a:solidFill>
                  <a:schemeClr val="bg1"/>
                </a:solidFill>
                <a:latin typeface="+mj-lt"/>
                <a:cs typeface="Times New Roman" pitchFamily="18" charset="0"/>
              </a:rPr>
              <a:t> </a:t>
            </a:r>
            <a:r>
              <a:rPr lang="en-US" sz="4800" dirty="0" err="1">
                <a:solidFill>
                  <a:schemeClr val="bg1"/>
                </a:solidFill>
                <a:latin typeface="+mj-lt"/>
                <a:cs typeface="Times New Roman" pitchFamily="18" charset="0"/>
              </a:rPr>
              <a:t>kh</a:t>
            </a:r>
            <a:r>
              <a:rPr lang="vi-VN" sz="4800" dirty="0">
                <a:solidFill>
                  <a:schemeClr val="bg1"/>
                </a:solidFill>
                <a:latin typeface="+mj-lt"/>
                <a:cs typeface="Times New Roman" pitchFamily="18" charset="0"/>
              </a:rPr>
              <a:t>ơ</a:t>
            </a:r>
            <a:r>
              <a:rPr lang="en-US" sz="4800" dirty="0" err="1">
                <a:solidFill>
                  <a:schemeClr val="bg1"/>
                </a:solidFill>
                <a:latin typeface="+mj-lt"/>
                <a:cs typeface="Times New Roman" pitchFamily="18" charset="0"/>
              </a:rPr>
              <a:t>i</a:t>
            </a:r>
            <a:r>
              <a:rPr lang="en-US" sz="4800" dirty="0">
                <a:solidFill>
                  <a:schemeClr val="bg1"/>
                </a:solidFill>
                <a:latin typeface="+mj-lt"/>
                <a:cs typeface="Times New Roman" pitchFamily="18" charset="0"/>
              </a:rPr>
              <a:t> </a:t>
            </a:r>
            <a:r>
              <a:rPr lang="en-US" sz="4800" dirty="0" err="1">
                <a:solidFill>
                  <a:schemeClr val="bg1"/>
                </a:solidFill>
                <a:latin typeface="+mj-lt"/>
                <a:cs typeface="Times New Roman" pitchFamily="18" charset="0"/>
              </a:rPr>
              <a:t>lên</a:t>
            </a:r>
            <a:r>
              <a:rPr lang="en-US" sz="4800" dirty="0">
                <a:solidFill>
                  <a:schemeClr val="bg1"/>
                </a:solidFill>
                <a:latin typeface="+mj-lt"/>
                <a:cs typeface="Times New Roman" pitchFamily="18" charset="0"/>
              </a:rPr>
              <a:t> </a:t>
            </a:r>
            <a:r>
              <a:rPr lang="en-US" sz="4800" dirty="0" err="1">
                <a:solidFill>
                  <a:schemeClr val="bg1"/>
                </a:solidFill>
                <a:latin typeface="+mj-lt"/>
                <a:cs typeface="Times New Roman" pitchFamily="18" charset="0"/>
              </a:rPr>
              <a:t>nguồn</a:t>
            </a:r>
            <a:r>
              <a:rPr lang="en-US" sz="4800" dirty="0">
                <a:solidFill>
                  <a:schemeClr val="bg1"/>
                </a:solidFill>
                <a:latin typeface="+mj-lt"/>
                <a:cs typeface="Times New Roman" pitchFamily="18" charset="0"/>
              </a:rPr>
              <a:t> </a:t>
            </a:r>
            <a:r>
              <a:rPr lang="en-US" sz="4800" dirty="0" err="1">
                <a:solidFill>
                  <a:schemeClr val="bg1"/>
                </a:solidFill>
                <a:latin typeface="+mj-lt"/>
                <a:cs typeface="Times New Roman" pitchFamily="18" charset="0"/>
              </a:rPr>
              <a:t>ánh</a:t>
            </a:r>
            <a:r>
              <a:rPr lang="en-US" sz="4800" dirty="0">
                <a:solidFill>
                  <a:schemeClr val="bg1"/>
                </a:solidFill>
                <a:latin typeface="+mj-lt"/>
                <a:cs typeface="Times New Roman" pitchFamily="18" charset="0"/>
              </a:rPr>
              <a:t> </a:t>
            </a:r>
            <a:r>
              <a:rPr lang="en-US" sz="4800" dirty="0" err="1">
                <a:solidFill>
                  <a:schemeClr val="bg1"/>
                </a:solidFill>
                <a:latin typeface="+mj-lt"/>
                <a:cs typeface="Times New Roman" pitchFamily="18" charset="0"/>
              </a:rPr>
              <a:t>sáng</a:t>
            </a:r>
            <a:r>
              <a:rPr lang="en-US" sz="4800" dirty="0">
                <a:solidFill>
                  <a:schemeClr val="bg1"/>
                </a:solidFill>
                <a:latin typeface="+mj-lt"/>
                <a:cs typeface="Times New Roman" pitchFamily="18" charset="0"/>
              </a:rPr>
              <a:t> </a:t>
            </a:r>
            <a:r>
              <a:rPr lang="en-US" sz="4800" dirty="0" err="1">
                <a:solidFill>
                  <a:schemeClr val="bg1"/>
                </a:solidFill>
                <a:latin typeface="+mj-lt"/>
                <a:cs typeface="Times New Roman" pitchFamily="18" charset="0"/>
              </a:rPr>
              <a:t>chiếu</a:t>
            </a:r>
            <a:r>
              <a:rPr lang="en-US" sz="4800" dirty="0">
                <a:solidFill>
                  <a:schemeClr val="bg1"/>
                </a:solidFill>
                <a:latin typeface="+mj-lt"/>
                <a:cs typeface="Times New Roman" pitchFamily="18" charset="0"/>
              </a:rPr>
              <a:t> </a:t>
            </a:r>
            <a:r>
              <a:rPr lang="en-US" sz="4800" dirty="0" err="1">
                <a:solidFill>
                  <a:schemeClr val="bg1"/>
                </a:solidFill>
                <a:latin typeface="+mj-lt"/>
                <a:cs typeface="Times New Roman" pitchFamily="18" charset="0"/>
              </a:rPr>
              <a:t>muôn</a:t>
            </a:r>
            <a:r>
              <a:rPr lang="en-US" sz="4800" dirty="0">
                <a:solidFill>
                  <a:schemeClr val="bg1"/>
                </a:solidFill>
                <a:latin typeface="+mj-lt"/>
                <a:cs typeface="Times New Roman" pitchFamily="18" charset="0"/>
              </a:rPr>
              <a:t> </a:t>
            </a:r>
            <a:r>
              <a:rPr lang="en-US" sz="4800" dirty="0" err="1">
                <a:solidFill>
                  <a:schemeClr val="bg1"/>
                </a:solidFill>
                <a:latin typeface="+mj-lt"/>
                <a:cs typeface="Times New Roman" pitchFamily="18" charset="0"/>
              </a:rPr>
              <a:t>lối</a:t>
            </a:r>
            <a:r>
              <a:rPr lang="en-US" sz="4800" dirty="0">
                <a:solidFill>
                  <a:schemeClr val="bg1"/>
                </a:solidFill>
                <a:latin typeface="+mj-lt"/>
                <a:cs typeface="Times New Roman" pitchFamily="18" charset="0"/>
              </a:rPr>
              <a:t>.</a:t>
            </a:r>
            <a:endParaRPr lang="vi-VN" sz="4800" dirty="0">
              <a:solidFill>
                <a:schemeClr val="bg1"/>
              </a:solidFill>
              <a:latin typeface="+mj-lt"/>
              <a:cs typeface="Times New Roman" pitchFamily="18" charset="0"/>
            </a:endParaRPr>
          </a:p>
        </p:txBody>
      </p:sp>
    </p:spTree>
    <p:extLst>
      <p:ext uri="{BB962C8B-B14F-4D97-AF65-F5344CB8AC3E}">
        <p14:creationId xmlns:p14="http://schemas.microsoft.com/office/powerpoint/2010/main" val="349775363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3"/>
          <p:cNvSpPr>
            <a:spLocks noGrp="1" noChangeArrowheads="1"/>
          </p:cNvSpPr>
          <p:nvPr>
            <p:ph type="subTitle" idx="1"/>
          </p:nvPr>
        </p:nvSpPr>
        <p:spPr>
          <a:xfrm>
            <a:off x="0" y="0"/>
            <a:ext cx="9144000" cy="5143500"/>
          </a:xfrm>
        </p:spPr>
        <p:txBody>
          <a:bodyPr/>
          <a:lstStyle/>
          <a:p>
            <a:pPr algn="just">
              <a:lnSpc>
                <a:spcPct val="140000"/>
              </a:lnSpc>
            </a:pPr>
            <a:r>
              <a:rPr lang="en-US" sz="4000" b="0" u="sng" dirty="0">
                <a:solidFill>
                  <a:srgbClr val="FFFF00"/>
                </a:solidFill>
                <a:effectLst/>
                <a:latin typeface="+mj-lt"/>
                <a:cs typeface="Times New Roman" pitchFamily="18" charset="0"/>
              </a:rPr>
              <a:t>Tk2:</a:t>
            </a:r>
            <a:r>
              <a:rPr lang="en-US" sz="4000" b="0" dirty="0">
                <a:solidFill>
                  <a:srgbClr val="420042"/>
                </a:solidFill>
                <a:effectLst/>
                <a:latin typeface="+mj-lt"/>
                <a:cs typeface="Times New Roman" pitchFamily="18" charset="0"/>
              </a:rPr>
              <a:t> </a:t>
            </a:r>
            <a:r>
              <a:rPr lang="en-US" sz="4000" b="0" dirty="0" err="1">
                <a:solidFill>
                  <a:schemeClr val="bg1"/>
                </a:solidFill>
                <a:effectLst/>
                <a:latin typeface="+mj-lt"/>
                <a:cs typeface="Times New Roman" pitchFamily="18" charset="0"/>
              </a:rPr>
              <a:t>Chúa</a:t>
            </a:r>
            <a:r>
              <a:rPr lang="en-US" sz="4000" b="0" dirty="0">
                <a:solidFill>
                  <a:schemeClr val="bg1"/>
                </a:solidFill>
                <a:effectLst/>
                <a:latin typeface="+mj-lt"/>
                <a:cs typeface="Times New Roman" pitchFamily="18" charset="0"/>
              </a:rPr>
              <a:t> </a:t>
            </a:r>
            <a:r>
              <a:rPr lang="vi-VN" sz="4000" b="0" dirty="0">
                <a:solidFill>
                  <a:schemeClr val="bg1"/>
                </a:solidFill>
                <a:effectLst/>
                <a:latin typeface="+mj-lt"/>
                <a:cs typeface="Times New Roman" pitchFamily="18" charset="0"/>
              </a:rPr>
              <a:t>ơ</a:t>
            </a:r>
            <a:r>
              <a:rPr lang="en-US" sz="4000" b="0" dirty="0" err="1">
                <a:solidFill>
                  <a:schemeClr val="bg1"/>
                </a:solidFill>
                <a:effectLst/>
                <a:latin typeface="+mj-lt"/>
                <a:cs typeface="Times New Roman" pitchFamily="18" charset="0"/>
              </a:rPr>
              <a:t>i</a:t>
            </a:r>
            <a:r>
              <a:rPr lang="en-US" sz="4000" b="0" dirty="0">
                <a:solidFill>
                  <a:schemeClr val="bg1"/>
                </a:solidFill>
                <a:effectLst/>
                <a:latin typeface="+mj-lt"/>
                <a:cs typeface="Times New Roman" pitchFamily="18" charset="0"/>
              </a:rPr>
              <a:t>! </a:t>
            </a:r>
            <a:r>
              <a:rPr lang="en-US" sz="4000" b="0" dirty="0" err="1">
                <a:solidFill>
                  <a:schemeClr val="bg1"/>
                </a:solidFill>
                <a:effectLst/>
                <a:latin typeface="+mj-lt"/>
                <a:cs typeface="Times New Roman" pitchFamily="18" charset="0"/>
              </a:rPr>
              <a:t>Trông</a:t>
            </a:r>
            <a:r>
              <a:rPr lang="en-US" sz="4000" b="0" dirty="0">
                <a:solidFill>
                  <a:schemeClr val="bg1"/>
                </a:solidFill>
                <a:effectLst/>
                <a:latin typeface="+mj-lt"/>
                <a:cs typeface="Times New Roman" pitchFamily="18" charset="0"/>
              </a:rPr>
              <a:t> </a:t>
            </a:r>
            <a:r>
              <a:rPr lang="en-US" sz="4000" b="0" dirty="0" err="1">
                <a:solidFill>
                  <a:schemeClr val="bg1"/>
                </a:solidFill>
                <a:effectLst/>
                <a:latin typeface="+mj-lt"/>
                <a:cs typeface="Times New Roman" pitchFamily="18" charset="0"/>
              </a:rPr>
              <a:t>về</a:t>
            </a:r>
            <a:r>
              <a:rPr lang="en-US" sz="4000" b="0" dirty="0">
                <a:solidFill>
                  <a:schemeClr val="bg1"/>
                </a:solidFill>
                <a:effectLst/>
                <a:latin typeface="+mj-lt"/>
                <a:cs typeface="Times New Roman" pitchFamily="18" charset="0"/>
              </a:rPr>
              <a:t> </a:t>
            </a:r>
            <a:r>
              <a:rPr lang="en-US" sz="4000" b="0" dirty="0" err="1">
                <a:solidFill>
                  <a:schemeClr val="bg1"/>
                </a:solidFill>
                <a:effectLst/>
                <a:latin typeface="+mj-lt"/>
                <a:cs typeface="Times New Roman" pitchFamily="18" charset="0"/>
              </a:rPr>
              <a:t>xa</a:t>
            </a:r>
            <a:r>
              <a:rPr lang="en-US" sz="4000" b="0" dirty="0">
                <a:solidFill>
                  <a:schemeClr val="bg1"/>
                </a:solidFill>
                <a:effectLst/>
                <a:latin typeface="+mj-lt"/>
                <a:cs typeface="Times New Roman" pitchFamily="18" charset="0"/>
              </a:rPr>
              <a:t> </a:t>
            </a:r>
            <a:r>
              <a:rPr lang="en-US" sz="4000" b="0" dirty="0" err="1">
                <a:solidFill>
                  <a:schemeClr val="bg1"/>
                </a:solidFill>
                <a:effectLst/>
                <a:latin typeface="+mj-lt"/>
                <a:cs typeface="Times New Roman" pitchFamily="18" charset="0"/>
              </a:rPr>
              <a:t>xăm</a:t>
            </a:r>
            <a:r>
              <a:rPr lang="en-US" sz="4000" b="0" dirty="0">
                <a:solidFill>
                  <a:schemeClr val="bg1"/>
                </a:solidFill>
                <a:effectLst/>
                <a:latin typeface="+mj-lt"/>
                <a:cs typeface="Times New Roman" pitchFamily="18" charset="0"/>
              </a:rPr>
              <a:t> con </a:t>
            </a:r>
            <a:r>
              <a:rPr lang="en-US" sz="4000" b="0" dirty="0" err="1">
                <a:solidFill>
                  <a:schemeClr val="bg1"/>
                </a:solidFill>
                <a:effectLst/>
                <a:latin typeface="+mj-lt"/>
                <a:cs typeface="Times New Roman" pitchFamily="18" charset="0"/>
              </a:rPr>
              <a:t>đ</a:t>
            </a:r>
            <a:r>
              <a:rPr lang="en-US" sz="4000" dirty="0" err="1">
                <a:solidFill>
                  <a:schemeClr val="bg1"/>
                </a:solidFill>
                <a:latin typeface="+mj-lt"/>
                <a:cs typeface="Times New Roman" pitchFamily="18" charset="0"/>
              </a:rPr>
              <a:t>ợi</a:t>
            </a:r>
            <a:r>
              <a:rPr lang="en-US" sz="4000" dirty="0">
                <a:solidFill>
                  <a:schemeClr val="bg1"/>
                </a:solidFill>
                <a:latin typeface="+mj-lt"/>
                <a:cs typeface="Times New Roman" pitchFamily="18" charset="0"/>
              </a:rPr>
              <a:t> </a:t>
            </a:r>
            <a:r>
              <a:rPr lang="en-US" sz="4000" dirty="0" err="1">
                <a:solidFill>
                  <a:schemeClr val="bg1"/>
                </a:solidFill>
                <a:latin typeface="+mj-lt"/>
                <a:cs typeface="Times New Roman" pitchFamily="18" charset="0"/>
              </a:rPr>
              <a:t>chim</a:t>
            </a:r>
            <a:r>
              <a:rPr lang="en-US" sz="4000" dirty="0">
                <a:solidFill>
                  <a:schemeClr val="bg1"/>
                </a:solidFill>
                <a:latin typeface="+mj-lt"/>
                <a:cs typeface="Times New Roman" pitchFamily="18" charset="0"/>
              </a:rPr>
              <a:t> </a:t>
            </a:r>
            <a:r>
              <a:rPr lang="en-US" sz="4000" dirty="0" err="1">
                <a:solidFill>
                  <a:schemeClr val="bg1"/>
                </a:solidFill>
                <a:latin typeface="+mj-lt"/>
                <a:cs typeface="Times New Roman" pitchFamily="18" charset="0"/>
              </a:rPr>
              <a:t>câu</a:t>
            </a:r>
            <a:r>
              <a:rPr lang="en-US" sz="4000" b="0" dirty="0">
                <a:solidFill>
                  <a:schemeClr val="bg1"/>
                </a:solidFill>
                <a:effectLst/>
                <a:latin typeface="+mj-lt"/>
                <a:cs typeface="Times New Roman" pitchFamily="18" charset="0"/>
              </a:rPr>
              <a:t>. </a:t>
            </a:r>
            <a:r>
              <a:rPr lang="en-US" sz="4000" b="0" dirty="0" err="1">
                <a:solidFill>
                  <a:schemeClr val="bg1"/>
                </a:solidFill>
                <a:effectLst/>
                <a:latin typeface="+mj-lt"/>
                <a:cs typeface="Times New Roman" pitchFamily="18" charset="0"/>
              </a:rPr>
              <a:t>Chúa</a:t>
            </a:r>
            <a:r>
              <a:rPr lang="en-US" sz="4000" b="0" dirty="0">
                <a:solidFill>
                  <a:schemeClr val="bg1"/>
                </a:solidFill>
                <a:effectLst/>
                <a:latin typeface="+mj-lt"/>
                <a:cs typeface="Times New Roman" pitchFamily="18" charset="0"/>
              </a:rPr>
              <a:t> </a:t>
            </a:r>
            <a:r>
              <a:rPr lang="vi-VN" sz="4000" b="0" dirty="0">
                <a:solidFill>
                  <a:schemeClr val="bg1"/>
                </a:solidFill>
                <a:effectLst/>
                <a:latin typeface="+mj-lt"/>
                <a:cs typeface="Times New Roman" pitchFamily="18" charset="0"/>
              </a:rPr>
              <a:t>ơ</a:t>
            </a:r>
            <a:r>
              <a:rPr lang="en-US" sz="4000" b="0" dirty="0" err="1">
                <a:solidFill>
                  <a:schemeClr val="bg1"/>
                </a:solidFill>
                <a:effectLst/>
                <a:latin typeface="+mj-lt"/>
                <a:cs typeface="Times New Roman" pitchFamily="18" charset="0"/>
              </a:rPr>
              <a:t>i</a:t>
            </a:r>
            <a:r>
              <a:rPr lang="en-US" sz="4000" b="0" dirty="0">
                <a:solidFill>
                  <a:schemeClr val="bg1"/>
                </a:solidFill>
                <a:effectLst/>
                <a:latin typeface="+mj-lt"/>
                <a:cs typeface="Times New Roman" pitchFamily="18" charset="0"/>
              </a:rPr>
              <a:t>! Con </a:t>
            </a:r>
            <a:r>
              <a:rPr lang="en-US" sz="4000" b="0" dirty="0" err="1">
                <a:solidFill>
                  <a:schemeClr val="bg1"/>
                </a:solidFill>
                <a:effectLst/>
                <a:latin typeface="+mj-lt"/>
                <a:cs typeface="Times New Roman" pitchFamily="18" charset="0"/>
              </a:rPr>
              <a:t>tìm</a:t>
            </a:r>
            <a:r>
              <a:rPr lang="en-US" sz="4000" b="0" dirty="0">
                <a:solidFill>
                  <a:schemeClr val="bg1"/>
                </a:solidFill>
                <a:effectLst/>
                <a:latin typeface="+mj-lt"/>
                <a:cs typeface="Times New Roman" pitchFamily="18" charset="0"/>
              </a:rPr>
              <a:t> n</a:t>
            </a:r>
            <a:r>
              <a:rPr lang="vi-VN" sz="4000" b="0" dirty="0">
                <a:solidFill>
                  <a:schemeClr val="bg1"/>
                </a:solidFill>
                <a:effectLst/>
                <a:latin typeface="+mj-lt"/>
                <a:cs typeface="Times New Roman" pitchFamily="18" charset="0"/>
              </a:rPr>
              <a:t>ơ</a:t>
            </a:r>
            <a:r>
              <a:rPr lang="en-US" sz="4000" b="0" dirty="0" err="1">
                <a:solidFill>
                  <a:schemeClr val="bg1"/>
                </a:solidFill>
                <a:effectLst/>
                <a:latin typeface="+mj-lt"/>
                <a:cs typeface="Times New Roman" pitchFamily="18" charset="0"/>
              </a:rPr>
              <a:t>i</a:t>
            </a:r>
            <a:r>
              <a:rPr lang="en-US" sz="4000" b="0" dirty="0">
                <a:solidFill>
                  <a:schemeClr val="bg1"/>
                </a:solidFill>
                <a:effectLst/>
                <a:latin typeface="+mj-lt"/>
                <a:cs typeface="Times New Roman" pitchFamily="18" charset="0"/>
              </a:rPr>
              <a:t> </a:t>
            </a:r>
            <a:r>
              <a:rPr lang="en-US" sz="4000" b="0" dirty="0" err="1">
                <a:solidFill>
                  <a:schemeClr val="bg1"/>
                </a:solidFill>
                <a:effectLst/>
                <a:latin typeface="+mj-lt"/>
                <a:cs typeface="Times New Roman" pitchFamily="18" charset="0"/>
              </a:rPr>
              <a:t>đâu</a:t>
            </a:r>
            <a:r>
              <a:rPr lang="en-US" sz="4000" b="0" dirty="0">
                <a:solidFill>
                  <a:schemeClr val="bg1"/>
                </a:solidFill>
                <a:effectLst/>
                <a:latin typeface="+mj-lt"/>
                <a:cs typeface="Times New Roman" pitchFamily="18" charset="0"/>
              </a:rPr>
              <a:t> </a:t>
            </a:r>
            <a:r>
              <a:rPr lang="en-US" sz="4000" b="0" dirty="0" err="1">
                <a:solidFill>
                  <a:schemeClr val="bg1"/>
                </a:solidFill>
                <a:effectLst/>
                <a:latin typeface="+mj-lt"/>
                <a:cs typeface="Times New Roman" pitchFamily="18" charset="0"/>
              </a:rPr>
              <a:t>sao</a:t>
            </a:r>
            <a:r>
              <a:rPr lang="en-US" sz="4000" b="0" dirty="0">
                <a:solidFill>
                  <a:schemeClr val="bg1"/>
                </a:solidFill>
                <a:effectLst/>
                <a:latin typeface="+mj-lt"/>
                <a:cs typeface="Times New Roman" pitchFamily="18" charset="0"/>
              </a:rPr>
              <a:t> </a:t>
            </a:r>
            <a:r>
              <a:rPr lang="en-US" sz="4000" b="0" dirty="0" err="1">
                <a:solidFill>
                  <a:schemeClr val="bg1"/>
                </a:solidFill>
                <a:effectLst/>
                <a:latin typeface="+mj-lt"/>
                <a:cs typeface="Times New Roman" pitchFamily="18" charset="0"/>
              </a:rPr>
              <a:t>vẫn</a:t>
            </a:r>
            <a:r>
              <a:rPr lang="en-US" sz="4000" b="0" dirty="0">
                <a:solidFill>
                  <a:schemeClr val="bg1"/>
                </a:solidFill>
                <a:effectLst/>
                <a:latin typeface="+mj-lt"/>
                <a:cs typeface="Times New Roman" pitchFamily="18" charset="0"/>
              </a:rPr>
              <a:t> </a:t>
            </a:r>
            <a:r>
              <a:rPr lang="en-US" sz="4000" b="0" dirty="0" err="1">
                <a:solidFill>
                  <a:schemeClr val="bg1"/>
                </a:solidFill>
                <a:effectLst/>
                <a:latin typeface="+mj-lt"/>
                <a:cs typeface="Times New Roman" pitchFamily="18" charset="0"/>
              </a:rPr>
              <a:t>cô</a:t>
            </a:r>
            <a:r>
              <a:rPr lang="en-US" sz="4000" b="0" dirty="0">
                <a:solidFill>
                  <a:schemeClr val="bg1"/>
                </a:solidFill>
                <a:effectLst/>
                <a:latin typeface="+mj-lt"/>
                <a:cs typeface="Times New Roman" pitchFamily="18" charset="0"/>
              </a:rPr>
              <a:t> đ</a:t>
            </a:r>
            <a:r>
              <a:rPr lang="vi-VN" sz="4000" b="0" dirty="0">
                <a:solidFill>
                  <a:schemeClr val="bg1"/>
                </a:solidFill>
                <a:effectLst/>
                <a:latin typeface="+mj-lt"/>
                <a:cs typeface="Times New Roman" pitchFamily="18" charset="0"/>
              </a:rPr>
              <a:t>ơ</a:t>
            </a:r>
            <a:r>
              <a:rPr lang="en-US" sz="4000" b="0" dirty="0">
                <a:solidFill>
                  <a:schemeClr val="bg1"/>
                </a:solidFill>
                <a:effectLst/>
                <a:latin typeface="+mj-lt"/>
                <a:cs typeface="Times New Roman" pitchFamily="18" charset="0"/>
              </a:rPr>
              <a:t>n. </a:t>
            </a:r>
            <a:r>
              <a:rPr lang="en-US" sz="4000" b="0" dirty="0" err="1">
                <a:solidFill>
                  <a:schemeClr val="bg1"/>
                </a:solidFill>
                <a:effectLst/>
                <a:latin typeface="+mj-lt"/>
                <a:cs typeface="Times New Roman" pitchFamily="18" charset="0"/>
              </a:rPr>
              <a:t>Trên</a:t>
            </a:r>
            <a:r>
              <a:rPr lang="en-US" sz="4000" b="0" dirty="0">
                <a:solidFill>
                  <a:schemeClr val="bg1"/>
                </a:solidFill>
                <a:effectLst/>
                <a:latin typeface="+mj-lt"/>
                <a:cs typeface="Times New Roman" pitchFamily="18" charset="0"/>
              </a:rPr>
              <a:t> </a:t>
            </a:r>
            <a:r>
              <a:rPr lang="en-US" sz="4000" b="0" dirty="0" err="1">
                <a:solidFill>
                  <a:schemeClr val="bg1"/>
                </a:solidFill>
                <a:effectLst/>
                <a:latin typeface="+mj-lt"/>
                <a:cs typeface="Times New Roman" pitchFamily="18" charset="0"/>
              </a:rPr>
              <a:t>đ</a:t>
            </a:r>
            <a:r>
              <a:rPr lang="en-US" sz="4000" dirty="0" err="1">
                <a:solidFill>
                  <a:schemeClr val="bg1"/>
                </a:solidFill>
                <a:latin typeface="+mj-lt"/>
                <a:cs typeface="Times New Roman" pitchFamily="18" charset="0"/>
              </a:rPr>
              <a:t>ời</a:t>
            </a:r>
            <a:r>
              <a:rPr lang="en-US" sz="4000" dirty="0">
                <a:solidFill>
                  <a:schemeClr val="bg1"/>
                </a:solidFill>
                <a:latin typeface="+mj-lt"/>
                <a:cs typeface="Times New Roman" pitchFamily="18" charset="0"/>
              </a:rPr>
              <a:t> </a:t>
            </a:r>
            <a:r>
              <a:rPr lang="en-US" sz="4000" dirty="0" err="1">
                <a:solidFill>
                  <a:schemeClr val="bg1"/>
                </a:solidFill>
                <a:latin typeface="+mj-lt"/>
                <a:cs typeface="Times New Roman" pitchFamily="18" charset="0"/>
              </a:rPr>
              <a:t>ngày</a:t>
            </a:r>
            <a:r>
              <a:rPr lang="en-US" sz="4000" dirty="0">
                <a:solidFill>
                  <a:schemeClr val="bg1"/>
                </a:solidFill>
                <a:latin typeface="+mj-lt"/>
                <a:cs typeface="Times New Roman" pitchFamily="18" charset="0"/>
              </a:rPr>
              <a:t> </a:t>
            </a:r>
            <a:r>
              <a:rPr lang="en-US" sz="4000" dirty="0" err="1">
                <a:solidFill>
                  <a:schemeClr val="bg1"/>
                </a:solidFill>
                <a:latin typeface="+mj-lt"/>
                <a:cs typeface="Times New Roman" pitchFamily="18" charset="0"/>
              </a:rPr>
              <a:t>nao</a:t>
            </a:r>
            <a:r>
              <a:rPr lang="en-US" sz="4000" dirty="0">
                <a:solidFill>
                  <a:schemeClr val="bg1"/>
                </a:solidFill>
                <a:latin typeface="+mj-lt"/>
                <a:cs typeface="Times New Roman" pitchFamily="18" charset="0"/>
              </a:rPr>
              <a:t> </a:t>
            </a:r>
            <a:r>
              <a:rPr lang="en-US" sz="4000" dirty="0" err="1">
                <a:solidFill>
                  <a:schemeClr val="bg1"/>
                </a:solidFill>
                <a:latin typeface="+mj-lt"/>
                <a:cs typeface="Times New Roman" pitchFamily="18" charset="0"/>
              </a:rPr>
              <a:t>gió</a:t>
            </a:r>
            <a:r>
              <a:rPr lang="en-US" sz="4000" dirty="0">
                <a:solidFill>
                  <a:schemeClr val="bg1"/>
                </a:solidFill>
                <a:latin typeface="+mj-lt"/>
                <a:cs typeface="Times New Roman" pitchFamily="18" charset="0"/>
              </a:rPr>
              <a:t> </a:t>
            </a:r>
            <a:r>
              <a:rPr lang="en-US" sz="4000" dirty="0" err="1">
                <a:solidFill>
                  <a:schemeClr val="bg1"/>
                </a:solidFill>
                <a:latin typeface="+mj-lt"/>
                <a:cs typeface="Times New Roman" pitchFamily="18" charset="0"/>
              </a:rPr>
              <a:t>cuốn</a:t>
            </a:r>
            <a:r>
              <a:rPr lang="en-US" sz="4000" dirty="0">
                <a:solidFill>
                  <a:schemeClr val="bg1"/>
                </a:solidFill>
                <a:latin typeface="+mj-lt"/>
                <a:cs typeface="Times New Roman" pitchFamily="18" charset="0"/>
              </a:rPr>
              <a:t> </a:t>
            </a:r>
            <a:r>
              <a:rPr lang="en-US" sz="4000" dirty="0" err="1">
                <a:solidFill>
                  <a:schemeClr val="bg1"/>
                </a:solidFill>
                <a:latin typeface="+mj-lt"/>
                <a:cs typeface="Times New Roman" pitchFamily="18" charset="0"/>
              </a:rPr>
              <a:t>thân</a:t>
            </a:r>
            <a:r>
              <a:rPr lang="en-US" sz="4000" dirty="0">
                <a:solidFill>
                  <a:schemeClr val="bg1"/>
                </a:solidFill>
                <a:latin typeface="+mj-lt"/>
                <a:cs typeface="Times New Roman" pitchFamily="18" charset="0"/>
              </a:rPr>
              <a:t> </a:t>
            </a:r>
            <a:r>
              <a:rPr lang="en-US" sz="4000" dirty="0" err="1">
                <a:solidFill>
                  <a:schemeClr val="bg1"/>
                </a:solidFill>
                <a:latin typeface="+mj-lt"/>
                <a:cs typeface="Times New Roman" pitchFamily="18" charset="0"/>
              </a:rPr>
              <a:t>gầy</a:t>
            </a:r>
            <a:r>
              <a:rPr lang="en-US" sz="4000" dirty="0">
                <a:solidFill>
                  <a:schemeClr val="bg1"/>
                </a:solidFill>
                <a:latin typeface="+mj-lt"/>
                <a:cs typeface="Times New Roman" pitchFamily="18" charset="0"/>
              </a:rPr>
              <a:t>. </a:t>
            </a:r>
            <a:r>
              <a:rPr lang="en-US" sz="4000" dirty="0" err="1">
                <a:solidFill>
                  <a:schemeClr val="bg1"/>
                </a:solidFill>
                <a:latin typeface="+mj-lt"/>
                <a:cs typeface="Times New Roman" pitchFamily="18" charset="0"/>
              </a:rPr>
              <a:t>Ngài</a:t>
            </a:r>
            <a:r>
              <a:rPr lang="en-US" sz="4000" dirty="0">
                <a:solidFill>
                  <a:schemeClr val="bg1"/>
                </a:solidFill>
                <a:latin typeface="+mj-lt"/>
                <a:cs typeface="Times New Roman" pitchFamily="18" charset="0"/>
              </a:rPr>
              <a:t> </a:t>
            </a:r>
            <a:r>
              <a:rPr lang="en-US" sz="4000" dirty="0" err="1">
                <a:solidFill>
                  <a:schemeClr val="bg1"/>
                </a:solidFill>
                <a:latin typeface="+mj-lt"/>
                <a:cs typeface="Times New Roman" pitchFamily="18" charset="0"/>
              </a:rPr>
              <a:t>giang</a:t>
            </a:r>
            <a:r>
              <a:rPr lang="en-US" sz="4000" dirty="0">
                <a:solidFill>
                  <a:schemeClr val="bg1"/>
                </a:solidFill>
                <a:latin typeface="+mj-lt"/>
                <a:cs typeface="Times New Roman" pitchFamily="18" charset="0"/>
              </a:rPr>
              <a:t> </a:t>
            </a:r>
            <a:r>
              <a:rPr lang="en-US" sz="4000" dirty="0" err="1">
                <a:solidFill>
                  <a:schemeClr val="bg1"/>
                </a:solidFill>
                <a:latin typeface="+mj-lt"/>
                <a:cs typeface="Times New Roman" pitchFamily="18" charset="0"/>
              </a:rPr>
              <a:t>tay</a:t>
            </a:r>
            <a:r>
              <a:rPr lang="en-US" sz="4000" dirty="0">
                <a:solidFill>
                  <a:schemeClr val="bg1"/>
                </a:solidFill>
                <a:latin typeface="+mj-lt"/>
                <a:cs typeface="Times New Roman" pitchFamily="18" charset="0"/>
              </a:rPr>
              <a:t> </a:t>
            </a:r>
            <a:r>
              <a:rPr lang="en-US" sz="4000" dirty="0" err="1">
                <a:solidFill>
                  <a:schemeClr val="bg1"/>
                </a:solidFill>
                <a:latin typeface="+mj-lt"/>
                <a:cs typeface="Times New Roman" pitchFamily="18" charset="0"/>
              </a:rPr>
              <a:t>ôm</a:t>
            </a:r>
            <a:r>
              <a:rPr lang="en-US" sz="4000" dirty="0">
                <a:solidFill>
                  <a:schemeClr val="bg1"/>
                </a:solidFill>
                <a:latin typeface="+mj-lt"/>
                <a:cs typeface="Times New Roman" pitchFamily="18" charset="0"/>
              </a:rPr>
              <a:t> </a:t>
            </a:r>
            <a:r>
              <a:rPr lang="en-US" sz="4000" dirty="0" err="1">
                <a:solidFill>
                  <a:schemeClr val="bg1"/>
                </a:solidFill>
                <a:latin typeface="+mj-lt"/>
                <a:cs typeface="Times New Roman" pitchFamily="18" charset="0"/>
              </a:rPr>
              <a:t>nhân</a:t>
            </a:r>
            <a:r>
              <a:rPr lang="en-US" sz="4000" dirty="0">
                <a:solidFill>
                  <a:schemeClr val="bg1"/>
                </a:solidFill>
                <a:latin typeface="+mj-lt"/>
                <a:cs typeface="Times New Roman" pitchFamily="18" charset="0"/>
              </a:rPr>
              <a:t> </a:t>
            </a:r>
            <a:r>
              <a:rPr lang="en-US" sz="4000" dirty="0" err="1">
                <a:solidFill>
                  <a:schemeClr val="bg1"/>
                </a:solidFill>
                <a:latin typeface="+mj-lt"/>
                <a:cs typeface="Times New Roman" pitchFamily="18" charset="0"/>
              </a:rPr>
              <a:t>loại</a:t>
            </a:r>
            <a:r>
              <a:rPr lang="en-US" sz="4000" dirty="0">
                <a:solidFill>
                  <a:schemeClr val="bg1"/>
                </a:solidFill>
                <a:latin typeface="+mj-lt"/>
                <a:cs typeface="Times New Roman" pitchFamily="18" charset="0"/>
              </a:rPr>
              <a:t> </a:t>
            </a:r>
            <a:r>
              <a:rPr lang="en-US" sz="4000" dirty="0" err="1">
                <a:solidFill>
                  <a:schemeClr val="bg1"/>
                </a:solidFill>
                <a:latin typeface="+mj-lt"/>
                <a:cs typeface="Times New Roman" pitchFamily="18" charset="0"/>
              </a:rPr>
              <a:t>bằng</a:t>
            </a:r>
            <a:r>
              <a:rPr lang="en-US" sz="4000" dirty="0">
                <a:solidFill>
                  <a:schemeClr val="bg1"/>
                </a:solidFill>
                <a:latin typeface="+mj-lt"/>
                <a:cs typeface="Times New Roman" pitchFamily="18" charset="0"/>
              </a:rPr>
              <a:t> </a:t>
            </a:r>
            <a:r>
              <a:rPr lang="en-US" sz="4000" dirty="0" err="1">
                <a:solidFill>
                  <a:schemeClr val="bg1"/>
                </a:solidFill>
                <a:latin typeface="+mj-lt"/>
                <a:cs typeface="Times New Roman" pitchFamily="18" charset="0"/>
              </a:rPr>
              <a:t>đôi</a:t>
            </a:r>
            <a:r>
              <a:rPr lang="en-US" sz="4000" dirty="0">
                <a:solidFill>
                  <a:schemeClr val="bg1"/>
                </a:solidFill>
                <a:latin typeface="+mj-lt"/>
                <a:cs typeface="Times New Roman" pitchFamily="18" charset="0"/>
              </a:rPr>
              <a:t> </a:t>
            </a:r>
            <a:r>
              <a:rPr lang="en-US" sz="4000" dirty="0" err="1">
                <a:solidFill>
                  <a:schemeClr val="bg1"/>
                </a:solidFill>
                <a:latin typeface="+mj-lt"/>
                <a:cs typeface="Times New Roman" pitchFamily="18" charset="0"/>
              </a:rPr>
              <a:t>tay</a:t>
            </a:r>
            <a:r>
              <a:rPr lang="en-US" sz="4000" dirty="0">
                <a:solidFill>
                  <a:schemeClr val="bg1"/>
                </a:solidFill>
                <a:latin typeface="+mj-lt"/>
                <a:cs typeface="Times New Roman" pitchFamily="18" charset="0"/>
              </a:rPr>
              <a:t> </a:t>
            </a:r>
            <a:r>
              <a:rPr lang="en-US" sz="4000" dirty="0" err="1">
                <a:solidFill>
                  <a:schemeClr val="bg1"/>
                </a:solidFill>
                <a:latin typeface="+mj-lt"/>
                <a:cs typeface="Times New Roman" pitchFamily="18" charset="0"/>
              </a:rPr>
              <a:t>ứa</a:t>
            </a:r>
            <a:r>
              <a:rPr lang="en-US" sz="4000" dirty="0">
                <a:solidFill>
                  <a:schemeClr val="bg1"/>
                </a:solidFill>
                <a:latin typeface="+mj-lt"/>
                <a:cs typeface="Times New Roman" pitchFamily="18" charset="0"/>
              </a:rPr>
              <a:t> </a:t>
            </a:r>
            <a:r>
              <a:rPr lang="en-US" sz="4000" dirty="0" err="1">
                <a:solidFill>
                  <a:schemeClr val="bg1"/>
                </a:solidFill>
                <a:latin typeface="+mj-lt"/>
                <a:cs typeface="Times New Roman" pitchFamily="18" charset="0"/>
              </a:rPr>
              <a:t>máu</a:t>
            </a:r>
            <a:r>
              <a:rPr lang="en-US" sz="4000" dirty="0">
                <a:solidFill>
                  <a:schemeClr val="bg1"/>
                </a:solidFill>
                <a:latin typeface="+mj-lt"/>
                <a:cs typeface="Times New Roman" pitchFamily="18" charset="0"/>
              </a:rPr>
              <a:t> </a:t>
            </a:r>
            <a:r>
              <a:rPr lang="en-US" sz="4000" dirty="0" err="1">
                <a:solidFill>
                  <a:schemeClr val="bg1"/>
                </a:solidFill>
                <a:latin typeface="+mj-lt"/>
                <a:cs typeface="Times New Roman" pitchFamily="18" charset="0"/>
              </a:rPr>
              <a:t>hồng</a:t>
            </a:r>
            <a:r>
              <a:rPr lang="en-US" sz="4000" dirty="0">
                <a:solidFill>
                  <a:schemeClr val="bg1"/>
                </a:solidFill>
                <a:latin typeface="+mj-lt"/>
                <a:cs typeface="Times New Roman" pitchFamily="18" charset="0"/>
              </a:rPr>
              <a:t> </a:t>
            </a:r>
            <a:r>
              <a:rPr lang="en-US" sz="4000" dirty="0" err="1">
                <a:solidFill>
                  <a:schemeClr val="bg1"/>
                </a:solidFill>
                <a:latin typeface="+mj-lt"/>
                <a:cs typeface="Times New Roman" pitchFamily="18" charset="0"/>
              </a:rPr>
              <a:t>bằng</a:t>
            </a:r>
            <a:r>
              <a:rPr lang="en-US" sz="4000" dirty="0">
                <a:solidFill>
                  <a:schemeClr val="bg1"/>
                </a:solidFill>
                <a:latin typeface="+mj-lt"/>
                <a:cs typeface="Times New Roman" pitchFamily="18" charset="0"/>
              </a:rPr>
              <a:t> </a:t>
            </a:r>
            <a:r>
              <a:rPr lang="en-US" sz="4000" dirty="0" err="1">
                <a:solidFill>
                  <a:schemeClr val="bg1"/>
                </a:solidFill>
                <a:latin typeface="+mj-lt"/>
                <a:cs typeface="Times New Roman" pitchFamily="18" charset="0"/>
              </a:rPr>
              <a:t>thịt</a:t>
            </a:r>
            <a:r>
              <a:rPr lang="en-US" sz="4000" dirty="0">
                <a:solidFill>
                  <a:schemeClr val="bg1"/>
                </a:solidFill>
                <a:latin typeface="+mj-lt"/>
                <a:cs typeface="Times New Roman" pitchFamily="18" charset="0"/>
              </a:rPr>
              <a:t> da </a:t>
            </a:r>
            <a:r>
              <a:rPr lang="en-US" sz="4000" dirty="0" err="1">
                <a:solidFill>
                  <a:schemeClr val="bg1"/>
                </a:solidFill>
                <a:latin typeface="+mj-lt"/>
                <a:cs typeface="Times New Roman" pitchFamily="18" charset="0"/>
              </a:rPr>
              <a:t>đang</a:t>
            </a:r>
            <a:r>
              <a:rPr lang="en-US" sz="4000" dirty="0">
                <a:solidFill>
                  <a:schemeClr val="bg1"/>
                </a:solidFill>
                <a:latin typeface="+mj-lt"/>
                <a:cs typeface="Times New Roman" pitchFamily="18" charset="0"/>
              </a:rPr>
              <a:t> </a:t>
            </a:r>
            <a:r>
              <a:rPr lang="en-US" sz="4000" dirty="0" err="1">
                <a:solidFill>
                  <a:schemeClr val="bg1"/>
                </a:solidFill>
                <a:latin typeface="+mj-lt"/>
                <a:cs typeface="Times New Roman" pitchFamily="18" charset="0"/>
              </a:rPr>
              <a:t>đớn</a:t>
            </a:r>
            <a:r>
              <a:rPr lang="en-US" sz="4000" dirty="0">
                <a:solidFill>
                  <a:schemeClr val="bg1"/>
                </a:solidFill>
                <a:latin typeface="+mj-lt"/>
                <a:cs typeface="Times New Roman" pitchFamily="18" charset="0"/>
              </a:rPr>
              <a:t> </a:t>
            </a:r>
            <a:r>
              <a:rPr lang="en-US" sz="4000" dirty="0" err="1">
                <a:solidFill>
                  <a:schemeClr val="bg1"/>
                </a:solidFill>
                <a:latin typeface="+mj-lt"/>
                <a:cs typeface="Times New Roman" pitchFamily="18" charset="0"/>
              </a:rPr>
              <a:t>đau</a:t>
            </a:r>
            <a:r>
              <a:rPr lang="en-US" sz="4000" dirty="0">
                <a:solidFill>
                  <a:schemeClr val="bg1"/>
                </a:solidFill>
                <a:latin typeface="+mj-lt"/>
                <a:cs typeface="Times New Roman" pitchFamily="18" charset="0"/>
              </a:rPr>
              <a:t>.  </a:t>
            </a:r>
            <a:endParaRPr lang="vi-VN" sz="4000" dirty="0">
              <a:solidFill>
                <a:schemeClr val="bg1"/>
              </a:solidFill>
              <a:latin typeface="+mj-lt"/>
              <a:cs typeface="Times New Roman" pitchFamily="18" charset="0"/>
            </a:endParaRPr>
          </a:p>
        </p:txBody>
      </p:sp>
    </p:spTree>
    <p:extLst>
      <p:ext uri="{BB962C8B-B14F-4D97-AF65-F5344CB8AC3E}">
        <p14:creationId xmlns:p14="http://schemas.microsoft.com/office/powerpoint/2010/main" val="262898177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Tree>
    <p:extLst>
      <p:ext uri="{BB962C8B-B14F-4D97-AF65-F5344CB8AC3E}">
        <p14:creationId xmlns:p14="http://schemas.microsoft.com/office/powerpoint/2010/main" val="401715248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a:xfrm>
            <a:off x="685800" y="1598613"/>
            <a:ext cx="7772400" cy="1101725"/>
          </a:xfrm>
        </p:spPr>
        <p:txBody>
          <a:bodyPr/>
          <a:lstStyle/>
          <a:p>
            <a:pPr eaLnBrk="1" hangingPunct="1"/>
            <a:br>
              <a:rPr lang="en-US" b="0">
                <a:effectLst/>
                <a:latin typeface="+mj-lt"/>
              </a:rPr>
            </a:br>
            <a:endParaRPr lang="en-US" b="0">
              <a:effectLst/>
              <a:latin typeface="+mj-lt"/>
            </a:endParaRPr>
          </a:p>
        </p:txBody>
      </p:sp>
      <p:sp>
        <p:nvSpPr>
          <p:cNvPr id="18435" name="Rectangle 3"/>
          <p:cNvSpPr>
            <a:spLocks noGrp="1" noChangeArrowheads="1"/>
          </p:cNvSpPr>
          <p:nvPr>
            <p:ph type="subTitle" idx="1"/>
          </p:nvPr>
        </p:nvSpPr>
        <p:spPr>
          <a:xfrm>
            <a:off x="0" y="0"/>
            <a:ext cx="9144000" cy="5143500"/>
          </a:xfrm>
          <a:solidFill>
            <a:schemeClr val="tx1"/>
          </a:solidFill>
        </p:spPr>
        <p:txBody>
          <a:bodyPr/>
          <a:lstStyle/>
          <a:p>
            <a:pPr eaLnBrk="1" hangingPunct="1">
              <a:lnSpc>
                <a:spcPct val="105000"/>
              </a:lnSpc>
            </a:pPr>
            <a:endParaRPr lang="en-US" sz="2800" b="1">
              <a:solidFill>
                <a:srgbClr val="FFFF00"/>
              </a:solidFill>
              <a:latin typeface="Times New Roman" pitchFamily="18" charset="0"/>
              <a:cs typeface="Times New Roman" pitchFamily="18" charset="0"/>
            </a:endParaRPr>
          </a:p>
        </p:txBody>
      </p:sp>
      <p:sp>
        <p:nvSpPr>
          <p:cNvPr id="18436" name="Rectangle 4"/>
          <p:cNvSpPr>
            <a:spLocks noChangeArrowheads="1"/>
          </p:cNvSpPr>
          <p:nvPr/>
        </p:nvSpPr>
        <p:spPr bwMode="auto">
          <a:xfrm>
            <a:off x="3524250" y="17463"/>
            <a:ext cx="3127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  </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Tree>
    <p:extLst>
      <p:ext uri="{BB962C8B-B14F-4D97-AF65-F5344CB8AC3E}">
        <p14:creationId xmlns:p14="http://schemas.microsoft.com/office/powerpoint/2010/main" val="232078729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362" y="880765"/>
            <a:ext cx="9144000" cy="2400657"/>
          </a:xfrm>
          <a:prstGeom prst="rect">
            <a:avLst/>
          </a:prstGeom>
        </p:spPr>
        <p:txBody>
          <a:bodyPr wrap="square">
            <a:spAutoFit/>
          </a:bodyPr>
          <a:lstStyle/>
          <a:p>
            <a:pPr algn="ctr"/>
            <a:r>
              <a:rPr lang="en-US" sz="5400" b="0" dirty="0">
                <a:solidFill>
                  <a:srgbClr val="FFFF00"/>
                </a:solidFill>
                <a:latin typeface="+mj-lt"/>
              </a:rPr>
              <a:t>Ca </a:t>
            </a:r>
            <a:r>
              <a:rPr lang="en-US" sz="5400" dirty="0" err="1">
                <a:solidFill>
                  <a:srgbClr val="FFFF00"/>
                </a:solidFill>
                <a:latin typeface="+mj-lt"/>
              </a:rPr>
              <a:t>Kết</a:t>
            </a:r>
            <a:r>
              <a:rPr lang="en-US" sz="5400" b="0" dirty="0">
                <a:solidFill>
                  <a:srgbClr val="FFFF00"/>
                </a:solidFill>
                <a:latin typeface="+mj-lt"/>
              </a:rPr>
              <a:t> </a:t>
            </a:r>
            <a:r>
              <a:rPr lang="en-US" sz="5400" b="0" dirty="0" err="1">
                <a:solidFill>
                  <a:srgbClr val="FFFF00"/>
                </a:solidFill>
                <a:latin typeface="+mj-lt"/>
              </a:rPr>
              <a:t>Lễ</a:t>
            </a:r>
            <a:endParaRPr lang="en-US" sz="5400" b="0" dirty="0">
              <a:solidFill>
                <a:srgbClr val="FFFF00"/>
              </a:solidFill>
              <a:latin typeface="+mj-lt"/>
            </a:endParaRPr>
          </a:p>
          <a:p>
            <a:pPr algn="ctr"/>
            <a:r>
              <a:rPr lang="en-US" sz="4800" dirty="0">
                <a:solidFill>
                  <a:srgbClr val="FFFF00"/>
                </a:solidFill>
                <a:latin typeface="+mj-lt"/>
              </a:rPr>
              <a:t>HÃY ĐẾN CÙNG THÁNH GIUSE </a:t>
            </a:r>
          </a:p>
          <a:p>
            <a:pPr algn="ctr"/>
            <a:r>
              <a:rPr lang="en-US" sz="4800" dirty="0" err="1">
                <a:solidFill>
                  <a:schemeClr val="bg1"/>
                </a:solidFill>
                <a:latin typeface="+mj-lt"/>
              </a:rPr>
              <a:t>Phanxicô</a:t>
            </a:r>
            <a:endParaRPr lang="en-US" b="0" i="1" dirty="0">
              <a:solidFill>
                <a:schemeClr val="bg1"/>
              </a:solidFill>
              <a:latin typeface="+mj-lt"/>
            </a:endParaRPr>
          </a:p>
        </p:txBody>
      </p:sp>
    </p:spTree>
    <p:extLst>
      <p:ext uri="{BB962C8B-B14F-4D97-AF65-F5344CB8AC3E}">
        <p14:creationId xmlns:p14="http://schemas.microsoft.com/office/powerpoint/2010/main" val="8192556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3"/>
          <p:cNvSpPr>
            <a:spLocks noGrp="1" noChangeArrowheads="1"/>
          </p:cNvSpPr>
          <p:nvPr>
            <p:ph type="subTitle" idx="1"/>
          </p:nvPr>
        </p:nvSpPr>
        <p:spPr>
          <a:xfrm>
            <a:off x="0" y="0"/>
            <a:ext cx="9144000" cy="5143500"/>
          </a:xfrm>
        </p:spPr>
        <p:txBody>
          <a:bodyPr/>
          <a:lstStyle/>
          <a:p>
            <a:pPr>
              <a:lnSpc>
                <a:spcPct val="140000"/>
              </a:lnSpc>
            </a:pPr>
            <a:r>
              <a:rPr lang="en-US" sz="7200" b="0" dirty="0">
                <a:solidFill>
                  <a:srgbClr val="FFFF00"/>
                </a:solidFill>
                <a:latin typeface="+mj-lt"/>
                <a:cs typeface="Times New Roman" pitchFamily="18" charset="0"/>
              </a:rPr>
              <a:t>Ca </a:t>
            </a:r>
            <a:r>
              <a:rPr lang="en-US" sz="7200" dirty="0" err="1">
                <a:solidFill>
                  <a:srgbClr val="FFFF00"/>
                </a:solidFill>
                <a:latin typeface="+mj-lt"/>
                <a:cs typeface="Times New Roman" pitchFamily="18" charset="0"/>
              </a:rPr>
              <a:t>Nhập</a:t>
            </a:r>
            <a:r>
              <a:rPr lang="en-US" sz="7200" b="0" dirty="0">
                <a:solidFill>
                  <a:srgbClr val="FFFF00"/>
                </a:solidFill>
                <a:latin typeface="+mj-lt"/>
                <a:cs typeface="Times New Roman" pitchFamily="18" charset="0"/>
              </a:rPr>
              <a:t> </a:t>
            </a:r>
            <a:r>
              <a:rPr lang="en-US" sz="7200" b="0" dirty="0" err="1">
                <a:solidFill>
                  <a:srgbClr val="FFFF00"/>
                </a:solidFill>
                <a:latin typeface="+mj-lt"/>
                <a:cs typeface="Times New Roman" pitchFamily="18" charset="0"/>
              </a:rPr>
              <a:t>Lễ</a:t>
            </a:r>
            <a:br>
              <a:rPr lang="en-US" sz="7200" b="0" dirty="0">
                <a:solidFill>
                  <a:srgbClr val="FFFF00"/>
                </a:solidFill>
                <a:latin typeface="+mj-lt"/>
                <a:cs typeface="Times New Roman" pitchFamily="18" charset="0"/>
              </a:rPr>
            </a:br>
            <a:r>
              <a:rPr lang="en-US" sz="7200" b="0" dirty="0" err="1">
                <a:solidFill>
                  <a:srgbClr val="FFFF00"/>
                </a:solidFill>
                <a:latin typeface="+mj-lt"/>
                <a:cs typeface="Times New Roman" pitchFamily="18" charset="0"/>
              </a:rPr>
              <a:t>H</a:t>
            </a:r>
            <a:r>
              <a:rPr lang="en-US" sz="7200" dirty="0" err="1">
                <a:solidFill>
                  <a:srgbClr val="FFFF00"/>
                </a:solidFill>
                <a:latin typeface="+mj-lt"/>
                <a:cs typeface="Times New Roman" pitchFamily="18" charset="0"/>
              </a:rPr>
              <a:t>ỡi</a:t>
            </a:r>
            <a:r>
              <a:rPr lang="en-US" sz="7200" dirty="0">
                <a:solidFill>
                  <a:srgbClr val="FFFF00"/>
                </a:solidFill>
                <a:latin typeface="+mj-lt"/>
                <a:cs typeface="Times New Roman" pitchFamily="18" charset="0"/>
              </a:rPr>
              <a:t> </a:t>
            </a:r>
            <a:r>
              <a:rPr lang="en-US" sz="7200" dirty="0" err="1">
                <a:solidFill>
                  <a:srgbClr val="FFFF00"/>
                </a:solidFill>
                <a:latin typeface="+mj-lt"/>
                <a:cs typeface="Times New Roman" pitchFamily="18" charset="0"/>
              </a:rPr>
              <a:t>Mây</a:t>
            </a:r>
            <a:r>
              <a:rPr lang="en-US" sz="7200" dirty="0">
                <a:solidFill>
                  <a:srgbClr val="FFFF00"/>
                </a:solidFill>
                <a:latin typeface="+mj-lt"/>
                <a:cs typeface="Times New Roman" pitchFamily="18" charset="0"/>
              </a:rPr>
              <a:t> </a:t>
            </a:r>
            <a:r>
              <a:rPr lang="en-US" sz="7200" dirty="0" err="1">
                <a:solidFill>
                  <a:srgbClr val="FFFF00"/>
                </a:solidFill>
                <a:latin typeface="+mj-lt"/>
                <a:cs typeface="Times New Roman" pitchFamily="18" charset="0"/>
              </a:rPr>
              <a:t>Ngàn</a:t>
            </a:r>
            <a:r>
              <a:rPr lang="en-US" sz="7200" dirty="0">
                <a:solidFill>
                  <a:srgbClr val="FFFF00"/>
                </a:solidFill>
                <a:latin typeface="+mj-lt"/>
                <a:cs typeface="Times New Roman" pitchFamily="18" charset="0"/>
              </a:rPr>
              <a:t> </a:t>
            </a:r>
          </a:p>
          <a:p>
            <a:pPr>
              <a:lnSpc>
                <a:spcPct val="140000"/>
              </a:lnSpc>
            </a:pPr>
            <a:r>
              <a:rPr lang="en-US" sz="4800" b="0" dirty="0" err="1">
                <a:solidFill>
                  <a:schemeClr val="bg1"/>
                </a:solidFill>
                <a:latin typeface="+mj-lt"/>
                <a:cs typeface="Times New Roman" pitchFamily="18" charset="0"/>
              </a:rPr>
              <a:t>Hải</a:t>
            </a:r>
            <a:r>
              <a:rPr lang="en-US" sz="4800" b="0" dirty="0">
                <a:solidFill>
                  <a:schemeClr val="bg1"/>
                </a:solidFill>
                <a:latin typeface="+mj-lt"/>
                <a:cs typeface="Times New Roman" pitchFamily="18" charset="0"/>
              </a:rPr>
              <a:t> </a:t>
            </a:r>
            <a:r>
              <a:rPr lang="en-US" sz="4800" b="0" dirty="0" err="1">
                <a:solidFill>
                  <a:schemeClr val="bg1"/>
                </a:solidFill>
                <a:latin typeface="+mj-lt"/>
                <a:cs typeface="Times New Roman" pitchFamily="18" charset="0"/>
              </a:rPr>
              <a:t>Ánh</a:t>
            </a:r>
            <a:endParaRPr lang="en-US" sz="4800" b="0" dirty="0">
              <a:solidFill>
                <a:schemeClr val="bg1"/>
              </a:solidFill>
              <a:latin typeface="+mj-lt"/>
              <a:cs typeface="Times New Roman" pitchFamily="18" charset="0"/>
            </a:endParaRPr>
          </a:p>
        </p:txBody>
      </p:sp>
    </p:spTree>
    <p:extLst>
      <p:ext uri="{BB962C8B-B14F-4D97-AF65-F5344CB8AC3E}">
        <p14:creationId xmlns:p14="http://schemas.microsoft.com/office/powerpoint/2010/main" val="421012554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3"/>
          <p:cNvSpPr>
            <a:spLocks noGrp="1" noChangeArrowheads="1"/>
          </p:cNvSpPr>
          <p:nvPr>
            <p:ph type="subTitle" idx="1"/>
          </p:nvPr>
        </p:nvSpPr>
        <p:spPr>
          <a:xfrm>
            <a:off x="0" y="0"/>
            <a:ext cx="9144000" cy="5143500"/>
          </a:xfrm>
        </p:spPr>
        <p:txBody>
          <a:bodyPr/>
          <a:lstStyle/>
          <a:p>
            <a:pPr algn="just">
              <a:lnSpc>
                <a:spcPct val="140000"/>
              </a:lnSpc>
            </a:pPr>
            <a:endParaRPr lang="en-US" sz="1200" u="sng" dirty="0">
              <a:solidFill>
                <a:srgbClr val="FFFF00"/>
              </a:solidFill>
              <a:latin typeface="+mj-lt"/>
              <a:cs typeface="Times New Roman" pitchFamily="18" charset="0"/>
            </a:endParaRPr>
          </a:p>
          <a:p>
            <a:pPr algn="just">
              <a:lnSpc>
                <a:spcPct val="140000"/>
              </a:lnSpc>
            </a:pPr>
            <a:r>
              <a:rPr lang="en-US" sz="7200" b="0" u="sng" dirty="0" err="1">
                <a:solidFill>
                  <a:srgbClr val="FFFF00"/>
                </a:solidFill>
                <a:effectLst/>
                <a:latin typeface="+mj-lt"/>
                <a:cs typeface="Times New Roman" pitchFamily="18" charset="0"/>
              </a:rPr>
              <a:t>Đk</a:t>
            </a:r>
            <a:r>
              <a:rPr lang="en-US" sz="7200" b="0" u="sng" dirty="0">
                <a:solidFill>
                  <a:srgbClr val="FFFF00"/>
                </a:solidFill>
                <a:effectLst/>
                <a:latin typeface="+mj-lt"/>
                <a:cs typeface="Times New Roman" pitchFamily="18" charset="0"/>
              </a:rPr>
              <a:t>:</a:t>
            </a:r>
            <a:r>
              <a:rPr lang="en-US" sz="7200" b="0" dirty="0">
                <a:solidFill>
                  <a:srgbClr val="420042"/>
                </a:solidFill>
                <a:effectLst/>
                <a:latin typeface="+mj-lt"/>
                <a:cs typeface="Times New Roman" pitchFamily="18" charset="0"/>
              </a:rPr>
              <a:t> </a:t>
            </a:r>
            <a:r>
              <a:rPr lang="vi-VN" sz="6000" dirty="0">
                <a:solidFill>
                  <a:schemeClr val="bg1"/>
                </a:solidFill>
              </a:rPr>
              <a:t>Hãy đến cùng thánh Giu-se. Hãy đến cùng thánh Giu-se. </a:t>
            </a:r>
            <a:endParaRPr lang="vi-VN" sz="7200" dirty="0">
              <a:solidFill>
                <a:schemeClr val="bg1"/>
              </a:solidFill>
              <a:latin typeface="+mj-lt"/>
              <a:cs typeface="Times New Roman" pitchFamily="18" charset="0"/>
            </a:endParaRPr>
          </a:p>
        </p:txBody>
      </p:sp>
    </p:spTree>
    <p:extLst>
      <p:ext uri="{BB962C8B-B14F-4D97-AF65-F5344CB8AC3E}">
        <p14:creationId xmlns:p14="http://schemas.microsoft.com/office/powerpoint/2010/main" val="296457329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3"/>
          <p:cNvSpPr>
            <a:spLocks noGrp="1" noChangeArrowheads="1"/>
          </p:cNvSpPr>
          <p:nvPr>
            <p:ph type="subTitle" idx="1"/>
          </p:nvPr>
        </p:nvSpPr>
        <p:spPr>
          <a:xfrm>
            <a:off x="0" y="0"/>
            <a:ext cx="9144000" cy="5143500"/>
          </a:xfrm>
        </p:spPr>
        <p:txBody>
          <a:bodyPr/>
          <a:lstStyle/>
          <a:p>
            <a:pPr algn="just">
              <a:lnSpc>
                <a:spcPct val="140000"/>
              </a:lnSpc>
            </a:pPr>
            <a:r>
              <a:rPr lang="en-US" sz="4600" b="0" u="sng" dirty="0">
                <a:solidFill>
                  <a:srgbClr val="FFFF00"/>
                </a:solidFill>
                <a:effectLst/>
                <a:latin typeface="+mj-lt"/>
                <a:cs typeface="Times New Roman" pitchFamily="18" charset="0"/>
              </a:rPr>
              <a:t>Tk1:</a:t>
            </a:r>
            <a:r>
              <a:rPr lang="en-US" sz="4600" b="0" dirty="0">
                <a:solidFill>
                  <a:srgbClr val="420042"/>
                </a:solidFill>
                <a:effectLst/>
                <a:latin typeface="+mj-lt"/>
                <a:cs typeface="Times New Roman" pitchFamily="18" charset="0"/>
              </a:rPr>
              <a:t> </a:t>
            </a:r>
            <a:r>
              <a:rPr lang="vi-VN" sz="4600" dirty="0">
                <a:solidFill>
                  <a:schemeClr val="bg1"/>
                </a:solidFill>
                <a:latin typeface="+mj-lt"/>
              </a:rPr>
              <a:t>Ai mong sống đẹp lòng Chúa, hãy đến cùng thánh Giu-se. Người là gương công chính, đoá hoa huệ thắm vườn thiêng. Người gần Chúa Giê-su, nguồn mạch thanh khiết tinh tuyền. </a:t>
            </a:r>
            <a:endParaRPr lang="vi-VN" sz="4600" dirty="0">
              <a:solidFill>
                <a:schemeClr val="bg1"/>
              </a:solidFill>
              <a:latin typeface="+mj-lt"/>
              <a:cs typeface="Times New Roman" pitchFamily="18" charset="0"/>
            </a:endParaRPr>
          </a:p>
        </p:txBody>
      </p:sp>
    </p:spTree>
    <p:extLst>
      <p:ext uri="{BB962C8B-B14F-4D97-AF65-F5344CB8AC3E}">
        <p14:creationId xmlns:p14="http://schemas.microsoft.com/office/powerpoint/2010/main" val="290247635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3"/>
          <p:cNvSpPr>
            <a:spLocks noGrp="1" noChangeArrowheads="1"/>
          </p:cNvSpPr>
          <p:nvPr>
            <p:ph type="subTitle" idx="1"/>
          </p:nvPr>
        </p:nvSpPr>
        <p:spPr>
          <a:xfrm>
            <a:off x="0" y="0"/>
            <a:ext cx="9144000" cy="5143500"/>
          </a:xfrm>
        </p:spPr>
        <p:txBody>
          <a:bodyPr/>
          <a:lstStyle/>
          <a:p>
            <a:pPr algn="just">
              <a:lnSpc>
                <a:spcPct val="140000"/>
              </a:lnSpc>
            </a:pPr>
            <a:endParaRPr lang="en-US" sz="1200" u="sng" dirty="0">
              <a:solidFill>
                <a:srgbClr val="FFFF00"/>
              </a:solidFill>
              <a:latin typeface="+mj-lt"/>
              <a:cs typeface="Times New Roman" pitchFamily="18" charset="0"/>
            </a:endParaRPr>
          </a:p>
          <a:p>
            <a:pPr algn="just">
              <a:lnSpc>
                <a:spcPct val="140000"/>
              </a:lnSpc>
            </a:pPr>
            <a:r>
              <a:rPr lang="en-US" sz="7200" b="0" u="sng" dirty="0" err="1">
                <a:solidFill>
                  <a:srgbClr val="FFFF00"/>
                </a:solidFill>
                <a:effectLst/>
                <a:latin typeface="+mj-lt"/>
                <a:cs typeface="Times New Roman" pitchFamily="18" charset="0"/>
              </a:rPr>
              <a:t>Đk</a:t>
            </a:r>
            <a:r>
              <a:rPr lang="en-US" sz="7200" b="0" u="sng" dirty="0">
                <a:solidFill>
                  <a:srgbClr val="FFFF00"/>
                </a:solidFill>
                <a:effectLst/>
                <a:latin typeface="+mj-lt"/>
                <a:cs typeface="Times New Roman" pitchFamily="18" charset="0"/>
              </a:rPr>
              <a:t>:</a:t>
            </a:r>
            <a:r>
              <a:rPr lang="en-US" sz="7200" b="0" dirty="0">
                <a:solidFill>
                  <a:srgbClr val="420042"/>
                </a:solidFill>
                <a:effectLst/>
                <a:latin typeface="+mj-lt"/>
                <a:cs typeface="Times New Roman" pitchFamily="18" charset="0"/>
              </a:rPr>
              <a:t> </a:t>
            </a:r>
            <a:r>
              <a:rPr lang="vi-VN" sz="6000" dirty="0">
                <a:solidFill>
                  <a:schemeClr val="bg1"/>
                </a:solidFill>
              </a:rPr>
              <a:t>Hãy đến cùng thánh Giu-se. Hãy đến cùng thánh Giu-se. </a:t>
            </a:r>
            <a:endParaRPr lang="vi-VN" sz="7200" dirty="0">
              <a:solidFill>
                <a:schemeClr val="bg1"/>
              </a:solidFill>
              <a:latin typeface="+mj-lt"/>
              <a:cs typeface="Times New Roman" pitchFamily="18" charset="0"/>
            </a:endParaRPr>
          </a:p>
        </p:txBody>
      </p:sp>
    </p:spTree>
    <p:extLst>
      <p:ext uri="{BB962C8B-B14F-4D97-AF65-F5344CB8AC3E}">
        <p14:creationId xmlns:p14="http://schemas.microsoft.com/office/powerpoint/2010/main" val="20561219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3"/>
          <p:cNvSpPr>
            <a:spLocks noGrp="1" noChangeArrowheads="1"/>
          </p:cNvSpPr>
          <p:nvPr>
            <p:ph type="subTitle" idx="1"/>
          </p:nvPr>
        </p:nvSpPr>
        <p:spPr>
          <a:xfrm>
            <a:off x="-9000" y="-95250"/>
            <a:ext cx="9144000" cy="5238750"/>
          </a:xfrm>
        </p:spPr>
        <p:txBody>
          <a:bodyPr/>
          <a:lstStyle/>
          <a:p>
            <a:pPr algn="just">
              <a:lnSpc>
                <a:spcPct val="140000"/>
              </a:lnSpc>
            </a:pPr>
            <a:r>
              <a:rPr lang="en-US" sz="4800" b="0" u="sng" dirty="0">
                <a:solidFill>
                  <a:srgbClr val="FFFF00"/>
                </a:solidFill>
                <a:effectLst/>
                <a:latin typeface="+mj-lt"/>
                <a:cs typeface="Times New Roman" pitchFamily="18" charset="0"/>
              </a:rPr>
              <a:t>Tk2:</a:t>
            </a:r>
            <a:r>
              <a:rPr lang="en-US" sz="4800" dirty="0">
                <a:solidFill>
                  <a:srgbClr val="420042"/>
                </a:solidFill>
                <a:latin typeface="+mj-lt"/>
                <a:cs typeface="Times New Roman" pitchFamily="18" charset="0"/>
              </a:rPr>
              <a:t> </a:t>
            </a:r>
            <a:r>
              <a:rPr lang="vi-VN" sz="4800" dirty="0">
                <a:solidFill>
                  <a:schemeClr val="bg1"/>
                </a:solidFill>
              </a:rPr>
              <a:t>Ai say mến tìm Lời Chúa, hãy đến cùng thánh Giu-se. Người hằng nghe Chúa nói giữa âm thầm giữa lặng im. Bằng đời sống khiêm nhu, Người nhìn xem Đấng Vô Hình</a:t>
            </a:r>
            <a:endParaRPr lang="vi-VN" sz="4800" dirty="0">
              <a:solidFill>
                <a:schemeClr val="bg1"/>
              </a:solidFill>
              <a:latin typeface="+mj-lt"/>
              <a:cs typeface="Times New Roman" pitchFamily="18" charset="0"/>
            </a:endParaRPr>
          </a:p>
        </p:txBody>
      </p:sp>
    </p:spTree>
    <p:extLst>
      <p:ext uri="{BB962C8B-B14F-4D97-AF65-F5344CB8AC3E}">
        <p14:creationId xmlns:p14="http://schemas.microsoft.com/office/powerpoint/2010/main" val="244799418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3"/>
          <p:cNvSpPr>
            <a:spLocks noGrp="1" noChangeArrowheads="1"/>
          </p:cNvSpPr>
          <p:nvPr>
            <p:ph type="subTitle" idx="1"/>
          </p:nvPr>
        </p:nvSpPr>
        <p:spPr>
          <a:xfrm>
            <a:off x="0" y="0"/>
            <a:ext cx="9144000" cy="5143500"/>
          </a:xfrm>
        </p:spPr>
        <p:txBody>
          <a:bodyPr/>
          <a:lstStyle/>
          <a:p>
            <a:pPr algn="just">
              <a:lnSpc>
                <a:spcPct val="140000"/>
              </a:lnSpc>
            </a:pPr>
            <a:endParaRPr lang="en-US" sz="1200" u="sng" dirty="0">
              <a:solidFill>
                <a:srgbClr val="FFFF00"/>
              </a:solidFill>
              <a:latin typeface="+mj-lt"/>
              <a:cs typeface="Times New Roman" pitchFamily="18" charset="0"/>
            </a:endParaRPr>
          </a:p>
          <a:p>
            <a:pPr algn="just">
              <a:lnSpc>
                <a:spcPct val="140000"/>
              </a:lnSpc>
            </a:pPr>
            <a:r>
              <a:rPr lang="en-US" sz="7200" b="0" u="sng" dirty="0" err="1">
                <a:solidFill>
                  <a:srgbClr val="FFFF00"/>
                </a:solidFill>
                <a:effectLst/>
                <a:latin typeface="+mj-lt"/>
                <a:cs typeface="Times New Roman" pitchFamily="18" charset="0"/>
              </a:rPr>
              <a:t>Đk</a:t>
            </a:r>
            <a:r>
              <a:rPr lang="en-US" sz="7200" b="0" u="sng" dirty="0">
                <a:solidFill>
                  <a:srgbClr val="FFFF00"/>
                </a:solidFill>
                <a:effectLst/>
                <a:latin typeface="+mj-lt"/>
                <a:cs typeface="Times New Roman" pitchFamily="18" charset="0"/>
              </a:rPr>
              <a:t>:</a:t>
            </a:r>
            <a:r>
              <a:rPr lang="en-US" sz="7200" b="0" dirty="0">
                <a:solidFill>
                  <a:srgbClr val="420042"/>
                </a:solidFill>
                <a:effectLst/>
                <a:latin typeface="+mj-lt"/>
                <a:cs typeface="Times New Roman" pitchFamily="18" charset="0"/>
              </a:rPr>
              <a:t> </a:t>
            </a:r>
            <a:r>
              <a:rPr lang="vi-VN" sz="6000" dirty="0">
                <a:solidFill>
                  <a:schemeClr val="bg1"/>
                </a:solidFill>
              </a:rPr>
              <a:t>Hãy đến cùng thánh Giu-se. Hãy đến cùng thánh Giu-se. </a:t>
            </a:r>
            <a:endParaRPr lang="vi-VN" sz="7200" dirty="0">
              <a:solidFill>
                <a:schemeClr val="bg1"/>
              </a:solidFill>
              <a:latin typeface="+mj-lt"/>
              <a:cs typeface="Times New Roman" pitchFamily="18" charset="0"/>
            </a:endParaRPr>
          </a:p>
        </p:txBody>
      </p:sp>
    </p:spTree>
    <p:extLst>
      <p:ext uri="{BB962C8B-B14F-4D97-AF65-F5344CB8AC3E}">
        <p14:creationId xmlns:p14="http://schemas.microsoft.com/office/powerpoint/2010/main" val="242798590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ctrTitle"/>
          </p:nvPr>
        </p:nvSpPr>
        <p:spPr>
          <a:xfrm>
            <a:off x="685800" y="1598613"/>
            <a:ext cx="7772400" cy="1101725"/>
          </a:xfrm>
        </p:spPr>
        <p:txBody>
          <a:bodyPr/>
          <a:lstStyle/>
          <a:p>
            <a:pPr eaLnBrk="1" hangingPunct="1"/>
            <a:br>
              <a:rPr lang="en-US" b="0">
                <a:effectLst/>
                <a:latin typeface="+mj-lt"/>
              </a:rPr>
            </a:br>
            <a:endParaRPr lang="en-US" b="0">
              <a:effectLst/>
              <a:latin typeface="+mj-lt"/>
            </a:endParaRPr>
          </a:p>
        </p:txBody>
      </p:sp>
      <p:sp>
        <p:nvSpPr>
          <p:cNvPr id="21507" name="Rectangle 4"/>
          <p:cNvSpPr>
            <a:spLocks noChangeArrowheads="1"/>
          </p:cNvSpPr>
          <p:nvPr/>
        </p:nvSpPr>
        <p:spPr bwMode="auto">
          <a:xfrm>
            <a:off x="3524250" y="17463"/>
            <a:ext cx="3127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3"/>
          <p:cNvSpPr>
            <a:spLocks noGrp="1" noChangeArrowheads="1"/>
          </p:cNvSpPr>
          <p:nvPr>
            <p:ph type="subTitle" idx="1"/>
          </p:nvPr>
        </p:nvSpPr>
        <p:spPr>
          <a:xfrm>
            <a:off x="0" y="0"/>
            <a:ext cx="9144000" cy="5143500"/>
          </a:xfrm>
        </p:spPr>
        <p:txBody>
          <a:bodyPr/>
          <a:lstStyle/>
          <a:p>
            <a:pPr algn="just">
              <a:lnSpc>
                <a:spcPct val="140000"/>
              </a:lnSpc>
            </a:pPr>
            <a:r>
              <a:rPr lang="en-US" sz="4800" b="0" u="sng" dirty="0" err="1">
                <a:solidFill>
                  <a:srgbClr val="FFFF00"/>
                </a:solidFill>
                <a:latin typeface="+mj-lt"/>
                <a:cs typeface="Times New Roman" pitchFamily="18" charset="0"/>
              </a:rPr>
              <a:t>Đk</a:t>
            </a:r>
            <a:r>
              <a:rPr lang="en-US" sz="4800" b="0" dirty="0">
                <a:solidFill>
                  <a:srgbClr val="FFFF00"/>
                </a:solidFill>
                <a:latin typeface="+mj-lt"/>
                <a:cs typeface="Times New Roman" pitchFamily="18" charset="0"/>
              </a:rPr>
              <a:t>:</a:t>
            </a:r>
            <a:r>
              <a:rPr lang="en-US" sz="4800" b="0" dirty="0">
                <a:solidFill>
                  <a:schemeClr val="bg1"/>
                </a:solidFill>
                <a:latin typeface="+mj-lt"/>
                <a:cs typeface="Times New Roman" pitchFamily="18" charset="0"/>
              </a:rPr>
              <a:t> </a:t>
            </a:r>
            <a:r>
              <a:rPr lang="vi-VN" sz="4800" dirty="0">
                <a:solidFill>
                  <a:schemeClr val="bg1"/>
                </a:solidFill>
                <a:latin typeface="+mj-lt"/>
              </a:rPr>
              <a:t>Trời cao hãy đổ sương xuống. Hỡi mây ngàn hãy mưa Đấng công chính! Trời cao hãy đổ sương xuống. Trái đất hãy sinh Đấng cứu chuộc tôi!</a:t>
            </a:r>
            <a:endParaRPr lang="vi-VN" sz="4800" dirty="0">
              <a:solidFill>
                <a:schemeClr val="bg1"/>
              </a:solidFill>
              <a:latin typeface="+mj-lt"/>
              <a:cs typeface="Times New Roman" pitchFamily="18" charset="0"/>
            </a:endParaRPr>
          </a:p>
        </p:txBody>
      </p:sp>
    </p:spTree>
    <p:extLst>
      <p:ext uri="{BB962C8B-B14F-4D97-AF65-F5344CB8AC3E}">
        <p14:creationId xmlns:p14="http://schemas.microsoft.com/office/powerpoint/2010/main" val="17803063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3"/>
          <p:cNvSpPr>
            <a:spLocks noGrp="1" noChangeArrowheads="1"/>
          </p:cNvSpPr>
          <p:nvPr>
            <p:ph type="subTitle" idx="1"/>
          </p:nvPr>
        </p:nvSpPr>
        <p:spPr>
          <a:xfrm>
            <a:off x="-7620" y="0"/>
            <a:ext cx="9144000" cy="5143500"/>
          </a:xfrm>
        </p:spPr>
        <p:txBody>
          <a:bodyPr/>
          <a:lstStyle/>
          <a:p>
            <a:pPr algn="just">
              <a:lnSpc>
                <a:spcPct val="140000"/>
              </a:lnSpc>
            </a:pPr>
            <a:r>
              <a:rPr lang="en-US" sz="4800" u="sng" dirty="0">
                <a:solidFill>
                  <a:srgbClr val="FFFF00"/>
                </a:solidFill>
                <a:latin typeface="+mj-lt"/>
                <a:cs typeface="Times New Roman" pitchFamily="18" charset="0"/>
              </a:rPr>
              <a:t>T</a:t>
            </a:r>
            <a:r>
              <a:rPr lang="en-US" sz="4800" b="0" u="sng" dirty="0">
                <a:solidFill>
                  <a:srgbClr val="FFFF00"/>
                </a:solidFill>
                <a:latin typeface="+mj-lt"/>
                <a:cs typeface="Times New Roman" pitchFamily="18" charset="0"/>
              </a:rPr>
              <a:t>k1:</a:t>
            </a:r>
            <a:r>
              <a:rPr lang="en-US" sz="4800" b="0" dirty="0">
                <a:solidFill>
                  <a:schemeClr val="bg1"/>
                </a:solidFill>
                <a:latin typeface="+mj-lt"/>
                <a:cs typeface="Times New Roman" pitchFamily="18" charset="0"/>
              </a:rPr>
              <a:t>  </a:t>
            </a:r>
            <a:r>
              <a:rPr lang="vi-VN" sz="4800" dirty="0">
                <a:solidFill>
                  <a:schemeClr val="bg1"/>
                </a:solidFill>
                <a:latin typeface="+mj-lt"/>
              </a:rPr>
              <a:t>Đêm tối mong ngày mau về, như nai khát mong tìm tới suối. Chúa ơi, hồn con mong Chúa đêm ngày, ăn năn hối tội, lạy Chúa con đây!</a:t>
            </a:r>
            <a:endParaRPr lang="vi-VN" sz="4800" b="0" dirty="0">
              <a:solidFill>
                <a:schemeClr val="bg1"/>
              </a:solidFill>
              <a:latin typeface="+mj-lt"/>
              <a:cs typeface="Times New Roman" pitchFamily="18" charset="0"/>
            </a:endParaRPr>
          </a:p>
        </p:txBody>
      </p:sp>
    </p:spTree>
    <p:extLst>
      <p:ext uri="{BB962C8B-B14F-4D97-AF65-F5344CB8AC3E}">
        <p14:creationId xmlns:p14="http://schemas.microsoft.com/office/powerpoint/2010/main" val="19363670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3"/>
          <p:cNvSpPr>
            <a:spLocks noGrp="1" noChangeArrowheads="1"/>
          </p:cNvSpPr>
          <p:nvPr>
            <p:ph type="subTitle" idx="1"/>
          </p:nvPr>
        </p:nvSpPr>
        <p:spPr>
          <a:xfrm>
            <a:off x="0" y="0"/>
            <a:ext cx="9144000" cy="5143500"/>
          </a:xfrm>
        </p:spPr>
        <p:txBody>
          <a:bodyPr/>
          <a:lstStyle/>
          <a:p>
            <a:pPr algn="just">
              <a:lnSpc>
                <a:spcPct val="140000"/>
              </a:lnSpc>
            </a:pPr>
            <a:r>
              <a:rPr lang="en-US" sz="4800" b="0" u="sng" dirty="0" err="1">
                <a:solidFill>
                  <a:srgbClr val="FFFF00"/>
                </a:solidFill>
                <a:latin typeface="+mj-lt"/>
                <a:cs typeface="Times New Roman" pitchFamily="18" charset="0"/>
              </a:rPr>
              <a:t>Đk</a:t>
            </a:r>
            <a:r>
              <a:rPr lang="en-US" sz="4800" b="0" dirty="0">
                <a:solidFill>
                  <a:srgbClr val="FFFF00"/>
                </a:solidFill>
                <a:latin typeface="+mj-lt"/>
                <a:cs typeface="Times New Roman" pitchFamily="18" charset="0"/>
              </a:rPr>
              <a:t>:</a:t>
            </a:r>
            <a:r>
              <a:rPr lang="en-US" sz="4800" b="0" dirty="0">
                <a:solidFill>
                  <a:schemeClr val="bg1"/>
                </a:solidFill>
                <a:latin typeface="+mj-lt"/>
                <a:cs typeface="Times New Roman" pitchFamily="18" charset="0"/>
              </a:rPr>
              <a:t> </a:t>
            </a:r>
            <a:r>
              <a:rPr lang="vi-VN" sz="4800" dirty="0">
                <a:solidFill>
                  <a:schemeClr val="bg1"/>
                </a:solidFill>
                <a:latin typeface="+mj-lt"/>
              </a:rPr>
              <a:t>Trời cao hãy đổ sương xuống. Hỡi mây ngàn hãy mưa Đấng công chính! Trời cao hãy đổ sương xuống. Trái đất hãy sinh Đấng cứu chuộc tôi!</a:t>
            </a:r>
            <a:endParaRPr lang="vi-VN" sz="4800" dirty="0">
              <a:solidFill>
                <a:schemeClr val="bg1"/>
              </a:solidFill>
              <a:latin typeface="+mj-lt"/>
              <a:cs typeface="Times New Roman" pitchFamily="18" charset="0"/>
            </a:endParaRPr>
          </a:p>
        </p:txBody>
      </p:sp>
    </p:spTree>
    <p:extLst>
      <p:ext uri="{BB962C8B-B14F-4D97-AF65-F5344CB8AC3E}">
        <p14:creationId xmlns:p14="http://schemas.microsoft.com/office/powerpoint/2010/main" val="11516633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a:xfrm>
            <a:off x="685800" y="1598613"/>
            <a:ext cx="7772400" cy="1101725"/>
          </a:xfrm>
        </p:spPr>
        <p:txBody>
          <a:bodyPr/>
          <a:lstStyle/>
          <a:p>
            <a:pPr eaLnBrk="1" hangingPunct="1"/>
            <a:br>
              <a:rPr lang="en-US" b="0">
                <a:effectLst/>
                <a:latin typeface="+mj-lt"/>
              </a:rPr>
            </a:br>
            <a:endParaRPr lang="en-US" b="0">
              <a:effectLst/>
              <a:latin typeface="+mj-lt"/>
            </a:endParaRPr>
          </a:p>
        </p:txBody>
      </p:sp>
      <p:sp>
        <p:nvSpPr>
          <p:cNvPr id="18435" name="Rectangle 3"/>
          <p:cNvSpPr>
            <a:spLocks noGrp="1" noChangeArrowheads="1"/>
          </p:cNvSpPr>
          <p:nvPr>
            <p:ph type="subTitle" idx="1"/>
          </p:nvPr>
        </p:nvSpPr>
        <p:spPr>
          <a:xfrm>
            <a:off x="0" y="0"/>
            <a:ext cx="9144000" cy="5143500"/>
          </a:xfrm>
          <a:solidFill>
            <a:schemeClr val="tx1"/>
          </a:solidFill>
        </p:spPr>
        <p:txBody>
          <a:bodyPr/>
          <a:lstStyle/>
          <a:p>
            <a:pPr eaLnBrk="1" hangingPunct="1">
              <a:lnSpc>
                <a:spcPct val="105000"/>
              </a:lnSpc>
            </a:pPr>
            <a:endParaRPr lang="en-US" sz="2800" b="1">
              <a:solidFill>
                <a:srgbClr val="FFFF00"/>
              </a:solidFill>
              <a:latin typeface="Times New Roman" pitchFamily="18" charset="0"/>
              <a:cs typeface="Times New Roman" pitchFamily="18" charset="0"/>
            </a:endParaRPr>
          </a:p>
        </p:txBody>
      </p:sp>
      <p:sp>
        <p:nvSpPr>
          <p:cNvPr id="18436" name="Rectangle 4"/>
          <p:cNvSpPr>
            <a:spLocks noChangeArrowheads="1"/>
          </p:cNvSpPr>
          <p:nvPr/>
        </p:nvSpPr>
        <p:spPr bwMode="auto">
          <a:xfrm>
            <a:off x="3524250" y="17463"/>
            <a:ext cx="3127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  </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Tree>
    <p:extLst>
      <p:ext uri="{BB962C8B-B14F-4D97-AF65-F5344CB8AC3E}">
        <p14:creationId xmlns:p14="http://schemas.microsoft.com/office/powerpoint/2010/main" val="28581388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3"/>
          <p:cNvSpPr>
            <a:spLocks noGrp="1" noChangeArrowheads="1"/>
          </p:cNvSpPr>
          <p:nvPr>
            <p:ph type="subTitle" idx="1"/>
          </p:nvPr>
        </p:nvSpPr>
        <p:spPr>
          <a:xfrm>
            <a:off x="0" y="0"/>
            <a:ext cx="9144000" cy="5143500"/>
          </a:xfrm>
        </p:spPr>
        <p:txBody>
          <a:bodyPr/>
          <a:lstStyle/>
          <a:p>
            <a:pPr lvl="1"/>
            <a:endParaRPr lang="en-US" sz="2000" b="0" dirty="0">
              <a:solidFill>
                <a:srgbClr val="FFFF00"/>
              </a:solidFill>
              <a:latin typeface="+mj-lt"/>
              <a:cs typeface="Times New Roman" pitchFamily="18" charset="0"/>
            </a:endParaRPr>
          </a:p>
          <a:p>
            <a:pPr lvl="1"/>
            <a:r>
              <a:rPr lang="en-US" sz="5000" b="0" dirty="0" err="1">
                <a:solidFill>
                  <a:srgbClr val="FFFF00"/>
                </a:solidFill>
                <a:latin typeface="+mj-lt"/>
                <a:cs typeface="Times New Roman" pitchFamily="18" charset="0"/>
              </a:rPr>
              <a:t>Đáp</a:t>
            </a:r>
            <a:r>
              <a:rPr lang="en-US" sz="5000" b="0" dirty="0">
                <a:solidFill>
                  <a:srgbClr val="FFFF00"/>
                </a:solidFill>
                <a:latin typeface="+mj-lt"/>
                <a:cs typeface="Times New Roman" pitchFamily="18" charset="0"/>
              </a:rPr>
              <a:t> Ca</a:t>
            </a:r>
            <a:br>
              <a:rPr lang="en-US" sz="5000" b="0" dirty="0">
                <a:solidFill>
                  <a:srgbClr val="FFFF00"/>
                </a:solidFill>
                <a:latin typeface="+mj-lt"/>
                <a:cs typeface="Times New Roman" pitchFamily="18" charset="0"/>
              </a:rPr>
            </a:br>
            <a:r>
              <a:rPr lang="en-US" sz="7200" b="0" dirty="0" err="1">
                <a:solidFill>
                  <a:srgbClr val="FFFF00"/>
                </a:solidFill>
                <a:latin typeface="+mj-lt"/>
                <a:cs typeface="Times New Roman" pitchFamily="18" charset="0"/>
              </a:rPr>
              <a:t>Thánh</a:t>
            </a:r>
            <a:r>
              <a:rPr lang="en-US" sz="7200" b="0" dirty="0">
                <a:solidFill>
                  <a:srgbClr val="FFFF00"/>
                </a:solidFill>
                <a:latin typeface="+mj-lt"/>
                <a:cs typeface="Times New Roman" pitchFamily="18" charset="0"/>
              </a:rPr>
              <a:t> </a:t>
            </a:r>
            <a:r>
              <a:rPr lang="en-US" sz="7200" b="0" dirty="0" err="1">
                <a:solidFill>
                  <a:srgbClr val="FFFF00"/>
                </a:solidFill>
                <a:latin typeface="+mj-lt"/>
                <a:cs typeface="Times New Roman" pitchFamily="18" charset="0"/>
              </a:rPr>
              <a:t>Vịnh</a:t>
            </a:r>
            <a:r>
              <a:rPr lang="en-US" sz="7200" b="0" dirty="0">
                <a:solidFill>
                  <a:srgbClr val="FFFF00"/>
                </a:solidFill>
                <a:latin typeface="+mj-lt"/>
                <a:cs typeface="Times New Roman" pitchFamily="18" charset="0"/>
              </a:rPr>
              <a:t> 71</a:t>
            </a:r>
            <a:endParaRPr lang="en-US" sz="5000" b="0" dirty="0">
              <a:solidFill>
                <a:srgbClr val="FFFF00"/>
              </a:solidFill>
              <a:latin typeface="+mj-lt"/>
              <a:cs typeface="Times New Roman" pitchFamily="18" charset="0"/>
            </a:endParaRPr>
          </a:p>
          <a:p>
            <a:pPr lvl="1"/>
            <a:r>
              <a:rPr lang="en-US" sz="5000" dirty="0">
                <a:solidFill>
                  <a:srgbClr val="FFFF00"/>
                </a:solidFill>
                <a:latin typeface="+mj-lt"/>
                <a:cs typeface="Times New Roman" pitchFamily="18" charset="0"/>
              </a:rPr>
              <a:t>Kim Long</a:t>
            </a:r>
          </a:p>
          <a:p>
            <a:r>
              <a:rPr lang="en-US" sz="4800" b="0" dirty="0">
                <a:solidFill>
                  <a:schemeClr val="bg1"/>
                </a:solidFill>
                <a:latin typeface="+mj-lt"/>
                <a:cs typeface="Times New Roman" pitchFamily="18" charset="0"/>
              </a:rPr>
              <a:t>3 </a:t>
            </a:r>
            <a:r>
              <a:rPr lang="en-US" sz="4800" b="0" dirty="0" err="1">
                <a:solidFill>
                  <a:schemeClr val="bg1"/>
                </a:solidFill>
                <a:latin typeface="+mj-lt"/>
                <a:cs typeface="Times New Roman" pitchFamily="18" charset="0"/>
              </a:rPr>
              <a:t>c</a:t>
            </a:r>
            <a:r>
              <a:rPr lang="en-US" sz="4800" dirty="0" err="1">
                <a:solidFill>
                  <a:schemeClr val="bg1"/>
                </a:solidFill>
                <a:latin typeface="+mj-lt"/>
                <a:cs typeface="Times New Roman" pitchFamily="18" charset="0"/>
              </a:rPr>
              <a:t>âu</a:t>
            </a:r>
            <a:endParaRPr lang="en-US" sz="4800" b="0" dirty="0">
              <a:solidFill>
                <a:schemeClr val="bg1"/>
              </a:solidFill>
              <a:latin typeface="+mj-lt"/>
              <a:cs typeface="Times New Roman" pitchFamily="18" charset="0"/>
            </a:endParaRPr>
          </a:p>
        </p:txBody>
      </p:sp>
    </p:spTree>
    <p:extLst>
      <p:ext uri="{BB962C8B-B14F-4D97-AF65-F5344CB8AC3E}">
        <p14:creationId xmlns:p14="http://schemas.microsoft.com/office/powerpoint/2010/main" val="805266661"/>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3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5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3189</TotalTime>
  <Words>1135</Words>
  <Application>Microsoft Office PowerPoint</Application>
  <PresentationFormat>On-screen Show (16:9)</PresentationFormat>
  <Paragraphs>94</Paragraphs>
  <Slides>45</Slides>
  <Notes>19</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45</vt:i4>
      </vt:variant>
    </vt:vector>
  </HeadingPairs>
  <TitlesOfParts>
    <vt:vector size="52" baseType="lpstr">
      <vt:lpstr>Arial</vt:lpstr>
      <vt:lpstr>Calibri</vt:lpstr>
      <vt:lpstr>Times New Roman</vt:lpstr>
      <vt:lpstr>UTM American Sans</vt:lpstr>
      <vt:lpstr>Default Design</vt:lpstr>
      <vt:lpstr>3_Default Design</vt:lpstr>
      <vt:lpstr>5_Default Design</vt:lpstr>
      <vt:lpstr> </vt:lpstr>
      <vt:lpstr> </vt:lpstr>
      <vt:lpstr> </vt:lpstr>
      <vt:lpstr>PowerPoint Presentation</vt:lpstr>
      <vt:lpstr>PowerPoint Presentation</vt:lpstr>
      <vt:lpstr>PowerPoint Presentation</vt:lpstr>
      <vt:lpstr>PowerPoint Presentation</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vt:lpstr>
      <vt:lpstr> </vt:lpstr>
      <vt:lpstr>PowerPoint Presentation</vt:lpstr>
      <vt:lpstr>Ca Dâng Lễ Dâng Niềm Đợi Mong Tường Ân </vt:lpstr>
      <vt:lpstr>Tk1 Tựa như bánh và rượu khiết tinh, chờ mong được thánh hoá. Biến thành Máu Thịt thắm hồng dưỡng nuôi muôn người dương thế. </vt:lpstr>
      <vt:lpstr>Thì nguyện dâng xác thân con yếu hèn cùng bao nỗi  ô nhơ. Mong chờ Chúa ngự đến thánh hoá tâm hồn.</vt:lpstr>
      <vt:lpstr>Đk: Dâng lên Chúa của lễ đợi mong, dâng lên Chúa rượu nho cùng bánh miến. Dâng lên Chúa của lễ cậy trông. Dâng lên Chúa trọn tấm lòng con. </vt:lpstr>
      <vt:lpstr>Tk2: Tựa nai khát nguồn mạch suối trong, hồn con khao khát Chúa. Đến để tưới gội tâm hồn từ lâu khô cằn chai đá. </vt:lpstr>
      <vt:lpstr>Thì nguyện dâng những hy sinh sống trọn một cuộc sống trung trinh. Quay về suối tình thương nhận lấy ân tình.</vt:lpstr>
      <vt:lpstr>Đk: Dâng lên Chúa của lễ đợi mong, dâng lên Chúa rượu nho cùng bánh miến. Dâng lên Chúa của lễ cậy trông. Dâng lên Chúa trọn tấm lòng con. </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vt:lpstr>
      <vt:lpstr>PowerPoint Presentation</vt:lpstr>
      <vt:lpstr>PowerPoint Presentation</vt:lpstr>
      <vt:lpstr>PowerPoint Presentation</vt:lpstr>
      <vt:lpstr>PowerPoint Presentation</vt:lpstr>
      <vt:lpstr>PowerPoint Presentation</vt:lpstr>
      <vt:lpstr>PowerPoint Presentation</vt:lpstr>
      <vt:lpstr> </vt:lpstr>
    </vt:vector>
  </TitlesOfParts>
  <Company>Unknown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Unknown</dc:creator>
  <cp:lastModifiedBy>tnttvietnam@outlook.com</cp:lastModifiedBy>
  <cp:revision>1549</cp:revision>
  <dcterms:created xsi:type="dcterms:W3CDTF">2000-12-31T17:05:43Z</dcterms:created>
  <dcterms:modified xsi:type="dcterms:W3CDTF">2024-12-13T07:51:08Z</dcterms:modified>
</cp:coreProperties>
</file>