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20" r:id="rId4"/>
  </p:sldMasterIdLst>
  <p:notesMasterIdLst>
    <p:notesMasterId r:id="rId80"/>
  </p:notesMasterIdLst>
  <p:sldIdLst>
    <p:sldId id="888" r:id="rId5"/>
    <p:sldId id="959" r:id="rId6"/>
    <p:sldId id="880" r:id="rId7"/>
    <p:sldId id="885" r:id="rId8"/>
    <p:sldId id="891" r:id="rId9"/>
    <p:sldId id="976" r:id="rId10"/>
    <p:sldId id="889" r:id="rId11"/>
    <p:sldId id="723" r:id="rId12"/>
    <p:sldId id="657" r:id="rId13"/>
    <p:sldId id="960" r:id="rId14"/>
    <p:sldId id="982" r:id="rId15"/>
    <p:sldId id="895" r:id="rId16"/>
    <p:sldId id="951" r:id="rId17"/>
    <p:sldId id="952" r:id="rId18"/>
    <p:sldId id="483" r:id="rId19"/>
    <p:sldId id="977" r:id="rId20"/>
    <p:sldId id="961" r:id="rId21"/>
    <p:sldId id="978" r:id="rId22"/>
    <p:sldId id="962" r:id="rId23"/>
    <p:sldId id="979" r:id="rId24"/>
    <p:sldId id="963" r:id="rId25"/>
    <p:sldId id="980" r:id="rId26"/>
    <p:sldId id="900" r:id="rId27"/>
    <p:sldId id="948" r:id="rId28"/>
    <p:sldId id="983" r:id="rId29"/>
    <p:sldId id="902" r:id="rId30"/>
    <p:sldId id="929" r:id="rId31"/>
    <p:sldId id="930" r:id="rId32"/>
    <p:sldId id="931" r:id="rId33"/>
    <p:sldId id="932" r:id="rId34"/>
    <p:sldId id="933" r:id="rId35"/>
    <p:sldId id="934" r:id="rId36"/>
    <p:sldId id="935" r:id="rId37"/>
    <p:sldId id="936" r:id="rId38"/>
    <p:sldId id="937" r:id="rId39"/>
    <p:sldId id="938" r:id="rId40"/>
    <p:sldId id="939" r:id="rId41"/>
    <p:sldId id="940" r:id="rId42"/>
    <p:sldId id="941" r:id="rId43"/>
    <p:sldId id="992" r:id="rId44"/>
    <p:sldId id="904" r:id="rId45"/>
    <p:sldId id="905" r:id="rId46"/>
    <p:sldId id="964" r:id="rId47"/>
    <p:sldId id="965" r:id="rId48"/>
    <p:sldId id="967" r:id="rId49"/>
    <p:sldId id="968" r:id="rId50"/>
    <p:sldId id="969" r:id="rId51"/>
    <p:sldId id="970" r:id="rId52"/>
    <p:sldId id="984" r:id="rId53"/>
    <p:sldId id="985" r:id="rId54"/>
    <p:sldId id="852" r:id="rId55"/>
    <p:sldId id="890" r:id="rId56"/>
    <p:sldId id="993" r:id="rId57"/>
    <p:sldId id="911" r:id="rId58"/>
    <p:sldId id="912" r:id="rId59"/>
    <p:sldId id="913" r:id="rId60"/>
    <p:sldId id="942" r:id="rId61"/>
    <p:sldId id="943" r:id="rId62"/>
    <p:sldId id="971" r:id="rId63"/>
    <p:sldId id="972" r:id="rId64"/>
    <p:sldId id="986" r:id="rId65"/>
    <p:sldId id="987" r:id="rId66"/>
    <p:sldId id="973" r:id="rId67"/>
    <p:sldId id="974" r:id="rId68"/>
    <p:sldId id="988" r:id="rId69"/>
    <p:sldId id="989" r:id="rId70"/>
    <p:sldId id="916" r:id="rId71"/>
    <p:sldId id="994" r:id="rId72"/>
    <p:sldId id="925" r:id="rId73"/>
    <p:sldId id="926" r:id="rId74"/>
    <p:sldId id="975" r:id="rId75"/>
    <p:sldId id="928" r:id="rId76"/>
    <p:sldId id="990" r:id="rId77"/>
    <p:sldId id="991" r:id="rId78"/>
    <p:sldId id="995" r:id="rId7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9F7B3"/>
    <a:srgbClr val="E8E818"/>
    <a:srgbClr val="9900CC"/>
    <a:srgbClr val="5D2D5D"/>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73" autoAdjust="0"/>
    <p:restoredTop sz="94255" autoAdjust="0"/>
  </p:normalViewPr>
  <p:slideViewPr>
    <p:cSldViewPr>
      <p:cViewPr varScale="1">
        <p:scale>
          <a:sx n="92" d="100"/>
          <a:sy n="92" d="100"/>
        </p:scale>
        <p:origin x="96" y="90"/>
      </p:cViewPr>
      <p:guideLst>
        <p:guide orient="horz" pos="1620"/>
        <p:guide pos="2880"/>
      </p:guideLst>
    </p:cSldViewPr>
  </p:slideViewPr>
  <p:outlineViewPr>
    <p:cViewPr>
      <p:scale>
        <a:sx n="33" d="100"/>
        <a:sy n="33" d="100"/>
      </p:scale>
      <p:origin x="0" y="13032"/>
    </p:cViewPr>
  </p:outlineViewPr>
  <p:notesTextViewPr>
    <p:cViewPr>
      <p:scale>
        <a:sx n="1" d="1"/>
        <a:sy n="1" d="1"/>
      </p:scale>
      <p:origin x="0" y="0"/>
    </p:cViewPr>
  </p:notesTextViewPr>
  <p:sorterViewPr>
    <p:cViewPr>
      <p:scale>
        <a:sx n="100" d="100"/>
        <a:sy n="100" d="100"/>
      </p:scale>
      <p:origin x="0" y="-1818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B706A9-B8CF-408D-84B6-1450E58E43C7}" type="datetimeFigureOut">
              <a:rPr lang="en-US" smtClean="0"/>
              <a:t>12/4/2024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1067D9-3606-472D-91A4-8D4C8463327C}" type="slidenum">
              <a:rPr lang="en-US" smtClean="0"/>
              <a:t>‹#›</a:t>
            </a:fld>
            <a:endParaRPr lang="en-US"/>
          </a:p>
        </p:txBody>
      </p:sp>
    </p:spTree>
    <p:extLst>
      <p:ext uri="{BB962C8B-B14F-4D97-AF65-F5344CB8AC3E}">
        <p14:creationId xmlns:p14="http://schemas.microsoft.com/office/powerpoint/2010/main" val="1417535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1067D9-3606-472D-91A4-8D4C8463327C}" type="slidenum">
              <a:rPr lang="en-US" smtClean="0"/>
              <a:t>42</a:t>
            </a:fld>
            <a:endParaRPr lang="en-US"/>
          </a:p>
        </p:txBody>
      </p:sp>
    </p:spTree>
    <p:extLst>
      <p:ext uri="{BB962C8B-B14F-4D97-AF65-F5344CB8AC3E}">
        <p14:creationId xmlns:p14="http://schemas.microsoft.com/office/powerpoint/2010/main" val="1801421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05039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3953475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9964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4617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918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27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736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70F5DF-05F6-4853-99AF-815EFA1DDE7F}" type="datetimeFigureOut">
              <a:rPr lang="en-US" smtClean="0">
                <a:solidFill>
                  <a:prstClr val="black">
                    <a:tint val="75000"/>
                  </a:prstClr>
                </a:solidFill>
              </a:rPr>
              <a:pPr/>
              <a:t>12/4/2024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39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70F5DF-05F6-4853-99AF-815EFA1DDE7F}" type="datetimeFigureOut">
              <a:rPr lang="en-US" smtClean="0">
                <a:solidFill>
                  <a:prstClr val="black">
                    <a:tint val="75000"/>
                  </a:prstClr>
                </a:solidFill>
              </a:rPr>
              <a:pPr/>
              <a:t>12/4/2024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214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0F5DF-05F6-4853-99AF-815EFA1DDE7F}" type="datetimeFigureOut">
              <a:rPr lang="en-US" smtClean="0">
                <a:solidFill>
                  <a:prstClr val="black">
                    <a:tint val="75000"/>
                  </a:prstClr>
                </a:solidFill>
              </a:rPr>
              <a:pPr/>
              <a:t>12/4/2024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239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262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981583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53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5273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308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988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5357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8229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4698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725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9331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99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33738982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916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1824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7984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0601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22927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8340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83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6996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8017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16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0391418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1586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19547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60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5565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309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881694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1561800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484337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1597605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440638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t>12/4/2024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t>‹#›</a:t>
            </a:fld>
            <a:endParaRPr lang="en-US"/>
          </a:p>
        </p:txBody>
      </p:sp>
    </p:spTree>
    <p:extLst>
      <p:ext uri="{BB962C8B-B14F-4D97-AF65-F5344CB8AC3E}">
        <p14:creationId xmlns:p14="http://schemas.microsoft.com/office/powerpoint/2010/main" val="91346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370F5DF-05F6-4853-99AF-815EFA1DDE7F}"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61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227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2680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4248150"/>
          </a:xfrm>
        </p:spPr>
        <p:txBody>
          <a:bodyPr>
            <a:normAutofit/>
          </a:bodyPr>
          <a:lstStyle/>
          <a:p>
            <a:pPr>
              <a:lnSpc>
                <a:spcPct val="120000"/>
              </a:lnSpc>
            </a:pPr>
            <a:r>
              <a:rPr lang="en-US" sz="4800" dirty="0" smtClean="0">
                <a:solidFill>
                  <a:srgbClr val="FFFF00"/>
                </a:solidFill>
              </a:rPr>
              <a:t>CHÚA NHẬT II</a:t>
            </a:r>
            <a:br>
              <a:rPr lang="en-US" sz="4800" dirty="0" smtClean="0">
                <a:solidFill>
                  <a:srgbClr val="FFFF00"/>
                </a:solidFill>
              </a:rPr>
            </a:br>
            <a:r>
              <a:rPr lang="en-US" sz="4800" dirty="0" smtClean="0">
                <a:solidFill>
                  <a:srgbClr val="FFFF00"/>
                </a:solidFill>
              </a:rPr>
              <a:t>MÙA VỌNG</a:t>
            </a:r>
            <a:br>
              <a:rPr lang="en-US" sz="4800" dirty="0" smtClean="0">
                <a:solidFill>
                  <a:srgbClr val="FFFF00"/>
                </a:solidFill>
              </a:rPr>
            </a:br>
            <a:r>
              <a:rPr lang="en-US" sz="4800" dirty="0" smtClean="0">
                <a:solidFill>
                  <a:srgbClr val="FFFF00"/>
                </a:solidFill>
              </a:rPr>
              <a:t>NĂM C</a:t>
            </a:r>
            <a:endParaRPr lang="en-US" sz="6000" b="0" dirty="0">
              <a:solidFill>
                <a:srgbClr val="FFFF00"/>
              </a:solidFill>
              <a:effectLst/>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982" y="514350"/>
            <a:ext cx="5140036" cy="942340"/>
          </a:xfrm>
          <a:prstGeom prst="rect">
            <a:avLst/>
          </a:prstGeom>
        </p:spPr>
      </p:pic>
    </p:spTree>
    <p:extLst>
      <p:ext uri="{BB962C8B-B14F-4D97-AF65-F5344CB8AC3E}">
        <p14:creationId xmlns:p14="http://schemas.microsoft.com/office/powerpoint/2010/main" val="1713790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lvl="0" algn="just" fontAlgn="base">
              <a:lnSpc>
                <a:spcPct val="110000"/>
              </a:lnSpc>
              <a:spcBef>
                <a:spcPct val="20000"/>
              </a:spcBef>
              <a:spcAft>
                <a:spcPct val="0"/>
              </a:spcAft>
            </a:pPr>
            <a:r>
              <a:rPr lang="vi-VN" altLang="vi-VN" sz="6000" b="0" u="sng" dirty="0" smtClean="0">
                <a:solidFill>
                  <a:srgbClr val="FFFF00"/>
                </a:solidFill>
                <a:latin typeface="+mj-lt"/>
                <a:ea typeface="+mn-ea"/>
                <a:cs typeface="Times New Roman" panose="02020603050405020304" pitchFamily="18" charset="0"/>
              </a:rPr>
              <a:t>Đ</a:t>
            </a:r>
            <a:r>
              <a:rPr lang="en-US" altLang="vi-VN" sz="6000" b="0" u="sng" dirty="0" smtClean="0">
                <a:solidFill>
                  <a:srgbClr val="FFFF00"/>
                </a:solidFill>
                <a:latin typeface="+mj-lt"/>
                <a:ea typeface="+mn-ea"/>
                <a:cs typeface="Times New Roman" panose="02020603050405020304" pitchFamily="18" charset="0"/>
              </a:rPr>
              <a:t>k:</a:t>
            </a:r>
            <a:r>
              <a:rPr lang="en-US" altLang="vi-VN" sz="6000" b="0" dirty="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Có</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tiếng</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kêu</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từ</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nơi</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hoang</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vắng</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mau</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dọn</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đường</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cho</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Chúa</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Giữa</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rừng</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sâu</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hiu</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quạnh</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khơi</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rộng</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lối</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Chúa</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đi</a:t>
            </a:r>
            <a:r>
              <a:rPr lang="en-US" altLang="vi-VN" sz="6000" b="0" dirty="0" smtClean="0">
                <a:solidFill>
                  <a:srgbClr val="FFFFFF"/>
                </a:solidFill>
                <a:latin typeface="+mj-lt"/>
                <a:ea typeface="+mn-ea"/>
                <a:cs typeface="Times New Roman" panose="02020603050405020304" pitchFamily="18" charset="0"/>
              </a:rPr>
              <a:t>.</a:t>
            </a:r>
            <a:endParaRPr lang="en-US" sz="6000" b="0" dirty="0">
              <a:solidFill>
                <a:srgbClr val="FF0000"/>
              </a:solidFill>
              <a:latin typeface="+mj-lt"/>
              <a:cs typeface="Times New Roman" pitchFamily="18" charset="0"/>
            </a:endParaRPr>
          </a:p>
        </p:txBody>
      </p:sp>
    </p:spTree>
    <p:extLst>
      <p:ext uri="{BB962C8B-B14F-4D97-AF65-F5344CB8AC3E}">
        <p14:creationId xmlns:p14="http://schemas.microsoft.com/office/powerpoint/2010/main" val="934572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042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02" y="0"/>
            <a:ext cx="9144000" cy="30289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5000"/>
              </a:lnSpc>
            </a:pPr>
            <a:r>
              <a:rPr lang="en-US" dirty="0" err="1" smtClean="0">
                <a:solidFill>
                  <a:srgbClr val="FFFF00"/>
                </a:solidFill>
              </a:rPr>
              <a:t>Bài</a:t>
            </a:r>
            <a:r>
              <a:rPr lang="en-US" dirty="0" smtClean="0">
                <a:solidFill>
                  <a:srgbClr val="FFFF00"/>
                </a:solidFill>
              </a:rPr>
              <a:t> </a:t>
            </a:r>
            <a:r>
              <a:rPr lang="en-US" dirty="0" err="1" smtClean="0">
                <a:solidFill>
                  <a:srgbClr val="FFFF00"/>
                </a:solidFill>
              </a:rPr>
              <a:t>đọc</a:t>
            </a:r>
            <a:r>
              <a:rPr lang="en-US" dirty="0" smtClean="0">
                <a:solidFill>
                  <a:srgbClr val="FFFF00"/>
                </a:solidFill>
              </a:rPr>
              <a:t> 1:</a:t>
            </a:r>
            <a:br>
              <a:rPr lang="en-US" dirty="0" smtClean="0">
                <a:solidFill>
                  <a:srgbClr val="FFFF00"/>
                </a:solidFill>
              </a:rPr>
            </a:br>
            <a:r>
              <a:rPr lang="en-US" i="1" dirty="0" err="1" smtClean="0">
                <a:solidFill>
                  <a:schemeClr val="bg1"/>
                </a:solidFill>
              </a:rPr>
              <a:t>Thiên</a:t>
            </a:r>
            <a:r>
              <a:rPr lang="en-US" i="1" dirty="0" smtClean="0">
                <a:solidFill>
                  <a:schemeClr val="bg1"/>
                </a:solidFill>
              </a:rPr>
              <a:t> </a:t>
            </a:r>
            <a:r>
              <a:rPr lang="en-US" i="1" dirty="0" err="1" smtClean="0">
                <a:solidFill>
                  <a:schemeClr val="bg1"/>
                </a:solidFill>
              </a:rPr>
              <a:t>Chúa</a:t>
            </a:r>
            <a:r>
              <a:rPr lang="en-US" i="1" dirty="0" smtClean="0">
                <a:solidFill>
                  <a:schemeClr val="bg1"/>
                </a:solidFill>
              </a:rPr>
              <a:t> </a:t>
            </a:r>
            <a:r>
              <a:rPr lang="en-US" i="1" dirty="0" err="1" smtClean="0">
                <a:solidFill>
                  <a:schemeClr val="bg1"/>
                </a:solidFill>
              </a:rPr>
              <a:t>sẽ</a:t>
            </a:r>
            <a:r>
              <a:rPr lang="en-US" i="1" dirty="0" smtClean="0">
                <a:solidFill>
                  <a:schemeClr val="bg1"/>
                </a:solidFill>
              </a:rPr>
              <a:t> </a:t>
            </a:r>
            <a:r>
              <a:rPr lang="en-US" i="1" dirty="0" err="1" smtClean="0">
                <a:solidFill>
                  <a:schemeClr val="bg1"/>
                </a:solidFill>
              </a:rPr>
              <a:t>cho</a:t>
            </a:r>
            <a:r>
              <a:rPr lang="en-US" i="1" dirty="0" smtClean="0">
                <a:solidFill>
                  <a:schemeClr val="bg1"/>
                </a:solidFill>
              </a:rPr>
              <a:t> </a:t>
            </a:r>
            <a:r>
              <a:rPr lang="en-US" i="1" dirty="0" err="1" smtClean="0">
                <a:solidFill>
                  <a:schemeClr val="bg1"/>
                </a:solidFill>
              </a:rPr>
              <a:t>thấy</a:t>
            </a:r>
            <a:r>
              <a:rPr lang="en-US" i="1" dirty="0" smtClean="0">
                <a:solidFill>
                  <a:schemeClr val="bg1"/>
                </a:solidFill>
              </a:rPr>
              <a:t> </a:t>
            </a:r>
            <a:r>
              <a:rPr lang="en-US" i="1" dirty="0" err="1" smtClean="0">
                <a:solidFill>
                  <a:schemeClr val="bg1"/>
                </a:solidFill>
              </a:rPr>
              <a:t>hào</a:t>
            </a:r>
            <a:r>
              <a:rPr lang="en-US" i="1" dirty="0" smtClean="0">
                <a:solidFill>
                  <a:schemeClr val="bg1"/>
                </a:solidFill>
              </a:rPr>
              <a:t> </a:t>
            </a:r>
            <a:r>
              <a:rPr lang="en-US" i="1" dirty="0" err="1" smtClean="0">
                <a:solidFill>
                  <a:schemeClr val="bg1"/>
                </a:solidFill>
              </a:rPr>
              <a:t>quang</a:t>
            </a:r>
            <a:r>
              <a:rPr lang="en-US" i="1" dirty="0" smtClean="0">
                <a:solidFill>
                  <a:schemeClr val="bg1"/>
                </a:solidFill>
              </a:rPr>
              <a:t> </a:t>
            </a:r>
            <a:r>
              <a:rPr lang="en-US" i="1" dirty="0" err="1" smtClean="0">
                <a:solidFill>
                  <a:schemeClr val="bg1"/>
                </a:solidFill>
              </a:rPr>
              <a:t>rực</a:t>
            </a:r>
            <a:r>
              <a:rPr lang="en-US" i="1" dirty="0" smtClean="0">
                <a:solidFill>
                  <a:schemeClr val="bg1"/>
                </a:solidFill>
              </a:rPr>
              <a:t> </a:t>
            </a:r>
            <a:r>
              <a:rPr lang="en-US" i="1" dirty="0" err="1" smtClean="0">
                <a:solidFill>
                  <a:schemeClr val="bg1"/>
                </a:solidFill>
              </a:rPr>
              <a:t>rỡ</a:t>
            </a:r>
            <a:r>
              <a:rPr lang="en-US" i="1" dirty="0" smtClean="0">
                <a:solidFill>
                  <a:schemeClr val="bg1"/>
                </a:solidFill>
              </a:rPr>
              <a:t> </a:t>
            </a:r>
            <a:r>
              <a:rPr lang="en-US" i="1" dirty="0" err="1" smtClean="0">
                <a:solidFill>
                  <a:schemeClr val="bg1"/>
                </a:solidFill>
              </a:rPr>
              <a:t>của</a:t>
            </a:r>
            <a:r>
              <a:rPr lang="en-US" i="1" dirty="0" smtClean="0">
                <a:solidFill>
                  <a:schemeClr val="bg1"/>
                </a:solidFill>
              </a:rPr>
              <a:t> </a:t>
            </a:r>
            <a:r>
              <a:rPr lang="en-US" i="1" dirty="0" err="1" smtClean="0">
                <a:solidFill>
                  <a:schemeClr val="bg1"/>
                </a:solidFill>
              </a:rPr>
              <a:t>ngươi</a:t>
            </a:r>
            <a:r>
              <a:rPr lang="en-US" i="1" dirty="0" smtClean="0">
                <a:solidFill>
                  <a:schemeClr val="bg1"/>
                </a:solidFill>
              </a:rPr>
              <a:t>.</a:t>
            </a:r>
          </a:p>
          <a:p>
            <a:pPr algn="l">
              <a:lnSpc>
                <a:spcPct val="105000"/>
              </a:lnSpc>
            </a:pPr>
            <a:r>
              <a:rPr lang="en-US" dirty="0" err="1" smtClean="0">
                <a:solidFill>
                  <a:srgbClr val="FFFF00"/>
                </a:solidFill>
              </a:rPr>
              <a:t>Lời</a:t>
            </a:r>
            <a:r>
              <a:rPr lang="en-US" dirty="0" smtClean="0">
                <a:solidFill>
                  <a:srgbClr val="FFFF00"/>
                </a:solidFill>
              </a:rPr>
              <a:t> </a:t>
            </a:r>
            <a:r>
              <a:rPr lang="en-US" dirty="0" err="1" smtClean="0">
                <a:solidFill>
                  <a:srgbClr val="FFFF00"/>
                </a:solidFill>
              </a:rPr>
              <a:t>Chúa</a:t>
            </a:r>
            <a:r>
              <a:rPr lang="en-US" dirty="0" smtClean="0">
                <a:solidFill>
                  <a:srgbClr val="FFFF00"/>
                </a:solidFill>
              </a:rPr>
              <a:t> </a:t>
            </a:r>
            <a:r>
              <a:rPr lang="en-US" dirty="0" err="1" smtClean="0">
                <a:solidFill>
                  <a:srgbClr val="FFFF00"/>
                </a:solidFill>
              </a:rPr>
              <a:t>trong</a:t>
            </a:r>
            <a:r>
              <a:rPr lang="en-US" dirty="0" smtClean="0">
                <a:solidFill>
                  <a:srgbClr val="FFFF00"/>
                </a:solidFill>
              </a:rPr>
              <a:t> </a:t>
            </a:r>
            <a:r>
              <a:rPr lang="en-US" dirty="0" err="1" smtClean="0">
                <a:solidFill>
                  <a:srgbClr val="FFFF00"/>
                </a:solidFill>
              </a:rPr>
              <a:t>sách</a:t>
            </a:r>
            <a:r>
              <a:rPr lang="en-US" dirty="0" smtClean="0">
                <a:solidFill>
                  <a:srgbClr val="FFFF00"/>
                </a:solidFill>
              </a:rPr>
              <a:t> </a:t>
            </a:r>
            <a:r>
              <a:rPr lang="en-US" dirty="0" err="1" smtClean="0">
                <a:solidFill>
                  <a:srgbClr val="FFFF00"/>
                </a:solidFill>
              </a:rPr>
              <a:t>Barúc</a:t>
            </a:r>
            <a:endParaRPr lang="en-US" dirty="0">
              <a:solidFill>
                <a:srgbClr val="FFFF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257550"/>
            <a:ext cx="4162878" cy="2141784"/>
          </a:xfrm>
          <a:prstGeom prst="rect">
            <a:avLst/>
          </a:prstGeom>
        </p:spPr>
      </p:pic>
    </p:spTree>
    <p:extLst>
      <p:ext uri="{BB962C8B-B14F-4D97-AF65-F5344CB8AC3E}">
        <p14:creationId xmlns:p14="http://schemas.microsoft.com/office/powerpoint/2010/main" val="419955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067800" cy="4248149"/>
          </a:xfrm>
        </p:spPr>
        <p:txBody>
          <a:bodyPr/>
          <a:lstStyle/>
          <a:p>
            <a:pPr>
              <a:lnSpc>
                <a:spcPct val="110000"/>
              </a:lnSpc>
            </a:pPr>
            <a:r>
              <a:rPr lang="en-US" dirty="0" err="1" smtClean="0">
                <a:solidFill>
                  <a:srgbClr val="FFFF00"/>
                </a:solidFill>
              </a:rPr>
              <a:t>Thánh</a:t>
            </a:r>
            <a:r>
              <a:rPr lang="en-US" dirty="0" smtClean="0">
                <a:solidFill>
                  <a:srgbClr val="FFFF00"/>
                </a:solidFill>
              </a:rPr>
              <a:t> </a:t>
            </a:r>
            <a:r>
              <a:rPr lang="en-US" dirty="0" err="1" smtClean="0">
                <a:solidFill>
                  <a:srgbClr val="FFFF00"/>
                </a:solidFill>
              </a:rPr>
              <a:t>Vịnh</a:t>
            </a:r>
            <a:r>
              <a:rPr lang="en-US" dirty="0" smtClean="0">
                <a:solidFill>
                  <a:srgbClr val="FFFF00"/>
                </a:solidFill>
              </a:rPr>
              <a:t> 125</a:t>
            </a:r>
            <a:br>
              <a:rPr lang="en-US" dirty="0" smtClean="0">
                <a:solidFill>
                  <a:srgbClr val="FFFF00"/>
                </a:solidFill>
              </a:rPr>
            </a:br>
            <a:r>
              <a:rPr lang="en-US" dirty="0" err="1" smtClean="0">
                <a:solidFill>
                  <a:srgbClr val="FFFF00"/>
                </a:solidFill>
              </a:rPr>
              <a:t>Chúa</a:t>
            </a:r>
            <a:r>
              <a:rPr lang="en-US" dirty="0" smtClean="0">
                <a:solidFill>
                  <a:srgbClr val="FFFF00"/>
                </a:solidFill>
              </a:rPr>
              <a:t> </a:t>
            </a:r>
            <a:r>
              <a:rPr lang="en-US" dirty="0" err="1" smtClean="0">
                <a:solidFill>
                  <a:srgbClr val="FFFF00"/>
                </a:solidFill>
              </a:rPr>
              <a:t>Nhật</a:t>
            </a:r>
            <a:r>
              <a:rPr lang="en-US" dirty="0" smtClean="0">
                <a:solidFill>
                  <a:srgbClr val="FFFF00"/>
                </a:solidFill>
              </a:rPr>
              <a:t> II </a:t>
            </a:r>
            <a:r>
              <a:rPr lang="en-US" dirty="0" err="1" smtClean="0">
                <a:solidFill>
                  <a:srgbClr val="FFFF00"/>
                </a:solidFill>
              </a:rPr>
              <a:t>Mùa</a:t>
            </a:r>
            <a:r>
              <a:rPr lang="en-US" dirty="0" smtClean="0">
                <a:solidFill>
                  <a:srgbClr val="FFFF00"/>
                </a:solidFill>
              </a:rPr>
              <a:t> </a:t>
            </a:r>
            <a:r>
              <a:rPr lang="en-US" dirty="0" err="1" smtClean="0">
                <a:solidFill>
                  <a:srgbClr val="FFFF00"/>
                </a:solidFill>
              </a:rPr>
              <a:t>Vọng</a:t>
            </a:r>
            <a:r>
              <a:rPr lang="en-US" dirty="0" smtClean="0">
                <a:solidFill>
                  <a:srgbClr val="FFFF00"/>
                </a:solidFill>
              </a:rPr>
              <a:t> </a:t>
            </a:r>
            <a:br>
              <a:rPr lang="en-US" dirty="0" smtClean="0">
                <a:solidFill>
                  <a:srgbClr val="FFFF00"/>
                </a:solidFill>
              </a:rPr>
            </a:br>
            <a:r>
              <a:rPr lang="en-US" dirty="0" err="1" smtClean="0">
                <a:solidFill>
                  <a:srgbClr val="FFFF00"/>
                </a:solidFill>
              </a:rPr>
              <a:t>Năm</a:t>
            </a:r>
            <a:r>
              <a:rPr lang="en-US" dirty="0" smtClean="0">
                <a:solidFill>
                  <a:srgbClr val="FFFF00"/>
                </a:solidFill>
              </a:rPr>
              <a:t> </a:t>
            </a:r>
            <a:r>
              <a:rPr lang="en-US" dirty="0">
                <a:solidFill>
                  <a:srgbClr val="FFFF00"/>
                </a:solidFill>
              </a:rPr>
              <a:t>C</a:t>
            </a:r>
            <a:r>
              <a:rPr lang="en-US" dirty="0" smtClean="0">
                <a:solidFill>
                  <a:srgbClr val="FFFF00"/>
                </a:solidFill>
              </a:rPr>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04 </a:t>
            </a:r>
            <a:r>
              <a:rPr lang="en-US" i="1" dirty="0" err="1" smtClean="0">
                <a:solidFill>
                  <a:schemeClr val="bg1"/>
                </a:solidFill>
              </a:rPr>
              <a:t>Câu</a:t>
            </a:r>
            <a:endParaRPr lang="en-US" i="1"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882" y="4019550"/>
            <a:ext cx="5140036" cy="942340"/>
          </a:xfrm>
          <a:prstGeom prst="rect">
            <a:avLst/>
          </a:prstGeom>
        </p:spPr>
      </p:pic>
    </p:spTree>
    <p:extLst>
      <p:ext uri="{BB962C8B-B14F-4D97-AF65-F5344CB8AC3E}">
        <p14:creationId xmlns:p14="http://schemas.microsoft.com/office/powerpoint/2010/main" val="4065228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eaLnBrk="1" hangingPunct="1">
              <a:lnSpc>
                <a:spcPct val="110000"/>
              </a:lnSpc>
            </a:pPr>
            <a:r>
              <a:rPr lang="en-US" sz="7000" b="0" u="sng" dirty="0" err="1" smtClean="0">
                <a:solidFill>
                  <a:srgbClr val="FFFF00"/>
                </a:solidFill>
                <a:latin typeface="+mj-lt"/>
                <a:cs typeface="Times New Roman" panose="02020603050405020304" pitchFamily="18" charset="0"/>
              </a:rPr>
              <a:t>Đk</a:t>
            </a:r>
            <a:r>
              <a:rPr lang="en-US" sz="7000" b="0" u="sng" dirty="0" smtClean="0">
                <a:solidFill>
                  <a:srgbClr val="FFFF00"/>
                </a:solidFill>
                <a:latin typeface="+mj-lt"/>
                <a:cs typeface="Times New Roman" panose="02020603050405020304" pitchFamily="18" charset="0"/>
              </a:rPr>
              <a:t>:</a:t>
            </a:r>
            <a:r>
              <a:rPr lang="en-US" sz="7000" b="0" dirty="0" smtClean="0">
                <a:solidFill>
                  <a:srgbClr val="FF0000"/>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Việc</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Chúa</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làm</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cho</a:t>
            </a:r>
            <a:r>
              <a:rPr lang="en-US" sz="7000" b="0" dirty="0" smtClean="0">
                <a:solidFill>
                  <a:schemeClr val="bg1"/>
                </a:solidFill>
                <a:latin typeface="+mj-lt"/>
                <a:cs typeface="Times New Roman" panose="02020603050405020304" pitchFamily="18" charset="0"/>
              </a:rPr>
              <a:t> ta, </a:t>
            </a:r>
            <a:r>
              <a:rPr lang="en-US" sz="7000" b="0" dirty="0" err="1" smtClean="0">
                <a:solidFill>
                  <a:schemeClr val="bg1"/>
                </a:solidFill>
                <a:latin typeface="+mj-lt"/>
                <a:cs typeface="Times New Roman" panose="02020603050405020304" pitchFamily="18" charset="0"/>
              </a:rPr>
              <a:t>ôi</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thực</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vĩ</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đại</a:t>
            </a:r>
            <a:r>
              <a:rPr lang="en-US" sz="7000" b="0" dirty="0" smtClean="0">
                <a:solidFill>
                  <a:schemeClr val="bg1"/>
                </a:solidFill>
                <a:latin typeface="+mj-lt"/>
                <a:cs typeface="Times New Roman" panose="02020603050405020304" pitchFamily="18" charset="0"/>
              </a:rPr>
              <a:t>. Ta </a:t>
            </a:r>
            <a:r>
              <a:rPr lang="en-US" sz="7000" b="0" dirty="0" err="1" smtClean="0">
                <a:solidFill>
                  <a:schemeClr val="bg1"/>
                </a:solidFill>
                <a:latin typeface="+mj-lt"/>
                <a:cs typeface="Times New Roman" panose="02020603050405020304" pitchFamily="18" charset="0"/>
              </a:rPr>
              <a:t>thấy</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mình</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chứa</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chan</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niềm</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vui</a:t>
            </a:r>
            <a:r>
              <a:rPr lang="en-US" sz="7000" b="0" dirty="0" smtClean="0">
                <a:solidFill>
                  <a:schemeClr val="bg1"/>
                </a:solidFill>
                <a:latin typeface="+mj-lt"/>
                <a:cs typeface="Times New Roman" panose="02020603050405020304" pitchFamily="18" charset="0"/>
              </a:rPr>
              <a:t>.</a:t>
            </a:r>
            <a:endParaRPr lang="en-US" sz="7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04331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chor="ctr" anchorCtr="0">
            <a:noAutofit/>
          </a:bodyPr>
          <a:lstStyle/>
          <a:p>
            <a:pPr algn="just" eaLnBrk="1" hangingPunct="1">
              <a:lnSpc>
                <a:spcPct val="110000"/>
              </a:lnSpc>
            </a:pPr>
            <a:r>
              <a:rPr lang="en-US" sz="5600" b="0" u="sng" dirty="0" smtClean="0">
                <a:solidFill>
                  <a:srgbClr val="FFFF00"/>
                </a:solidFill>
                <a:latin typeface="+mj-lt"/>
                <a:cs typeface="Times New Roman" panose="02020603050405020304" pitchFamily="18" charset="0"/>
              </a:rPr>
              <a:t>Tk1:</a:t>
            </a:r>
            <a:r>
              <a:rPr lang="en-US" sz="5600" b="0" dirty="0" smtClean="0">
                <a:solidFill>
                  <a:srgbClr val="FF0000"/>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Từ</a:t>
            </a:r>
            <a:r>
              <a:rPr lang="en-US" sz="5600" b="0" dirty="0" smtClean="0">
                <a:solidFill>
                  <a:schemeClr val="bg1"/>
                </a:solidFill>
                <a:latin typeface="+mj-lt"/>
                <a:cs typeface="Times New Roman" panose="02020603050405020304" pitchFamily="18" charset="0"/>
              </a:rPr>
              <a:t> Si-on </a:t>
            </a:r>
            <a:r>
              <a:rPr lang="en-US" sz="5600" b="0" dirty="0" err="1" smtClean="0">
                <a:solidFill>
                  <a:schemeClr val="bg1"/>
                </a:solidFill>
                <a:latin typeface="+mj-lt"/>
                <a:cs typeface="Times New Roman" panose="02020603050405020304" pitchFamily="18" charset="0"/>
              </a:rPr>
              <a:t>khi</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được</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Chúa</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dẫn</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về</a:t>
            </a:r>
            <a:r>
              <a:rPr lang="en-US" sz="5600" b="0" dirty="0" smtClean="0">
                <a:solidFill>
                  <a:schemeClr val="bg1"/>
                </a:solidFill>
                <a:latin typeface="+mj-lt"/>
                <a:cs typeface="Times New Roman" panose="02020603050405020304" pitchFamily="18" charset="0"/>
              </a:rPr>
              <a:t>, ta </a:t>
            </a:r>
            <a:r>
              <a:rPr lang="en-US" sz="5600" b="0" dirty="0" err="1" smtClean="0">
                <a:solidFill>
                  <a:schemeClr val="bg1"/>
                </a:solidFill>
                <a:latin typeface="+mj-lt"/>
                <a:cs typeface="Times New Roman" panose="02020603050405020304" pitchFamily="18" charset="0"/>
              </a:rPr>
              <a:t>ngỡ</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ngàng</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tựa</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trong</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giấc</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mơ</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Tiếng</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cười</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rộ</a:t>
            </a:r>
            <a:r>
              <a:rPr lang="en-US" sz="5600" dirty="0" err="1" smtClean="0">
                <a:solidFill>
                  <a:schemeClr val="bg1"/>
                </a:solidFill>
                <a:latin typeface="+mj-lt"/>
                <a:cs typeface="Times New Roman" panose="02020603050405020304" pitchFamily="18" charset="0"/>
              </a:rPr>
              <a:t>n</a:t>
            </a:r>
            <a:r>
              <a:rPr lang="en-US" sz="5600" dirty="0" smtClean="0">
                <a:solidFill>
                  <a:schemeClr val="bg1"/>
                </a:solidFill>
                <a:latin typeface="+mj-lt"/>
                <a:cs typeface="Times New Roman" panose="02020603050405020304" pitchFamily="18" charset="0"/>
              </a:rPr>
              <a:t> </a:t>
            </a:r>
            <a:r>
              <a:rPr lang="en-US" sz="5600" dirty="0" err="1" smtClean="0">
                <a:solidFill>
                  <a:schemeClr val="bg1"/>
                </a:solidFill>
                <a:latin typeface="+mj-lt"/>
                <a:cs typeface="Times New Roman" panose="02020603050405020304" pitchFamily="18" charset="0"/>
              </a:rPr>
              <a:t>rã</a:t>
            </a:r>
            <a:r>
              <a:rPr lang="en-US" sz="5600" dirty="0" smtClean="0">
                <a:solidFill>
                  <a:schemeClr val="bg1"/>
                </a:solidFill>
                <a:latin typeface="+mj-lt"/>
                <a:cs typeface="Times New Roman" panose="02020603050405020304" pitchFamily="18" charset="0"/>
              </a:rPr>
              <a:t> </a:t>
            </a:r>
            <a:r>
              <a:rPr lang="en-US" sz="5600" dirty="0" err="1" smtClean="0">
                <a:solidFill>
                  <a:schemeClr val="bg1"/>
                </a:solidFill>
                <a:latin typeface="+mj-lt"/>
                <a:cs typeface="Times New Roman" panose="02020603050405020304" pitchFamily="18" charset="0"/>
              </a:rPr>
              <a:t>đôi</a:t>
            </a:r>
            <a:r>
              <a:rPr lang="en-US" sz="5600" dirty="0" smtClean="0">
                <a:solidFill>
                  <a:schemeClr val="bg1"/>
                </a:solidFill>
                <a:latin typeface="+mj-lt"/>
                <a:cs typeface="Times New Roman" panose="02020603050405020304" pitchFamily="18" charset="0"/>
              </a:rPr>
              <a:t> </a:t>
            </a:r>
            <a:r>
              <a:rPr lang="en-US" sz="5600" dirty="0" err="1" smtClean="0">
                <a:solidFill>
                  <a:schemeClr val="bg1"/>
                </a:solidFill>
                <a:latin typeface="+mj-lt"/>
                <a:cs typeface="Times New Roman" panose="02020603050405020304" pitchFamily="18" charset="0"/>
              </a:rPr>
              <a:t>môi</a:t>
            </a:r>
            <a:r>
              <a:rPr lang="en-US" sz="5600" dirty="0" smtClean="0">
                <a:solidFill>
                  <a:schemeClr val="bg1"/>
                </a:solidFill>
                <a:latin typeface="+mj-lt"/>
                <a:cs typeface="Times New Roman" panose="02020603050405020304" pitchFamily="18" charset="0"/>
              </a:rPr>
              <a:t>, </a:t>
            </a:r>
            <a:r>
              <a:rPr lang="en-US" sz="5600" dirty="0" err="1" smtClean="0">
                <a:solidFill>
                  <a:schemeClr val="bg1"/>
                </a:solidFill>
                <a:latin typeface="+mj-lt"/>
                <a:cs typeface="Times New Roman" panose="02020603050405020304" pitchFamily="18" charset="0"/>
              </a:rPr>
              <a:t>lời</a:t>
            </a:r>
            <a:r>
              <a:rPr lang="en-US" sz="5600" dirty="0" smtClean="0">
                <a:solidFill>
                  <a:schemeClr val="bg1"/>
                </a:solidFill>
                <a:latin typeface="+mj-lt"/>
                <a:cs typeface="Times New Roman" panose="02020603050405020304" pitchFamily="18" charset="0"/>
              </a:rPr>
              <a:t> </a:t>
            </a:r>
            <a:r>
              <a:rPr lang="en-US" sz="5600" dirty="0" err="1" smtClean="0">
                <a:solidFill>
                  <a:schemeClr val="bg1"/>
                </a:solidFill>
                <a:latin typeface="+mj-lt"/>
                <a:cs typeface="Times New Roman" panose="02020603050405020304" pitchFamily="18" charset="0"/>
              </a:rPr>
              <a:t>hoan</a:t>
            </a:r>
            <a:r>
              <a:rPr lang="en-US" sz="5600" dirty="0" smtClean="0">
                <a:solidFill>
                  <a:schemeClr val="bg1"/>
                </a:solidFill>
                <a:latin typeface="+mj-lt"/>
                <a:cs typeface="Times New Roman" panose="02020603050405020304" pitchFamily="18" charset="0"/>
              </a:rPr>
              <a:t> </a:t>
            </a:r>
            <a:r>
              <a:rPr lang="en-US" sz="5600" dirty="0" err="1" smtClean="0">
                <a:solidFill>
                  <a:schemeClr val="bg1"/>
                </a:solidFill>
                <a:latin typeface="+mj-lt"/>
                <a:cs typeface="Times New Roman" panose="02020603050405020304" pitchFamily="18" charset="0"/>
              </a:rPr>
              <a:t>ca</a:t>
            </a:r>
            <a:r>
              <a:rPr lang="en-US" sz="5600" dirty="0" smtClean="0">
                <a:solidFill>
                  <a:schemeClr val="bg1"/>
                </a:solidFill>
                <a:latin typeface="+mj-lt"/>
                <a:cs typeface="Times New Roman" panose="02020603050405020304" pitchFamily="18" charset="0"/>
              </a:rPr>
              <a:t> </a:t>
            </a:r>
            <a:r>
              <a:rPr lang="en-US" sz="5600" dirty="0" err="1" smtClean="0">
                <a:solidFill>
                  <a:schemeClr val="bg1"/>
                </a:solidFill>
                <a:latin typeface="+mj-lt"/>
                <a:cs typeface="Times New Roman" panose="02020603050405020304" pitchFamily="18" charset="0"/>
              </a:rPr>
              <a:t>vang</a:t>
            </a:r>
            <a:r>
              <a:rPr lang="en-US" sz="5600" dirty="0" smtClean="0">
                <a:solidFill>
                  <a:schemeClr val="bg1"/>
                </a:solidFill>
                <a:latin typeface="+mj-lt"/>
                <a:cs typeface="Times New Roman" panose="02020603050405020304" pitchFamily="18" charset="0"/>
              </a:rPr>
              <a:t> </a:t>
            </a:r>
            <a:r>
              <a:rPr lang="en-US" sz="5600" dirty="0" err="1" smtClean="0">
                <a:solidFill>
                  <a:schemeClr val="bg1"/>
                </a:solidFill>
                <a:latin typeface="+mj-lt"/>
                <a:cs typeface="Times New Roman" panose="02020603050405020304" pitchFamily="18" charset="0"/>
              </a:rPr>
              <a:t>rền</a:t>
            </a:r>
            <a:r>
              <a:rPr lang="en-US" sz="5600" dirty="0" smtClean="0">
                <a:solidFill>
                  <a:schemeClr val="bg1"/>
                </a:solidFill>
                <a:latin typeface="+mj-lt"/>
                <a:cs typeface="Times New Roman" panose="02020603050405020304" pitchFamily="18" charset="0"/>
              </a:rPr>
              <a:t> </a:t>
            </a:r>
            <a:r>
              <a:rPr lang="en-US" sz="5600" dirty="0" err="1" smtClean="0">
                <a:solidFill>
                  <a:schemeClr val="bg1"/>
                </a:solidFill>
                <a:latin typeface="+mj-lt"/>
                <a:cs typeface="Times New Roman" panose="02020603050405020304" pitchFamily="18" charset="0"/>
              </a:rPr>
              <a:t>cửa</a:t>
            </a:r>
            <a:r>
              <a:rPr lang="en-US" sz="5600" dirty="0" smtClean="0">
                <a:solidFill>
                  <a:schemeClr val="bg1"/>
                </a:solidFill>
                <a:latin typeface="+mj-lt"/>
                <a:cs typeface="Times New Roman" panose="02020603050405020304" pitchFamily="18" charset="0"/>
              </a:rPr>
              <a:t> </a:t>
            </a:r>
            <a:r>
              <a:rPr lang="en-US" sz="5600" dirty="0" err="1" smtClean="0">
                <a:solidFill>
                  <a:schemeClr val="bg1"/>
                </a:solidFill>
                <a:latin typeface="+mj-lt"/>
                <a:cs typeface="Times New Roman" panose="02020603050405020304" pitchFamily="18" charset="0"/>
              </a:rPr>
              <a:t>miệng</a:t>
            </a:r>
            <a:r>
              <a:rPr lang="en-US" sz="5600" b="0" dirty="0" smtClean="0">
                <a:solidFill>
                  <a:schemeClr val="bg1"/>
                </a:solidFill>
                <a:latin typeface="+mj-lt"/>
                <a:cs typeface="Times New Roman" panose="02020603050405020304" pitchFamily="18" charset="0"/>
              </a:rPr>
              <a:t>.</a:t>
            </a:r>
            <a:endParaRPr lang="en-US" sz="5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715231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eaLnBrk="1" hangingPunct="1">
              <a:lnSpc>
                <a:spcPct val="110000"/>
              </a:lnSpc>
            </a:pPr>
            <a:r>
              <a:rPr lang="en-US" sz="7000" b="0" u="sng" dirty="0" err="1" smtClean="0">
                <a:solidFill>
                  <a:srgbClr val="FFFF00"/>
                </a:solidFill>
                <a:latin typeface="+mj-lt"/>
                <a:cs typeface="Times New Roman" panose="02020603050405020304" pitchFamily="18" charset="0"/>
              </a:rPr>
              <a:t>Đk</a:t>
            </a:r>
            <a:r>
              <a:rPr lang="en-US" sz="7000" b="0" u="sng" dirty="0" smtClean="0">
                <a:solidFill>
                  <a:srgbClr val="FFFF00"/>
                </a:solidFill>
                <a:latin typeface="+mj-lt"/>
                <a:cs typeface="Times New Roman" panose="02020603050405020304" pitchFamily="18" charset="0"/>
              </a:rPr>
              <a:t>:</a:t>
            </a:r>
            <a:r>
              <a:rPr lang="en-US" sz="7000" b="0" dirty="0" smtClean="0">
                <a:solidFill>
                  <a:srgbClr val="FF0000"/>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Việc</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Chúa</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làm</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cho</a:t>
            </a:r>
            <a:r>
              <a:rPr lang="en-US" sz="7000" b="0" dirty="0" smtClean="0">
                <a:solidFill>
                  <a:schemeClr val="bg1"/>
                </a:solidFill>
                <a:latin typeface="+mj-lt"/>
                <a:cs typeface="Times New Roman" panose="02020603050405020304" pitchFamily="18" charset="0"/>
              </a:rPr>
              <a:t> ta, </a:t>
            </a:r>
            <a:r>
              <a:rPr lang="en-US" sz="7000" b="0" dirty="0" err="1" smtClean="0">
                <a:solidFill>
                  <a:schemeClr val="bg1"/>
                </a:solidFill>
                <a:latin typeface="+mj-lt"/>
                <a:cs typeface="Times New Roman" panose="02020603050405020304" pitchFamily="18" charset="0"/>
              </a:rPr>
              <a:t>ôi</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thực</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vĩ</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đại</a:t>
            </a:r>
            <a:r>
              <a:rPr lang="en-US" sz="7000" b="0" dirty="0" smtClean="0">
                <a:solidFill>
                  <a:schemeClr val="bg1"/>
                </a:solidFill>
                <a:latin typeface="+mj-lt"/>
                <a:cs typeface="Times New Roman" panose="02020603050405020304" pitchFamily="18" charset="0"/>
              </a:rPr>
              <a:t>. Ta </a:t>
            </a:r>
            <a:r>
              <a:rPr lang="en-US" sz="7000" b="0" dirty="0" err="1" smtClean="0">
                <a:solidFill>
                  <a:schemeClr val="bg1"/>
                </a:solidFill>
                <a:latin typeface="+mj-lt"/>
                <a:cs typeface="Times New Roman" panose="02020603050405020304" pitchFamily="18" charset="0"/>
              </a:rPr>
              <a:t>thấy</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mình</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chứa</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chan</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niềm</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vui</a:t>
            </a:r>
            <a:r>
              <a:rPr lang="en-US" sz="7000" b="0" dirty="0" smtClean="0">
                <a:solidFill>
                  <a:schemeClr val="bg1"/>
                </a:solidFill>
                <a:latin typeface="+mj-lt"/>
                <a:cs typeface="Times New Roman" panose="02020603050405020304" pitchFamily="18" charset="0"/>
              </a:rPr>
              <a:t>.</a:t>
            </a:r>
            <a:endParaRPr lang="en-US" sz="7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680218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chor="ctr" anchorCtr="0">
            <a:noAutofit/>
          </a:bodyPr>
          <a:lstStyle/>
          <a:p>
            <a:pPr algn="just" eaLnBrk="1" hangingPunct="1">
              <a:lnSpc>
                <a:spcPct val="110000"/>
              </a:lnSpc>
            </a:pPr>
            <a:r>
              <a:rPr lang="en-US" sz="5600" b="0" u="sng" dirty="0" smtClean="0">
                <a:solidFill>
                  <a:srgbClr val="FFFF00"/>
                </a:solidFill>
                <a:latin typeface="+mj-lt"/>
                <a:cs typeface="Times New Roman" panose="02020603050405020304" pitchFamily="18" charset="0"/>
              </a:rPr>
              <a:t>Tk2:</a:t>
            </a:r>
            <a:r>
              <a:rPr lang="en-US" sz="5600" b="0" dirty="0" smtClean="0">
                <a:solidFill>
                  <a:srgbClr val="FF0000"/>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Này</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chư</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dân</a:t>
            </a:r>
            <a:r>
              <a:rPr lang="en-US" sz="5600" b="0" dirty="0" smtClean="0">
                <a:solidFill>
                  <a:schemeClr val="bg1"/>
                </a:solidFill>
                <a:latin typeface="+mj-lt"/>
                <a:cs typeface="Times New Roman" panose="02020603050405020304" pitchFamily="18" charset="0"/>
              </a:rPr>
              <a:t> to </a:t>
            </a:r>
            <a:r>
              <a:rPr lang="en-US" sz="5600" b="0" dirty="0" err="1" smtClean="0">
                <a:solidFill>
                  <a:schemeClr val="bg1"/>
                </a:solidFill>
                <a:latin typeface="+mj-lt"/>
                <a:cs typeface="Times New Roman" panose="02020603050405020304" pitchFamily="18" charset="0"/>
              </a:rPr>
              <a:t>nhỏ</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với</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nhau</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rằng</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Ôi</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Chúa</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làm</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việc</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bao</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lớn</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lao</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Chúa</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làm</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việc</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lớn</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lao</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thay</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và</a:t>
            </a:r>
            <a:r>
              <a:rPr lang="en-US" sz="5600" dirty="0">
                <a:solidFill>
                  <a:schemeClr val="bg1"/>
                </a:solidFill>
                <a:latin typeface="+mj-lt"/>
                <a:cs typeface="Times New Roman" panose="02020603050405020304" pitchFamily="18" charset="0"/>
              </a:rPr>
              <a:t> </a:t>
            </a:r>
            <a:r>
              <a:rPr lang="en-US" sz="5600" dirty="0" smtClean="0">
                <a:solidFill>
                  <a:schemeClr val="bg1"/>
                </a:solidFill>
                <a:latin typeface="+mj-lt"/>
                <a:cs typeface="Times New Roman" panose="02020603050405020304" pitchFamily="18" charset="0"/>
              </a:rPr>
              <a:t>ta nay </a:t>
            </a:r>
            <a:r>
              <a:rPr lang="en-US" sz="5600" dirty="0" err="1" smtClean="0">
                <a:solidFill>
                  <a:schemeClr val="bg1"/>
                </a:solidFill>
                <a:latin typeface="+mj-lt"/>
                <a:cs typeface="Times New Roman" panose="02020603050405020304" pitchFamily="18" charset="0"/>
              </a:rPr>
              <a:t>vui</a:t>
            </a:r>
            <a:r>
              <a:rPr lang="en-US" sz="5600" dirty="0" smtClean="0">
                <a:solidFill>
                  <a:schemeClr val="bg1"/>
                </a:solidFill>
                <a:latin typeface="+mj-lt"/>
                <a:cs typeface="Times New Roman" panose="02020603050405020304" pitchFamily="18" charset="0"/>
              </a:rPr>
              <a:t> </a:t>
            </a:r>
            <a:r>
              <a:rPr lang="en-US" sz="5600" dirty="0" err="1" smtClean="0">
                <a:solidFill>
                  <a:schemeClr val="bg1"/>
                </a:solidFill>
                <a:latin typeface="+mj-lt"/>
                <a:cs typeface="Times New Roman" panose="02020603050405020304" pitchFamily="18" charset="0"/>
              </a:rPr>
              <a:t>mừng</a:t>
            </a:r>
            <a:r>
              <a:rPr lang="en-US" sz="5600" dirty="0" smtClean="0">
                <a:solidFill>
                  <a:schemeClr val="bg1"/>
                </a:solidFill>
                <a:latin typeface="+mj-lt"/>
                <a:cs typeface="Times New Roman" panose="02020603050405020304" pitchFamily="18" charset="0"/>
              </a:rPr>
              <a:t> </a:t>
            </a:r>
            <a:r>
              <a:rPr lang="en-US" sz="5600" dirty="0" err="1" smtClean="0">
                <a:solidFill>
                  <a:schemeClr val="bg1"/>
                </a:solidFill>
                <a:latin typeface="+mj-lt"/>
                <a:cs typeface="Times New Roman" panose="02020603050405020304" pitchFamily="18" charset="0"/>
              </a:rPr>
              <a:t>dẫy</a:t>
            </a:r>
            <a:r>
              <a:rPr lang="en-US" sz="5600" dirty="0" smtClean="0">
                <a:solidFill>
                  <a:schemeClr val="bg1"/>
                </a:solidFill>
                <a:latin typeface="+mj-lt"/>
                <a:cs typeface="Times New Roman" panose="02020603050405020304" pitchFamily="18" charset="0"/>
              </a:rPr>
              <a:t> </a:t>
            </a:r>
            <a:r>
              <a:rPr lang="en-US" sz="5600" dirty="0" err="1" smtClean="0">
                <a:solidFill>
                  <a:schemeClr val="bg1"/>
                </a:solidFill>
                <a:latin typeface="+mj-lt"/>
                <a:cs typeface="Times New Roman" panose="02020603050405020304" pitchFamily="18" charset="0"/>
              </a:rPr>
              <a:t>tràn</a:t>
            </a:r>
            <a:r>
              <a:rPr lang="en-US" sz="5600" b="0" dirty="0" smtClean="0">
                <a:solidFill>
                  <a:schemeClr val="bg1"/>
                </a:solidFill>
                <a:latin typeface="+mj-lt"/>
                <a:cs typeface="Times New Roman" panose="02020603050405020304" pitchFamily="18" charset="0"/>
              </a:rPr>
              <a:t>.</a:t>
            </a:r>
            <a:endParaRPr lang="en-US" sz="5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865936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eaLnBrk="1" hangingPunct="1">
              <a:lnSpc>
                <a:spcPct val="110000"/>
              </a:lnSpc>
            </a:pPr>
            <a:r>
              <a:rPr lang="en-US" sz="7000" b="0" u="sng" dirty="0" err="1" smtClean="0">
                <a:solidFill>
                  <a:srgbClr val="FFFF00"/>
                </a:solidFill>
                <a:latin typeface="+mj-lt"/>
                <a:cs typeface="Times New Roman" panose="02020603050405020304" pitchFamily="18" charset="0"/>
              </a:rPr>
              <a:t>Đk</a:t>
            </a:r>
            <a:r>
              <a:rPr lang="en-US" sz="7000" b="0" u="sng" dirty="0" smtClean="0">
                <a:solidFill>
                  <a:srgbClr val="FFFF00"/>
                </a:solidFill>
                <a:latin typeface="+mj-lt"/>
                <a:cs typeface="Times New Roman" panose="02020603050405020304" pitchFamily="18" charset="0"/>
              </a:rPr>
              <a:t>:</a:t>
            </a:r>
            <a:r>
              <a:rPr lang="en-US" sz="7000" b="0" dirty="0" smtClean="0">
                <a:solidFill>
                  <a:srgbClr val="FF0000"/>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Việc</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Chúa</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làm</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cho</a:t>
            </a:r>
            <a:r>
              <a:rPr lang="en-US" sz="7000" b="0" dirty="0" smtClean="0">
                <a:solidFill>
                  <a:schemeClr val="bg1"/>
                </a:solidFill>
                <a:latin typeface="+mj-lt"/>
                <a:cs typeface="Times New Roman" panose="02020603050405020304" pitchFamily="18" charset="0"/>
              </a:rPr>
              <a:t> ta, </a:t>
            </a:r>
            <a:r>
              <a:rPr lang="en-US" sz="7000" b="0" dirty="0" err="1" smtClean="0">
                <a:solidFill>
                  <a:schemeClr val="bg1"/>
                </a:solidFill>
                <a:latin typeface="+mj-lt"/>
                <a:cs typeface="Times New Roman" panose="02020603050405020304" pitchFamily="18" charset="0"/>
              </a:rPr>
              <a:t>ôi</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thực</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vĩ</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đại</a:t>
            </a:r>
            <a:r>
              <a:rPr lang="en-US" sz="7000" b="0" dirty="0" smtClean="0">
                <a:solidFill>
                  <a:schemeClr val="bg1"/>
                </a:solidFill>
                <a:latin typeface="+mj-lt"/>
                <a:cs typeface="Times New Roman" panose="02020603050405020304" pitchFamily="18" charset="0"/>
              </a:rPr>
              <a:t>. Ta </a:t>
            </a:r>
            <a:r>
              <a:rPr lang="en-US" sz="7000" b="0" dirty="0" err="1" smtClean="0">
                <a:solidFill>
                  <a:schemeClr val="bg1"/>
                </a:solidFill>
                <a:latin typeface="+mj-lt"/>
                <a:cs typeface="Times New Roman" panose="02020603050405020304" pitchFamily="18" charset="0"/>
              </a:rPr>
              <a:t>thấy</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mình</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chứa</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chan</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niềm</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vui</a:t>
            </a:r>
            <a:r>
              <a:rPr lang="en-US" sz="7000" b="0" dirty="0" smtClean="0">
                <a:solidFill>
                  <a:schemeClr val="bg1"/>
                </a:solidFill>
                <a:latin typeface="+mj-lt"/>
                <a:cs typeface="Times New Roman" panose="02020603050405020304" pitchFamily="18" charset="0"/>
              </a:rPr>
              <a:t>.</a:t>
            </a:r>
            <a:endParaRPr lang="en-US" sz="7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603623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chor="ctr" anchorCtr="0">
            <a:noAutofit/>
          </a:bodyPr>
          <a:lstStyle/>
          <a:p>
            <a:pPr algn="just" eaLnBrk="1" hangingPunct="1">
              <a:lnSpc>
                <a:spcPct val="110000"/>
              </a:lnSpc>
            </a:pPr>
            <a:r>
              <a:rPr lang="en-US" sz="5600" b="0" u="sng" dirty="0" smtClean="0">
                <a:solidFill>
                  <a:srgbClr val="FFFF00"/>
                </a:solidFill>
                <a:latin typeface="+mj-lt"/>
                <a:cs typeface="Times New Roman" panose="02020603050405020304" pitchFamily="18" charset="0"/>
              </a:rPr>
              <a:t>Tk3:</a:t>
            </a:r>
            <a:r>
              <a:rPr lang="en-US" sz="5600" b="0" dirty="0" smtClean="0">
                <a:solidFill>
                  <a:srgbClr val="FF0000"/>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Nguyện</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anh</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em</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lao</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tù</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Chúa</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đưa</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về</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như</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suối</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cạn</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miền</a:t>
            </a:r>
            <a:r>
              <a:rPr lang="en-US" sz="5600" b="0" dirty="0" smtClean="0">
                <a:solidFill>
                  <a:schemeClr val="bg1"/>
                </a:solidFill>
                <a:latin typeface="+mj-lt"/>
                <a:cs typeface="Times New Roman" panose="02020603050405020304" pitchFamily="18" charset="0"/>
              </a:rPr>
              <a:t> Nam </a:t>
            </a:r>
            <a:r>
              <a:rPr lang="en-US" sz="5600" b="0" dirty="0" err="1" smtClean="0">
                <a:solidFill>
                  <a:schemeClr val="bg1"/>
                </a:solidFill>
                <a:latin typeface="+mj-lt"/>
                <a:cs typeface="Times New Roman" panose="02020603050405020304" pitchFamily="18" charset="0"/>
              </a:rPr>
              <a:t>đón</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mưa</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Lúc</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này</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buồn</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bã</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đi</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gieo</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mùa</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mai</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sau</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vui</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mừng</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hái</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gặt</a:t>
            </a:r>
            <a:r>
              <a:rPr lang="en-US" sz="5600" b="0" dirty="0" smtClean="0">
                <a:solidFill>
                  <a:schemeClr val="bg1"/>
                </a:solidFill>
                <a:latin typeface="+mj-lt"/>
                <a:cs typeface="Times New Roman" panose="02020603050405020304" pitchFamily="18" charset="0"/>
              </a:rPr>
              <a:t>.</a:t>
            </a:r>
            <a:endParaRPr lang="en-US" sz="5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929599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9152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eaLnBrk="1" hangingPunct="1">
              <a:lnSpc>
                <a:spcPct val="110000"/>
              </a:lnSpc>
            </a:pPr>
            <a:r>
              <a:rPr lang="en-US" sz="7000" b="0" u="sng" dirty="0" err="1" smtClean="0">
                <a:solidFill>
                  <a:srgbClr val="FFFF00"/>
                </a:solidFill>
                <a:latin typeface="+mj-lt"/>
                <a:cs typeface="Times New Roman" panose="02020603050405020304" pitchFamily="18" charset="0"/>
              </a:rPr>
              <a:t>Đk</a:t>
            </a:r>
            <a:r>
              <a:rPr lang="en-US" sz="7000" b="0" u="sng" dirty="0" smtClean="0">
                <a:solidFill>
                  <a:srgbClr val="FFFF00"/>
                </a:solidFill>
                <a:latin typeface="+mj-lt"/>
                <a:cs typeface="Times New Roman" panose="02020603050405020304" pitchFamily="18" charset="0"/>
              </a:rPr>
              <a:t>:</a:t>
            </a:r>
            <a:r>
              <a:rPr lang="en-US" sz="7000" b="0" dirty="0" smtClean="0">
                <a:solidFill>
                  <a:srgbClr val="FF0000"/>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Việc</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Chúa</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làm</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cho</a:t>
            </a:r>
            <a:r>
              <a:rPr lang="en-US" sz="7000" b="0" dirty="0" smtClean="0">
                <a:solidFill>
                  <a:schemeClr val="bg1"/>
                </a:solidFill>
                <a:latin typeface="+mj-lt"/>
                <a:cs typeface="Times New Roman" panose="02020603050405020304" pitchFamily="18" charset="0"/>
              </a:rPr>
              <a:t> ta, </a:t>
            </a:r>
            <a:r>
              <a:rPr lang="en-US" sz="7000" b="0" dirty="0" err="1" smtClean="0">
                <a:solidFill>
                  <a:schemeClr val="bg1"/>
                </a:solidFill>
                <a:latin typeface="+mj-lt"/>
                <a:cs typeface="Times New Roman" panose="02020603050405020304" pitchFamily="18" charset="0"/>
              </a:rPr>
              <a:t>ôi</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thực</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vĩ</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đại</a:t>
            </a:r>
            <a:r>
              <a:rPr lang="en-US" sz="7000" b="0" dirty="0" smtClean="0">
                <a:solidFill>
                  <a:schemeClr val="bg1"/>
                </a:solidFill>
                <a:latin typeface="+mj-lt"/>
                <a:cs typeface="Times New Roman" panose="02020603050405020304" pitchFamily="18" charset="0"/>
              </a:rPr>
              <a:t>. Ta </a:t>
            </a:r>
            <a:r>
              <a:rPr lang="en-US" sz="7000" b="0" dirty="0" err="1" smtClean="0">
                <a:solidFill>
                  <a:schemeClr val="bg1"/>
                </a:solidFill>
                <a:latin typeface="+mj-lt"/>
                <a:cs typeface="Times New Roman" panose="02020603050405020304" pitchFamily="18" charset="0"/>
              </a:rPr>
              <a:t>thấy</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mình</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chứa</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chan</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niềm</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vui</a:t>
            </a:r>
            <a:r>
              <a:rPr lang="en-US" sz="7000" b="0" dirty="0" smtClean="0">
                <a:solidFill>
                  <a:schemeClr val="bg1"/>
                </a:solidFill>
                <a:latin typeface="+mj-lt"/>
                <a:cs typeface="Times New Roman" panose="02020603050405020304" pitchFamily="18" charset="0"/>
              </a:rPr>
              <a:t>.</a:t>
            </a:r>
            <a:endParaRPr lang="en-US" sz="7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642015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chor="ctr" anchorCtr="0">
            <a:noAutofit/>
          </a:bodyPr>
          <a:lstStyle/>
          <a:p>
            <a:pPr algn="just" eaLnBrk="1" hangingPunct="1">
              <a:lnSpc>
                <a:spcPct val="110000"/>
              </a:lnSpc>
            </a:pPr>
            <a:r>
              <a:rPr lang="en-US" sz="5600" b="0" u="sng" dirty="0" smtClean="0">
                <a:solidFill>
                  <a:srgbClr val="FFFF00"/>
                </a:solidFill>
                <a:latin typeface="+mj-lt"/>
                <a:cs typeface="Times New Roman" panose="02020603050405020304" pitchFamily="18" charset="0"/>
              </a:rPr>
              <a:t>Tk4:</a:t>
            </a:r>
            <a:r>
              <a:rPr lang="en-US" sz="5600" b="0" dirty="0" smtClean="0">
                <a:solidFill>
                  <a:srgbClr val="FF0000"/>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Họ</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ra</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đi</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đi</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mà</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đẫm</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châu</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lệ</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gieo</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vãi</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từng</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hạt</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ươm</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giống</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đây</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Lúc</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về</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về</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sẽ</a:t>
            </a:r>
            <a:r>
              <a:rPr lang="en-US" sz="5600" b="0" dirty="0" smtClean="0">
                <a:solidFill>
                  <a:schemeClr val="bg1"/>
                </a:solidFill>
                <a:latin typeface="+mj-lt"/>
                <a:cs typeface="Times New Roman" panose="02020603050405020304" pitchFamily="18" charset="0"/>
              </a:rPr>
              <a:t> reo </a:t>
            </a:r>
            <a:r>
              <a:rPr lang="en-US" sz="5600" b="0" dirty="0" err="1" smtClean="0">
                <a:solidFill>
                  <a:schemeClr val="bg1"/>
                </a:solidFill>
                <a:latin typeface="+mj-lt"/>
                <a:cs typeface="Times New Roman" panose="02020603050405020304" pitchFamily="18" charset="0"/>
              </a:rPr>
              <a:t>vui</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và</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trên</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vai</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mang</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nặng</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lúa</a:t>
            </a:r>
            <a:r>
              <a:rPr lang="en-US" sz="5600" b="0" dirty="0" smtClean="0">
                <a:solidFill>
                  <a:schemeClr val="bg1"/>
                </a:solidFill>
                <a:latin typeface="+mj-lt"/>
                <a:cs typeface="Times New Roman" panose="02020603050405020304" pitchFamily="18" charset="0"/>
              </a:rPr>
              <a:t> </a:t>
            </a:r>
            <a:r>
              <a:rPr lang="en-US" sz="5600" b="0" dirty="0" err="1" smtClean="0">
                <a:solidFill>
                  <a:schemeClr val="bg1"/>
                </a:solidFill>
                <a:latin typeface="+mj-lt"/>
                <a:cs typeface="Times New Roman" panose="02020603050405020304" pitchFamily="18" charset="0"/>
              </a:rPr>
              <a:t>vàng</a:t>
            </a:r>
            <a:r>
              <a:rPr lang="en-US" sz="5600" b="0" dirty="0" smtClean="0">
                <a:solidFill>
                  <a:schemeClr val="bg1"/>
                </a:solidFill>
                <a:latin typeface="+mj-lt"/>
                <a:cs typeface="Times New Roman" panose="02020603050405020304" pitchFamily="18" charset="0"/>
              </a:rPr>
              <a:t>.</a:t>
            </a:r>
            <a:endParaRPr lang="en-US" sz="5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95039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eaLnBrk="1" hangingPunct="1">
              <a:lnSpc>
                <a:spcPct val="110000"/>
              </a:lnSpc>
            </a:pPr>
            <a:r>
              <a:rPr lang="en-US" sz="7000" b="0" u="sng" dirty="0" err="1" smtClean="0">
                <a:solidFill>
                  <a:srgbClr val="FFFF00"/>
                </a:solidFill>
                <a:latin typeface="+mj-lt"/>
                <a:cs typeface="Times New Roman" panose="02020603050405020304" pitchFamily="18" charset="0"/>
              </a:rPr>
              <a:t>Đk</a:t>
            </a:r>
            <a:r>
              <a:rPr lang="en-US" sz="7000" b="0" u="sng" dirty="0" smtClean="0">
                <a:solidFill>
                  <a:srgbClr val="FFFF00"/>
                </a:solidFill>
                <a:latin typeface="+mj-lt"/>
                <a:cs typeface="Times New Roman" panose="02020603050405020304" pitchFamily="18" charset="0"/>
              </a:rPr>
              <a:t>:</a:t>
            </a:r>
            <a:r>
              <a:rPr lang="en-US" sz="7000" b="0" dirty="0" smtClean="0">
                <a:solidFill>
                  <a:srgbClr val="FF0000"/>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Việc</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Chúa</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làm</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cho</a:t>
            </a:r>
            <a:r>
              <a:rPr lang="en-US" sz="7000" b="0" dirty="0" smtClean="0">
                <a:solidFill>
                  <a:schemeClr val="bg1"/>
                </a:solidFill>
                <a:latin typeface="+mj-lt"/>
                <a:cs typeface="Times New Roman" panose="02020603050405020304" pitchFamily="18" charset="0"/>
              </a:rPr>
              <a:t> ta, </a:t>
            </a:r>
            <a:r>
              <a:rPr lang="en-US" sz="7000" b="0" dirty="0" err="1" smtClean="0">
                <a:solidFill>
                  <a:schemeClr val="bg1"/>
                </a:solidFill>
                <a:latin typeface="+mj-lt"/>
                <a:cs typeface="Times New Roman" panose="02020603050405020304" pitchFamily="18" charset="0"/>
              </a:rPr>
              <a:t>ôi</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thực</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vĩ</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đại</a:t>
            </a:r>
            <a:r>
              <a:rPr lang="en-US" sz="7000" b="0" dirty="0" smtClean="0">
                <a:solidFill>
                  <a:schemeClr val="bg1"/>
                </a:solidFill>
                <a:latin typeface="+mj-lt"/>
                <a:cs typeface="Times New Roman" panose="02020603050405020304" pitchFamily="18" charset="0"/>
              </a:rPr>
              <a:t>. Ta </a:t>
            </a:r>
            <a:r>
              <a:rPr lang="en-US" sz="7000" b="0" dirty="0" err="1" smtClean="0">
                <a:solidFill>
                  <a:schemeClr val="bg1"/>
                </a:solidFill>
                <a:latin typeface="+mj-lt"/>
                <a:cs typeface="Times New Roman" panose="02020603050405020304" pitchFamily="18" charset="0"/>
              </a:rPr>
              <a:t>thấy</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mình</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chứa</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chan</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niềm</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vui</a:t>
            </a:r>
            <a:r>
              <a:rPr lang="en-US" sz="7000" b="0" dirty="0" smtClean="0">
                <a:solidFill>
                  <a:schemeClr val="bg1"/>
                </a:solidFill>
                <a:latin typeface="+mj-lt"/>
                <a:cs typeface="Times New Roman" panose="02020603050405020304" pitchFamily="18" charset="0"/>
              </a:rPr>
              <a:t>.</a:t>
            </a:r>
            <a:endParaRPr lang="en-US" sz="7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8437884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361950"/>
            <a:ext cx="9144000" cy="33606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3000" dirty="0" err="1" smtClean="0">
                <a:solidFill>
                  <a:srgbClr val="FFFF00"/>
                </a:solidFill>
              </a:rPr>
              <a:t>Bài</a:t>
            </a:r>
            <a:r>
              <a:rPr lang="en-US" sz="3000" dirty="0" smtClean="0">
                <a:solidFill>
                  <a:srgbClr val="FFFF00"/>
                </a:solidFill>
              </a:rPr>
              <a:t> </a:t>
            </a:r>
            <a:r>
              <a:rPr lang="en-US" sz="3000" dirty="0" err="1" smtClean="0">
                <a:solidFill>
                  <a:srgbClr val="FFFF00"/>
                </a:solidFill>
              </a:rPr>
              <a:t>đọc</a:t>
            </a:r>
            <a:r>
              <a:rPr lang="en-US" sz="3000" dirty="0" smtClean="0">
                <a:solidFill>
                  <a:srgbClr val="FFFF00"/>
                </a:solidFill>
              </a:rPr>
              <a:t> 2:</a:t>
            </a:r>
            <a:r>
              <a:rPr lang="en-US" sz="3400" dirty="0" smtClean="0">
                <a:solidFill>
                  <a:srgbClr val="FFFF00"/>
                </a:solidFill>
              </a:rPr>
              <a:t/>
            </a:r>
            <a:br>
              <a:rPr lang="en-US" sz="3400" dirty="0" smtClean="0">
                <a:solidFill>
                  <a:srgbClr val="FFFF00"/>
                </a:solidFill>
              </a:rPr>
            </a:br>
            <a:r>
              <a:rPr lang="en-US" sz="4000" i="1" dirty="0" err="1" smtClean="0">
                <a:solidFill>
                  <a:schemeClr val="bg1"/>
                </a:solidFill>
              </a:rPr>
              <a:t>Anh</a:t>
            </a:r>
            <a:r>
              <a:rPr lang="en-US" sz="4000" i="1" dirty="0" smtClean="0">
                <a:solidFill>
                  <a:schemeClr val="bg1"/>
                </a:solidFill>
              </a:rPr>
              <a:t> </a:t>
            </a:r>
            <a:r>
              <a:rPr lang="en-US" sz="4000" i="1" dirty="0" err="1" smtClean="0">
                <a:solidFill>
                  <a:schemeClr val="bg1"/>
                </a:solidFill>
              </a:rPr>
              <a:t>em</a:t>
            </a:r>
            <a:r>
              <a:rPr lang="en-US" sz="4000" i="1" dirty="0" smtClean="0">
                <a:solidFill>
                  <a:schemeClr val="bg1"/>
                </a:solidFill>
              </a:rPr>
              <a:t> </a:t>
            </a:r>
            <a:r>
              <a:rPr lang="en-US" sz="4000" i="1" dirty="0" err="1" smtClean="0">
                <a:solidFill>
                  <a:schemeClr val="bg1"/>
                </a:solidFill>
              </a:rPr>
              <a:t>hãy</a:t>
            </a:r>
            <a:r>
              <a:rPr lang="en-US" sz="4000" i="1" dirty="0" smtClean="0">
                <a:solidFill>
                  <a:schemeClr val="bg1"/>
                </a:solidFill>
              </a:rPr>
              <a:t> </a:t>
            </a:r>
            <a:r>
              <a:rPr lang="en-US" sz="4000" i="1" dirty="0" err="1" smtClean="0">
                <a:solidFill>
                  <a:schemeClr val="bg1"/>
                </a:solidFill>
              </a:rPr>
              <a:t>nên</a:t>
            </a:r>
            <a:r>
              <a:rPr lang="en-US" sz="4000" i="1" dirty="0" smtClean="0">
                <a:solidFill>
                  <a:schemeClr val="bg1"/>
                </a:solidFill>
              </a:rPr>
              <a:t> </a:t>
            </a:r>
            <a:r>
              <a:rPr lang="en-US" sz="4000" i="1" dirty="0" err="1" smtClean="0">
                <a:solidFill>
                  <a:schemeClr val="bg1"/>
                </a:solidFill>
              </a:rPr>
              <a:t>tinh</a:t>
            </a:r>
            <a:r>
              <a:rPr lang="en-US" sz="4000" i="1" dirty="0" smtClean="0">
                <a:solidFill>
                  <a:schemeClr val="bg1"/>
                </a:solidFill>
              </a:rPr>
              <a:t> </a:t>
            </a:r>
            <a:r>
              <a:rPr lang="en-US" sz="4000" i="1" dirty="0" err="1" smtClean="0">
                <a:solidFill>
                  <a:schemeClr val="bg1"/>
                </a:solidFill>
              </a:rPr>
              <a:t>tuyền</a:t>
            </a:r>
            <a:r>
              <a:rPr lang="en-US" sz="4000" i="1" dirty="0" smtClean="0">
                <a:solidFill>
                  <a:schemeClr val="bg1"/>
                </a:solidFill>
              </a:rPr>
              <a:t>, </a:t>
            </a:r>
            <a:r>
              <a:rPr lang="en-US" sz="4000" i="1" dirty="0" err="1" smtClean="0">
                <a:solidFill>
                  <a:schemeClr val="bg1"/>
                </a:solidFill>
              </a:rPr>
              <a:t>đừng</a:t>
            </a:r>
            <a:r>
              <a:rPr lang="en-US" sz="4000" i="1" dirty="0" smtClean="0">
                <a:solidFill>
                  <a:schemeClr val="bg1"/>
                </a:solidFill>
              </a:rPr>
              <a:t> </a:t>
            </a:r>
            <a:r>
              <a:rPr lang="en-US" sz="4000" i="1" dirty="0" err="1" smtClean="0">
                <a:solidFill>
                  <a:schemeClr val="bg1"/>
                </a:solidFill>
              </a:rPr>
              <a:t>làm</a:t>
            </a:r>
            <a:r>
              <a:rPr lang="en-US" sz="4000" i="1" dirty="0" smtClean="0">
                <a:solidFill>
                  <a:schemeClr val="bg1"/>
                </a:solidFill>
              </a:rPr>
              <a:t> </a:t>
            </a:r>
            <a:r>
              <a:rPr lang="en-US" sz="4000" i="1" dirty="0" err="1" smtClean="0">
                <a:solidFill>
                  <a:schemeClr val="bg1"/>
                </a:solidFill>
              </a:rPr>
              <a:t>gì</a:t>
            </a:r>
            <a:r>
              <a:rPr lang="en-US" sz="4000" i="1" dirty="0" smtClean="0">
                <a:solidFill>
                  <a:schemeClr val="bg1"/>
                </a:solidFill>
              </a:rPr>
              <a:t> </a:t>
            </a:r>
            <a:r>
              <a:rPr lang="en-US" sz="4000" i="1" dirty="0" err="1" smtClean="0">
                <a:solidFill>
                  <a:schemeClr val="bg1"/>
                </a:solidFill>
              </a:rPr>
              <a:t>đáng</a:t>
            </a:r>
            <a:r>
              <a:rPr lang="en-US" sz="4000" i="1" dirty="0" smtClean="0">
                <a:solidFill>
                  <a:schemeClr val="bg1"/>
                </a:solidFill>
              </a:rPr>
              <a:t> </a:t>
            </a:r>
            <a:r>
              <a:rPr lang="en-US" sz="4000" i="1" dirty="0" err="1" smtClean="0">
                <a:solidFill>
                  <a:schemeClr val="bg1"/>
                </a:solidFill>
              </a:rPr>
              <a:t>trách</a:t>
            </a:r>
            <a:r>
              <a:rPr lang="en-US" sz="4000" i="1" dirty="0" smtClean="0">
                <a:solidFill>
                  <a:schemeClr val="bg1"/>
                </a:solidFill>
              </a:rPr>
              <a:t>, </a:t>
            </a:r>
            <a:r>
              <a:rPr lang="en-US" sz="4000" i="1" dirty="0" err="1" smtClean="0">
                <a:solidFill>
                  <a:schemeClr val="bg1"/>
                </a:solidFill>
              </a:rPr>
              <a:t>trong</a:t>
            </a:r>
            <a:r>
              <a:rPr lang="en-US" sz="4000" i="1" dirty="0" smtClean="0">
                <a:solidFill>
                  <a:schemeClr val="bg1"/>
                </a:solidFill>
              </a:rPr>
              <a:t> </a:t>
            </a:r>
            <a:r>
              <a:rPr lang="en-US" sz="4000" i="1" dirty="0" err="1" smtClean="0">
                <a:solidFill>
                  <a:schemeClr val="bg1"/>
                </a:solidFill>
              </a:rPr>
              <a:t>khi</a:t>
            </a:r>
            <a:r>
              <a:rPr lang="en-US" sz="4000" i="1" dirty="0" smtClean="0">
                <a:solidFill>
                  <a:schemeClr val="bg1"/>
                </a:solidFill>
              </a:rPr>
              <a:t> </a:t>
            </a:r>
            <a:r>
              <a:rPr lang="en-US" sz="4000" i="1" dirty="0" err="1" smtClean="0">
                <a:solidFill>
                  <a:schemeClr val="bg1"/>
                </a:solidFill>
              </a:rPr>
              <a:t>chờ</a:t>
            </a:r>
            <a:r>
              <a:rPr lang="en-US" sz="4000" i="1" dirty="0" smtClean="0">
                <a:solidFill>
                  <a:schemeClr val="bg1"/>
                </a:solidFill>
              </a:rPr>
              <a:t> </a:t>
            </a:r>
            <a:r>
              <a:rPr lang="en-US" sz="4000" i="1" dirty="0" err="1" smtClean="0">
                <a:solidFill>
                  <a:schemeClr val="bg1"/>
                </a:solidFill>
              </a:rPr>
              <a:t>đợi</a:t>
            </a:r>
            <a:r>
              <a:rPr lang="en-US" sz="4000" i="1" dirty="0" smtClean="0">
                <a:solidFill>
                  <a:schemeClr val="bg1"/>
                </a:solidFill>
              </a:rPr>
              <a:t> </a:t>
            </a:r>
            <a:r>
              <a:rPr lang="en-US" sz="4000" i="1" dirty="0" err="1" smtClean="0">
                <a:solidFill>
                  <a:schemeClr val="bg1"/>
                </a:solidFill>
              </a:rPr>
              <a:t>ngày</a:t>
            </a:r>
            <a:r>
              <a:rPr lang="en-US" sz="4000" i="1" dirty="0" smtClean="0">
                <a:solidFill>
                  <a:schemeClr val="bg1"/>
                </a:solidFill>
              </a:rPr>
              <a:t> </a:t>
            </a:r>
            <a:r>
              <a:rPr lang="en-US" sz="4000" i="1" dirty="0" err="1" smtClean="0">
                <a:solidFill>
                  <a:schemeClr val="bg1"/>
                </a:solidFill>
              </a:rPr>
              <a:t>Chúa</a:t>
            </a:r>
            <a:r>
              <a:rPr lang="en-US" sz="4000" i="1" dirty="0" smtClean="0">
                <a:solidFill>
                  <a:schemeClr val="bg1"/>
                </a:solidFill>
              </a:rPr>
              <a:t> </a:t>
            </a:r>
            <a:r>
              <a:rPr lang="en-US" sz="4000" i="1" dirty="0" err="1" smtClean="0">
                <a:solidFill>
                  <a:schemeClr val="bg1"/>
                </a:solidFill>
              </a:rPr>
              <a:t>Kitô</a:t>
            </a:r>
            <a:r>
              <a:rPr lang="en-US" sz="4000" i="1" dirty="0" smtClean="0">
                <a:solidFill>
                  <a:schemeClr val="bg1"/>
                </a:solidFill>
              </a:rPr>
              <a:t> </a:t>
            </a:r>
            <a:r>
              <a:rPr lang="en-US" sz="4000" i="1" dirty="0" err="1" smtClean="0">
                <a:solidFill>
                  <a:schemeClr val="bg1"/>
                </a:solidFill>
              </a:rPr>
              <a:t>quang</a:t>
            </a:r>
            <a:r>
              <a:rPr lang="en-US" sz="4000" i="1" dirty="0" smtClean="0">
                <a:solidFill>
                  <a:schemeClr val="bg1"/>
                </a:solidFill>
              </a:rPr>
              <a:t> </a:t>
            </a:r>
            <a:r>
              <a:rPr lang="en-US" sz="4000" i="1" dirty="0" err="1" smtClean="0">
                <a:solidFill>
                  <a:schemeClr val="bg1"/>
                </a:solidFill>
              </a:rPr>
              <a:t>lâm</a:t>
            </a:r>
            <a:r>
              <a:rPr lang="en-US" sz="4000" i="1" dirty="0" smtClean="0">
                <a:solidFill>
                  <a:schemeClr val="bg1"/>
                </a:solidFill>
              </a:rPr>
              <a:t>.</a:t>
            </a:r>
          </a:p>
          <a:p>
            <a:pPr algn="l">
              <a:lnSpc>
                <a:spcPct val="120000"/>
              </a:lnSpc>
            </a:pPr>
            <a:r>
              <a:rPr lang="en-US" sz="3400" dirty="0" err="1" smtClean="0">
                <a:solidFill>
                  <a:srgbClr val="FFFF00"/>
                </a:solidFill>
              </a:rPr>
              <a:t>Lời</a:t>
            </a:r>
            <a:r>
              <a:rPr lang="en-US" sz="3400" dirty="0" smtClean="0">
                <a:solidFill>
                  <a:srgbClr val="FFFF00"/>
                </a:solidFill>
              </a:rPr>
              <a:t> </a:t>
            </a:r>
            <a:r>
              <a:rPr lang="en-US" sz="3400" dirty="0" err="1" smtClean="0">
                <a:solidFill>
                  <a:srgbClr val="FFFF00"/>
                </a:solidFill>
              </a:rPr>
              <a:t>Chúa</a:t>
            </a:r>
            <a:r>
              <a:rPr lang="en-US" sz="3400" dirty="0" smtClean="0">
                <a:solidFill>
                  <a:srgbClr val="FFFF00"/>
                </a:solidFill>
              </a:rPr>
              <a:t> </a:t>
            </a:r>
            <a:r>
              <a:rPr lang="en-US" sz="3400" dirty="0" err="1" smtClean="0">
                <a:solidFill>
                  <a:srgbClr val="FFFF00"/>
                </a:solidFill>
              </a:rPr>
              <a:t>trong</a:t>
            </a:r>
            <a:r>
              <a:rPr lang="en-US" sz="3400" dirty="0" smtClean="0">
                <a:solidFill>
                  <a:srgbClr val="FFFF00"/>
                </a:solidFill>
              </a:rPr>
              <a:t> </a:t>
            </a:r>
            <a:r>
              <a:rPr lang="en-US" sz="3400" dirty="0" err="1" smtClean="0">
                <a:solidFill>
                  <a:srgbClr val="FFFF00"/>
                </a:solidFill>
              </a:rPr>
              <a:t>thư</a:t>
            </a:r>
            <a:r>
              <a:rPr lang="en-US" sz="3400" dirty="0" smtClean="0">
                <a:solidFill>
                  <a:srgbClr val="FFFF00"/>
                </a:solidFill>
              </a:rPr>
              <a:t> </a:t>
            </a:r>
            <a:r>
              <a:rPr lang="en-US" sz="3400" dirty="0" err="1" smtClean="0">
                <a:solidFill>
                  <a:srgbClr val="FFFF00"/>
                </a:solidFill>
              </a:rPr>
              <a:t>của</a:t>
            </a:r>
            <a:r>
              <a:rPr lang="en-US" sz="3400" dirty="0" smtClean="0">
                <a:solidFill>
                  <a:srgbClr val="FFFF00"/>
                </a:solidFill>
              </a:rPr>
              <a:t> </a:t>
            </a:r>
            <a:r>
              <a:rPr lang="en-US" sz="3400" dirty="0" err="1" smtClean="0">
                <a:solidFill>
                  <a:srgbClr val="FFFF00"/>
                </a:solidFill>
              </a:rPr>
              <a:t>Thánh</a:t>
            </a:r>
            <a:r>
              <a:rPr lang="en-US" sz="3400" dirty="0" smtClean="0">
                <a:solidFill>
                  <a:srgbClr val="FFFF00"/>
                </a:solidFill>
              </a:rPr>
              <a:t> </a:t>
            </a:r>
            <a:r>
              <a:rPr lang="en-US" sz="3400" dirty="0" err="1" smtClean="0">
                <a:solidFill>
                  <a:srgbClr val="FFFF00"/>
                </a:solidFill>
              </a:rPr>
              <a:t>Phaolô</a:t>
            </a:r>
            <a:r>
              <a:rPr lang="en-US" sz="3400" dirty="0" smtClean="0">
                <a:solidFill>
                  <a:srgbClr val="FFFF00"/>
                </a:solidFill>
              </a:rPr>
              <a:t> </a:t>
            </a:r>
            <a:r>
              <a:rPr lang="en-US" sz="3400" dirty="0" err="1" smtClean="0">
                <a:solidFill>
                  <a:srgbClr val="FFFF00"/>
                </a:solidFill>
              </a:rPr>
              <a:t>Tông</a:t>
            </a:r>
            <a:r>
              <a:rPr lang="en-US" sz="3400" dirty="0" smtClean="0">
                <a:solidFill>
                  <a:srgbClr val="FFFF00"/>
                </a:solidFill>
              </a:rPr>
              <a:t> </a:t>
            </a:r>
            <a:r>
              <a:rPr lang="en-US" sz="3400" dirty="0" err="1" smtClean="0">
                <a:solidFill>
                  <a:srgbClr val="FFFF00"/>
                </a:solidFill>
              </a:rPr>
              <a:t>Đồ</a:t>
            </a:r>
            <a:r>
              <a:rPr lang="en-US" sz="3400" dirty="0" smtClean="0">
                <a:solidFill>
                  <a:srgbClr val="FFFF00"/>
                </a:solidFill>
              </a:rPr>
              <a:t> </a:t>
            </a:r>
            <a:r>
              <a:rPr lang="en-US" sz="3400" dirty="0" err="1" smtClean="0">
                <a:solidFill>
                  <a:srgbClr val="FFFF00"/>
                </a:solidFill>
              </a:rPr>
              <a:t>gửi</a:t>
            </a:r>
            <a:r>
              <a:rPr lang="en-US" sz="3400" dirty="0" smtClean="0">
                <a:solidFill>
                  <a:srgbClr val="FFFF00"/>
                </a:solidFill>
              </a:rPr>
              <a:t> </a:t>
            </a:r>
            <a:r>
              <a:rPr lang="en-US" sz="3400" dirty="0" err="1" smtClean="0">
                <a:solidFill>
                  <a:srgbClr val="FFFF00"/>
                </a:solidFill>
              </a:rPr>
              <a:t>tín</a:t>
            </a:r>
            <a:r>
              <a:rPr lang="en-US" sz="3400" dirty="0" smtClean="0">
                <a:solidFill>
                  <a:srgbClr val="FFFF00"/>
                </a:solidFill>
              </a:rPr>
              <a:t> </a:t>
            </a:r>
            <a:r>
              <a:rPr lang="en-US" sz="3400" dirty="0" err="1" smtClean="0">
                <a:solidFill>
                  <a:srgbClr val="FFFF00"/>
                </a:solidFill>
              </a:rPr>
              <a:t>hữu</a:t>
            </a:r>
            <a:r>
              <a:rPr lang="en-US" sz="3400" dirty="0" smtClean="0">
                <a:solidFill>
                  <a:srgbClr val="FFFF00"/>
                </a:solidFill>
              </a:rPr>
              <a:t> </a:t>
            </a:r>
            <a:r>
              <a:rPr lang="en-US" sz="3400" dirty="0" err="1" smtClean="0">
                <a:solidFill>
                  <a:srgbClr val="FFFF00"/>
                </a:solidFill>
              </a:rPr>
              <a:t>Philipphê</a:t>
            </a:r>
            <a:r>
              <a:rPr lang="en-US" sz="3400" dirty="0" smtClean="0">
                <a:solidFill>
                  <a:srgbClr val="FFFF00"/>
                </a:solidFill>
              </a:rPr>
              <a:t>.</a:t>
            </a:r>
            <a:endParaRPr lang="en-US" sz="3400" dirty="0">
              <a:solidFill>
                <a:srgbClr val="FFFF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3638550"/>
            <a:ext cx="3124200" cy="1607388"/>
          </a:xfrm>
          <a:prstGeom prst="rect">
            <a:avLst/>
          </a:prstGeom>
        </p:spPr>
      </p:pic>
    </p:spTree>
    <p:extLst>
      <p:ext uri="{BB962C8B-B14F-4D97-AF65-F5344CB8AC3E}">
        <p14:creationId xmlns:p14="http://schemas.microsoft.com/office/powerpoint/2010/main" val="24870310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lnSpc>
                <a:spcPct val="110000"/>
              </a:lnSpc>
            </a:pPr>
            <a:r>
              <a:rPr lang="en-US" sz="5800" dirty="0" err="1" smtClean="0">
                <a:solidFill>
                  <a:schemeClr val="bg1"/>
                </a:solidFill>
                <a:cs typeface="Times New Roman" panose="02020603050405020304" pitchFamily="18" charset="0"/>
              </a:rPr>
              <a:t>Hãy</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dọn</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đường</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cho</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Chúa</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hãy</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sửa</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đường</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Chúa</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cho</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thẳng</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ngay</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và</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mọi</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người</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sẽ</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thấy</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ơn</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Thiên</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Chúa</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cứu</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độ</a:t>
            </a:r>
            <a:endParaRPr lang="en-US" sz="5800" dirty="0">
              <a:solidFill>
                <a:srgbClr val="A5002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dirty="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dirty="0">
                <a:solidFill>
                  <a:srgbClr val="FFFF00"/>
                </a:solidFill>
              </a:rPr>
              <a:t>Alleluia …</a:t>
            </a:r>
          </a:p>
        </p:txBody>
      </p:sp>
    </p:spTree>
    <p:extLst>
      <p:ext uri="{BB962C8B-B14F-4D97-AF65-F5344CB8AC3E}">
        <p14:creationId xmlns:p14="http://schemas.microsoft.com/office/powerpoint/2010/main" val="30778515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525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258638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27829443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639570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925364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lvl="0" fontAlgn="base">
              <a:lnSpc>
                <a:spcPct val="120000"/>
              </a:lnSpc>
              <a:spcBef>
                <a:spcPct val="20000"/>
              </a:spcBef>
              <a:spcAft>
                <a:spcPct val="0"/>
              </a:spcAft>
            </a:pPr>
            <a:r>
              <a:rPr lang="en-US" altLang="vi-VN" sz="5400" b="0" dirty="0" smtClean="0">
                <a:solidFill>
                  <a:srgbClr val="FFFF00"/>
                </a:solidFill>
                <a:latin typeface="+mj-lt"/>
                <a:ea typeface="+mn-ea"/>
                <a:cs typeface="Times New Roman" panose="02020603050405020304" pitchFamily="18" charset="0"/>
              </a:rPr>
              <a:t>TẬP HÁT CỘNG ĐOÀN</a:t>
            </a:r>
            <a:endParaRPr lang="en-US" b="0" dirty="0">
              <a:solidFill>
                <a:srgbClr val="FFFF00"/>
              </a:solidFill>
              <a:latin typeface="+mj-lt"/>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982" y="1047750"/>
            <a:ext cx="5140036" cy="942340"/>
          </a:xfrm>
          <a:prstGeom prst="rect">
            <a:avLst/>
          </a:prstGeom>
        </p:spPr>
      </p:pic>
    </p:spTree>
    <p:extLst>
      <p:ext uri="{BB962C8B-B14F-4D97-AF65-F5344CB8AC3E}">
        <p14:creationId xmlns:p14="http://schemas.microsoft.com/office/powerpoint/2010/main" val="30408819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7957956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048226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2877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77661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755379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5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5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804816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669317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7164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363848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1072339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eaLnBrk="1" hangingPunct="1">
              <a:lnSpc>
                <a:spcPct val="110000"/>
              </a:lnSpc>
            </a:pPr>
            <a:r>
              <a:rPr lang="en-US" sz="7000" b="0" u="sng" dirty="0" err="1" smtClean="0">
                <a:solidFill>
                  <a:srgbClr val="FFFF00"/>
                </a:solidFill>
                <a:latin typeface="+mj-lt"/>
                <a:cs typeface="Times New Roman" panose="02020603050405020304" pitchFamily="18" charset="0"/>
              </a:rPr>
              <a:t>Đk</a:t>
            </a:r>
            <a:r>
              <a:rPr lang="en-US" sz="7000" b="0" u="sng" dirty="0" smtClean="0">
                <a:solidFill>
                  <a:srgbClr val="FFFF00"/>
                </a:solidFill>
                <a:latin typeface="+mj-lt"/>
                <a:cs typeface="Times New Roman" panose="02020603050405020304" pitchFamily="18" charset="0"/>
              </a:rPr>
              <a:t>:</a:t>
            </a:r>
            <a:r>
              <a:rPr lang="en-US" sz="7000" b="0" dirty="0" smtClean="0">
                <a:solidFill>
                  <a:srgbClr val="FF0000"/>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Việc</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Chúa</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làm</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cho</a:t>
            </a:r>
            <a:r>
              <a:rPr lang="en-US" sz="7000" b="0" dirty="0" smtClean="0">
                <a:solidFill>
                  <a:schemeClr val="bg1"/>
                </a:solidFill>
                <a:latin typeface="+mj-lt"/>
                <a:cs typeface="Times New Roman" panose="02020603050405020304" pitchFamily="18" charset="0"/>
              </a:rPr>
              <a:t> ta, </a:t>
            </a:r>
            <a:r>
              <a:rPr lang="en-US" sz="7000" b="0" dirty="0" err="1" smtClean="0">
                <a:solidFill>
                  <a:schemeClr val="bg1"/>
                </a:solidFill>
                <a:latin typeface="+mj-lt"/>
                <a:cs typeface="Times New Roman" panose="02020603050405020304" pitchFamily="18" charset="0"/>
              </a:rPr>
              <a:t>ôi</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thực</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vĩ</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đại</a:t>
            </a:r>
            <a:r>
              <a:rPr lang="en-US" sz="7000" b="0" dirty="0" smtClean="0">
                <a:solidFill>
                  <a:schemeClr val="bg1"/>
                </a:solidFill>
                <a:latin typeface="+mj-lt"/>
                <a:cs typeface="Times New Roman" panose="02020603050405020304" pitchFamily="18" charset="0"/>
              </a:rPr>
              <a:t>. Ta </a:t>
            </a:r>
            <a:r>
              <a:rPr lang="en-US" sz="7000" b="0" dirty="0" err="1" smtClean="0">
                <a:solidFill>
                  <a:schemeClr val="bg1"/>
                </a:solidFill>
                <a:latin typeface="+mj-lt"/>
                <a:cs typeface="Times New Roman" panose="02020603050405020304" pitchFamily="18" charset="0"/>
              </a:rPr>
              <a:t>thấy</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mình</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chứa</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chan</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niềm</a:t>
            </a:r>
            <a:r>
              <a:rPr lang="en-US" sz="7000" b="0" dirty="0" smtClean="0">
                <a:solidFill>
                  <a:schemeClr val="bg1"/>
                </a:solidFill>
                <a:latin typeface="+mj-lt"/>
                <a:cs typeface="Times New Roman" panose="02020603050405020304" pitchFamily="18" charset="0"/>
              </a:rPr>
              <a:t> </a:t>
            </a:r>
            <a:r>
              <a:rPr lang="en-US" sz="7000" b="0" dirty="0" err="1" smtClean="0">
                <a:solidFill>
                  <a:schemeClr val="bg1"/>
                </a:solidFill>
                <a:latin typeface="+mj-lt"/>
                <a:cs typeface="Times New Roman" panose="02020603050405020304" pitchFamily="18" charset="0"/>
              </a:rPr>
              <a:t>vui</a:t>
            </a:r>
            <a:r>
              <a:rPr lang="en-US" sz="7000" b="0" dirty="0" smtClean="0">
                <a:solidFill>
                  <a:schemeClr val="bg1"/>
                </a:solidFill>
                <a:latin typeface="+mj-lt"/>
                <a:cs typeface="Times New Roman" panose="02020603050405020304" pitchFamily="18" charset="0"/>
              </a:rPr>
              <a:t>.</a:t>
            </a:r>
            <a:endParaRPr lang="en-US" sz="7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7348788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18809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2" name="Rectangle 1"/>
          <p:cNvSpPr/>
          <p:nvPr/>
        </p:nvSpPr>
        <p:spPr>
          <a:xfrm>
            <a:off x="3060528" y="957816"/>
            <a:ext cx="5626271" cy="2308324"/>
          </a:xfrm>
          <a:prstGeom prst="rect">
            <a:avLst/>
          </a:prstGeom>
        </p:spPr>
        <p:txBody>
          <a:bodyPr wrap="square">
            <a:spAutoFit/>
          </a:bodyPr>
          <a:lstStyle/>
          <a:p>
            <a:pPr algn="ctr"/>
            <a:r>
              <a:rPr lang="en-US" sz="7200" spc="120" dirty="0">
                <a:solidFill>
                  <a:srgbClr val="FFFF00"/>
                </a:solidFill>
                <a:effectLst>
                  <a:outerShdw blurRad="38100" dist="38100" dir="2700000" algn="tl">
                    <a:srgbClr val="000000">
                      <a:alpha val="43137"/>
                    </a:srgbClr>
                  </a:outerShdw>
                </a:effectLst>
              </a:rPr>
              <a:t>LỜI NGUYỆN </a:t>
            </a:r>
            <a:endParaRPr lang="en-US" sz="7200" spc="120" dirty="0" smtClean="0">
              <a:solidFill>
                <a:srgbClr val="FFFF00"/>
              </a:solidFill>
              <a:effectLst>
                <a:outerShdw blurRad="38100" dist="38100" dir="2700000" algn="tl">
                  <a:srgbClr val="000000">
                    <a:alpha val="43137"/>
                  </a:srgbClr>
                </a:outerShdw>
              </a:effectLst>
            </a:endParaRPr>
          </a:p>
          <a:p>
            <a:pPr algn="ctr"/>
            <a:r>
              <a:rPr lang="en-US" sz="7200" spc="120" dirty="0" smtClean="0">
                <a:solidFill>
                  <a:srgbClr val="FFFF00"/>
                </a:solidFill>
                <a:effectLst>
                  <a:outerShdw blurRad="38100" dist="38100" dir="2700000" algn="tl">
                    <a:srgbClr val="000000">
                      <a:alpha val="43137"/>
                    </a:srgbClr>
                  </a:outerShdw>
                </a:effectLst>
              </a:rPr>
              <a:t>TÍN </a:t>
            </a:r>
            <a:r>
              <a:rPr lang="en-US" sz="7200" spc="120" dirty="0">
                <a:solidFill>
                  <a:srgbClr val="FFFF00"/>
                </a:solidFill>
                <a:effectLst>
                  <a:outerShdw blurRad="38100" dist="38100" dir="2700000" algn="tl">
                    <a:srgbClr val="000000">
                      <a:alpha val="43137"/>
                    </a:srgbClr>
                  </a:outerShdw>
                </a:effectLst>
              </a:rPr>
              <a:t>HỮU</a:t>
            </a:r>
          </a:p>
        </p:txBody>
      </p:sp>
    </p:spTree>
    <p:extLst>
      <p:ext uri="{BB962C8B-B14F-4D97-AF65-F5344CB8AC3E}">
        <p14:creationId xmlns:p14="http://schemas.microsoft.com/office/powerpoint/2010/main" val="8378353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400" y="209550"/>
            <a:ext cx="5867400" cy="3951191"/>
          </a:xfrm>
          <a:prstGeom prst="rect">
            <a:avLst/>
          </a:prstGeom>
        </p:spPr>
        <p:txBody>
          <a:bodyPr wrap="none" anchor="ctr" anchorCtr="0">
            <a:noAutofit/>
          </a:bodyPr>
          <a:lstStyle/>
          <a:p>
            <a:pPr algn="ctr">
              <a:lnSpc>
                <a:spcPct val="110000"/>
              </a:lnSpc>
            </a:pPr>
            <a:r>
              <a:rPr lang="en-US" sz="5500" u="sng" dirty="0" err="1" smtClean="0">
                <a:solidFill>
                  <a:srgbClr val="FFFF00"/>
                </a:solidFill>
              </a:rPr>
              <a:t>Ca</a:t>
            </a:r>
            <a:r>
              <a:rPr lang="en-US" sz="5500" u="sng" dirty="0" smtClean="0">
                <a:solidFill>
                  <a:srgbClr val="FFFF00"/>
                </a:solidFill>
              </a:rPr>
              <a:t> </a:t>
            </a:r>
            <a:r>
              <a:rPr lang="en-US" sz="5500" u="sng" dirty="0" err="1" smtClean="0">
                <a:solidFill>
                  <a:srgbClr val="FFFF00"/>
                </a:solidFill>
              </a:rPr>
              <a:t>Dâng</a:t>
            </a:r>
            <a:r>
              <a:rPr lang="en-US" sz="5500" u="sng" dirty="0" smtClean="0">
                <a:solidFill>
                  <a:srgbClr val="FFFF00"/>
                </a:solidFill>
              </a:rPr>
              <a:t> </a:t>
            </a:r>
            <a:r>
              <a:rPr lang="en-US" sz="5500" u="sng" dirty="0" err="1" smtClean="0">
                <a:solidFill>
                  <a:srgbClr val="FFFF00"/>
                </a:solidFill>
              </a:rPr>
              <a:t>Lễ</a:t>
            </a:r>
            <a:endParaRPr lang="en-US" sz="5500" u="sng" dirty="0" smtClean="0">
              <a:solidFill>
                <a:srgbClr val="FFFF00"/>
              </a:solidFill>
            </a:endParaRPr>
          </a:p>
          <a:p>
            <a:pPr algn="ctr">
              <a:lnSpc>
                <a:spcPct val="110000"/>
              </a:lnSpc>
            </a:pPr>
            <a:r>
              <a:rPr lang="en-US" sz="8000" dirty="0" err="1" smtClean="0">
                <a:solidFill>
                  <a:srgbClr val="FFFF00"/>
                </a:solidFill>
              </a:rPr>
              <a:t>Lễ</a:t>
            </a:r>
            <a:r>
              <a:rPr lang="en-US" sz="8000" dirty="0" smtClean="0">
                <a:solidFill>
                  <a:srgbClr val="FFFF00"/>
                </a:solidFill>
              </a:rPr>
              <a:t> </a:t>
            </a:r>
            <a:r>
              <a:rPr lang="en-US" sz="8000" dirty="0" err="1" smtClean="0">
                <a:solidFill>
                  <a:srgbClr val="FFFF00"/>
                </a:solidFill>
              </a:rPr>
              <a:t>Dâng</a:t>
            </a:r>
            <a:r>
              <a:rPr lang="en-US" sz="8000" dirty="0" smtClean="0">
                <a:solidFill>
                  <a:srgbClr val="FFFF00"/>
                </a:solidFill>
              </a:rPr>
              <a:t> </a:t>
            </a:r>
          </a:p>
          <a:p>
            <a:pPr algn="ctr">
              <a:lnSpc>
                <a:spcPct val="110000"/>
              </a:lnSpc>
            </a:pPr>
            <a:r>
              <a:rPr lang="en-US" sz="8000" dirty="0" err="1" smtClean="0">
                <a:solidFill>
                  <a:srgbClr val="FFFF00"/>
                </a:solidFill>
              </a:rPr>
              <a:t>Trông</a:t>
            </a:r>
            <a:r>
              <a:rPr lang="en-US" sz="8000" dirty="0" smtClean="0">
                <a:solidFill>
                  <a:srgbClr val="FFFF00"/>
                </a:solidFill>
              </a:rPr>
              <a:t> </a:t>
            </a:r>
            <a:r>
              <a:rPr lang="en-US" sz="8000" dirty="0" err="1" smtClean="0">
                <a:solidFill>
                  <a:srgbClr val="FFFF00"/>
                </a:solidFill>
              </a:rPr>
              <a:t>Đợi</a:t>
            </a:r>
            <a:endParaRPr lang="en-US" sz="8000" dirty="0">
              <a:solidFill>
                <a:srgbClr val="FFFF00"/>
              </a:solidFill>
            </a:endParaRPr>
          </a:p>
          <a:p>
            <a:pPr algn="ctr">
              <a:lnSpc>
                <a:spcPct val="110000"/>
              </a:lnSpc>
            </a:pPr>
            <a:r>
              <a:rPr lang="en-US" sz="5000" i="1" dirty="0" err="1" smtClean="0">
                <a:solidFill>
                  <a:schemeClr val="bg1"/>
                </a:solidFill>
              </a:rPr>
              <a:t>Viết</a:t>
            </a:r>
            <a:r>
              <a:rPr lang="en-US" sz="5000" i="1" dirty="0" smtClean="0">
                <a:solidFill>
                  <a:schemeClr val="bg1"/>
                </a:solidFill>
              </a:rPr>
              <a:t> Chung</a:t>
            </a:r>
            <a:endParaRPr lang="en-US" sz="5000" i="1"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 y="514350"/>
            <a:ext cx="3949501" cy="466680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4324350"/>
            <a:ext cx="4038601" cy="740411"/>
          </a:xfrm>
          <a:prstGeom prst="rect">
            <a:avLst/>
          </a:prstGeom>
        </p:spPr>
      </p:pic>
    </p:spTree>
    <p:extLst>
      <p:ext uri="{BB962C8B-B14F-4D97-AF65-F5344CB8AC3E}">
        <p14:creationId xmlns:p14="http://schemas.microsoft.com/office/powerpoint/2010/main" val="34057888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b="0" u="sng" dirty="0" smtClean="0">
                <a:solidFill>
                  <a:srgbClr val="FFFF00"/>
                </a:solidFill>
                <a:effectLst/>
              </a:rPr>
              <a:t>Tk1:</a:t>
            </a:r>
            <a:r>
              <a:rPr lang="en-US" sz="5800" dirty="0" smtClean="0">
                <a:solidFill>
                  <a:srgbClr val="FFFF00"/>
                </a:solidFill>
              </a:rPr>
              <a:t> </a:t>
            </a:r>
            <a:r>
              <a:rPr lang="vi-VN" sz="5800" dirty="0">
                <a:solidFill>
                  <a:schemeClr val="bg1"/>
                </a:solidFill>
                <a:cs typeface="Times New Roman" pitchFamily="18" charset="0"/>
              </a:rPr>
              <a:t>Với tháng ngày trông đợi con dâng lên lễ mọn </a:t>
            </a:r>
            <a:r>
              <a:rPr lang="en-US" sz="5800" dirty="0" err="1" smtClean="0">
                <a:solidFill>
                  <a:schemeClr val="bg1"/>
                </a:solidFill>
                <a:cs typeface="Times New Roman" pitchFamily="18" charset="0"/>
              </a:rPr>
              <a:t>hèn</a:t>
            </a:r>
            <a:r>
              <a:rPr lang="vi-VN" sz="5800" dirty="0" smtClean="0">
                <a:solidFill>
                  <a:schemeClr val="bg1"/>
                </a:solidFill>
                <a:cs typeface="Times New Roman" pitchFamily="18" charset="0"/>
              </a:rPr>
              <a:t>, </a:t>
            </a:r>
            <a:r>
              <a:rPr lang="vi-VN" sz="5800" dirty="0">
                <a:solidFill>
                  <a:schemeClr val="bg1"/>
                </a:solidFill>
                <a:cs typeface="Times New Roman" pitchFamily="18" charset="0"/>
              </a:rPr>
              <a:t>là thành tâm ăn năn thống hối, Chúa ơi Chúa ơi giúp con đổi </a:t>
            </a:r>
            <a:r>
              <a:rPr lang="vi-VN" sz="5800" dirty="0" smtClean="0">
                <a:solidFill>
                  <a:schemeClr val="bg1"/>
                </a:solidFill>
                <a:cs typeface="Times New Roman" pitchFamily="18" charset="0"/>
              </a:rPr>
              <a:t>thay</a:t>
            </a:r>
            <a:r>
              <a:rPr lang="en-US" sz="5800" dirty="0">
                <a:solidFill>
                  <a:schemeClr val="bg1"/>
                </a:solidFill>
                <a:cs typeface="Times New Roman" pitchFamily="18" charset="0"/>
              </a:rPr>
              <a:t> </a:t>
            </a:r>
            <a:r>
              <a:rPr lang="en-US" sz="6000" dirty="0">
                <a:solidFill>
                  <a:srgbClr val="FFFF00"/>
                </a:solidFill>
              </a:rPr>
              <a:t>…</a:t>
            </a:r>
            <a:endParaRPr lang="en-US" sz="5800" dirty="0">
              <a:solidFill>
                <a:schemeClr val="bg1"/>
              </a:solidFill>
              <a:effectLst/>
            </a:endParaRPr>
          </a:p>
        </p:txBody>
      </p:sp>
    </p:spTree>
    <p:extLst>
      <p:ext uri="{BB962C8B-B14F-4D97-AF65-F5344CB8AC3E}">
        <p14:creationId xmlns:p14="http://schemas.microsoft.com/office/powerpoint/2010/main" val="6608611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b="0" dirty="0" smtClean="0">
                <a:solidFill>
                  <a:srgbClr val="FFFF00"/>
                </a:solidFill>
                <a:effectLst/>
              </a:rPr>
              <a:t>…</a:t>
            </a:r>
            <a:r>
              <a:rPr lang="en-US" sz="5600" dirty="0" smtClean="0">
                <a:solidFill>
                  <a:schemeClr val="bg1"/>
                </a:solidFill>
              </a:rPr>
              <a:t> </a:t>
            </a:r>
            <a:r>
              <a:rPr lang="vi-VN" sz="5600" dirty="0" smtClean="0">
                <a:solidFill>
                  <a:schemeClr val="bg1"/>
                </a:solidFill>
                <a:cs typeface="Times New Roman" pitchFamily="18" charset="0"/>
              </a:rPr>
              <a:t>Hướng </a:t>
            </a:r>
            <a:r>
              <a:rPr lang="vi-VN" sz="5600" dirty="0">
                <a:solidFill>
                  <a:schemeClr val="bg1"/>
                </a:solidFill>
                <a:cs typeface="Times New Roman" pitchFamily="18" charset="0"/>
              </a:rPr>
              <a:t>trông về ngày mai, con dâng lên bánh rượu </a:t>
            </a:r>
            <a:r>
              <a:rPr lang="vi-VN" sz="5600" dirty="0" smtClean="0">
                <a:solidFill>
                  <a:schemeClr val="bg1"/>
                </a:solidFill>
                <a:cs typeface="Times New Roman" pitchFamily="18" charset="0"/>
              </a:rPr>
              <a:t>đây</a:t>
            </a:r>
            <a:r>
              <a:rPr lang="en-US" sz="5600" dirty="0" smtClean="0">
                <a:solidFill>
                  <a:schemeClr val="bg1"/>
                </a:solidFill>
                <a:cs typeface="Times New Roman" pitchFamily="18" charset="0"/>
              </a:rPr>
              <a:t>.</a:t>
            </a:r>
            <a:r>
              <a:rPr lang="vi-VN" sz="5600" dirty="0" smtClean="0">
                <a:solidFill>
                  <a:schemeClr val="bg1"/>
                </a:solidFill>
                <a:cs typeface="Times New Roman" pitchFamily="18" charset="0"/>
              </a:rPr>
              <a:t> </a:t>
            </a:r>
            <a:r>
              <a:rPr lang="en-US" sz="5600" dirty="0" smtClean="0">
                <a:solidFill>
                  <a:schemeClr val="bg1"/>
                </a:solidFill>
                <a:cs typeface="Times New Roman" pitchFamily="18" charset="0"/>
              </a:rPr>
              <a:t>T</a:t>
            </a:r>
            <a:r>
              <a:rPr lang="vi-VN" sz="5600" dirty="0" smtClean="0">
                <a:solidFill>
                  <a:schemeClr val="bg1"/>
                </a:solidFill>
                <a:cs typeface="Times New Roman" pitchFamily="18" charset="0"/>
              </a:rPr>
              <a:t>ựa </a:t>
            </a:r>
            <a:r>
              <a:rPr lang="vi-VN" sz="5600" dirty="0">
                <a:solidFill>
                  <a:schemeClr val="bg1"/>
                </a:solidFill>
                <a:cs typeface="Times New Roman" pitchFamily="18" charset="0"/>
              </a:rPr>
              <a:t>dòng lệ thao thức vơi đầy. Chúa ơi Chúa ơi con mong Ngài từng giây</a:t>
            </a:r>
            <a:r>
              <a:rPr lang="vi-VN" sz="5600" dirty="0" smtClean="0">
                <a:solidFill>
                  <a:schemeClr val="bg1"/>
                </a:solidFill>
              </a:rPr>
              <a:t>.</a:t>
            </a:r>
            <a:endParaRPr lang="en-US" sz="5600" dirty="0">
              <a:solidFill>
                <a:schemeClr val="bg1"/>
              </a:solidFill>
              <a:effectLst/>
            </a:endParaRPr>
          </a:p>
        </p:txBody>
      </p:sp>
    </p:spTree>
    <p:extLst>
      <p:ext uri="{BB962C8B-B14F-4D97-AF65-F5344CB8AC3E}">
        <p14:creationId xmlns:p14="http://schemas.microsoft.com/office/powerpoint/2010/main" val="17965685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900" u="sng" dirty="0" err="1" smtClean="0">
                <a:solidFill>
                  <a:srgbClr val="FFFF00"/>
                </a:solidFill>
              </a:rPr>
              <a:t>Đk</a:t>
            </a:r>
            <a:r>
              <a:rPr lang="en-US" sz="5900" u="sng" dirty="0" smtClean="0">
                <a:solidFill>
                  <a:srgbClr val="FFFF00"/>
                </a:solidFill>
                <a:effectLst/>
              </a:rPr>
              <a:t>:</a:t>
            </a:r>
            <a:r>
              <a:rPr lang="en-US" sz="5900" dirty="0" smtClean="0">
                <a:solidFill>
                  <a:srgbClr val="FFFF00"/>
                </a:solidFill>
              </a:rPr>
              <a:t> </a:t>
            </a:r>
            <a:r>
              <a:rPr lang="vi-VN" sz="5900" dirty="0">
                <a:solidFill>
                  <a:schemeClr val="bg1"/>
                </a:solidFill>
                <a:cs typeface="Times New Roman" pitchFamily="18" charset="0"/>
              </a:rPr>
              <a:t>Lòng thành con kính dâng lễ vật cậy trông mến tin. Chờ đợi ơn giáng sinh, Chúa Trời cứu chuộc tội </a:t>
            </a:r>
            <a:r>
              <a:rPr lang="vi-VN" sz="5900" dirty="0" smtClean="0">
                <a:solidFill>
                  <a:schemeClr val="bg1"/>
                </a:solidFill>
                <a:cs typeface="Times New Roman" pitchFamily="18" charset="0"/>
              </a:rPr>
              <a:t>khiên</a:t>
            </a:r>
            <a:r>
              <a:rPr lang="en-US" sz="5900" dirty="0">
                <a:solidFill>
                  <a:srgbClr val="FFFF00"/>
                </a:solidFill>
              </a:rPr>
              <a:t> …</a:t>
            </a:r>
            <a:endParaRPr lang="en-US" sz="5900" dirty="0">
              <a:solidFill>
                <a:schemeClr val="bg1"/>
              </a:solidFill>
              <a:effectLst/>
            </a:endParaRPr>
          </a:p>
        </p:txBody>
      </p:sp>
    </p:spTree>
    <p:extLst>
      <p:ext uri="{BB962C8B-B14F-4D97-AF65-F5344CB8AC3E}">
        <p14:creationId xmlns:p14="http://schemas.microsoft.com/office/powerpoint/2010/main" val="40584927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900" dirty="0">
                <a:solidFill>
                  <a:srgbClr val="FFFF00"/>
                </a:solidFill>
              </a:rPr>
              <a:t>… </a:t>
            </a:r>
            <a:r>
              <a:rPr lang="vi-VN" sz="5900" dirty="0" smtClean="0">
                <a:solidFill>
                  <a:schemeClr val="bg1"/>
                </a:solidFill>
                <a:cs typeface="Times New Roman" pitchFamily="18" charset="0"/>
              </a:rPr>
              <a:t>Lòng </a:t>
            </a:r>
            <a:r>
              <a:rPr lang="vi-VN" sz="5900" dirty="0">
                <a:solidFill>
                  <a:schemeClr val="bg1"/>
                </a:solidFill>
                <a:cs typeface="Times New Roman" pitchFamily="18" charset="0"/>
              </a:rPr>
              <a:t>thành con kính dâng lễ vật cậy trông mến tin. Chờ đợi ơn giáng sinh, Chúa Trời xuống ở cùng con</a:t>
            </a:r>
            <a:r>
              <a:rPr lang="vi-VN" sz="5900" dirty="0" smtClean="0">
                <a:solidFill>
                  <a:schemeClr val="bg1"/>
                </a:solidFill>
              </a:rPr>
              <a:t>.</a:t>
            </a:r>
            <a:endParaRPr lang="en-US" sz="5900" dirty="0">
              <a:solidFill>
                <a:schemeClr val="bg1"/>
              </a:solidFill>
              <a:effectLst/>
            </a:endParaRPr>
          </a:p>
        </p:txBody>
      </p:sp>
    </p:spTree>
    <p:extLst>
      <p:ext uri="{BB962C8B-B14F-4D97-AF65-F5344CB8AC3E}">
        <p14:creationId xmlns:p14="http://schemas.microsoft.com/office/powerpoint/2010/main" val="18019263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b="0" u="sng" dirty="0" smtClean="0">
                <a:solidFill>
                  <a:srgbClr val="FFFF00"/>
                </a:solidFill>
                <a:effectLst/>
              </a:rPr>
              <a:t>Tk2:</a:t>
            </a:r>
            <a:r>
              <a:rPr lang="en-US" sz="5600" dirty="0" smtClean="0">
                <a:solidFill>
                  <a:srgbClr val="FFFF00"/>
                </a:solidFill>
              </a:rPr>
              <a:t> </a:t>
            </a:r>
            <a:r>
              <a:rPr lang="en-US" sz="5600" dirty="0" err="1" smtClean="0">
                <a:solidFill>
                  <a:schemeClr val="bg1"/>
                </a:solidFill>
                <a:cs typeface="Times New Roman" pitchFamily="18" charset="0"/>
              </a:rPr>
              <a:t>Dám</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trông</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Ngài</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thương</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tình</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tâm</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tư</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nô</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nức</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bồn</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chồn</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Ngọn</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đèn</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khuya</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không</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quên</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thắp</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sáng</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Chúa</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ơi</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Chúa</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ơi</a:t>
            </a:r>
            <a:r>
              <a:rPr lang="en-US" sz="5600" dirty="0" smtClean="0">
                <a:solidFill>
                  <a:schemeClr val="bg1"/>
                </a:solidFill>
                <a:cs typeface="Times New Roman" pitchFamily="18" charset="0"/>
              </a:rPr>
              <a:t> con </a:t>
            </a:r>
            <a:r>
              <a:rPr lang="en-US" sz="5600" dirty="0" err="1" smtClean="0">
                <a:solidFill>
                  <a:schemeClr val="bg1"/>
                </a:solidFill>
                <a:cs typeface="Times New Roman" pitchFamily="18" charset="0"/>
              </a:rPr>
              <a:t>sẵn</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sàng</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luôn</a:t>
            </a:r>
            <a:r>
              <a:rPr lang="en-US" sz="5600" dirty="0" smtClean="0">
                <a:solidFill>
                  <a:schemeClr val="bg1"/>
                </a:solidFill>
                <a:cs typeface="Times New Roman" pitchFamily="18" charset="0"/>
              </a:rPr>
              <a:t> </a:t>
            </a:r>
            <a:r>
              <a:rPr lang="en-US" sz="5600" dirty="0" smtClean="0">
                <a:solidFill>
                  <a:srgbClr val="FFFF00"/>
                </a:solidFill>
              </a:rPr>
              <a:t>…</a:t>
            </a:r>
            <a:endParaRPr lang="en-US" sz="5600" dirty="0">
              <a:solidFill>
                <a:schemeClr val="bg1"/>
              </a:solidFill>
              <a:effectLst/>
            </a:endParaRPr>
          </a:p>
        </p:txBody>
      </p:sp>
    </p:spTree>
    <p:extLst>
      <p:ext uri="{BB962C8B-B14F-4D97-AF65-F5344CB8AC3E}">
        <p14:creationId xmlns:p14="http://schemas.microsoft.com/office/powerpoint/2010/main" val="42308674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b="0" dirty="0" smtClean="0">
                <a:solidFill>
                  <a:srgbClr val="FFFF00"/>
                </a:solidFill>
                <a:effectLst/>
              </a:rPr>
              <a:t>…</a:t>
            </a:r>
            <a:r>
              <a:rPr lang="en-US" sz="5600" dirty="0" smtClean="0">
                <a:solidFill>
                  <a:schemeClr val="bg1"/>
                </a:solidFill>
              </a:rPr>
              <a:t> </a:t>
            </a:r>
            <a:r>
              <a:rPr lang="en-US" sz="5600" dirty="0" err="1" smtClean="0">
                <a:solidFill>
                  <a:schemeClr val="bg1"/>
                </a:solidFill>
                <a:cs typeface="Times New Roman" pitchFamily="18" charset="0"/>
              </a:rPr>
              <a:t>Với</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trót</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niềm</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thủy</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chung</a:t>
            </a:r>
            <a:r>
              <a:rPr lang="en-US" sz="5600" dirty="0" smtClean="0">
                <a:solidFill>
                  <a:schemeClr val="bg1"/>
                </a:solidFill>
                <a:cs typeface="Times New Roman" pitchFamily="18" charset="0"/>
              </a:rPr>
              <a:t> con </a:t>
            </a:r>
            <a:r>
              <a:rPr lang="en-US" sz="5600" dirty="0" err="1" smtClean="0">
                <a:solidFill>
                  <a:schemeClr val="bg1"/>
                </a:solidFill>
                <a:cs typeface="Times New Roman" pitchFamily="18" charset="0"/>
              </a:rPr>
              <a:t>đây</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canh</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thức</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chờ</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mong</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Nguyện</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trọn</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vẹn</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của</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lễ</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tâm</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tình</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Chúa</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ơi</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Chúa</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ơi</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xin</a:t>
            </a:r>
            <a:r>
              <a:rPr lang="en-US" sz="5600" dirty="0" smtClean="0">
                <a:solidFill>
                  <a:schemeClr val="bg1"/>
                </a:solidFill>
                <a:cs typeface="Times New Roman" pitchFamily="18" charset="0"/>
              </a:rPr>
              <a:t> ban </a:t>
            </a:r>
            <a:r>
              <a:rPr lang="en-US" sz="5600" dirty="0" err="1" smtClean="0">
                <a:solidFill>
                  <a:schemeClr val="bg1"/>
                </a:solidFill>
                <a:cs typeface="Times New Roman" pitchFamily="18" charset="0"/>
              </a:rPr>
              <a:t>ngày</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hồng</a:t>
            </a:r>
            <a:r>
              <a:rPr lang="en-US" sz="5600" dirty="0" smtClean="0">
                <a:solidFill>
                  <a:schemeClr val="bg1"/>
                </a:solidFill>
                <a:cs typeface="Times New Roman" pitchFamily="18" charset="0"/>
              </a:rPr>
              <a:t> </a:t>
            </a:r>
            <a:r>
              <a:rPr lang="en-US" sz="5600" dirty="0" err="1" smtClean="0">
                <a:solidFill>
                  <a:schemeClr val="bg1"/>
                </a:solidFill>
                <a:cs typeface="Times New Roman" pitchFamily="18" charset="0"/>
              </a:rPr>
              <a:t>ân</a:t>
            </a:r>
            <a:r>
              <a:rPr lang="vi-VN" sz="5600" dirty="0" smtClean="0">
                <a:solidFill>
                  <a:schemeClr val="bg1"/>
                </a:solidFill>
              </a:rPr>
              <a:t>.</a:t>
            </a:r>
            <a:endParaRPr lang="en-US" sz="5600" dirty="0">
              <a:solidFill>
                <a:schemeClr val="bg1"/>
              </a:solidFill>
              <a:effectLst/>
            </a:endParaRPr>
          </a:p>
        </p:txBody>
      </p:sp>
    </p:spTree>
    <p:extLst>
      <p:ext uri="{BB962C8B-B14F-4D97-AF65-F5344CB8AC3E}">
        <p14:creationId xmlns:p14="http://schemas.microsoft.com/office/powerpoint/2010/main" val="8229541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900" u="sng" dirty="0" err="1" smtClean="0">
                <a:solidFill>
                  <a:srgbClr val="FFFF00"/>
                </a:solidFill>
              </a:rPr>
              <a:t>Đk</a:t>
            </a:r>
            <a:r>
              <a:rPr lang="en-US" sz="5900" u="sng" dirty="0" smtClean="0">
                <a:solidFill>
                  <a:srgbClr val="FFFF00"/>
                </a:solidFill>
                <a:effectLst/>
              </a:rPr>
              <a:t>:</a:t>
            </a:r>
            <a:r>
              <a:rPr lang="en-US" sz="5900" dirty="0" smtClean="0">
                <a:solidFill>
                  <a:srgbClr val="FFFF00"/>
                </a:solidFill>
              </a:rPr>
              <a:t> </a:t>
            </a:r>
            <a:r>
              <a:rPr lang="vi-VN" sz="5900" dirty="0">
                <a:solidFill>
                  <a:schemeClr val="bg1"/>
                </a:solidFill>
                <a:cs typeface="Times New Roman" pitchFamily="18" charset="0"/>
              </a:rPr>
              <a:t>Lòng thành con kính dâng lễ vật cậy trông mến tin. Chờ đợi ơn giáng sinh, Chúa Trời cứu chuộc tội </a:t>
            </a:r>
            <a:r>
              <a:rPr lang="vi-VN" sz="5900" dirty="0" smtClean="0">
                <a:solidFill>
                  <a:schemeClr val="bg1"/>
                </a:solidFill>
                <a:cs typeface="Times New Roman" pitchFamily="18" charset="0"/>
              </a:rPr>
              <a:t>khiên</a:t>
            </a:r>
            <a:r>
              <a:rPr lang="en-US" sz="5900" dirty="0">
                <a:solidFill>
                  <a:srgbClr val="FFFF00"/>
                </a:solidFill>
              </a:rPr>
              <a:t> …</a:t>
            </a:r>
            <a:endParaRPr lang="en-US" sz="5900" dirty="0">
              <a:solidFill>
                <a:schemeClr val="bg1"/>
              </a:solidFill>
              <a:effectLst/>
            </a:endParaRPr>
          </a:p>
        </p:txBody>
      </p:sp>
    </p:spTree>
    <p:extLst>
      <p:ext uri="{BB962C8B-B14F-4D97-AF65-F5344CB8AC3E}">
        <p14:creationId xmlns:p14="http://schemas.microsoft.com/office/powerpoint/2010/main" val="2312193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lnSpc>
                <a:spcPct val="110000"/>
              </a:lnSpc>
            </a:pPr>
            <a:r>
              <a:rPr lang="en-US" sz="5800" dirty="0" err="1" smtClean="0">
                <a:solidFill>
                  <a:schemeClr val="bg1"/>
                </a:solidFill>
                <a:cs typeface="Times New Roman" panose="02020603050405020304" pitchFamily="18" charset="0"/>
              </a:rPr>
              <a:t>Hãy</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dọn</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đường</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cho</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Chúa</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hãy</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sửa</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đường</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Chúa</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cho</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thẳng</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ngay</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và</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mọi</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người</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sẽ</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thấy</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ơn</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Thiên</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Chúa</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cứu</a:t>
            </a:r>
            <a:r>
              <a:rPr lang="en-US" sz="5800" dirty="0" smtClean="0">
                <a:solidFill>
                  <a:schemeClr val="bg1"/>
                </a:solidFill>
                <a:cs typeface="Times New Roman" panose="02020603050405020304" pitchFamily="18" charset="0"/>
              </a:rPr>
              <a:t> </a:t>
            </a:r>
            <a:r>
              <a:rPr lang="en-US" sz="5800" dirty="0" err="1" smtClean="0">
                <a:solidFill>
                  <a:schemeClr val="bg1"/>
                </a:solidFill>
                <a:cs typeface="Times New Roman" panose="02020603050405020304" pitchFamily="18" charset="0"/>
              </a:rPr>
              <a:t>độ</a:t>
            </a:r>
            <a:endParaRPr lang="en-US" sz="5800" dirty="0">
              <a:solidFill>
                <a:srgbClr val="A5002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dirty="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dirty="0">
                <a:solidFill>
                  <a:srgbClr val="FFFF00"/>
                </a:solidFill>
              </a:rPr>
              <a:t>Alleluia …</a:t>
            </a:r>
          </a:p>
        </p:txBody>
      </p:sp>
    </p:spTree>
    <p:extLst>
      <p:ext uri="{BB962C8B-B14F-4D97-AF65-F5344CB8AC3E}">
        <p14:creationId xmlns:p14="http://schemas.microsoft.com/office/powerpoint/2010/main" val="11148290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900" dirty="0">
                <a:solidFill>
                  <a:srgbClr val="FFFF00"/>
                </a:solidFill>
              </a:rPr>
              <a:t>… </a:t>
            </a:r>
            <a:r>
              <a:rPr lang="vi-VN" sz="5900" dirty="0" smtClean="0">
                <a:solidFill>
                  <a:schemeClr val="bg1"/>
                </a:solidFill>
                <a:cs typeface="Times New Roman" pitchFamily="18" charset="0"/>
              </a:rPr>
              <a:t>Lòng </a:t>
            </a:r>
            <a:r>
              <a:rPr lang="vi-VN" sz="5900" dirty="0">
                <a:solidFill>
                  <a:schemeClr val="bg1"/>
                </a:solidFill>
                <a:cs typeface="Times New Roman" pitchFamily="18" charset="0"/>
              </a:rPr>
              <a:t>thành con kính dâng lễ vật cậy trông mến tin. Chờ đợi ơn giáng sinh, Chúa Trời xuống ở cùng con</a:t>
            </a:r>
            <a:r>
              <a:rPr lang="vi-VN" sz="5900" dirty="0" smtClean="0">
                <a:solidFill>
                  <a:schemeClr val="bg1"/>
                </a:solidFill>
              </a:rPr>
              <a:t>.</a:t>
            </a:r>
            <a:endParaRPr lang="en-US" sz="5900" dirty="0">
              <a:solidFill>
                <a:schemeClr val="bg1"/>
              </a:solidFill>
              <a:effectLst/>
            </a:endParaRPr>
          </a:p>
        </p:txBody>
      </p:sp>
    </p:spTree>
    <p:extLst>
      <p:ext uri="{BB962C8B-B14F-4D97-AF65-F5344CB8AC3E}">
        <p14:creationId xmlns:p14="http://schemas.microsoft.com/office/powerpoint/2010/main" val="11319159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8156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912453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3380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171949"/>
          </a:xfrm>
        </p:spPr>
        <p:txBody>
          <a:bodyPr>
            <a:normAutofit/>
          </a:bodyPr>
          <a:lstStyle/>
          <a:p>
            <a:pPr>
              <a:lnSpc>
                <a:spcPct val="130000"/>
              </a:lnSpc>
            </a:pPr>
            <a:r>
              <a:rPr lang="en-US" sz="6000" b="0" u="sng" dirty="0" err="1" smtClean="0">
                <a:solidFill>
                  <a:srgbClr val="FFFF00"/>
                </a:solidFill>
                <a:effectLst/>
              </a:rPr>
              <a:t>Ca</a:t>
            </a:r>
            <a:r>
              <a:rPr lang="en-US" sz="6000" b="0" u="sng" dirty="0" smtClean="0">
                <a:solidFill>
                  <a:srgbClr val="FFFF00"/>
                </a:solidFill>
                <a:effectLst/>
              </a:rPr>
              <a:t> </a:t>
            </a:r>
            <a:r>
              <a:rPr lang="en-US" sz="6000" u="sng" dirty="0" err="1" smtClean="0">
                <a:solidFill>
                  <a:srgbClr val="FFFF00"/>
                </a:solidFill>
              </a:rPr>
              <a:t>Nguyện</a:t>
            </a:r>
            <a:r>
              <a:rPr lang="en-US" sz="6000" u="sng" dirty="0" smtClean="0">
                <a:solidFill>
                  <a:srgbClr val="FFFF00"/>
                </a:solidFill>
              </a:rPr>
              <a:t> </a:t>
            </a:r>
            <a:r>
              <a:rPr lang="en-US" sz="6000" u="sng" dirty="0" err="1" smtClean="0">
                <a:solidFill>
                  <a:srgbClr val="FFFF00"/>
                </a:solidFill>
              </a:rPr>
              <a:t>Hiệp</a:t>
            </a:r>
            <a:r>
              <a:rPr lang="en-US" sz="6000" u="sng" dirty="0" smtClean="0">
                <a:solidFill>
                  <a:srgbClr val="FFFF00"/>
                </a:solidFill>
              </a:rPr>
              <a:t> </a:t>
            </a:r>
            <a:r>
              <a:rPr lang="en-US" sz="6000" u="sng" dirty="0" err="1" smtClean="0">
                <a:solidFill>
                  <a:srgbClr val="FFFF00"/>
                </a:solidFill>
              </a:rPr>
              <a:t>Lễ</a:t>
            </a:r>
            <a:r>
              <a:rPr lang="en-US" sz="6000" u="sng" dirty="0" smtClean="0">
                <a:solidFill>
                  <a:srgbClr val="FFFF00"/>
                </a:solidFill>
              </a:rPr>
              <a:t/>
            </a:r>
            <a:br>
              <a:rPr lang="en-US" sz="6000" u="sng" dirty="0" smtClean="0">
                <a:solidFill>
                  <a:srgbClr val="FFFF00"/>
                </a:solidFill>
              </a:rPr>
            </a:br>
            <a:r>
              <a:rPr lang="en-US" sz="8000" dirty="0" err="1" smtClean="0">
                <a:solidFill>
                  <a:srgbClr val="FFFF00"/>
                </a:solidFill>
                <a:latin typeface="+mn-lt"/>
              </a:rPr>
              <a:t>Trong</a:t>
            </a:r>
            <a:r>
              <a:rPr lang="en-US" sz="8000" dirty="0" smtClean="0">
                <a:solidFill>
                  <a:srgbClr val="FFFF00"/>
                </a:solidFill>
                <a:latin typeface="+mn-lt"/>
              </a:rPr>
              <a:t> </a:t>
            </a:r>
            <a:r>
              <a:rPr lang="en-US" sz="8000" dirty="0" err="1" smtClean="0">
                <a:solidFill>
                  <a:srgbClr val="FFFF00"/>
                </a:solidFill>
                <a:latin typeface="+mn-lt"/>
              </a:rPr>
              <a:t>Rừng</a:t>
            </a:r>
            <a:r>
              <a:rPr lang="en-US" sz="8000" dirty="0" smtClean="0">
                <a:solidFill>
                  <a:srgbClr val="FFFF00"/>
                </a:solidFill>
                <a:latin typeface="+mn-lt"/>
              </a:rPr>
              <a:t> </a:t>
            </a:r>
            <a:r>
              <a:rPr lang="en-US" sz="8000" dirty="0" err="1" smtClean="0">
                <a:solidFill>
                  <a:srgbClr val="FFFF00"/>
                </a:solidFill>
                <a:latin typeface="+mn-lt"/>
              </a:rPr>
              <a:t>Sâu</a:t>
            </a:r>
            <a:r>
              <a:rPr lang="en-US" sz="8000" dirty="0" smtClean="0">
                <a:solidFill>
                  <a:srgbClr val="FFFF00"/>
                </a:solidFill>
                <a:latin typeface="+mn-lt"/>
              </a:rPr>
              <a:t/>
            </a:r>
            <a:br>
              <a:rPr lang="en-US" sz="8000" dirty="0" smtClean="0">
                <a:solidFill>
                  <a:srgbClr val="FFFF00"/>
                </a:solidFill>
                <a:latin typeface="+mn-lt"/>
              </a:rPr>
            </a:br>
            <a:r>
              <a:rPr lang="en-US" sz="6000" b="0" i="1" dirty="0" smtClean="0">
                <a:solidFill>
                  <a:schemeClr val="bg1"/>
                </a:solidFill>
                <a:effectLst/>
              </a:rPr>
              <a:t>Lm. </a:t>
            </a:r>
            <a:r>
              <a:rPr lang="en-US" sz="6000" b="0" i="1" dirty="0" err="1" smtClean="0">
                <a:solidFill>
                  <a:schemeClr val="bg1"/>
                </a:solidFill>
                <a:effectLst/>
              </a:rPr>
              <a:t>Mi</a:t>
            </a:r>
            <a:r>
              <a:rPr lang="en-US" sz="6000" b="0" i="1" dirty="0" smtClean="0">
                <a:solidFill>
                  <a:schemeClr val="bg1"/>
                </a:solidFill>
                <a:effectLst/>
              </a:rPr>
              <a:t> </a:t>
            </a:r>
            <a:r>
              <a:rPr lang="en-US" sz="6000" b="0" i="1" dirty="0" err="1" smtClean="0">
                <a:solidFill>
                  <a:schemeClr val="bg1"/>
                </a:solidFill>
                <a:effectLst/>
              </a:rPr>
              <a:t>Trầm</a:t>
            </a:r>
            <a:endParaRPr lang="en-US" sz="6000" b="0" i="1" dirty="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4156364"/>
            <a:ext cx="4267201" cy="782321"/>
          </a:xfrm>
          <a:prstGeom prst="rect">
            <a:avLst/>
          </a:prstGeom>
        </p:spPr>
      </p:pic>
    </p:spTree>
    <p:extLst>
      <p:ext uri="{BB962C8B-B14F-4D97-AF65-F5344CB8AC3E}">
        <p14:creationId xmlns:p14="http://schemas.microsoft.com/office/powerpoint/2010/main" val="35036701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smtClean="0">
                <a:solidFill>
                  <a:srgbClr val="FFFF00"/>
                </a:solidFill>
              </a:rPr>
              <a:t>T</a:t>
            </a:r>
            <a:r>
              <a:rPr lang="en-US" sz="6000" u="sng" dirty="0" smtClean="0">
                <a:solidFill>
                  <a:srgbClr val="FFFF00"/>
                </a:solidFill>
                <a:effectLst/>
              </a:rPr>
              <a:t>k1:</a:t>
            </a:r>
            <a:r>
              <a:rPr lang="en-US" sz="6000" dirty="0" smtClean="0">
                <a:solidFill>
                  <a:schemeClr val="bg1"/>
                </a:solidFill>
                <a:effectLst/>
              </a:rPr>
              <a:t> </a:t>
            </a:r>
            <a:r>
              <a:rPr lang="en-US" sz="6000" dirty="0" err="1" smtClean="0">
                <a:solidFill>
                  <a:schemeClr val="bg1"/>
                </a:solidFill>
              </a:rPr>
              <a:t>Trong</a:t>
            </a:r>
            <a:r>
              <a:rPr lang="en-US" sz="6000" dirty="0" smtClean="0">
                <a:solidFill>
                  <a:schemeClr val="bg1"/>
                </a:solidFill>
              </a:rPr>
              <a:t> </a:t>
            </a:r>
            <a:r>
              <a:rPr lang="en-US" sz="6000" dirty="0" err="1" smtClean="0">
                <a:solidFill>
                  <a:schemeClr val="bg1"/>
                </a:solidFill>
              </a:rPr>
              <a:t>rừng</a:t>
            </a:r>
            <a:r>
              <a:rPr lang="en-US" sz="6000" dirty="0" smtClean="0">
                <a:solidFill>
                  <a:schemeClr val="bg1"/>
                </a:solidFill>
              </a:rPr>
              <a:t> </a:t>
            </a:r>
            <a:r>
              <a:rPr lang="en-US" sz="6000" dirty="0" err="1" smtClean="0">
                <a:solidFill>
                  <a:schemeClr val="bg1"/>
                </a:solidFill>
              </a:rPr>
              <a:t>sâu</a:t>
            </a:r>
            <a:r>
              <a:rPr lang="en-US" sz="6000" dirty="0" smtClean="0">
                <a:solidFill>
                  <a:schemeClr val="bg1"/>
                </a:solidFill>
              </a:rPr>
              <a:t> </a:t>
            </a:r>
            <a:r>
              <a:rPr lang="en-US" sz="6000" dirty="0" err="1" smtClean="0">
                <a:solidFill>
                  <a:schemeClr val="bg1"/>
                </a:solidFill>
              </a:rPr>
              <a:t>có</a:t>
            </a:r>
            <a:r>
              <a:rPr lang="en-US" sz="6000" dirty="0" smtClean="0">
                <a:solidFill>
                  <a:schemeClr val="bg1"/>
                </a:solidFill>
              </a:rPr>
              <a:t> </a:t>
            </a:r>
            <a:r>
              <a:rPr lang="en-US" sz="6000" dirty="0" err="1" smtClean="0">
                <a:solidFill>
                  <a:schemeClr val="bg1"/>
                </a:solidFill>
              </a:rPr>
              <a:t>tiếng</a:t>
            </a:r>
            <a:r>
              <a:rPr lang="en-US" sz="6000" dirty="0" smtClean="0">
                <a:solidFill>
                  <a:schemeClr val="bg1"/>
                </a:solidFill>
              </a:rPr>
              <a:t> </a:t>
            </a:r>
            <a:r>
              <a:rPr lang="en-US" sz="6000" dirty="0" err="1" smtClean="0">
                <a:solidFill>
                  <a:schemeClr val="bg1"/>
                </a:solidFill>
              </a:rPr>
              <a:t>gọi</a:t>
            </a:r>
            <a:r>
              <a:rPr lang="en-US" sz="6000" dirty="0" smtClean="0">
                <a:solidFill>
                  <a:schemeClr val="bg1"/>
                </a:solidFill>
              </a:rPr>
              <a:t>, </a:t>
            </a:r>
            <a:r>
              <a:rPr lang="en-US" sz="6000" dirty="0" err="1" smtClean="0">
                <a:solidFill>
                  <a:schemeClr val="bg1"/>
                </a:solidFill>
              </a:rPr>
              <a:t>có</a:t>
            </a:r>
            <a:r>
              <a:rPr lang="en-US" sz="6000" dirty="0" smtClean="0">
                <a:solidFill>
                  <a:schemeClr val="bg1"/>
                </a:solidFill>
              </a:rPr>
              <a:t> </a:t>
            </a:r>
            <a:r>
              <a:rPr lang="en-US" sz="6000" dirty="0" err="1" smtClean="0">
                <a:solidFill>
                  <a:schemeClr val="bg1"/>
                </a:solidFill>
              </a:rPr>
              <a:t>tiếng</a:t>
            </a:r>
            <a:r>
              <a:rPr lang="en-US" sz="6000" dirty="0" smtClean="0">
                <a:solidFill>
                  <a:schemeClr val="bg1"/>
                </a:solidFill>
              </a:rPr>
              <a:t> </a:t>
            </a:r>
            <a:r>
              <a:rPr lang="en-US" sz="6000" dirty="0" err="1" smtClean="0">
                <a:solidFill>
                  <a:schemeClr val="bg1"/>
                </a:solidFill>
              </a:rPr>
              <a:t>gọi</a:t>
            </a:r>
            <a:r>
              <a:rPr lang="en-US" sz="6000" dirty="0" smtClean="0">
                <a:solidFill>
                  <a:schemeClr val="bg1"/>
                </a:solidFill>
              </a:rPr>
              <a:t>, </a:t>
            </a:r>
            <a:r>
              <a:rPr lang="en-US" sz="6000" dirty="0" err="1" smtClean="0">
                <a:solidFill>
                  <a:schemeClr val="bg1"/>
                </a:solidFill>
              </a:rPr>
              <a:t>giục</a:t>
            </a:r>
            <a:r>
              <a:rPr lang="en-US" sz="6000" dirty="0" smtClean="0">
                <a:solidFill>
                  <a:schemeClr val="bg1"/>
                </a:solidFill>
              </a:rPr>
              <a:t> </a:t>
            </a:r>
            <a:r>
              <a:rPr lang="en-US" sz="6000" dirty="0" err="1" smtClean="0">
                <a:solidFill>
                  <a:schemeClr val="bg1"/>
                </a:solidFill>
              </a:rPr>
              <a:t>hồn</a:t>
            </a:r>
            <a:r>
              <a:rPr lang="en-US" sz="6000" dirty="0" smtClean="0">
                <a:solidFill>
                  <a:schemeClr val="bg1"/>
                </a:solidFill>
              </a:rPr>
              <a:t> ta </a:t>
            </a:r>
            <a:r>
              <a:rPr lang="en-US" sz="6000" dirty="0" err="1" smtClean="0">
                <a:solidFill>
                  <a:schemeClr val="bg1"/>
                </a:solidFill>
              </a:rPr>
              <a:t>hãy</a:t>
            </a:r>
            <a:r>
              <a:rPr lang="en-US" sz="6000" dirty="0" smtClean="0">
                <a:solidFill>
                  <a:schemeClr val="bg1"/>
                </a:solidFill>
              </a:rPr>
              <a:t> </a:t>
            </a:r>
            <a:r>
              <a:rPr lang="en-US" sz="6000" dirty="0" err="1" smtClean="0">
                <a:solidFill>
                  <a:schemeClr val="bg1"/>
                </a:solidFill>
              </a:rPr>
              <a:t>dọn</a:t>
            </a:r>
            <a:r>
              <a:rPr lang="en-US" sz="6000" dirty="0" smtClean="0">
                <a:solidFill>
                  <a:schemeClr val="bg1"/>
                </a:solidFill>
              </a:rPr>
              <a:t> </a:t>
            </a:r>
            <a:r>
              <a:rPr lang="en-US" sz="6000" dirty="0" err="1" smtClean="0">
                <a:solidFill>
                  <a:schemeClr val="bg1"/>
                </a:solidFill>
              </a:rPr>
              <a:t>đường</a:t>
            </a:r>
            <a:r>
              <a:rPr lang="en-US" sz="6000" dirty="0" smtClean="0">
                <a:solidFill>
                  <a:schemeClr val="bg1"/>
                </a:solidFill>
              </a:rPr>
              <a:t>, </a:t>
            </a:r>
            <a:r>
              <a:rPr lang="en-US" sz="6000" dirty="0" err="1" smtClean="0">
                <a:solidFill>
                  <a:schemeClr val="bg1"/>
                </a:solidFill>
              </a:rPr>
              <a:t>dọn</a:t>
            </a:r>
            <a:r>
              <a:rPr lang="en-US" sz="6000" dirty="0" smtClean="0">
                <a:solidFill>
                  <a:schemeClr val="bg1"/>
                </a:solidFill>
              </a:rPr>
              <a:t> </a:t>
            </a:r>
            <a:r>
              <a:rPr lang="en-US" sz="6000" dirty="0" err="1" smtClean="0">
                <a:solidFill>
                  <a:schemeClr val="bg1"/>
                </a:solidFill>
              </a:rPr>
              <a:t>đường</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đi</a:t>
            </a:r>
            <a:r>
              <a:rPr lang="en-US" sz="6000" dirty="0" smtClean="0">
                <a:solidFill>
                  <a:schemeClr val="bg1"/>
                </a:solidFill>
              </a:rPr>
              <a:t> </a:t>
            </a:r>
            <a:r>
              <a:rPr lang="en-US" sz="6000" dirty="0" smtClean="0">
                <a:solidFill>
                  <a:srgbClr val="FFFF00"/>
                </a:solidFill>
              </a:rPr>
              <a:t>…</a:t>
            </a:r>
            <a:endParaRPr lang="en-US" sz="6000" dirty="0">
              <a:solidFill>
                <a:srgbClr val="FFFF00"/>
              </a:solidFill>
              <a:effectLst/>
            </a:endParaRPr>
          </a:p>
        </p:txBody>
      </p:sp>
    </p:spTree>
    <p:extLst>
      <p:ext uri="{BB962C8B-B14F-4D97-AF65-F5344CB8AC3E}">
        <p14:creationId xmlns:p14="http://schemas.microsoft.com/office/powerpoint/2010/main" val="1734468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400" dirty="0">
                <a:solidFill>
                  <a:srgbClr val="FFFF00"/>
                </a:solidFill>
              </a:rPr>
              <a:t>… </a:t>
            </a:r>
            <a:r>
              <a:rPr lang="en-US" sz="6400" dirty="0" err="1" smtClean="0">
                <a:solidFill>
                  <a:schemeClr val="bg1"/>
                </a:solidFill>
              </a:rPr>
              <a:t>Những</a:t>
            </a:r>
            <a:r>
              <a:rPr lang="en-US" sz="6400" dirty="0" smtClean="0">
                <a:solidFill>
                  <a:schemeClr val="bg1"/>
                </a:solidFill>
              </a:rPr>
              <a:t> </a:t>
            </a:r>
            <a:r>
              <a:rPr lang="en-US" sz="6400" dirty="0" err="1" smtClean="0">
                <a:solidFill>
                  <a:schemeClr val="bg1"/>
                </a:solidFill>
              </a:rPr>
              <a:t>đồi</a:t>
            </a:r>
            <a:r>
              <a:rPr lang="en-US" sz="6400" dirty="0" smtClean="0">
                <a:solidFill>
                  <a:schemeClr val="bg1"/>
                </a:solidFill>
              </a:rPr>
              <a:t> </a:t>
            </a:r>
            <a:r>
              <a:rPr lang="en-US" sz="6400" dirty="0" err="1" smtClean="0">
                <a:solidFill>
                  <a:schemeClr val="bg1"/>
                </a:solidFill>
              </a:rPr>
              <a:t>cao</a:t>
            </a:r>
            <a:r>
              <a:rPr lang="en-US" sz="6400" dirty="0" smtClean="0">
                <a:solidFill>
                  <a:schemeClr val="bg1"/>
                </a:solidFill>
              </a:rPr>
              <a:t> </a:t>
            </a:r>
            <a:r>
              <a:rPr lang="en-US" sz="6400" dirty="0" err="1" smtClean="0">
                <a:solidFill>
                  <a:schemeClr val="bg1"/>
                </a:solidFill>
              </a:rPr>
              <a:t>hãy</a:t>
            </a:r>
            <a:r>
              <a:rPr lang="en-US" sz="6400" dirty="0" smtClean="0">
                <a:solidFill>
                  <a:schemeClr val="bg1"/>
                </a:solidFill>
              </a:rPr>
              <a:t> san </a:t>
            </a:r>
            <a:r>
              <a:rPr lang="en-US" sz="6400" dirty="0" err="1" smtClean="0">
                <a:solidFill>
                  <a:schemeClr val="bg1"/>
                </a:solidFill>
              </a:rPr>
              <a:t>bằng</a:t>
            </a:r>
            <a:r>
              <a:rPr lang="en-US" sz="6400" dirty="0" smtClean="0">
                <a:solidFill>
                  <a:schemeClr val="bg1"/>
                </a:solidFill>
              </a:rPr>
              <a:t> </a:t>
            </a:r>
            <a:r>
              <a:rPr lang="en-US" sz="6400" dirty="0" err="1" smtClean="0">
                <a:solidFill>
                  <a:schemeClr val="bg1"/>
                </a:solidFill>
              </a:rPr>
              <a:t>hãy</a:t>
            </a:r>
            <a:r>
              <a:rPr lang="en-US" sz="6400" dirty="0" smtClean="0">
                <a:solidFill>
                  <a:schemeClr val="bg1"/>
                </a:solidFill>
              </a:rPr>
              <a:t> san </a:t>
            </a:r>
            <a:r>
              <a:rPr lang="en-US" sz="6400" dirty="0" err="1" smtClean="0">
                <a:solidFill>
                  <a:schemeClr val="bg1"/>
                </a:solidFill>
              </a:rPr>
              <a:t>bằng</a:t>
            </a:r>
            <a:r>
              <a:rPr lang="en-US" sz="6400" dirty="0" smtClean="0">
                <a:solidFill>
                  <a:schemeClr val="bg1"/>
                </a:solidFill>
              </a:rPr>
              <a:t> </a:t>
            </a:r>
            <a:r>
              <a:rPr lang="en-US" sz="6400" dirty="0" err="1" smtClean="0">
                <a:solidFill>
                  <a:schemeClr val="bg1"/>
                </a:solidFill>
              </a:rPr>
              <a:t>để</a:t>
            </a:r>
            <a:r>
              <a:rPr lang="en-US" sz="6400" dirty="0" smtClean="0">
                <a:solidFill>
                  <a:schemeClr val="bg1"/>
                </a:solidFill>
              </a:rPr>
              <a:t> </a:t>
            </a:r>
            <a:r>
              <a:rPr lang="en-US" sz="6400" dirty="0" err="1" smtClean="0">
                <a:solidFill>
                  <a:schemeClr val="bg1"/>
                </a:solidFill>
              </a:rPr>
              <a:t>Đức</a:t>
            </a:r>
            <a:r>
              <a:rPr lang="en-US" sz="6400" dirty="0" smtClean="0">
                <a:solidFill>
                  <a:schemeClr val="bg1"/>
                </a:solidFill>
              </a:rPr>
              <a:t> </a:t>
            </a:r>
            <a:r>
              <a:rPr lang="en-US" sz="6400" dirty="0" err="1" smtClean="0">
                <a:solidFill>
                  <a:schemeClr val="bg1"/>
                </a:solidFill>
              </a:rPr>
              <a:t>Vua</a:t>
            </a:r>
            <a:r>
              <a:rPr lang="en-US" sz="6400" dirty="0" smtClean="0">
                <a:solidFill>
                  <a:schemeClr val="bg1"/>
                </a:solidFill>
              </a:rPr>
              <a:t> </a:t>
            </a:r>
            <a:r>
              <a:rPr lang="en-US" sz="6400" dirty="0" err="1" smtClean="0">
                <a:solidFill>
                  <a:schemeClr val="bg1"/>
                </a:solidFill>
              </a:rPr>
              <a:t>Người</a:t>
            </a:r>
            <a:r>
              <a:rPr lang="en-US" sz="6400" dirty="0" smtClean="0">
                <a:solidFill>
                  <a:schemeClr val="bg1"/>
                </a:solidFill>
              </a:rPr>
              <a:t> </a:t>
            </a:r>
            <a:r>
              <a:rPr lang="en-US" sz="6400" dirty="0" err="1" smtClean="0">
                <a:solidFill>
                  <a:schemeClr val="bg1"/>
                </a:solidFill>
              </a:rPr>
              <a:t>ngự</a:t>
            </a:r>
            <a:r>
              <a:rPr lang="en-US" sz="6400" dirty="0" smtClean="0">
                <a:solidFill>
                  <a:schemeClr val="bg1"/>
                </a:solidFill>
              </a:rPr>
              <a:t> </a:t>
            </a:r>
            <a:r>
              <a:rPr lang="en-US" sz="6400" dirty="0" err="1" smtClean="0">
                <a:solidFill>
                  <a:schemeClr val="bg1"/>
                </a:solidFill>
              </a:rPr>
              <a:t>đến</a:t>
            </a:r>
            <a:r>
              <a:rPr lang="en-US" sz="6400" dirty="0" smtClean="0">
                <a:solidFill>
                  <a:schemeClr val="bg1"/>
                </a:solidFill>
              </a:rPr>
              <a:t> </a:t>
            </a:r>
            <a:r>
              <a:rPr lang="en-US" sz="6400" dirty="0" err="1" smtClean="0">
                <a:solidFill>
                  <a:schemeClr val="bg1"/>
                </a:solidFill>
              </a:rPr>
              <a:t>trong</a:t>
            </a:r>
            <a:r>
              <a:rPr lang="en-US" sz="6400" dirty="0" smtClean="0">
                <a:solidFill>
                  <a:schemeClr val="bg1"/>
                </a:solidFill>
              </a:rPr>
              <a:t> </a:t>
            </a:r>
            <a:r>
              <a:rPr lang="en-US" sz="6400" dirty="0" err="1" smtClean="0">
                <a:solidFill>
                  <a:schemeClr val="bg1"/>
                </a:solidFill>
              </a:rPr>
              <a:t>uy</a:t>
            </a:r>
            <a:r>
              <a:rPr lang="en-US" sz="6400" dirty="0" smtClean="0">
                <a:solidFill>
                  <a:schemeClr val="bg1"/>
                </a:solidFill>
              </a:rPr>
              <a:t> </a:t>
            </a:r>
            <a:r>
              <a:rPr lang="en-US" sz="6400" dirty="0" err="1" smtClean="0">
                <a:solidFill>
                  <a:schemeClr val="bg1"/>
                </a:solidFill>
              </a:rPr>
              <a:t>quyền</a:t>
            </a:r>
            <a:r>
              <a:rPr lang="en-US" sz="6400" dirty="0" smtClean="0">
                <a:solidFill>
                  <a:schemeClr val="bg1"/>
                </a:solidFill>
              </a:rPr>
              <a:t>.</a:t>
            </a:r>
            <a:endParaRPr lang="en-US" sz="6400" dirty="0">
              <a:solidFill>
                <a:schemeClr val="bg1"/>
              </a:solidFill>
              <a:effectLst/>
            </a:endParaRPr>
          </a:p>
        </p:txBody>
      </p:sp>
    </p:spTree>
    <p:extLst>
      <p:ext uri="{BB962C8B-B14F-4D97-AF65-F5344CB8AC3E}">
        <p14:creationId xmlns:p14="http://schemas.microsoft.com/office/powerpoint/2010/main" val="6023602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900" u="sng" dirty="0" err="1" smtClean="0">
                <a:solidFill>
                  <a:srgbClr val="FFFF00"/>
                </a:solidFill>
              </a:rPr>
              <a:t>Đk</a:t>
            </a:r>
            <a:r>
              <a:rPr lang="en-US" sz="5900" u="sng" dirty="0" smtClean="0">
                <a:solidFill>
                  <a:srgbClr val="FFFF00"/>
                </a:solidFill>
                <a:effectLst/>
              </a:rPr>
              <a:t>:</a:t>
            </a:r>
            <a:r>
              <a:rPr lang="en-US" sz="5900" dirty="0" smtClean="0">
                <a:solidFill>
                  <a:schemeClr val="bg1"/>
                </a:solidFill>
                <a:effectLst/>
              </a:rPr>
              <a:t> </a:t>
            </a:r>
            <a:r>
              <a:rPr lang="en-US" sz="5900" dirty="0" err="1" smtClean="0">
                <a:solidFill>
                  <a:schemeClr val="bg1"/>
                </a:solidFill>
              </a:rPr>
              <a:t>Nầy</a:t>
            </a:r>
            <a:r>
              <a:rPr lang="en-US" sz="5900" dirty="0" smtClean="0">
                <a:solidFill>
                  <a:schemeClr val="bg1"/>
                </a:solidFill>
              </a:rPr>
              <a:t> </a:t>
            </a:r>
            <a:r>
              <a:rPr lang="en-US" sz="5900" dirty="0" err="1" smtClean="0">
                <a:solidFill>
                  <a:schemeClr val="bg1"/>
                </a:solidFill>
              </a:rPr>
              <a:t>Chúa</a:t>
            </a:r>
            <a:r>
              <a:rPr lang="en-US" sz="5900" dirty="0" smtClean="0">
                <a:solidFill>
                  <a:schemeClr val="bg1"/>
                </a:solidFill>
              </a:rPr>
              <a:t> </a:t>
            </a:r>
            <a:r>
              <a:rPr lang="en-US" sz="5900" dirty="0" err="1" smtClean="0">
                <a:solidFill>
                  <a:schemeClr val="bg1"/>
                </a:solidFill>
              </a:rPr>
              <a:t>đến</a:t>
            </a:r>
            <a:r>
              <a:rPr lang="en-US" sz="5900" dirty="0" smtClean="0">
                <a:solidFill>
                  <a:schemeClr val="bg1"/>
                </a:solidFill>
              </a:rPr>
              <a:t> </a:t>
            </a:r>
            <a:r>
              <a:rPr lang="en-US" sz="5900" dirty="0" err="1" smtClean="0">
                <a:solidFill>
                  <a:schemeClr val="bg1"/>
                </a:solidFill>
              </a:rPr>
              <a:t>như</a:t>
            </a:r>
            <a:r>
              <a:rPr lang="en-US" sz="5900" dirty="0" smtClean="0">
                <a:solidFill>
                  <a:schemeClr val="bg1"/>
                </a:solidFill>
              </a:rPr>
              <a:t> </a:t>
            </a:r>
            <a:r>
              <a:rPr lang="en-US" sz="5900" dirty="0" err="1" smtClean="0">
                <a:solidFill>
                  <a:schemeClr val="bg1"/>
                </a:solidFill>
              </a:rPr>
              <a:t>hừng</a:t>
            </a:r>
            <a:r>
              <a:rPr lang="en-US" sz="5900" dirty="0" smtClean="0">
                <a:solidFill>
                  <a:schemeClr val="bg1"/>
                </a:solidFill>
              </a:rPr>
              <a:t> </a:t>
            </a:r>
            <a:r>
              <a:rPr lang="en-US" sz="5900" dirty="0" err="1" smtClean="0">
                <a:solidFill>
                  <a:schemeClr val="bg1"/>
                </a:solidFill>
              </a:rPr>
              <a:t>đông</a:t>
            </a:r>
            <a:r>
              <a:rPr lang="en-US" sz="5900" dirty="0" smtClean="0">
                <a:solidFill>
                  <a:schemeClr val="bg1"/>
                </a:solidFill>
              </a:rPr>
              <a:t> </a:t>
            </a:r>
            <a:r>
              <a:rPr lang="en-US" sz="5900" dirty="0" err="1" smtClean="0">
                <a:solidFill>
                  <a:schemeClr val="bg1"/>
                </a:solidFill>
              </a:rPr>
              <a:t>chiếu</a:t>
            </a:r>
            <a:r>
              <a:rPr lang="en-US" sz="5900" dirty="0" smtClean="0">
                <a:solidFill>
                  <a:schemeClr val="bg1"/>
                </a:solidFill>
              </a:rPr>
              <a:t> </a:t>
            </a:r>
            <a:r>
              <a:rPr lang="en-US" sz="5900" dirty="0" err="1" smtClean="0">
                <a:solidFill>
                  <a:schemeClr val="bg1"/>
                </a:solidFill>
              </a:rPr>
              <a:t>soi</a:t>
            </a:r>
            <a:r>
              <a:rPr lang="en-US" sz="5900" dirty="0" smtClean="0">
                <a:solidFill>
                  <a:schemeClr val="bg1"/>
                </a:solidFill>
              </a:rPr>
              <a:t> </a:t>
            </a:r>
            <a:r>
              <a:rPr lang="en-US" sz="5900" dirty="0" err="1" smtClean="0">
                <a:solidFill>
                  <a:schemeClr val="bg1"/>
                </a:solidFill>
              </a:rPr>
              <a:t>màn</a:t>
            </a:r>
            <a:r>
              <a:rPr lang="en-US" sz="5900" dirty="0" smtClean="0">
                <a:solidFill>
                  <a:schemeClr val="bg1"/>
                </a:solidFill>
              </a:rPr>
              <a:t> </a:t>
            </a:r>
            <a:r>
              <a:rPr lang="en-US" sz="5900" dirty="0" err="1" smtClean="0">
                <a:solidFill>
                  <a:schemeClr val="bg1"/>
                </a:solidFill>
              </a:rPr>
              <a:t>đêm</a:t>
            </a:r>
            <a:r>
              <a:rPr lang="en-US" sz="5900" dirty="0" smtClean="0">
                <a:solidFill>
                  <a:schemeClr val="bg1"/>
                </a:solidFill>
              </a:rPr>
              <a:t>. </a:t>
            </a:r>
            <a:r>
              <a:rPr lang="en-US" sz="5900" dirty="0" err="1" smtClean="0">
                <a:solidFill>
                  <a:schemeClr val="bg1"/>
                </a:solidFill>
              </a:rPr>
              <a:t>Hãy</a:t>
            </a:r>
            <a:r>
              <a:rPr lang="en-US" sz="5900" dirty="0" smtClean="0">
                <a:solidFill>
                  <a:schemeClr val="bg1"/>
                </a:solidFill>
              </a:rPr>
              <a:t> </a:t>
            </a:r>
            <a:r>
              <a:rPr lang="en-US" sz="5900" dirty="0" err="1" smtClean="0">
                <a:solidFill>
                  <a:schemeClr val="bg1"/>
                </a:solidFill>
              </a:rPr>
              <a:t>vui</a:t>
            </a:r>
            <a:r>
              <a:rPr lang="en-US" sz="5900" dirty="0" smtClean="0">
                <a:solidFill>
                  <a:schemeClr val="bg1"/>
                </a:solidFill>
              </a:rPr>
              <a:t> </a:t>
            </a:r>
            <a:r>
              <a:rPr lang="en-US" sz="5900" dirty="0" err="1" smtClean="0">
                <a:solidFill>
                  <a:schemeClr val="bg1"/>
                </a:solidFill>
              </a:rPr>
              <a:t>lên</a:t>
            </a:r>
            <a:r>
              <a:rPr lang="en-US" sz="5900" dirty="0" smtClean="0">
                <a:solidFill>
                  <a:schemeClr val="bg1"/>
                </a:solidFill>
              </a:rPr>
              <a:t>, </a:t>
            </a:r>
            <a:r>
              <a:rPr lang="en-US" sz="5900" dirty="0" err="1" smtClean="0">
                <a:solidFill>
                  <a:schemeClr val="bg1"/>
                </a:solidFill>
              </a:rPr>
              <a:t>hãy</a:t>
            </a:r>
            <a:r>
              <a:rPr lang="en-US" sz="5900" dirty="0" smtClean="0">
                <a:solidFill>
                  <a:schemeClr val="bg1"/>
                </a:solidFill>
              </a:rPr>
              <a:t> </a:t>
            </a:r>
            <a:r>
              <a:rPr lang="en-US" sz="5900" dirty="0" err="1" smtClean="0">
                <a:solidFill>
                  <a:schemeClr val="bg1"/>
                </a:solidFill>
              </a:rPr>
              <a:t>vui</a:t>
            </a:r>
            <a:r>
              <a:rPr lang="en-US" sz="5900" dirty="0" smtClean="0">
                <a:solidFill>
                  <a:schemeClr val="bg1"/>
                </a:solidFill>
              </a:rPr>
              <a:t> </a:t>
            </a:r>
            <a:r>
              <a:rPr lang="en-US" sz="5900" dirty="0" err="1" smtClean="0">
                <a:solidFill>
                  <a:schemeClr val="bg1"/>
                </a:solidFill>
              </a:rPr>
              <a:t>lên</a:t>
            </a:r>
            <a:r>
              <a:rPr lang="en-US" sz="5900" dirty="0" smtClean="0">
                <a:solidFill>
                  <a:schemeClr val="bg1"/>
                </a:solidFill>
              </a:rPr>
              <a:t> </a:t>
            </a:r>
            <a:r>
              <a:rPr lang="en-US" sz="5900" dirty="0" err="1" smtClean="0">
                <a:solidFill>
                  <a:schemeClr val="bg1"/>
                </a:solidFill>
              </a:rPr>
              <a:t>Chúa</a:t>
            </a:r>
            <a:r>
              <a:rPr lang="en-US" sz="5900" dirty="0" smtClean="0">
                <a:solidFill>
                  <a:schemeClr val="bg1"/>
                </a:solidFill>
              </a:rPr>
              <a:t> </a:t>
            </a:r>
            <a:r>
              <a:rPr lang="en-US" sz="5900" dirty="0" err="1" smtClean="0">
                <a:solidFill>
                  <a:schemeClr val="bg1"/>
                </a:solidFill>
              </a:rPr>
              <a:t>đến</a:t>
            </a:r>
            <a:r>
              <a:rPr lang="en-US" sz="5900" dirty="0" smtClean="0">
                <a:solidFill>
                  <a:schemeClr val="bg1"/>
                </a:solidFill>
              </a:rPr>
              <a:t> </a:t>
            </a:r>
            <a:r>
              <a:rPr lang="en-US" sz="5900" dirty="0" err="1" smtClean="0">
                <a:solidFill>
                  <a:schemeClr val="bg1"/>
                </a:solidFill>
              </a:rPr>
              <a:t>đây</a:t>
            </a:r>
            <a:r>
              <a:rPr lang="en-US" sz="5900" dirty="0" smtClean="0">
                <a:solidFill>
                  <a:schemeClr val="bg1"/>
                </a:solidFill>
              </a:rPr>
              <a:t> </a:t>
            </a:r>
            <a:r>
              <a:rPr lang="en-US" sz="5900" dirty="0" err="1" smtClean="0">
                <a:solidFill>
                  <a:schemeClr val="bg1"/>
                </a:solidFill>
              </a:rPr>
              <a:t>cứu</a:t>
            </a:r>
            <a:r>
              <a:rPr lang="en-US" sz="5900" dirty="0" smtClean="0">
                <a:solidFill>
                  <a:schemeClr val="bg1"/>
                </a:solidFill>
              </a:rPr>
              <a:t> </a:t>
            </a:r>
            <a:r>
              <a:rPr lang="en-US" sz="5900" dirty="0" err="1" smtClean="0">
                <a:solidFill>
                  <a:schemeClr val="bg1"/>
                </a:solidFill>
              </a:rPr>
              <a:t>dân</a:t>
            </a:r>
            <a:r>
              <a:rPr lang="en-US" sz="5900" dirty="0" smtClean="0">
                <a:solidFill>
                  <a:schemeClr val="bg1"/>
                </a:solidFill>
              </a:rPr>
              <a:t> </a:t>
            </a:r>
            <a:r>
              <a:rPr lang="en-US" sz="5900" dirty="0" err="1" smtClean="0">
                <a:solidFill>
                  <a:schemeClr val="bg1"/>
                </a:solidFill>
              </a:rPr>
              <a:t>mọi</a:t>
            </a:r>
            <a:r>
              <a:rPr lang="en-US" sz="5900" dirty="0" smtClean="0">
                <a:solidFill>
                  <a:schemeClr val="bg1"/>
                </a:solidFill>
              </a:rPr>
              <a:t> </a:t>
            </a:r>
            <a:r>
              <a:rPr lang="en-US" sz="5900" dirty="0" err="1" smtClean="0">
                <a:solidFill>
                  <a:schemeClr val="bg1"/>
                </a:solidFill>
              </a:rPr>
              <a:t>nơi</a:t>
            </a:r>
            <a:r>
              <a:rPr lang="en-US" sz="5900" dirty="0" smtClean="0">
                <a:solidFill>
                  <a:schemeClr val="bg1"/>
                </a:solidFill>
              </a:rPr>
              <a:t> </a:t>
            </a:r>
            <a:r>
              <a:rPr lang="en-US" sz="5900" dirty="0" smtClean="0">
                <a:solidFill>
                  <a:srgbClr val="FFFF00"/>
                </a:solidFill>
              </a:rPr>
              <a:t>…</a:t>
            </a:r>
            <a:endParaRPr lang="en-US" sz="5900" dirty="0">
              <a:solidFill>
                <a:srgbClr val="FFFF00"/>
              </a:solidFill>
              <a:effectLst/>
            </a:endParaRPr>
          </a:p>
        </p:txBody>
      </p:sp>
    </p:spTree>
    <p:extLst>
      <p:ext uri="{BB962C8B-B14F-4D97-AF65-F5344CB8AC3E}">
        <p14:creationId xmlns:p14="http://schemas.microsoft.com/office/powerpoint/2010/main" val="1494004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900" dirty="0">
                <a:solidFill>
                  <a:srgbClr val="FFFF00"/>
                </a:solidFill>
              </a:rPr>
              <a:t>… </a:t>
            </a:r>
            <a:r>
              <a:rPr lang="en-US" sz="5900" dirty="0" err="1">
                <a:solidFill>
                  <a:schemeClr val="bg1"/>
                </a:solidFill>
              </a:rPr>
              <a:t>Nầy</a:t>
            </a:r>
            <a:r>
              <a:rPr lang="en-US" sz="5900" dirty="0">
                <a:solidFill>
                  <a:schemeClr val="bg1"/>
                </a:solidFill>
              </a:rPr>
              <a:t> </a:t>
            </a:r>
            <a:r>
              <a:rPr lang="en-US" sz="5900" dirty="0" err="1">
                <a:solidFill>
                  <a:schemeClr val="bg1"/>
                </a:solidFill>
              </a:rPr>
              <a:t>Chúa</a:t>
            </a:r>
            <a:r>
              <a:rPr lang="en-US" sz="5900" dirty="0">
                <a:solidFill>
                  <a:schemeClr val="bg1"/>
                </a:solidFill>
              </a:rPr>
              <a:t> </a:t>
            </a:r>
            <a:r>
              <a:rPr lang="en-US" sz="5900" dirty="0" err="1">
                <a:solidFill>
                  <a:schemeClr val="bg1"/>
                </a:solidFill>
              </a:rPr>
              <a:t>đến</a:t>
            </a:r>
            <a:r>
              <a:rPr lang="en-US" sz="5900" dirty="0">
                <a:solidFill>
                  <a:schemeClr val="bg1"/>
                </a:solidFill>
              </a:rPr>
              <a:t> </a:t>
            </a:r>
            <a:r>
              <a:rPr lang="en-US" sz="5900" dirty="0" err="1">
                <a:solidFill>
                  <a:schemeClr val="bg1"/>
                </a:solidFill>
              </a:rPr>
              <a:t>như</a:t>
            </a:r>
            <a:r>
              <a:rPr lang="en-US" sz="5900" dirty="0">
                <a:solidFill>
                  <a:schemeClr val="bg1"/>
                </a:solidFill>
              </a:rPr>
              <a:t> </a:t>
            </a:r>
            <a:r>
              <a:rPr lang="en-US" sz="5900" dirty="0" err="1">
                <a:solidFill>
                  <a:schemeClr val="bg1"/>
                </a:solidFill>
              </a:rPr>
              <a:t>hừng</a:t>
            </a:r>
            <a:r>
              <a:rPr lang="en-US" sz="5900" dirty="0">
                <a:solidFill>
                  <a:schemeClr val="bg1"/>
                </a:solidFill>
              </a:rPr>
              <a:t> </a:t>
            </a:r>
            <a:r>
              <a:rPr lang="en-US" sz="5900" dirty="0" err="1">
                <a:solidFill>
                  <a:schemeClr val="bg1"/>
                </a:solidFill>
              </a:rPr>
              <a:t>đông</a:t>
            </a:r>
            <a:r>
              <a:rPr lang="en-US" sz="5900" dirty="0">
                <a:solidFill>
                  <a:schemeClr val="bg1"/>
                </a:solidFill>
              </a:rPr>
              <a:t> </a:t>
            </a:r>
            <a:r>
              <a:rPr lang="en-US" sz="5900" dirty="0" err="1">
                <a:solidFill>
                  <a:schemeClr val="bg1"/>
                </a:solidFill>
              </a:rPr>
              <a:t>chiếu</a:t>
            </a:r>
            <a:r>
              <a:rPr lang="en-US" sz="5900" dirty="0">
                <a:solidFill>
                  <a:schemeClr val="bg1"/>
                </a:solidFill>
              </a:rPr>
              <a:t> </a:t>
            </a:r>
            <a:r>
              <a:rPr lang="en-US" sz="5900" dirty="0" err="1">
                <a:solidFill>
                  <a:schemeClr val="bg1"/>
                </a:solidFill>
              </a:rPr>
              <a:t>soi</a:t>
            </a:r>
            <a:r>
              <a:rPr lang="en-US" sz="5900" dirty="0">
                <a:solidFill>
                  <a:schemeClr val="bg1"/>
                </a:solidFill>
              </a:rPr>
              <a:t> </a:t>
            </a:r>
            <a:r>
              <a:rPr lang="en-US" sz="5900" dirty="0" err="1">
                <a:solidFill>
                  <a:schemeClr val="bg1"/>
                </a:solidFill>
              </a:rPr>
              <a:t>màn</a:t>
            </a:r>
            <a:r>
              <a:rPr lang="en-US" sz="5900" dirty="0">
                <a:solidFill>
                  <a:schemeClr val="bg1"/>
                </a:solidFill>
              </a:rPr>
              <a:t> </a:t>
            </a:r>
            <a:r>
              <a:rPr lang="en-US" sz="5900" dirty="0" err="1">
                <a:solidFill>
                  <a:schemeClr val="bg1"/>
                </a:solidFill>
              </a:rPr>
              <a:t>đêm</a:t>
            </a:r>
            <a:r>
              <a:rPr lang="en-US" sz="5900" dirty="0">
                <a:solidFill>
                  <a:schemeClr val="bg1"/>
                </a:solidFill>
              </a:rPr>
              <a:t>. </a:t>
            </a:r>
            <a:r>
              <a:rPr lang="en-US" sz="5900" dirty="0" err="1">
                <a:solidFill>
                  <a:schemeClr val="bg1"/>
                </a:solidFill>
              </a:rPr>
              <a:t>Hãy</a:t>
            </a:r>
            <a:r>
              <a:rPr lang="en-US" sz="5900" dirty="0">
                <a:solidFill>
                  <a:schemeClr val="bg1"/>
                </a:solidFill>
              </a:rPr>
              <a:t> </a:t>
            </a:r>
            <a:r>
              <a:rPr lang="en-US" sz="5900" dirty="0" err="1">
                <a:solidFill>
                  <a:schemeClr val="bg1"/>
                </a:solidFill>
              </a:rPr>
              <a:t>vui</a:t>
            </a:r>
            <a:r>
              <a:rPr lang="en-US" sz="5900" dirty="0">
                <a:solidFill>
                  <a:schemeClr val="bg1"/>
                </a:solidFill>
              </a:rPr>
              <a:t> </a:t>
            </a:r>
            <a:r>
              <a:rPr lang="en-US" sz="5900" dirty="0" err="1">
                <a:solidFill>
                  <a:schemeClr val="bg1"/>
                </a:solidFill>
              </a:rPr>
              <a:t>lên</a:t>
            </a:r>
            <a:r>
              <a:rPr lang="en-US" sz="5900" dirty="0">
                <a:solidFill>
                  <a:schemeClr val="bg1"/>
                </a:solidFill>
              </a:rPr>
              <a:t>, </a:t>
            </a:r>
            <a:r>
              <a:rPr lang="en-US" sz="5900" dirty="0" err="1">
                <a:solidFill>
                  <a:schemeClr val="bg1"/>
                </a:solidFill>
              </a:rPr>
              <a:t>hãy</a:t>
            </a:r>
            <a:r>
              <a:rPr lang="en-US" sz="5900" dirty="0">
                <a:solidFill>
                  <a:schemeClr val="bg1"/>
                </a:solidFill>
              </a:rPr>
              <a:t> </a:t>
            </a:r>
            <a:r>
              <a:rPr lang="en-US" sz="5900" dirty="0" err="1">
                <a:solidFill>
                  <a:schemeClr val="bg1"/>
                </a:solidFill>
              </a:rPr>
              <a:t>vui</a:t>
            </a:r>
            <a:r>
              <a:rPr lang="en-US" sz="5900" dirty="0">
                <a:solidFill>
                  <a:schemeClr val="bg1"/>
                </a:solidFill>
              </a:rPr>
              <a:t> </a:t>
            </a:r>
            <a:r>
              <a:rPr lang="en-US" sz="5900" dirty="0" err="1">
                <a:solidFill>
                  <a:schemeClr val="bg1"/>
                </a:solidFill>
              </a:rPr>
              <a:t>lên</a:t>
            </a:r>
            <a:r>
              <a:rPr lang="en-US" sz="5900" dirty="0">
                <a:solidFill>
                  <a:schemeClr val="bg1"/>
                </a:solidFill>
              </a:rPr>
              <a:t> </a:t>
            </a:r>
            <a:r>
              <a:rPr lang="en-US" sz="5900" dirty="0" err="1">
                <a:solidFill>
                  <a:schemeClr val="bg1"/>
                </a:solidFill>
              </a:rPr>
              <a:t>Chúa</a:t>
            </a:r>
            <a:r>
              <a:rPr lang="en-US" sz="5900" dirty="0">
                <a:solidFill>
                  <a:schemeClr val="bg1"/>
                </a:solidFill>
              </a:rPr>
              <a:t> </a:t>
            </a:r>
            <a:r>
              <a:rPr lang="en-US" sz="5900" dirty="0" err="1">
                <a:solidFill>
                  <a:schemeClr val="bg1"/>
                </a:solidFill>
              </a:rPr>
              <a:t>đến</a:t>
            </a:r>
            <a:r>
              <a:rPr lang="en-US" sz="5900" dirty="0">
                <a:solidFill>
                  <a:schemeClr val="bg1"/>
                </a:solidFill>
              </a:rPr>
              <a:t> </a:t>
            </a:r>
            <a:r>
              <a:rPr lang="en-US" sz="5900" dirty="0" err="1">
                <a:solidFill>
                  <a:schemeClr val="bg1"/>
                </a:solidFill>
              </a:rPr>
              <a:t>đây</a:t>
            </a:r>
            <a:r>
              <a:rPr lang="en-US" sz="5900" dirty="0">
                <a:solidFill>
                  <a:schemeClr val="bg1"/>
                </a:solidFill>
              </a:rPr>
              <a:t> </a:t>
            </a:r>
            <a:r>
              <a:rPr lang="en-US" sz="5900" dirty="0" err="1" smtClean="0">
                <a:solidFill>
                  <a:schemeClr val="bg1"/>
                </a:solidFill>
              </a:rPr>
              <a:t>cứu</a:t>
            </a:r>
            <a:r>
              <a:rPr lang="en-US" sz="5900" dirty="0" smtClean="0">
                <a:solidFill>
                  <a:schemeClr val="bg1"/>
                </a:solidFill>
              </a:rPr>
              <a:t> </a:t>
            </a:r>
            <a:r>
              <a:rPr lang="en-US" sz="5900" dirty="0" err="1">
                <a:solidFill>
                  <a:schemeClr val="bg1"/>
                </a:solidFill>
              </a:rPr>
              <a:t>dân</a:t>
            </a:r>
            <a:r>
              <a:rPr lang="en-US" sz="5900" dirty="0">
                <a:solidFill>
                  <a:schemeClr val="bg1"/>
                </a:solidFill>
              </a:rPr>
              <a:t> </a:t>
            </a:r>
            <a:r>
              <a:rPr lang="en-US" sz="5900" dirty="0" err="1">
                <a:solidFill>
                  <a:schemeClr val="bg1"/>
                </a:solidFill>
              </a:rPr>
              <a:t>mọi</a:t>
            </a:r>
            <a:r>
              <a:rPr lang="en-US" sz="5900" dirty="0">
                <a:solidFill>
                  <a:schemeClr val="bg1"/>
                </a:solidFill>
              </a:rPr>
              <a:t> </a:t>
            </a:r>
            <a:r>
              <a:rPr lang="en-US" sz="5900" dirty="0" err="1" smtClean="0">
                <a:solidFill>
                  <a:schemeClr val="bg1"/>
                </a:solidFill>
              </a:rPr>
              <a:t>thời</a:t>
            </a:r>
            <a:r>
              <a:rPr lang="en-US" sz="5900" dirty="0" smtClean="0">
                <a:solidFill>
                  <a:schemeClr val="bg1"/>
                </a:solidFill>
              </a:rPr>
              <a:t>. </a:t>
            </a:r>
            <a:endParaRPr lang="en-US" sz="5900" dirty="0">
              <a:solidFill>
                <a:schemeClr val="bg1"/>
              </a:solidFill>
              <a:effectLst/>
            </a:endParaRPr>
          </a:p>
        </p:txBody>
      </p:sp>
    </p:spTree>
    <p:extLst>
      <p:ext uri="{BB962C8B-B14F-4D97-AF65-F5344CB8AC3E}">
        <p14:creationId xmlns:p14="http://schemas.microsoft.com/office/powerpoint/2010/main" val="15261440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600" u="sng" dirty="0" smtClean="0">
                <a:solidFill>
                  <a:srgbClr val="FFFF00"/>
                </a:solidFill>
              </a:rPr>
              <a:t>T</a:t>
            </a:r>
            <a:r>
              <a:rPr lang="en-US" sz="6600" u="sng" dirty="0" smtClean="0">
                <a:solidFill>
                  <a:srgbClr val="FFFF00"/>
                </a:solidFill>
                <a:effectLst/>
              </a:rPr>
              <a:t>k2:</a:t>
            </a:r>
            <a:r>
              <a:rPr lang="en-US" sz="6600" dirty="0" smtClean="0">
                <a:solidFill>
                  <a:schemeClr val="bg1"/>
                </a:solidFill>
                <a:effectLst/>
              </a:rPr>
              <a:t> </a:t>
            </a:r>
            <a:r>
              <a:rPr lang="en-US" sz="6600" dirty="0" err="1" smtClean="0">
                <a:solidFill>
                  <a:schemeClr val="bg1"/>
                </a:solidFill>
              </a:rPr>
              <a:t>Hãy</a:t>
            </a:r>
            <a:r>
              <a:rPr lang="en-US" sz="6600" dirty="0" smtClean="0">
                <a:solidFill>
                  <a:schemeClr val="bg1"/>
                </a:solidFill>
              </a:rPr>
              <a:t> </a:t>
            </a:r>
            <a:r>
              <a:rPr lang="en-US" sz="6600" dirty="0" err="1" smtClean="0">
                <a:solidFill>
                  <a:schemeClr val="bg1"/>
                </a:solidFill>
              </a:rPr>
              <a:t>về</a:t>
            </a:r>
            <a:r>
              <a:rPr lang="en-US" sz="6600" dirty="0" smtClean="0">
                <a:solidFill>
                  <a:schemeClr val="bg1"/>
                </a:solidFill>
              </a:rPr>
              <a:t> </a:t>
            </a:r>
            <a:r>
              <a:rPr lang="en-US" sz="6600" dirty="0" err="1" smtClean="0">
                <a:solidFill>
                  <a:schemeClr val="bg1"/>
                </a:solidFill>
              </a:rPr>
              <a:t>đây</a:t>
            </a:r>
            <a:r>
              <a:rPr lang="en-US" sz="6600" dirty="0" smtClean="0">
                <a:solidFill>
                  <a:schemeClr val="bg1"/>
                </a:solidFill>
              </a:rPr>
              <a:t> </a:t>
            </a:r>
            <a:r>
              <a:rPr lang="en-US" sz="6600" dirty="0" err="1" smtClean="0">
                <a:solidFill>
                  <a:schemeClr val="bg1"/>
                </a:solidFill>
              </a:rPr>
              <a:t>hãy</a:t>
            </a:r>
            <a:r>
              <a:rPr lang="en-US" sz="6600" dirty="0" smtClean="0">
                <a:solidFill>
                  <a:schemeClr val="bg1"/>
                </a:solidFill>
              </a:rPr>
              <a:t> </a:t>
            </a:r>
            <a:r>
              <a:rPr lang="en-US" sz="6600" dirty="0" err="1" smtClean="0">
                <a:solidFill>
                  <a:schemeClr val="bg1"/>
                </a:solidFill>
              </a:rPr>
              <a:t>đổi</a:t>
            </a:r>
            <a:r>
              <a:rPr lang="en-US" sz="6600" dirty="0" smtClean="0">
                <a:solidFill>
                  <a:schemeClr val="bg1"/>
                </a:solidFill>
              </a:rPr>
              <a:t> </a:t>
            </a:r>
            <a:r>
              <a:rPr lang="en-US" sz="6600" dirty="0" err="1" smtClean="0">
                <a:solidFill>
                  <a:schemeClr val="bg1"/>
                </a:solidFill>
              </a:rPr>
              <a:t>đời</a:t>
            </a:r>
            <a:r>
              <a:rPr lang="en-US" sz="6600" dirty="0" smtClean="0">
                <a:solidFill>
                  <a:schemeClr val="bg1"/>
                </a:solidFill>
              </a:rPr>
              <a:t>, </a:t>
            </a:r>
            <a:r>
              <a:rPr lang="en-US" sz="6600" dirty="0" err="1" smtClean="0">
                <a:solidFill>
                  <a:schemeClr val="bg1"/>
                </a:solidFill>
              </a:rPr>
              <a:t>hãy</a:t>
            </a:r>
            <a:r>
              <a:rPr lang="en-US" sz="6600" dirty="0" smtClean="0">
                <a:solidFill>
                  <a:schemeClr val="bg1"/>
                </a:solidFill>
              </a:rPr>
              <a:t> </a:t>
            </a:r>
            <a:r>
              <a:rPr lang="en-US" sz="6600" dirty="0" err="1" smtClean="0">
                <a:solidFill>
                  <a:schemeClr val="bg1"/>
                </a:solidFill>
              </a:rPr>
              <a:t>đổi</a:t>
            </a:r>
            <a:r>
              <a:rPr lang="en-US" sz="6600" dirty="0" smtClean="0">
                <a:solidFill>
                  <a:schemeClr val="bg1"/>
                </a:solidFill>
              </a:rPr>
              <a:t> </a:t>
            </a:r>
            <a:r>
              <a:rPr lang="en-US" sz="6600" dirty="0" err="1" smtClean="0">
                <a:solidFill>
                  <a:schemeClr val="bg1"/>
                </a:solidFill>
              </a:rPr>
              <a:t>đời</a:t>
            </a:r>
            <a:r>
              <a:rPr lang="en-US" sz="6600" dirty="0" smtClean="0">
                <a:solidFill>
                  <a:schemeClr val="bg1"/>
                </a:solidFill>
              </a:rPr>
              <a:t>, </a:t>
            </a:r>
            <a:r>
              <a:rPr lang="en-US" sz="6600" dirty="0" err="1" smtClean="0">
                <a:solidFill>
                  <a:schemeClr val="bg1"/>
                </a:solidFill>
              </a:rPr>
              <a:t>Lời</a:t>
            </a:r>
            <a:r>
              <a:rPr lang="en-US" sz="6600" dirty="0" smtClean="0">
                <a:solidFill>
                  <a:schemeClr val="bg1"/>
                </a:solidFill>
              </a:rPr>
              <a:t> </a:t>
            </a:r>
            <a:r>
              <a:rPr lang="en-US" sz="6600" dirty="0" err="1" smtClean="0">
                <a:solidFill>
                  <a:schemeClr val="bg1"/>
                </a:solidFill>
              </a:rPr>
              <a:t>của</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a:t>
            </a:r>
            <a:r>
              <a:rPr lang="en-US" sz="6600" dirty="0" err="1" smtClean="0">
                <a:solidFill>
                  <a:schemeClr val="bg1"/>
                </a:solidFill>
              </a:rPr>
              <a:t>hãy</a:t>
            </a:r>
            <a:r>
              <a:rPr lang="en-US" sz="6600" dirty="0" smtClean="0">
                <a:solidFill>
                  <a:schemeClr val="bg1"/>
                </a:solidFill>
              </a:rPr>
              <a:t> </a:t>
            </a:r>
            <a:r>
              <a:rPr lang="en-US" sz="6600" dirty="0" err="1" smtClean="0">
                <a:solidFill>
                  <a:schemeClr val="bg1"/>
                </a:solidFill>
              </a:rPr>
              <a:t>thật</a:t>
            </a:r>
            <a:r>
              <a:rPr lang="en-US" sz="6600" dirty="0" smtClean="0">
                <a:solidFill>
                  <a:schemeClr val="bg1"/>
                </a:solidFill>
              </a:rPr>
              <a:t> </a:t>
            </a:r>
            <a:r>
              <a:rPr lang="en-US" sz="6600" dirty="0" err="1" smtClean="0">
                <a:solidFill>
                  <a:schemeClr val="bg1"/>
                </a:solidFill>
              </a:rPr>
              <a:t>lòng</a:t>
            </a:r>
            <a:r>
              <a:rPr lang="en-US" sz="6600" dirty="0" smtClean="0">
                <a:solidFill>
                  <a:schemeClr val="bg1"/>
                </a:solidFill>
              </a:rPr>
              <a:t>, </a:t>
            </a:r>
            <a:r>
              <a:rPr lang="en-US" sz="6600" dirty="0" err="1" smtClean="0">
                <a:solidFill>
                  <a:schemeClr val="bg1"/>
                </a:solidFill>
              </a:rPr>
              <a:t>thật</a:t>
            </a:r>
            <a:r>
              <a:rPr lang="en-US" sz="6600" dirty="0" smtClean="0">
                <a:solidFill>
                  <a:schemeClr val="bg1"/>
                </a:solidFill>
              </a:rPr>
              <a:t> </a:t>
            </a:r>
            <a:r>
              <a:rPr lang="en-US" sz="6600" dirty="0" err="1" smtClean="0">
                <a:solidFill>
                  <a:schemeClr val="bg1"/>
                </a:solidFill>
              </a:rPr>
              <a:t>lòng</a:t>
            </a:r>
            <a:r>
              <a:rPr lang="en-US" sz="6600" dirty="0" smtClean="0">
                <a:solidFill>
                  <a:schemeClr val="bg1"/>
                </a:solidFill>
              </a:rPr>
              <a:t> </a:t>
            </a:r>
            <a:r>
              <a:rPr lang="en-US" sz="6600" dirty="0" err="1" smtClean="0">
                <a:solidFill>
                  <a:schemeClr val="bg1"/>
                </a:solidFill>
              </a:rPr>
              <a:t>lắng</a:t>
            </a:r>
            <a:r>
              <a:rPr lang="en-US" sz="6600" dirty="0" smtClean="0">
                <a:solidFill>
                  <a:schemeClr val="bg1"/>
                </a:solidFill>
              </a:rPr>
              <a:t> </a:t>
            </a:r>
            <a:r>
              <a:rPr lang="en-US" sz="6600" dirty="0" err="1" smtClean="0">
                <a:solidFill>
                  <a:schemeClr val="bg1"/>
                </a:solidFill>
              </a:rPr>
              <a:t>nghe</a:t>
            </a:r>
            <a:r>
              <a:rPr lang="en-US" sz="6600" dirty="0" smtClean="0">
                <a:solidFill>
                  <a:schemeClr val="bg1"/>
                </a:solidFill>
              </a:rPr>
              <a:t> </a:t>
            </a:r>
            <a:r>
              <a:rPr lang="en-US" sz="6600" dirty="0" smtClean="0">
                <a:solidFill>
                  <a:srgbClr val="FFFF00"/>
                </a:solidFill>
              </a:rPr>
              <a:t>…</a:t>
            </a:r>
            <a:endParaRPr lang="en-US" sz="6600" dirty="0">
              <a:solidFill>
                <a:srgbClr val="FFFF00"/>
              </a:solidFill>
              <a:effectLst/>
            </a:endParaRPr>
          </a:p>
        </p:txBody>
      </p:sp>
    </p:spTree>
    <p:extLst>
      <p:ext uri="{BB962C8B-B14F-4D97-AF65-F5344CB8AC3E}">
        <p14:creationId xmlns:p14="http://schemas.microsoft.com/office/powerpoint/2010/main" val="4115658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3653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600" dirty="0">
                <a:solidFill>
                  <a:srgbClr val="FFFF00"/>
                </a:solidFill>
              </a:rPr>
              <a:t>… </a:t>
            </a:r>
            <a:r>
              <a:rPr lang="en-US" sz="6600" dirty="0" err="1" smtClean="0">
                <a:solidFill>
                  <a:schemeClr val="bg1"/>
                </a:solidFill>
              </a:rPr>
              <a:t>Vững</a:t>
            </a:r>
            <a:r>
              <a:rPr lang="en-US" sz="6600" dirty="0" smtClean="0">
                <a:solidFill>
                  <a:schemeClr val="bg1"/>
                </a:solidFill>
              </a:rPr>
              <a:t> </a:t>
            </a:r>
            <a:r>
              <a:rPr lang="en-US" sz="6600" dirty="0" err="1" smtClean="0">
                <a:solidFill>
                  <a:schemeClr val="bg1"/>
                </a:solidFill>
              </a:rPr>
              <a:t>niềm</a:t>
            </a:r>
            <a:r>
              <a:rPr lang="en-US" sz="6600" dirty="0" smtClean="0">
                <a:solidFill>
                  <a:schemeClr val="bg1"/>
                </a:solidFill>
              </a:rPr>
              <a:t> tin </a:t>
            </a:r>
            <a:r>
              <a:rPr lang="en-US" sz="6600" dirty="0" err="1" smtClean="0">
                <a:solidFill>
                  <a:schemeClr val="bg1"/>
                </a:solidFill>
              </a:rPr>
              <a:t>sống</a:t>
            </a:r>
            <a:r>
              <a:rPr lang="en-US" sz="6600" dirty="0" smtClean="0">
                <a:solidFill>
                  <a:schemeClr val="bg1"/>
                </a:solidFill>
              </a:rPr>
              <a:t> </a:t>
            </a:r>
            <a:r>
              <a:rPr lang="en-US" sz="6600" dirty="0" err="1" smtClean="0">
                <a:solidFill>
                  <a:schemeClr val="bg1"/>
                </a:solidFill>
              </a:rPr>
              <a:t>ngay</a:t>
            </a:r>
            <a:r>
              <a:rPr lang="en-US" sz="6600" dirty="0" smtClean="0">
                <a:solidFill>
                  <a:schemeClr val="bg1"/>
                </a:solidFill>
              </a:rPr>
              <a:t> </a:t>
            </a:r>
            <a:r>
              <a:rPr lang="en-US" sz="6600" dirty="0" err="1" smtClean="0">
                <a:solidFill>
                  <a:schemeClr val="bg1"/>
                </a:solidFill>
              </a:rPr>
              <a:t>lành</a:t>
            </a:r>
            <a:r>
              <a:rPr lang="en-US" sz="6600" dirty="0" smtClean="0">
                <a:solidFill>
                  <a:schemeClr val="bg1"/>
                </a:solidFill>
              </a:rPr>
              <a:t>, </a:t>
            </a:r>
            <a:r>
              <a:rPr lang="en-US" sz="6600" dirty="0" err="1" smtClean="0">
                <a:solidFill>
                  <a:schemeClr val="bg1"/>
                </a:solidFill>
              </a:rPr>
              <a:t>sống</a:t>
            </a:r>
            <a:r>
              <a:rPr lang="en-US" sz="6600" dirty="0" smtClean="0">
                <a:solidFill>
                  <a:schemeClr val="bg1"/>
                </a:solidFill>
              </a:rPr>
              <a:t> </a:t>
            </a:r>
            <a:r>
              <a:rPr lang="en-US" sz="6600" dirty="0" err="1" smtClean="0">
                <a:solidFill>
                  <a:schemeClr val="bg1"/>
                </a:solidFill>
              </a:rPr>
              <a:t>ngay</a:t>
            </a:r>
            <a:r>
              <a:rPr lang="en-US" sz="6600" dirty="0" smtClean="0">
                <a:solidFill>
                  <a:schemeClr val="bg1"/>
                </a:solidFill>
              </a:rPr>
              <a:t> </a:t>
            </a:r>
            <a:r>
              <a:rPr lang="en-US" sz="6600" dirty="0" err="1" smtClean="0">
                <a:solidFill>
                  <a:schemeClr val="bg1"/>
                </a:solidFill>
              </a:rPr>
              <a:t>lành</a:t>
            </a:r>
            <a:r>
              <a:rPr lang="en-US" sz="6600" dirty="0" smtClean="0">
                <a:solidFill>
                  <a:schemeClr val="bg1"/>
                </a:solidFill>
              </a:rPr>
              <a:t>. </a:t>
            </a:r>
            <a:r>
              <a:rPr lang="en-US" sz="6600" dirty="0" err="1" smtClean="0">
                <a:solidFill>
                  <a:schemeClr val="bg1"/>
                </a:solidFill>
              </a:rPr>
              <a:t>Đời</a:t>
            </a:r>
            <a:r>
              <a:rPr lang="en-US" sz="6600" dirty="0" smtClean="0">
                <a:solidFill>
                  <a:schemeClr val="bg1"/>
                </a:solidFill>
              </a:rPr>
              <a:t> </a:t>
            </a:r>
            <a:r>
              <a:rPr lang="en-US" sz="6600" dirty="0" err="1" smtClean="0">
                <a:solidFill>
                  <a:schemeClr val="bg1"/>
                </a:solidFill>
              </a:rPr>
              <a:t>sáng</a:t>
            </a:r>
            <a:r>
              <a:rPr lang="en-US" sz="6600" dirty="0" smtClean="0">
                <a:solidFill>
                  <a:schemeClr val="bg1"/>
                </a:solidFill>
              </a:rPr>
              <a:t> </a:t>
            </a:r>
            <a:r>
              <a:rPr lang="en-US" sz="6600" dirty="0" err="1" smtClean="0">
                <a:solidFill>
                  <a:schemeClr val="bg1"/>
                </a:solidFill>
              </a:rPr>
              <a:t>tươi</a:t>
            </a:r>
            <a:r>
              <a:rPr lang="en-US" sz="6600" dirty="0" smtClean="0">
                <a:solidFill>
                  <a:schemeClr val="bg1"/>
                </a:solidFill>
              </a:rPr>
              <a:t> </a:t>
            </a:r>
            <a:r>
              <a:rPr lang="en-US" sz="6600" dirty="0" err="1" smtClean="0">
                <a:solidFill>
                  <a:schemeClr val="bg1"/>
                </a:solidFill>
              </a:rPr>
              <a:t>ngày</a:t>
            </a:r>
            <a:r>
              <a:rPr lang="en-US" sz="6600" dirty="0" smtClean="0">
                <a:solidFill>
                  <a:schemeClr val="bg1"/>
                </a:solidFill>
              </a:rPr>
              <a:t> </a:t>
            </a:r>
            <a:r>
              <a:rPr lang="en-US" sz="6600" dirty="0" err="1" smtClean="0">
                <a:solidFill>
                  <a:schemeClr val="bg1"/>
                </a:solidFill>
              </a:rPr>
              <a:t>sẽ</a:t>
            </a:r>
            <a:r>
              <a:rPr lang="en-US" sz="6600" dirty="0" smtClean="0">
                <a:solidFill>
                  <a:schemeClr val="bg1"/>
                </a:solidFill>
              </a:rPr>
              <a:t> </a:t>
            </a:r>
            <a:r>
              <a:rPr lang="en-US" sz="6600" dirty="0" err="1" smtClean="0">
                <a:solidFill>
                  <a:schemeClr val="bg1"/>
                </a:solidFill>
              </a:rPr>
              <a:t>tới</a:t>
            </a:r>
            <a:r>
              <a:rPr lang="en-US" sz="6600" dirty="0" smtClean="0">
                <a:solidFill>
                  <a:schemeClr val="bg1"/>
                </a:solidFill>
              </a:rPr>
              <a:t> </a:t>
            </a:r>
            <a:r>
              <a:rPr lang="en-US" sz="6600" dirty="0" err="1" smtClean="0">
                <a:solidFill>
                  <a:schemeClr val="bg1"/>
                </a:solidFill>
              </a:rPr>
              <a:t>sống</a:t>
            </a:r>
            <a:r>
              <a:rPr lang="en-US" sz="6600" dirty="0" smtClean="0">
                <a:solidFill>
                  <a:schemeClr val="bg1"/>
                </a:solidFill>
              </a:rPr>
              <a:t> </a:t>
            </a:r>
            <a:r>
              <a:rPr lang="en-US" sz="6600" dirty="0" err="1" smtClean="0">
                <a:solidFill>
                  <a:schemeClr val="bg1"/>
                </a:solidFill>
              </a:rPr>
              <a:t>muôn</a:t>
            </a:r>
            <a:r>
              <a:rPr lang="en-US" sz="6600" dirty="0" smtClean="0">
                <a:solidFill>
                  <a:schemeClr val="bg1"/>
                </a:solidFill>
              </a:rPr>
              <a:t> </a:t>
            </a:r>
            <a:r>
              <a:rPr lang="en-US" sz="6600" dirty="0" err="1" smtClean="0">
                <a:solidFill>
                  <a:schemeClr val="bg1"/>
                </a:solidFill>
              </a:rPr>
              <a:t>đời</a:t>
            </a:r>
            <a:r>
              <a:rPr lang="en-US" sz="6600" dirty="0" smtClean="0">
                <a:solidFill>
                  <a:schemeClr val="bg1"/>
                </a:solidFill>
              </a:rPr>
              <a:t>.</a:t>
            </a:r>
            <a:endParaRPr lang="en-US" sz="6600" dirty="0">
              <a:solidFill>
                <a:schemeClr val="bg1"/>
              </a:solidFill>
              <a:effectLst/>
            </a:endParaRPr>
          </a:p>
        </p:txBody>
      </p:sp>
    </p:spTree>
    <p:extLst>
      <p:ext uri="{BB962C8B-B14F-4D97-AF65-F5344CB8AC3E}">
        <p14:creationId xmlns:p14="http://schemas.microsoft.com/office/powerpoint/2010/main" val="35931475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900" u="sng" dirty="0" err="1" smtClean="0">
                <a:solidFill>
                  <a:srgbClr val="FFFF00"/>
                </a:solidFill>
              </a:rPr>
              <a:t>Đk</a:t>
            </a:r>
            <a:r>
              <a:rPr lang="en-US" sz="5900" u="sng" dirty="0" smtClean="0">
                <a:solidFill>
                  <a:srgbClr val="FFFF00"/>
                </a:solidFill>
                <a:effectLst/>
              </a:rPr>
              <a:t>:</a:t>
            </a:r>
            <a:r>
              <a:rPr lang="en-US" sz="5900" dirty="0" smtClean="0">
                <a:solidFill>
                  <a:schemeClr val="bg1"/>
                </a:solidFill>
                <a:effectLst/>
              </a:rPr>
              <a:t> </a:t>
            </a:r>
            <a:r>
              <a:rPr lang="en-US" sz="5900" dirty="0" err="1" smtClean="0">
                <a:solidFill>
                  <a:schemeClr val="bg1"/>
                </a:solidFill>
              </a:rPr>
              <a:t>Nầy</a:t>
            </a:r>
            <a:r>
              <a:rPr lang="en-US" sz="5900" dirty="0" smtClean="0">
                <a:solidFill>
                  <a:schemeClr val="bg1"/>
                </a:solidFill>
              </a:rPr>
              <a:t> </a:t>
            </a:r>
            <a:r>
              <a:rPr lang="en-US" sz="5900" dirty="0" err="1" smtClean="0">
                <a:solidFill>
                  <a:schemeClr val="bg1"/>
                </a:solidFill>
              </a:rPr>
              <a:t>Chúa</a:t>
            </a:r>
            <a:r>
              <a:rPr lang="en-US" sz="5900" dirty="0" smtClean="0">
                <a:solidFill>
                  <a:schemeClr val="bg1"/>
                </a:solidFill>
              </a:rPr>
              <a:t> </a:t>
            </a:r>
            <a:r>
              <a:rPr lang="en-US" sz="5900" dirty="0" err="1" smtClean="0">
                <a:solidFill>
                  <a:schemeClr val="bg1"/>
                </a:solidFill>
              </a:rPr>
              <a:t>đến</a:t>
            </a:r>
            <a:r>
              <a:rPr lang="en-US" sz="5900" dirty="0" smtClean="0">
                <a:solidFill>
                  <a:schemeClr val="bg1"/>
                </a:solidFill>
              </a:rPr>
              <a:t> </a:t>
            </a:r>
            <a:r>
              <a:rPr lang="en-US" sz="5900" dirty="0" err="1" smtClean="0">
                <a:solidFill>
                  <a:schemeClr val="bg1"/>
                </a:solidFill>
              </a:rPr>
              <a:t>như</a:t>
            </a:r>
            <a:r>
              <a:rPr lang="en-US" sz="5900" dirty="0" smtClean="0">
                <a:solidFill>
                  <a:schemeClr val="bg1"/>
                </a:solidFill>
              </a:rPr>
              <a:t> </a:t>
            </a:r>
            <a:r>
              <a:rPr lang="en-US" sz="5900" dirty="0" err="1" smtClean="0">
                <a:solidFill>
                  <a:schemeClr val="bg1"/>
                </a:solidFill>
              </a:rPr>
              <a:t>hừng</a:t>
            </a:r>
            <a:r>
              <a:rPr lang="en-US" sz="5900" dirty="0" smtClean="0">
                <a:solidFill>
                  <a:schemeClr val="bg1"/>
                </a:solidFill>
              </a:rPr>
              <a:t> </a:t>
            </a:r>
            <a:r>
              <a:rPr lang="en-US" sz="5900" dirty="0" err="1" smtClean="0">
                <a:solidFill>
                  <a:schemeClr val="bg1"/>
                </a:solidFill>
              </a:rPr>
              <a:t>đông</a:t>
            </a:r>
            <a:r>
              <a:rPr lang="en-US" sz="5900" dirty="0" smtClean="0">
                <a:solidFill>
                  <a:schemeClr val="bg1"/>
                </a:solidFill>
              </a:rPr>
              <a:t> </a:t>
            </a:r>
            <a:r>
              <a:rPr lang="en-US" sz="5900" dirty="0" err="1" smtClean="0">
                <a:solidFill>
                  <a:schemeClr val="bg1"/>
                </a:solidFill>
              </a:rPr>
              <a:t>chiếu</a:t>
            </a:r>
            <a:r>
              <a:rPr lang="en-US" sz="5900" dirty="0" smtClean="0">
                <a:solidFill>
                  <a:schemeClr val="bg1"/>
                </a:solidFill>
              </a:rPr>
              <a:t> </a:t>
            </a:r>
            <a:r>
              <a:rPr lang="en-US" sz="5900" dirty="0" err="1" smtClean="0">
                <a:solidFill>
                  <a:schemeClr val="bg1"/>
                </a:solidFill>
              </a:rPr>
              <a:t>soi</a:t>
            </a:r>
            <a:r>
              <a:rPr lang="en-US" sz="5900" dirty="0" smtClean="0">
                <a:solidFill>
                  <a:schemeClr val="bg1"/>
                </a:solidFill>
              </a:rPr>
              <a:t> </a:t>
            </a:r>
            <a:r>
              <a:rPr lang="en-US" sz="5900" dirty="0" err="1" smtClean="0">
                <a:solidFill>
                  <a:schemeClr val="bg1"/>
                </a:solidFill>
              </a:rPr>
              <a:t>màn</a:t>
            </a:r>
            <a:r>
              <a:rPr lang="en-US" sz="5900" dirty="0" smtClean="0">
                <a:solidFill>
                  <a:schemeClr val="bg1"/>
                </a:solidFill>
              </a:rPr>
              <a:t> </a:t>
            </a:r>
            <a:r>
              <a:rPr lang="en-US" sz="5900" dirty="0" err="1" smtClean="0">
                <a:solidFill>
                  <a:schemeClr val="bg1"/>
                </a:solidFill>
              </a:rPr>
              <a:t>đêm</a:t>
            </a:r>
            <a:r>
              <a:rPr lang="en-US" sz="5900" dirty="0" smtClean="0">
                <a:solidFill>
                  <a:schemeClr val="bg1"/>
                </a:solidFill>
              </a:rPr>
              <a:t>. </a:t>
            </a:r>
            <a:r>
              <a:rPr lang="en-US" sz="5900" dirty="0" err="1" smtClean="0">
                <a:solidFill>
                  <a:schemeClr val="bg1"/>
                </a:solidFill>
              </a:rPr>
              <a:t>Hãy</a:t>
            </a:r>
            <a:r>
              <a:rPr lang="en-US" sz="5900" dirty="0" smtClean="0">
                <a:solidFill>
                  <a:schemeClr val="bg1"/>
                </a:solidFill>
              </a:rPr>
              <a:t> </a:t>
            </a:r>
            <a:r>
              <a:rPr lang="en-US" sz="5900" dirty="0" err="1" smtClean="0">
                <a:solidFill>
                  <a:schemeClr val="bg1"/>
                </a:solidFill>
              </a:rPr>
              <a:t>vui</a:t>
            </a:r>
            <a:r>
              <a:rPr lang="en-US" sz="5900" dirty="0" smtClean="0">
                <a:solidFill>
                  <a:schemeClr val="bg1"/>
                </a:solidFill>
              </a:rPr>
              <a:t> </a:t>
            </a:r>
            <a:r>
              <a:rPr lang="en-US" sz="5900" dirty="0" err="1" smtClean="0">
                <a:solidFill>
                  <a:schemeClr val="bg1"/>
                </a:solidFill>
              </a:rPr>
              <a:t>lên</a:t>
            </a:r>
            <a:r>
              <a:rPr lang="en-US" sz="5900" dirty="0" smtClean="0">
                <a:solidFill>
                  <a:schemeClr val="bg1"/>
                </a:solidFill>
              </a:rPr>
              <a:t>, </a:t>
            </a:r>
            <a:r>
              <a:rPr lang="en-US" sz="5900" dirty="0" err="1" smtClean="0">
                <a:solidFill>
                  <a:schemeClr val="bg1"/>
                </a:solidFill>
              </a:rPr>
              <a:t>hãy</a:t>
            </a:r>
            <a:r>
              <a:rPr lang="en-US" sz="5900" dirty="0" smtClean="0">
                <a:solidFill>
                  <a:schemeClr val="bg1"/>
                </a:solidFill>
              </a:rPr>
              <a:t> </a:t>
            </a:r>
            <a:r>
              <a:rPr lang="en-US" sz="5900" dirty="0" err="1" smtClean="0">
                <a:solidFill>
                  <a:schemeClr val="bg1"/>
                </a:solidFill>
              </a:rPr>
              <a:t>vui</a:t>
            </a:r>
            <a:r>
              <a:rPr lang="en-US" sz="5900" dirty="0" smtClean="0">
                <a:solidFill>
                  <a:schemeClr val="bg1"/>
                </a:solidFill>
              </a:rPr>
              <a:t> </a:t>
            </a:r>
            <a:r>
              <a:rPr lang="en-US" sz="5900" dirty="0" err="1" smtClean="0">
                <a:solidFill>
                  <a:schemeClr val="bg1"/>
                </a:solidFill>
              </a:rPr>
              <a:t>lên</a:t>
            </a:r>
            <a:r>
              <a:rPr lang="en-US" sz="5900" dirty="0" smtClean="0">
                <a:solidFill>
                  <a:schemeClr val="bg1"/>
                </a:solidFill>
              </a:rPr>
              <a:t> </a:t>
            </a:r>
            <a:r>
              <a:rPr lang="en-US" sz="5900" dirty="0" err="1" smtClean="0">
                <a:solidFill>
                  <a:schemeClr val="bg1"/>
                </a:solidFill>
              </a:rPr>
              <a:t>Chúa</a:t>
            </a:r>
            <a:r>
              <a:rPr lang="en-US" sz="5900" dirty="0" smtClean="0">
                <a:solidFill>
                  <a:schemeClr val="bg1"/>
                </a:solidFill>
              </a:rPr>
              <a:t> </a:t>
            </a:r>
            <a:r>
              <a:rPr lang="en-US" sz="5900" dirty="0" err="1" smtClean="0">
                <a:solidFill>
                  <a:schemeClr val="bg1"/>
                </a:solidFill>
              </a:rPr>
              <a:t>đến</a:t>
            </a:r>
            <a:r>
              <a:rPr lang="en-US" sz="5900" dirty="0" smtClean="0">
                <a:solidFill>
                  <a:schemeClr val="bg1"/>
                </a:solidFill>
              </a:rPr>
              <a:t> </a:t>
            </a:r>
            <a:r>
              <a:rPr lang="en-US" sz="5900" dirty="0" err="1" smtClean="0">
                <a:solidFill>
                  <a:schemeClr val="bg1"/>
                </a:solidFill>
              </a:rPr>
              <a:t>đây</a:t>
            </a:r>
            <a:r>
              <a:rPr lang="en-US" sz="5900" dirty="0" smtClean="0">
                <a:solidFill>
                  <a:schemeClr val="bg1"/>
                </a:solidFill>
              </a:rPr>
              <a:t> </a:t>
            </a:r>
            <a:r>
              <a:rPr lang="en-US" sz="5900" dirty="0" err="1" smtClean="0">
                <a:solidFill>
                  <a:schemeClr val="bg1"/>
                </a:solidFill>
              </a:rPr>
              <a:t>cứu</a:t>
            </a:r>
            <a:r>
              <a:rPr lang="en-US" sz="5900" dirty="0" smtClean="0">
                <a:solidFill>
                  <a:schemeClr val="bg1"/>
                </a:solidFill>
              </a:rPr>
              <a:t> </a:t>
            </a:r>
            <a:r>
              <a:rPr lang="en-US" sz="5900" dirty="0" err="1" smtClean="0">
                <a:solidFill>
                  <a:schemeClr val="bg1"/>
                </a:solidFill>
              </a:rPr>
              <a:t>dân</a:t>
            </a:r>
            <a:r>
              <a:rPr lang="en-US" sz="5900" dirty="0" smtClean="0">
                <a:solidFill>
                  <a:schemeClr val="bg1"/>
                </a:solidFill>
              </a:rPr>
              <a:t> </a:t>
            </a:r>
            <a:r>
              <a:rPr lang="en-US" sz="5900" dirty="0" err="1" smtClean="0">
                <a:solidFill>
                  <a:schemeClr val="bg1"/>
                </a:solidFill>
              </a:rPr>
              <a:t>mọi</a:t>
            </a:r>
            <a:r>
              <a:rPr lang="en-US" sz="5900" dirty="0" smtClean="0">
                <a:solidFill>
                  <a:schemeClr val="bg1"/>
                </a:solidFill>
              </a:rPr>
              <a:t> </a:t>
            </a:r>
            <a:r>
              <a:rPr lang="en-US" sz="5900" dirty="0" err="1" smtClean="0">
                <a:solidFill>
                  <a:schemeClr val="bg1"/>
                </a:solidFill>
              </a:rPr>
              <a:t>nơi</a:t>
            </a:r>
            <a:r>
              <a:rPr lang="en-US" sz="5900" dirty="0" smtClean="0">
                <a:solidFill>
                  <a:schemeClr val="bg1"/>
                </a:solidFill>
              </a:rPr>
              <a:t> </a:t>
            </a:r>
            <a:r>
              <a:rPr lang="en-US" sz="5900" dirty="0" smtClean="0">
                <a:solidFill>
                  <a:srgbClr val="FFFF00"/>
                </a:solidFill>
              </a:rPr>
              <a:t>…</a:t>
            </a:r>
            <a:endParaRPr lang="en-US" sz="5900" dirty="0">
              <a:solidFill>
                <a:srgbClr val="FFFF00"/>
              </a:solidFill>
              <a:effectLst/>
            </a:endParaRPr>
          </a:p>
        </p:txBody>
      </p:sp>
    </p:spTree>
    <p:extLst>
      <p:ext uri="{BB962C8B-B14F-4D97-AF65-F5344CB8AC3E}">
        <p14:creationId xmlns:p14="http://schemas.microsoft.com/office/powerpoint/2010/main" val="28238941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900" dirty="0">
                <a:solidFill>
                  <a:srgbClr val="FFFF00"/>
                </a:solidFill>
              </a:rPr>
              <a:t>… </a:t>
            </a:r>
            <a:r>
              <a:rPr lang="en-US" sz="5900" dirty="0" err="1">
                <a:solidFill>
                  <a:schemeClr val="bg1"/>
                </a:solidFill>
              </a:rPr>
              <a:t>Nầy</a:t>
            </a:r>
            <a:r>
              <a:rPr lang="en-US" sz="5900" dirty="0">
                <a:solidFill>
                  <a:schemeClr val="bg1"/>
                </a:solidFill>
              </a:rPr>
              <a:t> </a:t>
            </a:r>
            <a:r>
              <a:rPr lang="en-US" sz="5900" dirty="0" err="1">
                <a:solidFill>
                  <a:schemeClr val="bg1"/>
                </a:solidFill>
              </a:rPr>
              <a:t>Chúa</a:t>
            </a:r>
            <a:r>
              <a:rPr lang="en-US" sz="5900" dirty="0">
                <a:solidFill>
                  <a:schemeClr val="bg1"/>
                </a:solidFill>
              </a:rPr>
              <a:t> </a:t>
            </a:r>
            <a:r>
              <a:rPr lang="en-US" sz="5900" dirty="0" err="1">
                <a:solidFill>
                  <a:schemeClr val="bg1"/>
                </a:solidFill>
              </a:rPr>
              <a:t>đến</a:t>
            </a:r>
            <a:r>
              <a:rPr lang="en-US" sz="5900" dirty="0">
                <a:solidFill>
                  <a:schemeClr val="bg1"/>
                </a:solidFill>
              </a:rPr>
              <a:t> </a:t>
            </a:r>
            <a:r>
              <a:rPr lang="en-US" sz="5900" dirty="0" err="1">
                <a:solidFill>
                  <a:schemeClr val="bg1"/>
                </a:solidFill>
              </a:rPr>
              <a:t>như</a:t>
            </a:r>
            <a:r>
              <a:rPr lang="en-US" sz="5900" dirty="0">
                <a:solidFill>
                  <a:schemeClr val="bg1"/>
                </a:solidFill>
              </a:rPr>
              <a:t> </a:t>
            </a:r>
            <a:r>
              <a:rPr lang="en-US" sz="5900" dirty="0" err="1">
                <a:solidFill>
                  <a:schemeClr val="bg1"/>
                </a:solidFill>
              </a:rPr>
              <a:t>hừng</a:t>
            </a:r>
            <a:r>
              <a:rPr lang="en-US" sz="5900" dirty="0">
                <a:solidFill>
                  <a:schemeClr val="bg1"/>
                </a:solidFill>
              </a:rPr>
              <a:t> </a:t>
            </a:r>
            <a:r>
              <a:rPr lang="en-US" sz="5900" dirty="0" err="1">
                <a:solidFill>
                  <a:schemeClr val="bg1"/>
                </a:solidFill>
              </a:rPr>
              <a:t>đông</a:t>
            </a:r>
            <a:r>
              <a:rPr lang="en-US" sz="5900" dirty="0">
                <a:solidFill>
                  <a:schemeClr val="bg1"/>
                </a:solidFill>
              </a:rPr>
              <a:t> </a:t>
            </a:r>
            <a:r>
              <a:rPr lang="en-US" sz="5900" dirty="0" err="1">
                <a:solidFill>
                  <a:schemeClr val="bg1"/>
                </a:solidFill>
              </a:rPr>
              <a:t>chiếu</a:t>
            </a:r>
            <a:r>
              <a:rPr lang="en-US" sz="5900" dirty="0">
                <a:solidFill>
                  <a:schemeClr val="bg1"/>
                </a:solidFill>
              </a:rPr>
              <a:t> </a:t>
            </a:r>
            <a:r>
              <a:rPr lang="en-US" sz="5900" dirty="0" err="1">
                <a:solidFill>
                  <a:schemeClr val="bg1"/>
                </a:solidFill>
              </a:rPr>
              <a:t>soi</a:t>
            </a:r>
            <a:r>
              <a:rPr lang="en-US" sz="5900" dirty="0">
                <a:solidFill>
                  <a:schemeClr val="bg1"/>
                </a:solidFill>
              </a:rPr>
              <a:t> </a:t>
            </a:r>
            <a:r>
              <a:rPr lang="en-US" sz="5900" dirty="0" err="1">
                <a:solidFill>
                  <a:schemeClr val="bg1"/>
                </a:solidFill>
              </a:rPr>
              <a:t>màn</a:t>
            </a:r>
            <a:r>
              <a:rPr lang="en-US" sz="5900" dirty="0">
                <a:solidFill>
                  <a:schemeClr val="bg1"/>
                </a:solidFill>
              </a:rPr>
              <a:t> </a:t>
            </a:r>
            <a:r>
              <a:rPr lang="en-US" sz="5900" dirty="0" err="1">
                <a:solidFill>
                  <a:schemeClr val="bg1"/>
                </a:solidFill>
              </a:rPr>
              <a:t>đêm</a:t>
            </a:r>
            <a:r>
              <a:rPr lang="en-US" sz="5900" dirty="0">
                <a:solidFill>
                  <a:schemeClr val="bg1"/>
                </a:solidFill>
              </a:rPr>
              <a:t>. </a:t>
            </a:r>
            <a:r>
              <a:rPr lang="en-US" sz="5900" dirty="0" err="1">
                <a:solidFill>
                  <a:schemeClr val="bg1"/>
                </a:solidFill>
              </a:rPr>
              <a:t>Hãy</a:t>
            </a:r>
            <a:r>
              <a:rPr lang="en-US" sz="5900" dirty="0">
                <a:solidFill>
                  <a:schemeClr val="bg1"/>
                </a:solidFill>
              </a:rPr>
              <a:t> </a:t>
            </a:r>
            <a:r>
              <a:rPr lang="en-US" sz="5900" dirty="0" err="1">
                <a:solidFill>
                  <a:schemeClr val="bg1"/>
                </a:solidFill>
              </a:rPr>
              <a:t>vui</a:t>
            </a:r>
            <a:r>
              <a:rPr lang="en-US" sz="5900" dirty="0">
                <a:solidFill>
                  <a:schemeClr val="bg1"/>
                </a:solidFill>
              </a:rPr>
              <a:t> </a:t>
            </a:r>
            <a:r>
              <a:rPr lang="en-US" sz="5900" dirty="0" err="1">
                <a:solidFill>
                  <a:schemeClr val="bg1"/>
                </a:solidFill>
              </a:rPr>
              <a:t>lên</a:t>
            </a:r>
            <a:r>
              <a:rPr lang="en-US" sz="5900" dirty="0">
                <a:solidFill>
                  <a:schemeClr val="bg1"/>
                </a:solidFill>
              </a:rPr>
              <a:t>, </a:t>
            </a:r>
            <a:r>
              <a:rPr lang="en-US" sz="5900" dirty="0" err="1">
                <a:solidFill>
                  <a:schemeClr val="bg1"/>
                </a:solidFill>
              </a:rPr>
              <a:t>hãy</a:t>
            </a:r>
            <a:r>
              <a:rPr lang="en-US" sz="5900" dirty="0">
                <a:solidFill>
                  <a:schemeClr val="bg1"/>
                </a:solidFill>
              </a:rPr>
              <a:t> </a:t>
            </a:r>
            <a:r>
              <a:rPr lang="en-US" sz="5900" dirty="0" err="1">
                <a:solidFill>
                  <a:schemeClr val="bg1"/>
                </a:solidFill>
              </a:rPr>
              <a:t>vui</a:t>
            </a:r>
            <a:r>
              <a:rPr lang="en-US" sz="5900" dirty="0">
                <a:solidFill>
                  <a:schemeClr val="bg1"/>
                </a:solidFill>
              </a:rPr>
              <a:t> </a:t>
            </a:r>
            <a:r>
              <a:rPr lang="en-US" sz="5900" dirty="0" err="1">
                <a:solidFill>
                  <a:schemeClr val="bg1"/>
                </a:solidFill>
              </a:rPr>
              <a:t>lên</a:t>
            </a:r>
            <a:r>
              <a:rPr lang="en-US" sz="5900" dirty="0">
                <a:solidFill>
                  <a:schemeClr val="bg1"/>
                </a:solidFill>
              </a:rPr>
              <a:t> </a:t>
            </a:r>
            <a:r>
              <a:rPr lang="en-US" sz="5900" dirty="0" err="1">
                <a:solidFill>
                  <a:schemeClr val="bg1"/>
                </a:solidFill>
              </a:rPr>
              <a:t>Chúa</a:t>
            </a:r>
            <a:r>
              <a:rPr lang="en-US" sz="5900" dirty="0">
                <a:solidFill>
                  <a:schemeClr val="bg1"/>
                </a:solidFill>
              </a:rPr>
              <a:t> </a:t>
            </a:r>
            <a:r>
              <a:rPr lang="en-US" sz="5900" dirty="0" err="1">
                <a:solidFill>
                  <a:schemeClr val="bg1"/>
                </a:solidFill>
              </a:rPr>
              <a:t>đến</a:t>
            </a:r>
            <a:r>
              <a:rPr lang="en-US" sz="5900" dirty="0">
                <a:solidFill>
                  <a:schemeClr val="bg1"/>
                </a:solidFill>
              </a:rPr>
              <a:t> </a:t>
            </a:r>
            <a:r>
              <a:rPr lang="en-US" sz="5900" dirty="0" err="1">
                <a:solidFill>
                  <a:schemeClr val="bg1"/>
                </a:solidFill>
              </a:rPr>
              <a:t>đây</a:t>
            </a:r>
            <a:r>
              <a:rPr lang="en-US" sz="5900" dirty="0">
                <a:solidFill>
                  <a:schemeClr val="bg1"/>
                </a:solidFill>
              </a:rPr>
              <a:t> </a:t>
            </a:r>
            <a:r>
              <a:rPr lang="en-US" sz="5900" dirty="0" err="1" smtClean="0">
                <a:solidFill>
                  <a:schemeClr val="bg1"/>
                </a:solidFill>
              </a:rPr>
              <a:t>cứu</a:t>
            </a:r>
            <a:r>
              <a:rPr lang="en-US" sz="5900" dirty="0" smtClean="0">
                <a:solidFill>
                  <a:schemeClr val="bg1"/>
                </a:solidFill>
              </a:rPr>
              <a:t> </a:t>
            </a:r>
            <a:r>
              <a:rPr lang="en-US" sz="5900" dirty="0" err="1">
                <a:solidFill>
                  <a:schemeClr val="bg1"/>
                </a:solidFill>
              </a:rPr>
              <a:t>dân</a:t>
            </a:r>
            <a:r>
              <a:rPr lang="en-US" sz="5900" dirty="0">
                <a:solidFill>
                  <a:schemeClr val="bg1"/>
                </a:solidFill>
              </a:rPr>
              <a:t> </a:t>
            </a:r>
            <a:r>
              <a:rPr lang="en-US" sz="5900" dirty="0" err="1">
                <a:solidFill>
                  <a:schemeClr val="bg1"/>
                </a:solidFill>
              </a:rPr>
              <a:t>mọi</a:t>
            </a:r>
            <a:r>
              <a:rPr lang="en-US" sz="5900" dirty="0">
                <a:solidFill>
                  <a:schemeClr val="bg1"/>
                </a:solidFill>
              </a:rPr>
              <a:t> </a:t>
            </a:r>
            <a:r>
              <a:rPr lang="en-US" sz="5900" dirty="0" err="1" smtClean="0">
                <a:solidFill>
                  <a:schemeClr val="bg1"/>
                </a:solidFill>
              </a:rPr>
              <a:t>thời</a:t>
            </a:r>
            <a:r>
              <a:rPr lang="en-US" sz="5900" dirty="0" smtClean="0">
                <a:solidFill>
                  <a:schemeClr val="bg1"/>
                </a:solidFill>
              </a:rPr>
              <a:t>. </a:t>
            </a:r>
            <a:endParaRPr lang="en-US" sz="5900" dirty="0">
              <a:solidFill>
                <a:schemeClr val="bg1"/>
              </a:solidFill>
              <a:effectLst/>
            </a:endParaRPr>
          </a:p>
        </p:txBody>
      </p:sp>
    </p:spTree>
    <p:extLst>
      <p:ext uri="{BB962C8B-B14F-4D97-AF65-F5344CB8AC3E}">
        <p14:creationId xmlns:p14="http://schemas.microsoft.com/office/powerpoint/2010/main" val="40458938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400" u="sng" dirty="0" smtClean="0">
                <a:solidFill>
                  <a:srgbClr val="FFFF00"/>
                </a:solidFill>
              </a:rPr>
              <a:t>T</a:t>
            </a:r>
            <a:r>
              <a:rPr lang="en-US" sz="6400" u="sng" dirty="0" smtClean="0">
                <a:solidFill>
                  <a:srgbClr val="FFFF00"/>
                </a:solidFill>
                <a:effectLst/>
              </a:rPr>
              <a:t>k3:</a:t>
            </a:r>
            <a:r>
              <a:rPr lang="en-US" sz="6400" dirty="0" smtClean="0">
                <a:solidFill>
                  <a:schemeClr val="bg1"/>
                </a:solidFill>
                <a:effectLst/>
              </a:rPr>
              <a:t> </a:t>
            </a:r>
            <a:r>
              <a:rPr lang="en-US" sz="6400" dirty="0" smtClean="0">
                <a:solidFill>
                  <a:schemeClr val="bg1"/>
                </a:solidFill>
              </a:rPr>
              <a:t>Ai </a:t>
            </a:r>
            <a:r>
              <a:rPr lang="en-US" sz="6400" dirty="0" err="1" smtClean="0">
                <a:solidFill>
                  <a:schemeClr val="bg1"/>
                </a:solidFill>
              </a:rPr>
              <a:t>thành</a:t>
            </a:r>
            <a:r>
              <a:rPr lang="en-US" sz="6400" dirty="0" smtClean="0">
                <a:solidFill>
                  <a:schemeClr val="bg1"/>
                </a:solidFill>
              </a:rPr>
              <a:t> </a:t>
            </a:r>
            <a:r>
              <a:rPr lang="en-US" sz="6400" dirty="0" err="1" smtClean="0">
                <a:solidFill>
                  <a:schemeClr val="bg1"/>
                </a:solidFill>
              </a:rPr>
              <a:t>tâm</a:t>
            </a:r>
            <a:r>
              <a:rPr lang="en-US" sz="6400" dirty="0" smtClean="0">
                <a:solidFill>
                  <a:schemeClr val="bg1"/>
                </a:solidFill>
              </a:rPr>
              <a:t> </a:t>
            </a:r>
            <a:r>
              <a:rPr lang="en-US" sz="6400" dirty="0" err="1" smtClean="0">
                <a:solidFill>
                  <a:schemeClr val="bg1"/>
                </a:solidFill>
              </a:rPr>
              <a:t>hãy</a:t>
            </a:r>
            <a:r>
              <a:rPr lang="en-US" sz="6400" dirty="0" smtClean="0">
                <a:solidFill>
                  <a:schemeClr val="bg1"/>
                </a:solidFill>
              </a:rPr>
              <a:t> </a:t>
            </a:r>
            <a:r>
              <a:rPr lang="en-US" sz="6400" dirty="0" err="1" smtClean="0">
                <a:solidFill>
                  <a:schemeClr val="bg1"/>
                </a:solidFill>
              </a:rPr>
              <a:t>vui</a:t>
            </a:r>
            <a:r>
              <a:rPr lang="en-US" sz="6400" dirty="0" smtClean="0">
                <a:solidFill>
                  <a:schemeClr val="bg1"/>
                </a:solidFill>
              </a:rPr>
              <a:t> </a:t>
            </a:r>
            <a:r>
              <a:rPr lang="en-US" sz="6400" dirty="0" err="1" smtClean="0">
                <a:solidFill>
                  <a:schemeClr val="bg1"/>
                </a:solidFill>
              </a:rPr>
              <a:t>mừng</a:t>
            </a:r>
            <a:r>
              <a:rPr lang="en-US" sz="6400" dirty="0" smtClean="0">
                <a:solidFill>
                  <a:schemeClr val="bg1"/>
                </a:solidFill>
              </a:rPr>
              <a:t>, </a:t>
            </a:r>
            <a:r>
              <a:rPr lang="en-US" sz="6400" dirty="0" err="1" smtClean="0">
                <a:solidFill>
                  <a:schemeClr val="bg1"/>
                </a:solidFill>
              </a:rPr>
              <a:t>hãy</a:t>
            </a:r>
            <a:r>
              <a:rPr lang="en-US" sz="6400" dirty="0" smtClean="0">
                <a:solidFill>
                  <a:schemeClr val="bg1"/>
                </a:solidFill>
              </a:rPr>
              <a:t> </a:t>
            </a:r>
            <a:r>
              <a:rPr lang="en-US" sz="6400" dirty="0" err="1" smtClean="0">
                <a:solidFill>
                  <a:schemeClr val="bg1"/>
                </a:solidFill>
              </a:rPr>
              <a:t>vui</a:t>
            </a:r>
            <a:r>
              <a:rPr lang="en-US" sz="6400" dirty="0" smtClean="0">
                <a:solidFill>
                  <a:schemeClr val="bg1"/>
                </a:solidFill>
              </a:rPr>
              <a:t> </a:t>
            </a:r>
            <a:r>
              <a:rPr lang="en-US" sz="6400" dirty="0" err="1" smtClean="0">
                <a:solidFill>
                  <a:schemeClr val="bg1"/>
                </a:solidFill>
              </a:rPr>
              <a:t>mừng</a:t>
            </a:r>
            <a:r>
              <a:rPr lang="en-US" sz="6400" dirty="0" smtClean="0">
                <a:solidFill>
                  <a:schemeClr val="bg1"/>
                </a:solidFill>
              </a:rPr>
              <a:t>, </a:t>
            </a:r>
            <a:r>
              <a:rPr lang="en-US" sz="6400" dirty="0" err="1" smtClean="0">
                <a:solidFill>
                  <a:schemeClr val="bg1"/>
                </a:solidFill>
              </a:rPr>
              <a:t>này</a:t>
            </a:r>
            <a:r>
              <a:rPr lang="en-US" sz="6400" dirty="0" smtClean="0">
                <a:solidFill>
                  <a:schemeClr val="bg1"/>
                </a:solidFill>
              </a:rPr>
              <a:t> </a:t>
            </a:r>
            <a:r>
              <a:rPr lang="en-US" sz="6400" dirty="0" err="1" smtClean="0">
                <a:solidFill>
                  <a:schemeClr val="bg1"/>
                </a:solidFill>
              </a:rPr>
              <a:t>triều</a:t>
            </a:r>
            <a:r>
              <a:rPr lang="en-US" sz="6400" dirty="0" smtClean="0">
                <a:solidFill>
                  <a:schemeClr val="bg1"/>
                </a:solidFill>
              </a:rPr>
              <a:t> </a:t>
            </a:r>
            <a:r>
              <a:rPr lang="en-US" sz="6400" dirty="0" err="1" smtClean="0">
                <a:solidFill>
                  <a:schemeClr val="bg1"/>
                </a:solidFill>
              </a:rPr>
              <a:t>thiên</a:t>
            </a:r>
            <a:r>
              <a:rPr lang="en-US" sz="6400" dirty="0" smtClean="0">
                <a:solidFill>
                  <a:schemeClr val="bg1"/>
                </a:solidFill>
              </a:rPr>
              <a:t> </a:t>
            </a:r>
            <a:r>
              <a:rPr lang="en-US" sz="6400" dirty="0" err="1" smtClean="0">
                <a:solidFill>
                  <a:schemeClr val="bg1"/>
                </a:solidFill>
              </a:rPr>
              <a:t>Chúa</a:t>
            </a:r>
            <a:r>
              <a:rPr lang="en-US" sz="6400" dirty="0" smtClean="0">
                <a:solidFill>
                  <a:schemeClr val="bg1"/>
                </a:solidFill>
              </a:rPr>
              <a:t> </a:t>
            </a:r>
            <a:r>
              <a:rPr lang="en-US" sz="6400" dirty="0" err="1" smtClean="0">
                <a:solidFill>
                  <a:schemeClr val="bg1"/>
                </a:solidFill>
              </a:rPr>
              <a:t>sẵn</a:t>
            </a:r>
            <a:r>
              <a:rPr lang="en-US" sz="6400" dirty="0" smtClean="0">
                <a:solidFill>
                  <a:schemeClr val="bg1"/>
                </a:solidFill>
              </a:rPr>
              <a:t> </a:t>
            </a:r>
            <a:r>
              <a:rPr lang="en-US" sz="6400" dirty="0" err="1" smtClean="0">
                <a:solidFill>
                  <a:schemeClr val="bg1"/>
                </a:solidFill>
              </a:rPr>
              <a:t>sàng</a:t>
            </a:r>
            <a:r>
              <a:rPr lang="en-US" sz="6400" dirty="0" smtClean="0">
                <a:solidFill>
                  <a:schemeClr val="bg1"/>
                </a:solidFill>
              </a:rPr>
              <a:t>, </a:t>
            </a:r>
            <a:r>
              <a:rPr lang="en-US" sz="6400" dirty="0" err="1" smtClean="0">
                <a:solidFill>
                  <a:schemeClr val="bg1"/>
                </a:solidFill>
              </a:rPr>
              <a:t>sẵn</a:t>
            </a:r>
            <a:r>
              <a:rPr lang="en-US" sz="6400" dirty="0" smtClean="0">
                <a:solidFill>
                  <a:schemeClr val="bg1"/>
                </a:solidFill>
              </a:rPr>
              <a:t> </a:t>
            </a:r>
            <a:r>
              <a:rPr lang="en-US" sz="6400" dirty="0" err="1" smtClean="0">
                <a:solidFill>
                  <a:schemeClr val="bg1"/>
                </a:solidFill>
              </a:rPr>
              <a:t>sàng</a:t>
            </a:r>
            <a:r>
              <a:rPr lang="en-US" sz="6400" dirty="0" smtClean="0">
                <a:solidFill>
                  <a:schemeClr val="bg1"/>
                </a:solidFill>
              </a:rPr>
              <a:t> </a:t>
            </a:r>
            <a:r>
              <a:rPr lang="en-US" sz="6400" dirty="0" err="1" smtClean="0">
                <a:solidFill>
                  <a:schemeClr val="bg1"/>
                </a:solidFill>
              </a:rPr>
              <a:t>thưởng</a:t>
            </a:r>
            <a:r>
              <a:rPr lang="en-US" sz="6400" dirty="0" smtClean="0">
                <a:solidFill>
                  <a:schemeClr val="bg1"/>
                </a:solidFill>
              </a:rPr>
              <a:t> </a:t>
            </a:r>
            <a:r>
              <a:rPr lang="en-US" sz="6400" dirty="0" err="1" smtClean="0">
                <a:solidFill>
                  <a:schemeClr val="bg1"/>
                </a:solidFill>
              </a:rPr>
              <a:t>công</a:t>
            </a:r>
            <a:r>
              <a:rPr lang="en-US" sz="6400" dirty="0" smtClean="0">
                <a:solidFill>
                  <a:schemeClr val="bg1"/>
                </a:solidFill>
              </a:rPr>
              <a:t> </a:t>
            </a:r>
            <a:r>
              <a:rPr lang="en-US" sz="6400" dirty="0" smtClean="0">
                <a:solidFill>
                  <a:srgbClr val="FFFF00"/>
                </a:solidFill>
              </a:rPr>
              <a:t>…</a:t>
            </a:r>
            <a:endParaRPr lang="en-US" sz="6400" dirty="0">
              <a:solidFill>
                <a:srgbClr val="FFFF00"/>
              </a:solidFill>
              <a:effectLst/>
            </a:endParaRPr>
          </a:p>
        </p:txBody>
      </p:sp>
    </p:spTree>
    <p:extLst>
      <p:ext uri="{BB962C8B-B14F-4D97-AF65-F5344CB8AC3E}">
        <p14:creationId xmlns:p14="http://schemas.microsoft.com/office/powerpoint/2010/main" val="33575503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600" dirty="0">
                <a:solidFill>
                  <a:srgbClr val="FFFF00"/>
                </a:solidFill>
              </a:rPr>
              <a:t>… </a:t>
            </a:r>
            <a:r>
              <a:rPr lang="en-US" sz="6600" dirty="0" err="1" smtClean="0">
                <a:solidFill>
                  <a:schemeClr val="bg1"/>
                </a:solidFill>
              </a:rPr>
              <a:t>Chúa</a:t>
            </a:r>
            <a:r>
              <a:rPr lang="en-US" sz="6600" dirty="0" smtClean="0">
                <a:solidFill>
                  <a:schemeClr val="bg1"/>
                </a:solidFill>
              </a:rPr>
              <a:t> </a:t>
            </a:r>
            <a:r>
              <a:rPr lang="en-US" sz="6600" dirty="0" err="1" smtClean="0">
                <a:solidFill>
                  <a:schemeClr val="bg1"/>
                </a:solidFill>
              </a:rPr>
              <a:t>sẽ</a:t>
            </a:r>
            <a:r>
              <a:rPr lang="en-US" sz="6600" dirty="0" smtClean="0">
                <a:solidFill>
                  <a:schemeClr val="bg1"/>
                </a:solidFill>
              </a:rPr>
              <a:t> </a:t>
            </a:r>
            <a:r>
              <a:rPr lang="en-US" sz="6600" dirty="0" err="1" smtClean="0">
                <a:solidFill>
                  <a:schemeClr val="bg1"/>
                </a:solidFill>
              </a:rPr>
              <a:t>đến</a:t>
            </a:r>
            <a:r>
              <a:rPr lang="en-US" sz="6600" dirty="0" smtClean="0">
                <a:solidFill>
                  <a:schemeClr val="bg1"/>
                </a:solidFill>
              </a:rPr>
              <a:t> </a:t>
            </a:r>
            <a:r>
              <a:rPr lang="en-US" sz="6600" dirty="0" err="1" smtClean="0">
                <a:solidFill>
                  <a:schemeClr val="bg1"/>
                </a:solidFill>
              </a:rPr>
              <a:t>giữa</a:t>
            </a:r>
            <a:r>
              <a:rPr lang="en-US" sz="6600" dirty="0" smtClean="0">
                <a:solidFill>
                  <a:schemeClr val="bg1"/>
                </a:solidFill>
              </a:rPr>
              <a:t> </a:t>
            </a:r>
            <a:r>
              <a:rPr lang="en-US" sz="6600" dirty="0" err="1" smtClean="0">
                <a:solidFill>
                  <a:schemeClr val="bg1"/>
                </a:solidFill>
              </a:rPr>
              <a:t>ánh</a:t>
            </a:r>
            <a:r>
              <a:rPr lang="en-US" sz="6600" dirty="0" smtClean="0">
                <a:solidFill>
                  <a:schemeClr val="bg1"/>
                </a:solidFill>
              </a:rPr>
              <a:t> </a:t>
            </a:r>
            <a:r>
              <a:rPr lang="en-US" sz="6600" dirty="0" err="1" smtClean="0">
                <a:solidFill>
                  <a:schemeClr val="bg1"/>
                </a:solidFill>
              </a:rPr>
              <a:t>hồng</a:t>
            </a:r>
            <a:r>
              <a:rPr lang="en-US" sz="6600" dirty="0" smtClean="0">
                <a:solidFill>
                  <a:schemeClr val="bg1"/>
                </a:solidFill>
              </a:rPr>
              <a:t>, </a:t>
            </a:r>
            <a:r>
              <a:rPr lang="en-US" sz="6600" dirty="0" err="1" smtClean="0">
                <a:solidFill>
                  <a:schemeClr val="bg1"/>
                </a:solidFill>
              </a:rPr>
              <a:t>giữa</a:t>
            </a:r>
            <a:r>
              <a:rPr lang="en-US" sz="6600" dirty="0" smtClean="0">
                <a:solidFill>
                  <a:schemeClr val="bg1"/>
                </a:solidFill>
              </a:rPr>
              <a:t> </a:t>
            </a:r>
            <a:r>
              <a:rPr lang="en-US" sz="6600" dirty="0" err="1" smtClean="0">
                <a:solidFill>
                  <a:schemeClr val="bg1"/>
                </a:solidFill>
              </a:rPr>
              <a:t>ánh</a:t>
            </a:r>
            <a:r>
              <a:rPr lang="en-US" sz="6600" dirty="0" smtClean="0">
                <a:solidFill>
                  <a:schemeClr val="bg1"/>
                </a:solidFill>
              </a:rPr>
              <a:t> </a:t>
            </a:r>
            <a:r>
              <a:rPr lang="en-US" sz="6600" dirty="0" err="1" smtClean="0">
                <a:solidFill>
                  <a:schemeClr val="bg1"/>
                </a:solidFill>
              </a:rPr>
              <a:t>hồng</a:t>
            </a:r>
            <a:r>
              <a:rPr lang="en-US" sz="6600" dirty="0" smtClean="0">
                <a:solidFill>
                  <a:schemeClr val="bg1"/>
                </a:solidFill>
              </a:rPr>
              <a:t>. </a:t>
            </a:r>
            <a:r>
              <a:rPr lang="en-US" sz="6600" dirty="0" err="1" smtClean="0">
                <a:solidFill>
                  <a:schemeClr val="bg1"/>
                </a:solidFill>
              </a:rPr>
              <a:t>Nào</a:t>
            </a:r>
            <a:r>
              <a:rPr lang="en-US" sz="6600" dirty="0" smtClean="0">
                <a:solidFill>
                  <a:schemeClr val="bg1"/>
                </a:solidFill>
              </a:rPr>
              <a:t> </a:t>
            </a:r>
            <a:r>
              <a:rPr lang="en-US" sz="6600" dirty="0" err="1" smtClean="0">
                <a:solidFill>
                  <a:schemeClr val="bg1"/>
                </a:solidFill>
              </a:rPr>
              <a:t>đứng</a:t>
            </a:r>
            <a:r>
              <a:rPr lang="en-US" sz="6600" dirty="0" smtClean="0">
                <a:solidFill>
                  <a:schemeClr val="bg1"/>
                </a:solidFill>
              </a:rPr>
              <a:t> </a:t>
            </a:r>
            <a:r>
              <a:rPr lang="en-US" sz="6600" dirty="0" err="1" smtClean="0">
                <a:solidFill>
                  <a:schemeClr val="bg1"/>
                </a:solidFill>
              </a:rPr>
              <a:t>lên</a:t>
            </a:r>
            <a:r>
              <a:rPr lang="en-US" sz="6600" dirty="0" smtClean="0">
                <a:solidFill>
                  <a:schemeClr val="bg1"/>
                </a:solidFill>
              </a:rPr>
              <a:t> </a:t>
            </a:r>
            <a:r>
              <a:rPr lang="en-US" sz="6600" dirty="0" err="1" smtClean="0">
                <a:solidFill>
                  <a:schemeClr val="bg1"/>
                </a:solidFill>
              </a:rPr>
              <a:t>ngày</a:t>
            </a:r>
            <a:r>
              <a:rPr lang="en-US" sz="6600" dirty="0">
                <a:solidFill>
                  <a:schemeClr val="bg1"/>
                </a:solidFill>
              </a:rPr>
              <a:t> </a:t>
            </a:r>
            <a:r>
              <a:rPr lang="en-US" sz="6600" dirty="0" err="1" smtClean="0">
                <a:solidFill>
                  <a:schemeClr val="bg1"/>
                </a:solidFill>
              </a:rPr>
              <a:t>Người</a:t>
            </a:r>
            <a:r>
              <a:rPr lang="en-US" sz="6600" dirty="0" smtClean="0">
                <a:solidFill>
                  <a:schemeClr val="bg1"/>
                </a:solidFill>
              </a:rPr>
              <a:t> </a:t>
            </a:r>
            <a:r>
              <a:rPr lang="en-US" sz="6600" dirty="0" err="1" smtClean="0">
                <a:solidFill>
                  <a:schemeClr val="bg1"/>
                </a:solidFill>
              </a:rPr>
              <a:t>đến</a:t>
            </a:r>
            <a:r>
              <a:rPr lang="en-US" sz="6600" dirty="0" smtClean="0">
                <a:solidFill>
                  <a:schemeClr val="bg1"/>
                </a:solidFill>
              </a:rPr>
              <a:t> </a:t>
            </a:r>
            <a:r>
              <a:rPr lang="en-US" sz="6600" dirty="0" err="1" smtClean="0">
                <a:solidFill>
                  <a:schemeClr val="bg1"/>
                </a:solidFill>
              </a:rPr>
              <a:t>sẽ</a:t>
            </a:r>
            <a:r>
              <a:rPr lang="en-US" sz="6600" dirty="0" smtClean="0">
                <a:solidFill>
                  <a:schemeClr val="bg1"/>
                </a:solidFill>
              </a:rPr>
              <a:t> </a:t>
            </a:r>
            <a:r>
              <a:rPr lang="en-US" sz="6600" dirty="0" err="1" smtClean="0">
                <a:solidFill>
                  <a:schemeClr val="bg1"/>
                </a:solidFill>
              </a:rPr>
              <a:t>đáp</a:t>
            </a:r>
            <a:r>
              <a:rPr lang="en-US" sz="6600" dirty="0" smtClean="0">
                <a:solidFill>
                  <a:schemeClr val="bg1"/>
                </a:solidFill>
              </a:rPr>
              <a:t> </a:t>
            </a:r>
            <a:r>
              <a:rPr lang="en-US" sz="6600" dirty="0" err="1" smtClean="0">
                <a:solidFill>
                  <a:schemeClr val="bg1"/>
                </a:solidFill>
              </a:rPr>
              <a:t>đền</a:t>
            </a:r>
            <a:r>
              <a:rPr lang="en-US" sz="6600" dirty="0" smtClean="0">
                <a:solidFill>
                  <a:schemeClr val="bg1"/>
                </a:solidFill>
              </a:rPr>
              <a:t>.</a:t>
            </a:r>
            <a:endParaRPr lang="en-US" sz="6600" dirty="0">
              <a:solidFill>
                <a:schemeClr val="bg1"/>
              </a:solidFill>
              <a:effectLst/>
            </a:endParaRPr>
          </a:p>
        </p:txBody>
      </p:sp>
    </p:spTree>
    <p:extLst>
      <p:ext uri="{BB962C8B-B14F-4D97-AF65-F5344CB8AC3E}">
        <p14:creationId xmlns:p14="http://schemas.microsoft.com/office/powerpoint/2010/main" val="33839224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900" u="sng" dirty="0" err="1" smtClean="0">
                <a:solidFill>
                  <a:srgbClr val="FFFF00"/>
                </a:solidFill>
              </a:rPr>
              <a:t>Đk</a:t>
            </a:r>
            <a:r>
              <a:rPr lang="en-US" sz="5900" u="sng" dirty="0" smtClean="0">
                <a:solidFill>
                  <a:srgbClr val="FFFF00"/>
                </a:solidFill>
                <a:effectLst/>
              </a:rPr>
              <a:t>:</a:t>
            </a:r>
            <a:r>
              <a:rPr lang="en-US" sz="5900" dirty="0" smtClean="0">
                <a:solidFill>
                  <a:schemeClr val="bg1"/>
                </a:solidFill>
                <a:effectLst/>
              </a:rPr>
              <a:t> </a:t>
            </a:r>
            <a:r>
              <a:rPr lang="en-US" sz="5900" dirty="0" err="1" smtClean="0">
                <a:solidFill>
                  <a:schemeClr val="bg1"/>
                </a:solidFill>
              </a:rPr>
              <a:t>Nầy</a:t>
            </a:r>
            <a:r>
              <a:rPr lang="en-US" sz="5900" dirty="0" smtClean="0">
                <a:solidFill>
                  <a:schemeClr val="bg1"/>
                </a:solidFill>
              </a:rPr>
              <a:t> </a:t>
            </a:r>
            <a:r>
              <a:rPr lang="en-US" sz="5900" dirty="0" err="1" smtClean="0">
                <a:solidFill>
                  <a:schemeClr val="bg1"/>
                </a:solidFill>
              </a:rPr>
              <a:t>Chúa</a:t>
            </a:r>
            <a:r>
              <a:rPr lang="en-US" sz="5900" dirty="0" smtClean="0">
                <a:solidFill>
                  <a:schemeClr val="bg1"/>
                </a:solidFill>
              </a:rPr>
              <a:t> </a:t>
            </a:r>
            <a:r>
              <a:rPr lang="en-US" sz="5900" dirty="0" err="1" smtClean="0">
                <a:solidFill>
                  <a:schemeClr val="bg1"/>
                </a:solidFill>
              </a:rPr>
              <a:t>đến</a:t>
            </a:r>
            <a:r>
              <a:rPr lang="en-US" sz="5900" dirty="0" smtClean="0">
                <a:solidFill>
                  <a:schemeClr val="bg1"/>
                </a:solidFill>
              </a:rPr>
              <a:t> </a:t>
            </a:r>
            <a:r>
              <a:rPr lang="en-US" sz="5900" dirty="0" err="1" smtClean="0">
                <a:solidFill>
                  <a:schemeClr val="bg1"/>
                </a:solidFill>
              </a:rPr>
              <a:t>như</a:t>
            </a:r>
            <a:r>
              <a:rPr lang="en-US" sz="5900" dirty="0" smtClean="0">
                <a:solidFill>
                  <a:schemeClr val="bg1"/>
                </a:solidFill>
              </a:rPr>
              <a:t> </a:t>
            </a:r>
            <a:r>
              <a:rPr lang="en-US" sz="5900" dirty="0" err="1" smtClean="0">
                <a:solidFill>
                  <a:schemeClr val="bg1"/>
                </a:solidFill>
              </a:rPr>
              <a:t>hừng</a:t>
            </a:r>
            <a:r>
              <a:rPr lang="en-US" sz="5900" dirty="0" smtClean="0">
                <a:solidFill>
                  <a:schemeClr val="bg1"/>
                </a:solidFill>
              </a:rPr>
              <a:t> </a:t>
            </a:r>
            <a:r>
              <a:rPr lang="en-US" sz="5900" dirty="0" err="1" smtClean="0">
                <a:solidFill>
                  <a:schemeClr val="bg1"/>
                </a:solidFill>
              </a:rPr>
              <a:t>đông</a:t>
            </a:r>
            <a:r>
              <a:rPr lang="en-US" sz="5900" dirty="0" smtClean="0">
                <a:solidFill>
                  <a:schemeClr val="bg1"/>
                </a:solidFill>
              </a:rPr>
              <a:t> </a:t>
            </a:r>
            <a:r>
              <a:rPr lang="en-US" sz="5900" dirty="0" err="1" smtClean="0">
                <a:solidFill>
                  <a:schemeClr val="bg1"/>
                </a:solidFill>
              </a:rPr>
              <a:t>chiếu</a:t>
            </a:r>
            <a:r>
              <a:rPr lang="en-US" sz="5900" dirty="0" smtClean="0">
                <a:solidFill>
                  <a:schemeClr val="bg1"/>
                </a:solidFill>
              </a:rPr>
              <a:t> </a:t>
            </a:r>
            <a:r>
              <a:rPr lang="en-US" sz="5900" dirty="0" err="1" smtClean="0">
                <a:solidFill>
                  <a:schemeClr val="bg1"/>
                </a:solidFill>
              </a:rPr>
              <a:t>soi</a:t>
            </a:r>
            <a:r>
              <a:rPr lang="en-US" sz="5900" dirty="0" smtClean="0">
                <a:solidFill>
                  <a:schemeClr val="bg1"/>
                </a:solidFill>
              </a:rPr>
              <a:t> </a:t>
            </a:r>
            <a:r>
              <a:rPr lang="en-US" sz="5900" dirty="0" err="1" smtClean="0">
                <a:solidFill>
                  <a:schemeClr val="bg1"/>
                </a:solidFill>
              </a:rPr>
              <a:t>màn</a:t>
            </a:r>
            <a:r>
              <a:rPr lang="en-US" sz="5900" dirty="0" smtClean="0">
                <a:solidFill>
                  <a:schemeClr val="bg1"/>
                </a:solidFill>
              </a:rPr>
              <a:t> </a:t>
            </a:r>
            <a:r>
              <a:rPr lang="en-US" sz="5900" dirty="0" err="1" smtClean="0">
                <a:solidFill>
                  <a:schemeClr val="bg1"/>
                </a:solidFill>
              </a:rPr>
              <a:t>đêm</a:t>
            </a:r>
            <a:r>
              <a:rPr lang="en-US" sz="5900" dirty="0" smtClean="0">
                <a:solidFill>
                  <a:schemeClr val="bg1"/>
                </a:solidFill>
              </a:rPr>
              <a:t>. </a:t>
            </a:r>
            <a:r>
              <a:rPr lang="en-US" sz="5900" dirty="0" err="1" smtClean="0">
                <a:solidFill>
                  <a:schemeClr val="bg1"/>
                </a:solidFill>
              </a:rPr>
              <a:t>Hãy</a:t>
            </a:r>
            <a:r>
              <a:rPr lang="en-US" sz="5900" dirty="0" smtClean="0">
                <a:solidFill>
                  <a:schemeClr val="bg1"/>
                </a:solidFill>
              </a:rPr>
              <a:t> </a:t>
            </a:r>
            <a:r>
              <a:rPr lang="en-US" sz="5900" dirty="0" err="1" smtClean="0">
                <a:solidFill>
                  <a:schemeClr val="bg1"/>
                </a:solidFill>
              </a:rPr>
              <a:t>vui</a:t>
            </a:r>
            <a:r>
              <a:rPr lang="en-US" sz="5900" dirty="0" smtClean="0">
                <a:solidFill>
                  <a:schemeClr val="bg1"/>
                </a:solidFill>
              </a:rPr>
              <a:t> </a:t>
            </a:r>
            <a:r>
              <a:rPr lang="en-US" sz="5900" dirty="0" err="1" smtClean="0">
                <a:solidFill>
                  <a:schemeClr val="bg1"/>
                </a:solidFill>
              </a:rPr>
              <a:t>lên</a:t>
            </a:r>
            <a:r>
              <a:rPr lang="en-US" sz="5900" dirty="0" smtClean="0">
                <a:solidFill>
                  <a:schemeClr val="bg1"/>
                </a:solidFill>
              </a:rPr>
              <a:t>, </a:t>
            </a:r>
            <a:r>
              <a:rPr lang="en-US" sz="5900" dirty="0" err="1" smtClean="0">
                <a:solidFill>
                  <a:schemeClr val="bg1"/>
                </a:solidFill>
              </a:rPr>
              <a:t>hãy</a:t>
            </a:r>
            <a:r>
              <a:rPr lang="en-US" sz="5900" dirty="0" smtClean="0">
                <a:solidFill>
                  <a:schemeClr val="bg1"/>
                </a:solidFill>
              </a:rPr>
              <a:t> </a:t>
            </a:r>
            <a:r>
              <a:rPr lang="en-US" sz="5900" dirty="0" err="1" smtClean="0">
                <a:solidFill>
                  <a:schemeClr val="bg1"/>
                </a:solidFill>
              </a:rPr>
              <a:t>vui</a:t>
            </a:r>
            <a:r>
              <a:rPr lang="en-US" sz="5900" dirty="0" smtClean="0">
                <a:solidFill>
                  <a:schemeClr val="bg1"/>
                </a:solidFill>
              </a:rPr>
              <a:t> </a:t>
            </a:r>
            <a:r>
              <a:rPr lang="en-US" sz="5900" dirty="0" err="1" smtClean="0">
                <a:solidFill>
                  <a:schemeClr val="bg1"/>
                </a:solidFill>
              </a:rPr>
              <a:t>lên</a:t>
            </a:r>
            <a:r>
              <a:rPr lang="en-US" sz="5900" dirty="0" smtClean="0">
                <a:solidFill>
                  <a:schemeClr val="bg1"/>
                </a:solidFill>
              </a:rPr>
              <a:t> </a:t>
            </a:r>
            <a:r>
              <a:rPr lang="en-US" sz="5900" dirty="0" err="1" smtClean="0">
                <a:solidFill>
                  <a:schemeClr val="bg1"/>
                </a:solidFill>
              </a:rPr>
              <a:t>Chúa</a:t>
            </a:r>
            <a:r>
              <a:rPr lang="en-US" sz="5900" dirty="0" smtClean="0">
                <a:solidFill>
                  <a:schemeClr val="bg1"/>
                </a:solidFill>
              </a:rPr>
              <a:t> </a:t>
            </a:r>
            <a:r>
              <a:rPr lang="en-US" sz="5900" dirty="0" err="1" smtClean="0">
                <a:solidFill>
                  <a:schemeClr val="bg1"/>
                </a:solidFill>
              </a:rPr>
              <a:t>đến</a:t>
            </a:r>
            <a:r>
              <a:rPr lang="en-US" sz="5900" dirty="0" smtClean="0">
                <a:solidFill>
                  <a:schemeClr val="bg1"/>
                </a:solidFill>
              </a:rPr>
              <a:t> </a:t>
            </a:r>
            <a:r>
              <a:rPr lang="en-US" sz="5900" dirty="0" err="1" smtClean="0">
                <a:solidFill>
                  <a:schemeClr val="bg1"/>
                </a:solidFill>
              </a:rPr>
              <a:t>đây</a:t>
            </a:r>
            <a:r>
              <a:rPr lang="en-US" sz="5900" dirty="0" smtClean="0">
                <a:solidFill>
                  <a:schemeClr val="bg1"/>
                </a:solidFill>
              </a:rPr>
              <a:t> </a:t>
            </a:r>
            <a:r>
              <a:rPr lang="en-US" sz="5900" dirty="0" err="1" smtClean="0">
                <a:solidFill>
                  <a:schemeClr val="bg1"/>
                </a:solidFill>
              </a:rPr>
              <a:t>cứu</a:t>
            </a:r>
            <a:r>
              <a:rPr lang="en-US" sz="5900" dirty="0" smtClean="0">
                <a:solidFill>
                  <a:schemeClr val="bg1"/>
                </a:solidFill>
              </a:rPr>
              <a:t> </a:t>
            </a:r>
            <a:r>
              <a:rPr lang="en-US" sz="5900" dirty="0" err="1" smtClean="0">
                <a:solidFill>
                  <a:schemeClr val="bg1"/>
                </a:solidFill>
              </a:rPr>
              <a:t>dân</a:t>
            </a:r>
            <a:r>
              <a:rPr lang="en-US" sz="5900" dirty="0" smtClean="0">
                <a:solidFill>
                  <a:schemeClr val="bg1"/>
                </a:solidFill>
              </a:rPr>
              <a:t> </a:t>
            </a:r>
            <a:r>
              <a:rPr lang="en-US" sz="5900" dirty="0" err="1" smtClean="0">
                <a:solidFill>
                  <a:schemeClr val="bg1"/>
                </a:solidFill>
              </a:rPr>
              <a:t>mọi</a:t>
            </a:r>
            <a:r>
              <a:rPr lang="en-US" sz="5900" dirty="0" smtClean="0">
                <a:solidFill>
                  <a:schemeClr val="bg1"/>
                </a:solidFill>
              </a:rPr>
              <a:t> </a:t>
            </a:r>
            <a:r>
              <a:rPr lang="en-US" sz="5900" dirty="0" err="1" smtClean="0">
                <a:solidFill>
                  <a:schemeClr val="bg1"/>
                </a:solidFill>
              </a:rPr>
              <a:t>nơi</a:t>
            </a:r>
            <a:r>
              <a:rPr lang="en-US" sz="5900" dirty="0" smtClean="0">
                <a:solidFill>
                  <a:schemeClr val="bg1"/>
                </a:solidFill>
              </a:rPr>
              <a:t> </a:t>
            </a:r>
            <a:r>
              <a:rPr lang="en-US" sz="5900" dirty="0" smtClean="0">
                <a:solidFill>
                  <a:srgbClr val="FFFF00"/>
                </a:solidFill>
              </a:rPr>
              <a:t>…</a:t>
            </a:r>
            <a:endParaRPr lang="en-US" sz="5900" dirty="0">
              <a:solidFill>
                <a:srgbClr val="FFFF00"/>
              </a:solidFill>
              <a:effectLst/>
            </a:endParaRPr>
          </a:p>
        </p:txBody>
      </p:sp>
    </p:spTree>
    <p:extLst>
      <p:ext uri="{BB962C8B-B14F-4D97-AF65-F5344CB8AC3E}">
        <p14:creationId xmlns:p14="http://schemas.microsoft.com/office/powerpoint/2010/main" val="40194000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900" dirty="0">
                <a:solidFill>
                  <a:srgbClr val="FFFF00"/>
                </a:solidFill>
              </a:rPr>
              <a:t>… </a:t>
            </a:r>
            <a:r>
              <a:rPr lang="en-US" sz="5900" dirty="0" err="1">
                <a:solidFill>
                  <a:schemeClr val="bg1"/>
                </a:solidFill>
              </a:rPr>
              <a:t>Nầy</a:t>
            </a:r>
            <a:r>
              <a:rPr lang="en-US" sz="5900" dirty="0">
                <a:solidFill>
                  <a:schemeClr val="bg1"/>
                </a:solidFill>
              </a:rPr>
              <a:t> </a:t>
            </a:r>
            <a:r>
              <a:rPr lang="en-US" sz="5900" dirty="0" err="1">
                <a:solidFill>
                  <a:schemeClr val="bg1"/>
                </a:solidFill>
              </a:rPr>
              <a:t>Chúa</a:t>
            </a:r>
            <a:r>
              <a:rPr lang="en-US" sz="5900" dirty="0">
                <a:solidFill>
                  <a:schemeClr val="bg1"/>
                </a:solidFill>
              </a:rPr>
              <a:t> </a:t>
            </a:r>
            <a:r>
              <a:rPr lang="en-US" sz="5900" dirty="0" err="1">
                <a:solidFill>
                  <a:schemeClr val="bg1"/>
                </a:solidFill>
              </a:rPr>
              <a:t>đến</a:t>
            </a:r>
            <a:r>
              <a:rPr lang="en-US" sz="5900" dirty="0">
                <a:solidFill>
                  <a:schemeClr val="bg1"/>
                </a:solidFill>
              </a:rPr>
              <a:t> </a:t>
            </a:r>
            <a:r>
              <a:rPr lang="en-US" sz="5900" dirty="0" err="1">
                <a:solidFill>
                  <a:schemeClr val="bg1"/>
                </a:solidFill>
              </a:rPr>
              <a:t>như</a:t>
            </a:r>
            <a:r>
              <a:rPr lang="en-US" sz="5900" dirty="0">
                <a:solidFill>
                  <a:schemeClr val="bg1"/>
                </a:solidFill>
              </a:rPr>
              <a:t> </a:t>
            </a:r>
            <a:r>
              <a:rPr lang="en-US" sz="5900" dirty="0" err="1">
                <a:solidFill>
                  <a:schemeClr val="bg1"/>
                </a:solidFill>
              </a:rPr>
              <a:t>hừng</a:t>
            </a:r>
            <a:r>
              <a:rPr lang="en-US" sz="5900" dirty="0">
                <a:solidFill>
                  <a:schemeClr val="bg1"/>
                </a:solidFill>
              </a:rPr>
              <a:t> </a:t>
            </a:r>
            <a:r>
              <a:rPr lang="en-US" sz="5900" dirty="0" err="1">
                <a:solidFill>
                  <a:schemeClr val="bg1"/>
                </a:solidFill>
              </a:rPr>
              <a:t>đông</a:t>
            </a:r>
            <a:r>
              <a:rPr lang="en-US" sz="5900" dirty="0">
                <a:solidFill>
                  <a:schemeClr val="bg1"/>
                </a:solidFill>
              </a:rPr>
              <a:t> </a:t>
            </a:r>
            <a:r>
              <a:rPr lang="en-US" sz="5900" dirty="0" err="1">
                <a:solidFill>
                  <a:schemeClr val="bg1"/>
                </a:solidFill>
              </a:rPr>
              <a:t>chiếu</a:t>
            </a:r>
            <a:r>
              <a:rPr lang="en-US" sz="5900" dirty="0">
                <a:solidFill>
                  <a:schemeClr val="bg1"/>
                </a:solidFill>
              </a:rPr>
              <a:t> </a:t>
            </a:r>
            <a:r>
              <a:rPr lang="en-US" sz="5900" dirty="0" err="1">
                <a:solidFill>
                  <a:schemeClr val="bg1"/>
                </a:solidFill>
              </a:rPr>
              <a:t>soi</a:t>
            </a:r>
            <a:r>
              <a:rPr lang="en-US" sz="5900" dirty="0">
                <a:solidFill>
                  <a:schemeClr val="bg1"/>
                </a:solidFill>
              </a:rPr>
              <a:t> </a:t>
            </a:r>
            <a:r>
              <a:rPr lang="en-US" sz="5900" dirty="0" err="1">
                <a:solidFill>
                  <a:schemeClr val="bg1"/>
                </a:solidFill>
              </a:rPr>
              <a:t>màn</a:t>
            </a:r>
            <a:r>
              <a:rPr lang="en-US" sz="5900" dirty="0">
                <a:solidFill>
                  <a:schemeClr val="bg1"/>
                </a:solidFill>
              </a:rPr>
              <a:t> </a:t>
            </a:r>
            <a:r>
              <a:rPr lang="en-US" sz="5900" dirty="0" err="1">
                <a:solidFill>
                  <a:schemeClr val="bg1"/>
                </a:solidFill>
              </a:rPr>
              <a:t>đêm</a:t>
            </a:r>
            <a:r>
              <a:rPr lang="en-US" sz="5900" dirty="0">
                <a:solidFill>
                  <a:schemeClr val="bg1"/>
                </a:solidFill>
              </a:rPr>
              <a:t>. </a:t>
            </a:r>
            <a:r>
              <a:rPr lang="en-US" sz="5900" dirty="0" err="1">
                <a:solidFill>
                  <a:schemeClr val="bg1"/>
                </a:solidFill>
              </a:rPr>
              <a:t>Hãy</a:t>
            </a:r>
            <a:r>
              <a:rPr lang="en-US" sz="5900" dirty="0">
                <a:solidFill>
                  <a:schemeClr val="bg1"/>
                </a:solidFill>
              </a:rPr>
              <a:t> </a:t>
            </a:r>
            <a:r>
              <a:rPr lang="en-US" sz="5900" dirty="0" err="1">
                <a:solidFill>
                  <a:schemeClr val="bg1"/>
                </a:solidFill>
              </a:rPr>
              <a:t>vui</a:t>
            </a:r>
            <a:r>
              <a:rPr lang="en-US" sz="5900" dirty="0">
                <a:solidFill>
                  <a:schemeClr val="bg1"/>
                </a:solidFill>
              </a:rPr>
              <a:t> </a:t>
            </a:r>
            <a:r>
              <a:rPr lang="en-US" sz="5900" dirty="0" err="1">
                <a:solidFill>
                  <a:schemeClr val="bg1"/>
                </a:solidFill>
              </a:rPr>
              <a:t>lên</a:t>
            </a:r>
            <a:r>
              <a:rPr lang="en-US" sz="5900" dirty="0">
                <a:solidFill>
                  <a:schemeClr val="bg1"/>
                </a:solidFill>
              </a:rPr>
              <a:t>, </a:t>
            </a:r>
            <a:r>
              <a:rPr lang="en-US" sz="5900" dirty="0" err="1">
                <a:solidFill>
                  <a:schemeClr val="bg1"/>
                </a:solidFill>
              </a:rPr>
              <a:t>hãy</a:t>
            </a:r>
            <a:r>
              <a:rPr lang="en-US" sz="5900" dirty="0">
                <a:solidFill>
                  <a:schemeClr val="bg1"/>
                </a:solidFill>
              </a:rPr>
              <a:t> </a:t>
            </a:r>
            <a:r>
              <a:rPr lang="en-US" sz="5900" dirty="0" err="1">
                <a:solidFill>
                  <a:schemeClr val="bg1"/>
                </a:solidFill>
              </a:rPr>
              <a:t>vui</a:t>
            </a:r>
            <a:r>
              <a:rPr lang="en-US" sz="5900" dirty="0">
                <a:solidFill>
                  <a:schemeClr val="bg1"/>
                </a:solidFill>
              </a:rPr>
              <a:t> </a:t>
            </a:r>
            <a:r>
              <a:rPr lang="en-US" sz="5900" dirty="0" err="1">
                <a:solidFill>
                  <a:schemeClr val="bg1"/>
                </a:solidFill>
              </a:rPr>
              <a:t>lên</a:t>
            </a:r>
            <a:r>
              <a:rPr lang="en-US" sz="5900" dirty="0">
                <a:solidFill>
                  <a:schemeClr val="bg1"/>
                </a:solidFill>
              </a:rPr>
              <a:t> </a:t>
            </a:r>
            <a:r>
              <a:rPr lang="en-US" sz="5900" dirty="0" err="1">
                <a:solidFill>
                  <a:schemeClr val="bg1"/>
                </a:solidFill>
              </a:rPr>
              <a:t>Chúa</a:t>
            </a:r>
            <a:r>
              <a:rPr lang="en-US" sz="5900" dirty="0">
                <a:solidFill>
                  <a:schemeClr val="bg1"/>
                </a:solidFill>
              </a:rPr>
              <a:t> </a:t>
            </a:r>
            <a:r>
              <a:rPr lang="en-US" sz="5900" dirty="0" err="1">
                <a:solidFill>
                  <a:schemeClr val="bg1"/>
                </a:solidFill>
              </a:rPr>
              <a:t>đến</a:t>
            </a:r>
            <a:r>
              <a:rPr lang="en-US" sz="5900" dirty="0">
                <a:solidFill>
                  <a:schemeClr val="bg1"/>
                </a:solidFill>
              </a:rPr>
              <a:t> </a:t>
            </a:r>
            <a:r>
              <a:rPr lang="en-US" sz="5900" dirty="0" err="1">
                <a:solidFill>
                  <a:schemeClr val="bg1"/>
                </a:solidFill>
              </a:rPr>
              <a:t>đây</a:t>
            </a:r>
            <a:r>
              <a:rPr lang="en-US" sz="5900" dirty="0">
                <a:solidFill>
                  <a:schemeClr val="bg1"/>
                </a:solidFill>
              </a:rPr>
              <a:t> </a:t>
            </a:r>
            <a:r>
              <a:rPr lang="en-US" sz="5900" dirty="0" err="1" smtClean="0">
                <a:solidFill>
                  <a:schemeClr val="bg1"/>
                </a:solidFill>
              </a:rPr>
              <a:t>cứu</a:t>
            </a:r>
            <a:r>
              <a:rPr lang="en-US" sz="5900" dirty="0" smtClean="0">
                <a:solidFill>
                  <a:schemeClr val="bg1"/>
                </a:solidFill>
              </a:rPr>
              <a:t> </a:t>
            </a:r>
            <a:r>
              <a:rPr lang="en-US" sz="5900" dirty="0" err="1">
                <a:solidFill>
                  <a:schemeClr val="bg1"/>
                </a:solidFill>
              </a:rPr>
              <a:t>dân</a:t>
            </a:r>
            <a:r>
              <a:rPr lang="en-US" sz="5900" dirty="0">
                <a:solidFill>
                  <a:schemeClr val="bg1"/>
                </a:solidFill>
              </a:rPr>
              <a:t> </a:t>
            </a:r>
            <a:r>
              <a:rPr lang="en-US" sz="5900" dirty="0" err="1">
                <a:solidFill>
                  <a:schemeClr val="bg1"/>
                </a:solidFill>
              </a:rPr>
              <a:t>mọi</a:t>
            </a:r>
            <a:r>
              <a:rPr lang="en-US" sz="5900" dirty="0">
                <a:solidFill>
                  <a:schemeClr val="bg1"/>
                </a:solidFill>
              </a:rPr>
              <a:t> </a:t>
            </a:r>
            <a:r>
              <a:rPr lang="en-US" sz="5900" dirty="0" err="1" smtClean="0">
                <a:solidFill>
                  <a:schemeClr val="bg1"/>
                </a:solidFill>
              </a:rPr>
              <a:t>thời</a:t>
            </a:r>
            <a:r>
              <a:rPr lang="en-US" sz="5900" dirty="0" smtClean="0">
                <a:solidFill>
                  <a:schemeClr val="bg1"/>
                </a:solidFill>
              </a:rPr>
              <a:t>. </a:t>
            </a:r>
            <a:endParaRPr lang="en-US" sz="5900" dirty="0">
              <a:solidFill>
                <a:schemeClr val="bg1"/>
              </a:solidFill>
              <a:effectLst/>
            </a:endParaRPr>
          </a:p>
        </p:txBody>
      </p:sp>
    </p:spTree>
    <p:extLst>
      <p:ext uri="{BB962C8B-B14F-4D97-AF65-F5344CB8AC3E}">
        <p14:creationId xmlns:p14="http://schemas.microsoft.com/office/powerpoint/2010/main" val="21729794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365144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2730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pPr>
              <a:lnSpc>
                <a:spcPct val="120000"/>
              </a:lnSpc>
            </a:pPr>
            <a:r>
              <a:rPr lang="en-US" sz="6000" b="0" u="sng" dirty="0">
                <a:solidFill>
                  <a:srgbClr val="FFFF00"/>
                </a:solidFill>
                <a:effectLst/>
                <a:latin typeface="+mj-lt"/>
              </a:rPr>
              <a:t>Ca </a:t>
            </a:r>
            <a:r>
              <a:rPr lang="en-US" sz="6000" b="0" u="sng" dirty="0" err="1">
                <a:solidFill>
                  <a:srgbClr val="FFFF00"/>
                </a:solidFill>
                <a:effectLst/>
                <a:latin typeface="+mj-lt"/>
              </a:rPr>
              <a:t>Kết</a:t>
            </a:r>
            <a:r>
              <a:rPr lang="en-US" sz="6000" b="0" u="sng" dirty="0">
                <a:solidFill>
                  <a:srgbClr val="FFFF00"/>
                </a:solidFill>
                <a:effectLst/>
                <a:latin typeface="+mj-lt"/>
              </a:rPr>
              <a:t> </a:t>
            </a:r>
            <a:r>
              <a:rPr lang="en-US" sz="6000" b="0" u="sng" dirty="0" err="1">
                <a:solidFill>
                  <a:srgbClr val="FFFF00"/>
                </a:solidFill>
                <a:effectLst/>
                <a:latin typeface="+mj-lt"/>
              </a:rPr>
              <a:t>Lễ</a:t>
            </a:r>
            <a:r>
              <a:rPr lang="en-US" sz="6000" b="0" u="sng" dirty="0">
                <a:solidFill>
                  <a:srgbClr val="FFFF00"/>
                </a:solidFill>
                <a:effectLst/>
                <a:latin typeface="+mj-lt"/>
              </a:rPr>
              <a:t/>
            </a:r>
            <a:br>
              <a:rPr lang="en-US" sz="6000" b="0" u="sng" dirty="0">
                <a:solidFill>
                  <a:srgbClr val="FFFF00"/>
                </a:solidFill>
                <a:effectLst/>
                <a:latin typeface="+mj-lt"/>
              </a:rPr>
            </a:br>
            <a:r>
              <a:rPr lang="en-US" sz="8000" dirty="0" err="1" smtClean="0">
                <a:solidFill>
                  <a:srgbClr val="FFFF00"/>
                </a:solidFill>
              </a:rPr>
              <a:t>Này</a:t>
            </a:r>
            <a:r>
              <a:rPr lang="en-US" sz="8000" dirty="0" smtClean="0">
                <a:solidFill>
                  <a:srgbClr val="FFFF00"/>
                </a:solidFill>
              </a:rPr>
              <a:t> </a:t>
            </a:r>
            <a:r>
              <a:rPr lang="en-US" sz="8000" dirty="0" err="1" smtClean="0">
                <a:solidFill>
                  <a:srgbClr val="FFFF00"/>
                </a:solidFill>
              </a:rPr>
              <a:t>Hỡi</a:t>
            </a:r>
            <a:r>
              <a:rPr lang="en-US" sz="8000" dirty="0" smtClean="0">
                <a:solidFill>
                  <a:srgbClr val="FFFF00"/>
                </a:solidFill>
              </a:rPr>
              <a:t> </a:t>
            </a:r>
            <a:r>
              <a:rPr lang="en-US" sz="8000" dirty="0" err="1" smtClean="0">
                <a:solidFill>
                  <a:srgbClr val="FFFF00"/>
                </a:solidFill>
              </a:rPr>
              <a:t>Dân</a:t>
            </a:r>
            <a:r>
              <a:rPr lang="en-US" sz="8000" dirty="0" smtClean="0">
                <a:solidFill>
                  <a:srgbClr val="FFFF00"/>
                </a:solidFill>
              </a:rPr>
              <a:t> </a:t>
            </a:r>
            <a:r>
              <a:rPr lang="en-US" sz="8000" dirty="0" err="1" smtClean="0">
                <a:solidFill>
                  <a:srgbClr val="FFFF00"/>
                </a:solidFill>
              </a:rPr>
              <a:t>Sion</a:t>
            </a:r>
            <a:r>
              <a:rPr lang="en-US" sz="8000" dirty="0" smtClean="0">
                <a:solidFill>
                  <a:srgbClr val="FFFF00"/>
                </a:solidFill>
              </a:rPr>
              <a:t/>
            </a:r>
            <a:br>
              <a:rPr lang="en-US" sz="8000" dirty="0" smtClean="0">
                <a:solidFill>
                  <a:srgbClr val="FFFF00"/>
                </a:solidFill>
              </a:rPr>
            </a:br>
            <a:r>
              <a:rPr lang="en-US" sz="6000" i="1" dirty="0" err="1" smtClean="0">
                <a:solidFill>
                  <a:schemeClr val="bg1"/>
                </a:solidFill>
              </a:rPr>
              <a:t>Trần</a:t>
            </a:r>
            <a:r>
              <a:rPr lang="en-US" sz="6000" i="1" dirty="0" smtClean="0">
                <a:solidFill>
                  <a:schemeClr val="bg1"/>
                </a:solidFill>
              </a:rPr>
              <a:t> </a:t>
            </a:r>
            <a:r>
              <a:rPr lang="en-US" sz="6000" i="1" dirty="0" err="1" smtClean="0">
                <a:solidFill>
                  <a:schemeClr val="bg1"/>
                </a:solidFill>
              </a:rPr>
              <a:t>Anh</a:t>
            </a:r>
            <a:r>
              <a:rPr lang="en-US" sz="6000" i="1" dirty="0" smtClean="0">
                <a:solidFill>
                  <a:schemeClr val="bg1"/>
                </a:solidFill>
              </a:rPr>
              <a:t> </a:t>
            </a:r>
            <a:r>
              <a:rPr lang="en-US" sz="6000" i="1" dirty="0" err="1" smtClean="0">
                <a:solidFill>
                  <a:schemeClr val="bg1"/>
                </a:solidFill>
              </a:rPr>
              <a:t>Linh</a:t>
            </a:r>
            <a:endParaRPr lang="en-US" sz="6000" b="0" i="1" dirty="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4171950"/>
            <a:ext cx="4267201" cy="782321"/>
          </a:xfrm>
          <a:prstGeom prst="rect">
            <a:avLst/>
          </a:prstGeom>
        </p:spPr>
      </p:pic>
    </p:spTree>
    <p:extLst>
      <p:ext uri="{BB962C8B-B14F-4D97-AF65-F5344CB8AC3E}">
        <p14:creationId xmlns:p14="http://schemas.microsoft.com/office/powerpoint/2010/main" val="3973436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019549"/>
          </a:xfrm>
        </p:spPr>
        <p:txBody>
          <a:bodyPr>
            <a:normAutofit fontScale="90000"/>
          </a:bodyPr>
          <a:lstStyle/>
          <a:p>
            <a:pPr>
              <a:lnSpc>
                <a:spcPct val="130000"/>
              </a:lnSpc>
            </a:pPr>
            <a:r>
              <a:rPr lang="en-US" sz="6000" b="0" u="sng" dirty="0" err="1" smtClean="0">
                <a:solidFill>
                  <a:srgbClr val="FFFF00"/>
                </a:solidFill>
                <a:effectLst/>
              </a:rPr>
              <a:t>Ca</a:t>
            </a:r>
            <a:r>
              <a:rPr lang="en-US" sz="6000" b="0" u="sng" dirty="0" smtClean="0">
                <a:solidFill>
                  <a:srgbClr val="FFFF00"/>
                </a:solidFill>
                <a:effectLst/>
              </a:rPr>
              <a:t> </a:t>
            </a:r>
            <a:r>
              <a:rPr lang="en-US" sz="6000" b="0" u="sng" dirty="0" err="1" smtClean="0">
                <a:solidFill>
                  <a:srgbClr val="FFFF00"/>
                </a:solidFill>
                <a:effectLst/>
              </a:rPr>
              <a:t>Nhập</a:t>
            </a:r>
            <a:r>
              <a:rPr lang="en-US" sz="6000" b="0" u="sng" dirty="0" smtClean="0">
                <a:solidFill>
                  <a:srgbClr val="FFFF00"/>
                </a:solidFill>
                <a:effectLst/>
              </a:rPr>
              <a:t> </a:t>
            </a:r>
            <a:r>
              <a:rPr lang="en-US" sz="6000" b="0" u="sng" dirty="0" err="1" smtClean="0">
                <a:solidFill>
                  <a:srgbClr val="FFFF00"/>
                </a:solidFill>
                <a:effectLst/>
              </a:rPr>
              <a:t>Lễ</a:t>
            </a:r>
            <a:r>
              <a:rPr lang="en-US" sz="6000" b="0" dirty="0" smtClean="0">
                <a:solidFill>
                  <a:srgbClr val="FFFF00"/>
                </a:solidFill>
                <a:effectLst/>
              </a:rPr>
              <a:t/>
            </a:r>
            <a:br>
              <a:rPr lang="en-US" sz="6000" b="0" dirty="0" smtClean="0">
                <a:solidFill>
                  <a:srgbClr val="FFFF00"/>
                </a:solidFill>
                <a:effectLst/>
              </a:rPr>
            </a:br>
            <a:r>
              <a:rPr lang="en-US" sz="8200" dirty="0" smtClean="0">
                <a:solidFill>
                  <a:srgbClr val="FFFF00"/>
                </a:solidFill>
              </a:rPr>
              <a:t>Mau </a:t>
            </a:r>
            <a:r>
              <a:rPr lang="en-US" sz="8200" dirty="0" err="1" smtClean="0">
                <a:solidFill>
                  <a:srgbClr val="FFFF00"/>
                </a:solidFill>
              </a:rPr>
              <a:t>Dọn</a:t>
            </a:r>
            <a:r>
              <a:rPr lang="en-US" sz="8200" dirty="0" smtClean="0">
                <a:solidFill>
                  <a:srgbClr val="FFFF00"/>
                </a:solidFill>
              </a:rPr>
              <a:t> </a:t>
            </a:r>
            <a:r>
              <a:rPr lang="en-US" sz="8200" dirty="0" err="1" smtClean="0">
                <a:solidFill>
                  <a:srgbClr val="FFFF00"/>
                </a:solidFill>
              </a:rPr>
              <a:t>Đường</a:t>
            </a:r>
            <a:r>
              <a:rPr lang="en-US" sz="8200" dirty="0" smtClean="0">
                <a:solidFill>
                  <a:srgbClr val="FFFF00"/>
                </a:solidFill>
              </a:rPr>
              <a:t> </a:t>
            </a:r>
            <a:r>
              <a:rPr lang="en-US" sz="8200" dirty="0" err="1" smtClean="0">
                <a:solidFill>
                  <a:srgbClr val="FFFF00"/>
                </a:solidFill>
              </a:rPr>
              <a:t>Chúa</a:t>
            </a:r>
            <a:r>
              <a:rPr lang="en-US" sz="8200" dirty="0">
                <a:solidFill>
                  <a:srgbClr val="FFFF00"/>
                </a:solidFill>
              </a:rPr>
              <a:t/>
            </a:r>
            <a:br>
              <a:rPr lang="en-US" sz="8200" dirty="0">
                <a:solidFill>
                  <a:srgbClr val="FFFF00"/>
                </a:solidFill>
              </a:rPr>
            </a:br>
            <a:r>
              <a:rPr lang="en-US" sz="6000" i="1" dirty="0" smtClean="0">
                <a:solidFill>
                  <a:schemeClr val="bg1"/>
                </a:solidFill>
              </a:rPr>
              <a:t>Lm. Kim Long</a:t>
            </a:r>
            <a:endParaRPr lang="en-US" sz="6000" b="0" i="1" dirty="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982" y="4027081"/>
            <a:ext cx="5140036" cy="942340"/>
          </a:xfrm>
          <a:prstGeom prst="rect">
            <a:avLst/>
          </a:prstGeom>
        </p:spPr>
      </p:pic>
    </p:spTree>
    <p:extLst>
      <p:ext uri="{BB962C8B-B14F-4D97-AF65-F5344CB8AC3E}">
        <p14:creationId xmlns:p14="http://schemas.microsoft.com/office/powerpoint/2010/main" val="12626014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b="0" u="sng" dirty="0" err="1" smtClean="0">
                <a:solidFill>
                  <a:srgbClr val="FFFF00"/>
                </a:solidFill>
                <a:effectLst/>
              </a:rPr>
              <a:t>Đk</a:t>
            </a:r>
            <a:r>
              <a:rPr lang="en-US" sz="6000" b="0" u="sng" dirty="0" smtClean="0">
                <a:solidFill>
                  <a:srgbClr val="FFFF00"/>
                </a:solidFill>
                <a:effectLst/>
              </a:rPr>
              <a:t>:</a:t>
            </a:r>
            <a:r>
              <a:rPr lang="en-US" sz="6000" dirty="0">
                <a:solidFill>
                  <a:schemeClr val="bg1"/>
                </a:solidFill>
              </a:rPr>
              <a:t> </a:t>
            </a:r>
            <a:r>
              <a:rPr lang="en-US" sz="6000" dirty="0" err="1" smtClean="0">
                <a:solidFill>
                  <a:schemeClr val="bg1"/>
                </a:solidFill>
              </a:rPr>
              <a:t>Này</a:t>
            </a:r>
            <a:r>
              <a:rPr lang="en-US" sz="6000" dirty="0" smtClean="0">
                <a:solidFill>
                  <a:schemeClr val="bg1"/>
                </a:solidFill>
              </a:rPr>
              <a:t> </a:t>
            </a:r>
            <a:r>
              <a:rPr lang="en-US" sz="6000" dirty="0" err="1" smtClean="0">
                <a:solidFill>
                  <a:schemeClr val="bg1"/>
                </a:solidFill>
              </a:rPr>
              <a:t>hỡi</a:t>
            </a:r>
            <a:r>
              <a:rPr lang="en-US" sz="6000" dirty="0" smtClean="0">
                <a:solidFill>
                  <a:schemeClr val="bg1"/>
                </a:solidFill>
              </a:rPr>
              <a:t> </a:t>
            </a:r>
            <a:r>
              <a:rPr lang="en-US" sz="6000" dirty="0" err="1" smtClean="0">
                <a:solidFill>
                  <a:schemeClr val="bg1"/>
                </a:solidFill>
              </a:rPr>
              <a:t>dân</a:t>
            </a:r>
            <a:r>
              <a:rPr lang="en-US" sz="6000" dirty="0" smtClean="0">
                <a:solidFill>
                  <a:schemeClr val="bg1"/>
                </a:solidFill>
              </a:rPr>
              <a:t> </a:t>
            </a:r>
            <a:r>
              <a:rPr lang="en-US" sz="6000" dirty="0" err="1" smtClean="0">
                <a:solidFill>
                  <a:schemeClr val="bg1"/>
                </a:solidFill>
              </a:rPr>
              <a:t>Sion</a:t>
            </a:r>
            <a:r>
              <a:rPr lang="en-US" sz="6000" dirty="0" smtClean="0">
                <a:solidFill>
                  <a:schemeClr val="bg1"/>
                </a:solidFill>
              </a:rPr>
              <a:t> </a:t>
            </a:r>
            <a:r>
              <a:rPr lang="en-US" sz="6000" dirty="0" err="1" smtClean="0">
                <a:solidFill>
                  <a:schemeClr val="bg1"/>
                </a:solidFill>
              </a:rPr>
              <a:t>kìa</a:t>
            </a:r>
            <a:r>
              <a:rPr lang="en-US" sz="6000" dirty="0" smtClean="0">
                <a:solidFill>
                  <a:schemeClr val="bg1"/>
                </a:solidFill>
              </a:rPr>
              <a:t> </a:t>
            </a:r>
            <a:r>
              <a:rPr lang="en-US" sz="6000" dirty="0" err="1" smtClean="0">
                <a:solidFill>
                  <a:schemeClr val="bg1"/>
                </a:solidFill>
              </a:rPr>
              <a:t>Đấng</a:t>
            </a:r>
            <a:r>
              <a:rPr lang="en-US" sz="6000" dirty="0" smtClean="0">
                <a:solidFill>
                  <a:schemeClr val="bg1"/>
                </a:solidFill>
              </a:rPr>
              <a:t> </a:t>
            </a:r>
            <a:r>
              <a:rPr lang="en-US" sz="6000" dirty="0" err="1" smtClean="0">
                <a:solidFill>
                  <a:schemeClr val="bg1"/>
                </a:solidFill>
              </a:rPr>
              <a:t>cứu</a:t>
            </a:r>
            <a:r>
              <a:rPr lang="en-US" sz="6000" dirty="0" smtClean="0">
                <a:solidFill>
                  <a:schemeClr val="bg1"/>
                </a:solidFill>
              </a:rPr>
              <a:t> </a:t>
            </a:r>
            <a:r>
              <a:rPr lang="en-US" sz="6000" dirty="0" err="1" smtClean="0">
                <a:solidFill>
                  <a:schemeClr val="bg1"/>
                </a:solidFill>
              </a:rPr>
              <a:t>độ</a:t>
            </a:r>
            <a:r>
              <a:rPr lang="en-US" sz="6000" dirty="0" smtClean="0">
                <a:solidFill>
                  <a:schemeClr val="bg1"/>
                </a:solidFill>
              </a:rPr>
              <a:t> </a:t>
            </a:r>
            <a:r>
              <a:rPr lang="en-US" sz="6000" dirty="0" err="1" smtClean="0">
                <a:solidFill>
                  <a:schemeClr val="bg1"/>
                </a:solidFill>
              </a:rPr>
              <a:t>muôn</a:t>
            </a:r>
            <a:r>
              <a:rPr lang="en-US" sz="6000" dirty="0" smtClean="0">
                <a:solidFill>
                  <a:schemeClr val="bg1"/>
                </a:solidFill>
              </a:rPr>
              <a:t> </a:t>
            </a:r>
            <a:r>
              <a:rPr lang="en-US" sz="6000" dirty="0" err="1" smtClean="0">
                <a:solidFill>
                  <a:schemeClr val="bg1"/>
                </a:solidFill>
              </a:rPr>
              <a:t>dân</a:t>
            </a:r>
            <a:r>
              <a:rPr lang="en-US" sz="6000" dirty="0" smtClean="0">
                <a:solidFill>
                  <a:schemeClr val="bg1"/>
                </a:solidFill>
              </a:rPr>
              <a:t>. </a:t>
            </a:r>
            <a:r>
              <a:rPr lang="en-US" sz="6000" dirty="0" err="1" smtClean="0">
                <a:solidFill>
                  <a:schemeClr val="bg1"/>
                </a:solidFill>
              </a:rPr>
              <a:t>Người</a:t>
            </a:r>
            <a:r>
              <a:rPr lang="en-US" sz="6000" dirty="0" smtClean="0">
                <a:solidFill>
                  <a:schemeClr val="bg1"/>
                </a:solidFill>
              </a:rPr>
              <a:t> </a:t>
            </a:r>
            <a:r>
              <a:rPr lang="en-US" sz="6000" dirty="0" err="1" smtClean="0">
                <a:solidFill>
                  <a:schemeClr val="bg1"/>
                </a:solidFill>
              </a:rPr>
              <a:t>sắp</a:t>
            </a:r>
            <a:r>
              <a:rPr lang="en-US" sz="6000" dirty="0" smtClean="0">
                <a:solidFill>
                  <a:schemeClr val="bg1"/>
                </a:solidFill>
              </a:rPr>
              <a:t> </a:t>
            </a:r>
            <a:r>
              <a:rPr lang="en-US" sz="6000" dirty="0" err="1" smtClean="0">
                <a:solidFill>
                  <a:schemeClr val="bg1"/>
                </a:solidFill>
              </a:rPr>
              <a:t>ngự</a:t>
            </a:r>
            <a:r>
              <a:rPr lang="en-US" sz="6000" dirty="0" smtClean="0">
                <a:solidFill>
                  <a:schemeClr val="bg1"/>
                </a:solidFill>
              </a:rPr>
              <a:t> </a:t>
            </a:r>
            <a:r>
              <a:rPr lang="en-US" sz="6000" dirty="0" err="1" smtClean="0">
                <a:solidFill>
                  <a:schemeClr val="bg1"/>
                </a:solidFill>
              </a:rPr>
              <a:t>đến</a:t>
            </a:r>
            <a:r>
              <a:rPr lang="en-US" sz="6000" dirty="0" smtClean="0">
                <a:solidFill>
                  <a:schemeClr val="bg1"/>
                </a:solidFill>
              </a:rPr>
              <a:t>, </a:t>
            </a:r>
            <a:r>
              <a:rPr lang="en-US" sz="6000" dirty="0" err="1" smtClean="0">
                <a:solidFill>
                  <a:schemeClr val="bg1"/>
                </a:solidFill>
              </a:rPr>
              <a:t>khiến</a:t>
            </a:r>
            <a:r>
              <a:rPr lang="en-US" sz="6000" dirty="0" smtClean="0">
                <a:solidFill>
                  <a:schemeClr val="bg1"/>
                </a:solidFill>
              </a:rPr>
              <a:t> </a:t>
            </a:r>
            <a:r>
              <a:rPr lang="en-US" sz="6000" dirty="0" err="1" smtClean="0">
                <a:solidFill>
                  <a:schemeClr val="bg1"/>
                </a:solidFill>
              </a:rPr>
              <a:t>lòng</a:t>
            </a:r>
            <a:r>
              <a:rPr lang="en-US" sz="6000" dirty="0" smtClean="0">
                <a:solidFill>
                  <a:schemeClr val="bg1"/>
                </a:solidFill>
              </a:rPr>
              <a:t> </a:t>
            </a:r>
            <a:r>
              <a:rPr lang="en-US" sz="6000" dirty="0" err="1" smtClean="0">
                <a:solidFill>
                  <a:schemeClr val="bg1"/>
                </a:solidFill>
              </a:rPr>
              <a:t>anh</a:t>
            </a:r>
            <a:r>
              <a:rPr lang="en-US" sz="6000" dirty="0" smtClean="0">
                <a:solidFill>
                  <a:schemeClr val="bg1"/>
                </a:solidFill>
              </a:rPr>
              <a:t> </a:t>
            </a:r>
            <a:r>
              <a:rPr lang="en-US" sz="6000" dirty="0" err="1" smtClean="0">
                <a:solidFill>
                  <a:schemeClr val="bg1"/>
                </a:solidFill>
              </a:rPr>
              <a:t>em</a:t>
            </a:r>
            <a:r>
              <a:rPr lang="en-US" sz="6000" dirty="0" smtClean="0">
                <a:solidFill>
                  <a:schemeClr val="bg1"/>
                </a:solidFill>
              </a:rPr>
              <a:t> </a:t>
            </a:r>
            <a:r>
              <a:rPr lang="en-US" sz="6000" dirty="0" err="1" smtClean="0">
                <a:solidFill>
                  <a:schemeClr val="bg1"/>
                </a:solidFill>
              </a:rPr>
              <a:t>hỉ</a:t>
            </a:r>
            <a:r>
              <a:rPr lang="en-US" sz="6000" dirty="0" smtClean="0">
                <a:solidFill>
                  <a:schemeClr val="bg1"/>
                </a:solidFill>
              </a:rPr>
              <a:t> </a:t>
            </a:r>
            <a:r>
              <a:rPr lang="en-US" sz="6000" dirty="0" err="1" smtClean="0">
                <a:solidFill>
                  <a:schemeClr val="bg1"/>
                </a:solidFill>
              </a:rPr>
              <a:t>hoan</a:t>
            </a:r>
            <a:r>
              <a:rPr lang="en-US" sz="6000" dirty="0" smtClean="0">
                <a:solidFill>
                  <a:schemeClr val="bg1"/>
                </a:solidFill>
              </a:rPr>
              <a:t> </a:t>
            </a:r>
            <a:r>
              <a:rPr lang="en-US" sz="6000" dirty="0" smtClean="0">
                <a:solidFill>
                  <a:srgbClr val="FFFF00"/>
                </a:solidFill>
              </a:rPr>
              <a:t>…</a:t>
            </a:r>
            <a:endParaRPr lang="vi-VN" sz="6000" b="0" dirty="0">
              <a:solidFill>
                <a:srgbClr val="FFFF00"/>
              </a:solidFill>
              <a:effectLst/>
            </a:endParaRPr>
          </a:p>
        </p:txBody>
      </p:sp>
    </p:spTree>
    <p:extLst>
      <p:ext uri="{BB962C8B-B14F-4D97-AF65-F5344CB8AC3E}">
        <p14:creationId xmlns:p14="http://schemas.microsoft.com/office/powerpoint/2010/main" val="25445915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dirty="0" smtClean="0">
                <a:solidFill>
                  <a:srgbClr val="FFFF00"/>
                </a:solidFill>
                <a:effectLst/>
              </a:rPr>
              <a:t>…</a:t>
            </a:r>
            <a:r>
              <a:rPr lang="en-US" sz="6000" dirty="0" smtClean="0">
                <a:solidFill>
                  <a:schemeClr val="bg1"/>
                </a:solidFill>
              </a:rPr>
              <a:t> </a:t>
            </a:r>
            <a:r>
              <a:rPr lang="en-US" sz="6000" dirty="0" err="1">
                <a:solidFill>
                  <a:schemeClr val="bg1"/>
                </a:solidFill>
              </a:rPr>
              <a:t>Này</a:t>
            </a:r>
            <a:r>
              <a:rPr lang="en-US" sz="6000" dirty="0">
                <a:solidFill>
                  <a:schemeClr val="bg1"/>
                </a:solidFill>
              </a:rPr>
              <a:t> </a:t>
            </a:r>
            <a:r>
              <a:rPr lang="en-US" sz="6000" dirty="0" err="1">
                <a:solidFill>
                  <a:schemeClr val="bg1"/>
                </a:solidFill>
              </a:rPr>
              <a:t>hỡi</a:t>
            </a:r>
            <a:r>
              <a:rPr lang="en-US" sz="6000" dirty="0">
                <a:solidFill>
                  <a:schemeClr val="bg1"/>
                </a:solidFill>
              </a:rPr>
              <a:t> </a:t>
            </a:r>
            <a:r>
              <a:rPr lang="en-US" sz="6000" dirty="0" err="1">
                <a:solidFill>
                  <a:schemeClr val="bg1"/>
                </a:solidFill>
              </a:rPr>
              <a:t>dân</a:t>
            </a:r>
            <a:r>
              <a:rPr lang="en-US" sz="6000" dirty="0">
                <a:solidFill>
                  <a:schemeClr val="bg1"/>
                </a:solidFill>
              </a:rPr>
              <a:t> </a:t>
            </a:r>
            <a:r>
              <a:rPr lang="en-US" sz="6000" dirty="0" err="1">
                <a:solidFill>
                  <a:schemeClr val="bg1"/>
                </a:solidFill>
              </a:rPr>
              <a:t>Sion</a:t>
            </a:r>
            <a:r>
              <a:rPr lang="en-US" sz="6000" dirty="0">
                <a:solidFill>
                  <a:schemeClr val="bg1"/>
                </a:solidFill>
              </a:rPr>
              <a:t> </a:t>
            </a:r>
            <a:r>
              <a:rPr lang="en-US" sz="6000" dirty="0" err="1">
                <a:solidFill>
                  <a:schemeClr val="bg1"/>
                </a:solidFill>
              </a:rPr>
              <a:t>kìa</a:t>
            </a:r>
            <a:r>
              <a:rPr lang="en-US" sz="6000" dirty="0">
                <a:solidFill>
                  <a:schemeClr val="bg1"/>
                </a:solidFill>
              </a:rPr>
              <a:t> </a:t>
            </a:r>
            <a:r>
              <a:rPr lang="en-US" sz="6000" dirty="0" err="1">
                <a:solidFill>
                  <a:schemeClr val="bg1"/>
                </a:solidFill>
              </a:rPr>
              <a:t>Đấng</a:t>
            </a:r>
            <a:r>
              <a:rPr lang="en-US" sz="6000" dirty="0">
                <a:solidFill>
                  <a:schemeClr val="bg1"/>
                </a:solidFill>
              </a:rPr>
              <a:t> </a:t>
            </a:r>
            <a:r>
              <a:rPr lang="en-US" sz="6000" dirty="0" err="1">
                <a:solidFill>
                  <a:schemeClr val="bg1"/>
                </a:solidFill>
              </a:rPr>
              <a:t>cứu</a:t>
            </a:r>
            <a:r>
              <a:rPr lang="en-US" sz="6000" dirty="0">
                <a:solidFill>
                  <a:schemeClr val="bg1"/>
                </a:solidFill>
              </a:rPr>
              <a:t> </a:t>
            </a:r>
            <a:r>
              <a:rPr lang="en-US" sz="6000" dirty="0" err="1">
                <a:solidFill>
                  <a:schemeClr val="bg1"/>
                </a:solidFill>
              </a:rPr>
              <a:t>độ</a:t>
            </a:r>
            <a:r>
              <a:rPr lang="en-US" sz="6000" dirty="0">
                <a:solidFill>
                  <a:schemeClr val="bg1"/>
                </a:solidFill>
              </a:rPr>
              <a:t> </a:t>
            </a:r>
            <a:r>
              <a:rPr lang="en-US" sz="6000" dirty="0" err="1">
                <a:solidFill>
                  <a:schemeClr val="bg1"/>
                </a:solidFill>
              </a:rPr>
              <a:t>muôn</a:t>
            </a:r>
            <a:r>
              <a:rPr lang="en-US" sz="6000" dirty="0">
                <a:solidFill>
                  <a:schemeClr val="bg1"/>
                </a:solidFill>
              </a:rPr>
              <a:t> </a:t>
            </a:r>
            <a:r>
              <a:rPr lang="en-US" sz="6000" dirty="0" err="1">
                <a:solidFill>
                  <a:schemeClr val="bg1"/>
                </a:solidFill>
              </a:rPr>
              <a:t>dân</a:t>
            </a:r>
            <a:r>
              <a:rPr lang="en-US" sz="6000" dirty="0">
                <a:solidFill>
                  <a:schemeClr val="bg1"/>
                </a:solidFill>
              </a:rPr>
              <a:t>. </a:t>
            </a:r>
            <a:r>
              <a:rPr lang="en-US" sz="6000" dirty="0" err="1">
                <a:solidFill>
                  <a:schemeClr val="bg1"/>
                </a:solidFill>
              </a:rPr>
              <a:t>Người</a:t>
            </a:r>
            <a:r>
              <a:rPr lang="en-US" sz="6000" dirty="0">
                <a:solidFill>
                  <a:schemeClr val="bg1"/>
                </a:solidFill>
              </a:rPr>
              <a:t> </a:t>
            </a:r>
            <a:r>
              <a:rPr lang="en-US" sz="6000" dirty="0" err="1">
                <a:solidFill>
                  <a:schemeClr val="bg1"/>
                </a:solidFill>
              </a:rPr>
              <a:t>sắp</a:t>
            </a:r>
            <a:r>
              <a:rPr lang="en-US" sz="6000" dirty="0">
                <a:solidFill>
                  <a:schemeClr val="bg1"/>
                </a:solidFill>
              </a:rPr>
              <a:t> </a:t>
            </a:r>
            <a:r>
              <a:rPr lang="en-US" sz="6000" dirty="0" err="1">
                <a:solidFill>
                  <a:schemeClr val="bg1"/>
                </a:solidFill>
              </a:rPr>
              <a:t>ngự</a:t>
            </a:r>
            <a:r>
              <a:rPr lang="en-US" sz="6000" dirty="0">
                <a:solidFill>
                  <a:schemeClr val="bg1"/>
                </a:solidFill>
              </a:rPr>
              <a:t> </a:t>
            </a:r>
            <a:r>
              <a:rPr lang="en-US" sz="6000" dirty="0" err="1">
                <a:solidFill>
                  <a:schemeClr val="bg1"/>
                </a:solidFill>
              </a:rPr>
              <a:t>đến</a:t>
            </a:r>
            <a:r>
              <a:rPr lang="en-US" sz="6000" dirty="0">
                <a:solidFill>
                  <a:schemeClr val="bg1"/>
                </a:solidFill>
              </a:rPr>
              <a:t>, </a:t>
            </a:r>
            <a:r>
              <a:rPr lang="en-US" sz="6000" dirty="0" err="1">
                <a:solidFill>
                  <a:schemeClr val="bg1"/>
                </a:solidFill>
              </a:rPr>
              <a:t>khiến</a:t>
            </a:r>
            <a:r>
              <a:rPr lang="en-US" sz="6000" dirty="0">
                <a:solidFill>
                  <a:schemeClr val="bg1"/>
                </a:solidFill>
              </a:rPr>
              <a:t> </a:t>
            </a:r>
            <a:r>
              <a:rPr lang="en-US" sz="6000" dirty="0" err="1">
                <a:solidFill>
                  <a:schemeClr val="bg1"/>
                </a:solidFill>
              </a:rPr>
              <a:t>lòng</a:t>
            </a:r>
            <a:r>
              <a:rPr lang="en-US" sz="6000" dirty="0">
                <a:solidFill>
                  <a:schemeClr val="bg1"/>
                </a:solidFill>
              </a:rPr>
              <a:t> </a:t>
            </a:r>
            <a:r>
              <a:rPr lang="en-US" sz="6000" dirty="0" err="1">
                <a:solidFill>
                  <a:schemeClr val="bg1"/>
                </a:solidFill>
              </a:rPr>
              <a:t>anh</a:t>
            </a:r>
            <a:r>
              <a:rPr lang="en-US" sz="6000" dirty="0">
                <a:solidFill>
                  <a:schemeClr val="bg1"/>
                </a:solidFill>
              </a:rPr>
              <a:t> </a:t>
            </a:r>
            <a:r>
              <a:rPr lang="en-US" sz="6000" dirty="0" err="1">
                <a:solidFill>
                  <a:schemeClr val="bg1"/>
                </a:solidFill>
              </a:rPr>
              <a:t>em</a:t>
            </a:r>
            <a:r>
              <a:rPr lang="en-US" sz="6000" dirty="0">
                <a:solidFill>
                  <a:schemeClr val="bg1"/>
                </a:solidFill>
              </a:rPr>
              <a:t> </a:t>
            </a:r>
            <a:r>
              <a:rPr lang="en-US" sz="6000" dirty="0" err="1">
                <a:solidFill>
                  <a:schemeClr val="bg1"/>
                </a:solidFill>
              </a:rPr>
              <a:t>hỉ</a:t>
            </a:r>
            <a:r>
              <a:rPr lang="en-US" sz="6000" dirty="0">
                <a:solidFill>
                  <a:schemeClr val="bg1"/>
                </a:solidFill>
              </a:rPr>
              <a:t> </a:t>
            </a:r>
            <a:r>
              <a:rPr lang="en-US" sz="6000" dirty="0" err="1" smtClean="0">
                <a:solidFill>
                  <a:schemeClr val="bg1"/>
                </a:solidFill>
              </a:rPr>
              <a:t>hoan</a:t>
            </a:r>
            <a:r>
              <a:rPr lang="en-US" sz="6000" dirty="0" smtClean="0">
                <a:solidFill>
                  <a:schemeClr val="bg1"/>
                </a:solidFill>
              </a:rPr>
              <a:t>.</a:t>
            </a:r>
            <a:endParaRPr lang="vi-VN" sz="6000" b="0" dirty="0">
              <a:solidFill>
                <a:srgbClr val="FFFF00"/>
              </a:solidFill>
              <a:effectLst/>
            </a:endParaRPr>
          </a:p>
        </p:txBody>
      </p:sp>
    </p:spTree>
    <p:extLst>
      <p:ext uri="{BB962C8B-B14F-4D97-AF65-F5344CB8AC3E}">
        <p14:creationId xmlns:p14="http://schemas.microsoft.com/office/powerpoint/2010/main" val="220425503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b="0" u="sng" dirty="0" err="1" smtClean="0">
                <a:solidFill>
                  <a:srgbClr val="FFFF00"/>
                </a:solidFill>
                <a:effectLst/>
              </a:rPr>
              <a:t>Tk</a:t>
            </a:r>
            <a:r>
              <a:rPr lang="en-US" sz="5400" b="0" u="sng" dirty="0" smtClean="0">
                <a:solidFill>
                  <a:srgbClr val="FFFF00"/>
                </a:solidFill>
                <a:effectLst/>
              </a:rPr>
              <a:t>:</a:t>
            </a:r>
            <a:r>
              <a:rPr lang="en-US" sz="5400" dirty="0">
                <a:solidFill>
                  <a:schemeClr val="bg1"/>
                </a:solidFill>
              </a:rPr>
              <a:t> </a:t>
            </a:r>
            <a:r>
              <a:rPr lang="en-US" sz="5400" dirty="0" err="1" smtClean="0">
                <a:solidFill>
                  <a:schemeClr val="bg1"/>
                </a:solidFill>
              </a:rPr>
              <a:t>Người</a:t>
            </a:r>
            <a:r>
              <a:rPr lang="en-US" sz="5400" dirty="0" smtClean="0">
                <a:solidFill>
                  <a:schemeClr val="bg1"/>
                </a:solidFill>
              </a:rPr>
              <a:t> </a:t>
            </a:r>
            <a:r>
              <a:rPr lang="en-US" sz="5400" dirty="0" err="1" smtClean="0">
                <a:solidFill>
                  <a:schemeClr val="bg1"/>
                </a:solidFill>
              </a:rPr>
              <a:t>vừa</a:t>
            </a:r>
            <a:r>
              <a:rPr lang="en-US" sz="5400" dirty="0" smtClean="0">
                <a:solidFill>
                  <a:schemeClr val="bg1"/>
                </a:solidFill>
              </a:rPr>
              <a:t> </a:t>
            </a:r>
            <a:r>
              <a:rPr lang="en-US" sz="5400" dirty="0" err="1" smtClean="0">
                <a:solidFill>
                  <a:schemeClr val="bg1"/>
                </a:solidFill>
              </a:rPr>
              <a:t>lên</a:t>
            </a:r>
            <a:r>
              <a:rPr lang="en-US" sz="5400" dirty="0" smtClean="0">
                <a:solidFill>
                  <a:schemeClr val="bg1"/>
                </a:solidFill>
              </a:rPr>
              <a:t> </a:t>
            </a:r>
            <a:r>
              <a:rPr lang="en-US" sz="5400" dirty="0" err="1" smtClean="0">
                <a:solidFill>
                  <a:schemeClr val="bg1"/>
                </a:solidFill>
              </a:rPr>
              <a:t>tiếng</a:t>
            </a:r>
            <a:r>
              <a:rPr lang="en-US" sz="5400" dirty="0" smtClean="0">
                <a:solidFill>
                  <a:schemeClr val="bg1"/>
                </a:solidFill>
              </a:rPr>
              <a:t>, </a:t>
            </a:r>
            <a:r>
              <a:rPr lang="en-US" sz="5400" dirty="0" err="1" smtClean="0">
                <a:solidFill>
                  <a:schemeClr val="bg1"/>
                </a:solidFill>
              </a:rPr>
              <a:t>tiếng</a:t>
            </a:r>
            <a:r>
              <a:rPr lang="en-US" sz="5400" dirty="0" smtClean="0">
                <a:solidFill>
                  <a:schemeClr val="bg1"/>
                </a:solidFill>
              </a:rPr>
              <a:t> </a:t>
            </a:r>
            <a:r>
              <a:rPr lang="en-US" sz="5400" dirty="0" err="1" smtClean="0">
                <a:solidFill>
                  <a:schemeClr val="bg1"/>
                </a:solidFill>
              </a:rPr>
              <a:t>Người</a:t>
            </a:r>
            <a:r>
              <a:rPr lang="en-US" sz="5400" dirty="0" smtClean="0">
                <a:solidFill>
                  <a:schemeClr val="bg1"/>
                </a:solidFill>
              </a:rPr>
              <a:t> </a:t>
            </a:r>
            <a:r>
              <a:rPr lang="en-US" sz="5400" dirty="0" err="1" smtClean="0">
                <a:solidFill>
                  <a:schemeClr val="bg1"/>
                </a:solidFill>
              </a:rPr>
              <a:t>oai</a:t>
            </a:r>
            <a:r>
              <a:rPr lang="en-US" sz="5400" dirty="0" smtClean="0">
                <a:solidFill>
                  <a:schemeClr val="bg1"/>
                </a:solidFill>
              </a:rPr>
              <a:t> </a:t>
            </a:r>
            <a:r>
              <a:rPr lang="en-US" sz="5400" dirty="0" err="1" smtClean="0">
                <a:solidFill>
                  <a:schemeClr val="bg1"/>
                </a:solidFill>
              </a:rPr>
              <a:t>nghiêm</a:t>
            </a:r>
            <a:r>
              <a:rPr lang="en-US" sz="5400" dirty="0" smtClean="0">
                <a:solidFill>
                  <a:schemeClr val="bg1"/>
                </a:solidFill>
              </a:rPr>
              <a:t>. </a:t>
            </a:r>
            <a:r>
              <a:rPr lang="en-US" sz="5400" dirty="0" err="1" smtClean="0">
                <a:solidFill>
                  <a:schemeClr val="bg1"/>
                </a:solidFill>
              </a:rPr>
              <a:t>Kìa</a:t>
            </a:r>
            <a:r>
              <a:rPr lang="en-US" sz="5400" dirty="0" smtClean="0">
                <a:solidFill>
                  <a:schemeClr val="bg1"/>
                </a:solidFill>
              </a:rPr>
              <a:t> </a:t>
            </a:r>
            <a:r>
              <a:rPr lang="en-US" sz="5400" dirty="0" err="1" smtClean="0">
                <a:solidFill>
                  <a:schemeClr val="bg1"/>
                </a:solidFill>
              </a:rPr>
              <a:t>Đấng</a:t>
            </a:r>
            <a:r>
              <a:rPr lang="en-US" sz="5400" dirty="0" smtClean="0">
                <a:solidFill>
                  <a:schemeClr val="bg1"/>
                </a:solidFill>
              </a:rPr>
              <a:t> </a:t>
            </a:r>
            <a:r>
              <a:rPr lang="en-US" sz="5400" dirty="0" err="1" smtClean="0">
                <a:solidFill>
                  <a:schemeClr val="bg1"/>
                </a:solidFill>
              </a:rPr>
              <a:t>cứu</a:t>
            </a:r>
            <a:r>
              <a:rPr lang="en-US" sz="5400" dirty="0" smtClean="0">
                <a:solidFill>
                  <a:schemeClr val="bg1"/>
                </a:solidFill>
              </a:rPr>
              <a:t> </a:t>
            </a:r>
            <a:r>
              <a:rPr lang="en-US" sz="5400" dirty="0" err="1">
                <a:solidFill>
                  <a:schemeClr val="bg1"/>
                </a:solidFill>
              </a:rPr>
              <a:t>t</a:t>
            </a:r>
            <a:r>
              <a:rPr lang="en-US" sz="5400" dirty="0" err="1" smtClean="0">
                <a:solidFill>
                  <a:schemeClr val="bg1"/>
                </a:solidFill>
              </a:rPr>
              <a:t>inh</a:t>
            </a:r>
            <a:r>
              <a:rPr lang="en-US" sz="5400" dirty="0" smtClean="0">
                <a:solidFill>
                  <a:schemeClr val="bg1"/>
                </a:solidFill>
              </a:rPr>
              <a:t> </a:t>
            </a:r>
            <a:r>
              <a:rPr lang="en-US" sz="5400" dirty="0" err="1" smtClean="0">
                <a:solidFill>
                  <a:schemeClr val="bg1"/>
                </a:solidFill>
              </a:rPr>
              <a:t>muôn</a:t>
            </a:r>
            <a:r>
              <a:rPr lang="en-US" sz="5400" dirty="0" smtClean="0">
                <a:solidFill>
                  <a:schemeClr val="bg1"/>
                </a:solidFill>
              </a:rPr>
              <a:t> </a:t>
            </a:r>
            <a:r>
              <a:rPr lang="en-US" sz="5400" dirty="0" err="1" smtClean="0">
                <a:solidFill>
                  <a:schemeClr val="bg1"/>
                </a:solidFill>
              </a:rPr>
              <a:t>đời</a:t>
            </a:r>
            <a:r>
              <a:rPr lang="en-US" sz="5400" dirty="0">
                <a:solidFill>
                  <a:schemeClr val="bg1"/>
                </a:solidFill>
              </a:rPr>
              <a:t> </a:t>
            </a:r>
            <a:r>
              <a:rPr lang="en-US" sz="5400" dirty="0" err="1" smtClean="0">
                <a:solidFill>
                  <a:schemeClr val="bg1"/>
                </a:solidFill>
              </a:rPr>
              <a:t>đang</a:t>
            </a:r>
            <a:r>
              <a:rPr lang="en-US" sz="5400" dirty="0" smtClean="0">
                <a:solidFill>
                  <a:schemeClr val="bg1"/>
                </a:solidFill>
              </a:rPr>
              <a:t> </a:t>
            </a:r>
            <a:r>
              <a:rPr lang="en-US" sz="5400" dirty="0" err="1" smtClean="0">
                <a:solidFill>
                  <a:schemeClr val="bg1"/>
                </a:solidFill>
              </a:rPr>
              <a:t>đến</a:t>
            </a:r>
            <a:r>
              <a:rPr lang="en-US" sz="5400" dirty="0" smtClean="0">
                <a:solidFill>
                  <a:schemeClr val="bg1"/>
                </a:solidFill>
              </a:rPr>
              <a:t> </a:t>
            </a:r>
            <a:r>
              <a:rPr lang="en-US" sz="5400" dirty="0" err="1" smtClean="0">
                <a:solidFill>
                  <a:schemeClr val="bg1"/>
                </a:solidFill>
              </a:rPr>
              <a:t>cứu</a:t>
            </a:r>
            <a:r>
              <a:rPr lang="en-US" sz="5400" dirty="0" smtClean="0">
                <a:solidFill>
                  <a:schemeClr val="bg1"/>
                </a:solidFill>
              </a:rPr>
              <a:t> </a:t>
            </a:r>
            <a:r>
              <a:rPr lang="en-US" sz="5400" dirty="0" err="1" smtClean="0">
                <a:solidFill>
                  <a:schemeClr val="bg1"/>
                </a:solidFill>
              </a:rPr>
              <a:t>độ</a:t>
            </a:r>
            <a:r>
              <a:rPr lang="en-US" sz="5400" dirty="0" smtClean="0">
                <a:solidFill>
                  <a:schemeClr val="bg1"/>
                </a:solidFill>
              </a:rPr>
              <a:t> </a:t>
            </a:r>
            <a:r>
              <a:rPr lang="en-US" sz="5400" dirty="0" err="1" smtClean="0">
                <a:solidFill>
                  <a:schemeClr val="bg1"/>
                </a:solidFill>
              </a:rPr>
              <a:t>dân</a:t>
            </a:r>
            <a:r>
              <a:rPr lang="en-US" sz="5400" dirty="0" smtClean="0">
                <a:solidFill>
                  <a:schemeClr val="bg1"/>
                </a:solidFill>
              </a:rPr>
              <a:t> </a:t>
            </a:r>
            <a:r>
              <a:rPr lang="en-US" sz="5400" dirty="0" err="1" smtClean="0">
                <a:solidFill>
                  <a:schemeClr val="bg1"/>
                </a:solidFill>
              </a:rPr>
              <a:t>Người</a:t>
            </a:r>
            <a:r>
              <a:rPr lang="en-US" sz="5400" dirty="0" smtClean="0">
                <a:solidFill>
                  <a:schemeClr val="bg1"/>
                </a:solidFill>
              </a:rPr>
              <a:t> </a:t>
            </a:r>
            <a:r>
              <a:rPr lang="en-US" sz="5400" dirty="0" err="1" smtClean="0">
                <a:solidFill>
                  <a:schemeClr val="bg1"/>
                </a:solidFill>
              </a:rPr>
              <a:t>cho</a:t>
            </a:r>
            <a:r>
              <a:rPr lang="en-US" sz="5400" dirty="0" smtClean="0">
                <a:solidFill>
                  <a:schemeClr val="bg1"/>
                </a:solidFill>
              </a:rPr>
              <a:t> </a:t>
            </a:r>
            <a:r>
              <a:rPr lang="en-US" sz="5400" dirty="0" err="1" smtClean="0">
                <a:solidFill>
                  <a:schemeClr val="bg1"/>
                </a:solidFill>
              </a:rPr>
              <a:t>lòng</a:t>
            </a:r>
            <a:r>
              <a:rPr lang="en-US" sz="5400" dirty="0" smtClean="0">
                <a:solidFill>
                  <a:schemeClr val="bg1"/>
                </a:solidFill>
              </a:rPr>
              <a:t> </a:t>
            </a:r>
            <a:r>
              <a:rPr lang="en-US" sz="5400" dirty="0" err="1" smtClean="0">
                <a:solidFill>
                  <a:schemeClr val="bg1"/>
                </a:solidFill>
              </a:rPr>
              <a:t>anh</a:t>
            </a:r>
            <a:r>
              <a:rPr lang="en-US" sz="5400" dirty="0" smtClean="0">
                <a:solidFill>
                  <a:schemeClr val="bg1"/>
                </a:solidFill>
              </a:rPr>
              <a:t> </a:t>
            </a:r>
            <a:r>
              <a:rPr lang="en-US" sz="5400" dirty="0" err="1" smtClean="0">
                <a:solidFill>
                  <a:schemeClr val="bg1"/>
                </a:solidFill>
              </a:rPr>
              <a:t>em</a:t>
            </a:r>
            <a:r>
              <a:rPr lang="en-US" sz="5400" dirty="0" smtClean="0">
                <a:solidFill>
                  <a:schemeClr val="bg1"/>
                </a:solidFill>
              </a:rPr>
              <a:t> </a:t>
            </a:r>
            <a:r>
              <a:rPr lang="en-US" sz="5400" dirty="0" err="1" smtClean="0">
                <a:solidFill>
                  <a:schemeClr val="bg1"/>
                </a:solidFill>
              </a:rPr>
              <a:t>ngợp</a:t>
            </a:r>
            <a:r>
              <a:rPr lang="en-US" sz="5400" dirty="0" smtClean="0">
                <a:solidFill>
                  <a:schemeClr val="bg1"/>
                </a:solidFill>
              </a:rPr>
              <a:t> </a:t>
            </a:r>
            <a:r>
              <a:rPr lang="en-US" sz="5400" dirty="0" err="1" smtClean="0">
                <a:solidFill>
                  <a:schemeClr val="bg1"/>
                </a:solidFill>
              </a:rPr>
              <a:t>vui</a:t>
            </a:r>
            <a:r>
              <a:rPr lang="en-US" sz="5400" dirty="0" smtClean="0">
                <a:solidFill>
                  <a:schemeClr val="bg1"/>
                </a:solidFill>
              </a:rPr>
              <a:t>.</a:t>
            </a:r>
            <a:endParaRPr lang="vi-VN" sz="5400" b="0" dirty="0">
              <a:solidFill>
                <a:schemeClr val="bg1"/>
              </a:solidFill>
              <a:effectLst/>
            </a:endParaRPr>
          </a:p>
        </p:txBody>
      </p:sp>
    </p:spTree>
    <p:extLst>
      <p:ext uri="{BB962C8B-B14F-4D97-AF65-F5344CB8AC3E}">
        <p14:creationId xmlns:p14="http://schemas.microsoft.com/office/powerpoint/2010/main" val="1784846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b="0" u="sng" dirty="0" err="1" smtClean="0">
                <a:solidFill>
                  <a:srgbClr val="FFFF00"/>
                </a:solidFill>
                <a:effectLst/>
              </a:rPr>
              <a:t>Đk</a:t>
            </a:r>
            <a:r>
              <a:rPr lang="en-US" sz="6000" b="0" u="sng" dirty="0" smtClean="0">
                <a:solidFill>
                  <a:srgbClr val="FFFF00"/>
                </a:solidFill>
                <a:effectLst/>
              </a:rPr>
              <a:t>:</a:t>
            </a:r>
            <a:r>
              <a:rPr lang="en-US" sz="6000" dirty="0">
                <a:solidFill>
                  <a:schemeClr val="bg1"/>
                </a:solidFill>
              </a:rPr>
              <a:t> </a:t>
            </a:r>
            <a:r>
              <a:rPr lang="en-US" sz="6000" dirty="0" err="1" smtClean="0">
                <a:solidFill>
                  <a:schemeClr val="bg1"/>
                </a:solidFill>
              </a:rPr>
              <a:t>Này</a:t>
            </a:r>
            <a:r>
              <a:rPr lang="en-US" sz="6000" dirty="0" smtClean="0">
                <a:solidFill>
                  <a:schemeClr val="bg1"/>
                </a:solidFill>
              </a:rPr>
              <a:t> </a:t>
            </a:r>
            <a:r>
              <a:rPr lang="en-US" sz="6000" dirty="0" err="1" smtClean="0">
                <a:solidFill>
                  <a:schemeClr val="bg1"/>
                </a:solidFill>
              </a:rPr>
              <a:t>hỡi</a:t>
            </a:r>
            <a:r>
              <a:rPr lang="en-US" sz="6000" dirty="0" smtClean="0">
                <a:solidFill>
                  <a:schemeClr val="bg1"/>
                </a:solidFill>
              </a:rPr>
              <a:t> </a:t>
            </a:r>
            <a:r>
              <a:rPr lang="en-US" sz="6000" dirty="0" err="1" smtClean="0">
                <a:solidFill>
                  <a:schemeClr val="bg1"/>
                </a:solidFill>
              </a:rPr>
              <a:t>dân</a:t>
            </a:r>
            <a:r>
              <a:rPr lang="en-US" sz="6000" dirty="0" smtClean="0">
                <a:solidFill>
                  <a:schemeClr val="bg1"/>
                </a:solidFill>
              </a:rPr>
              <a:t> </a:t>
            </a:r>
            <a:r>
              <a:rPr lang="en-US" sz="6000" dirty="0" err="1" smtClean="0">
                <a:solidFill>
                  <a:schemeClr val="bg1"/>
                </a:solidFill>
              </a:rPr>
              <a:t>Sion</a:t>
            </a:r>
            <a:r>
              <a:rPr lang="en-US" sz="6000" dirty="0" smtClean="0">
                <a:solidFill>
                  <a:schemeClr val="bg1"/>
                </a:solidFill>
              </a:rPr>
              <a:t> </a:t>
            </a:r>
            <a:r>
              <a:rPr lang="en-US" sz="6000" dirty="0" err="1" smtClean="0">
                <a:solidFill>
                  <a:schemeClr val="bg1"/>
                </a:solidFill>
              </a:rPr>
              <a:t>kìa</a:t>
            </a:r>
            <a:r>
              <a:rPr lang="en-US" sz="6000" dirty="0" smtClean="0">
                <a:solidFill>
                  <a:schemeClr val="bg1"/>
                </a:solidFill>
              </a:rPr>
              <a:t> </a:t>
            </a:r>
            <a:r>
              <a:rPr lang="en-US" sz="6000" dirty="0" err="1" smtClean="0">
                <a:solidFill>
                  <a:schemeClr val="bg1"/>
                </a:solidFill>
              </a:rPr>
              <a:t>Đấng</a:t>
            </a:r>
            <a:r>
              <a:rPr lang="en-US" sz="6000" dirty="0" smtClean="0">
                <a:solidFill>
                  <a:schemeClr val="bg1"/>
                </a:solidFill>
              </a:rPr>
              <a:t> </a:t>
            </a:r>
            <a:r>
              <a:rPr lang="en-US" sz="6000" dirty="0" err="1" smtClean="0">
                <a:solidFill>
                  <a:schemeClr val="bg1"/>
                </a:solidFill>
              </a:rPr>
              <a:t>cứu</a:t>
            </a:r>
            <a:r>
              <a:rPr lang="en-US" sz="6000" dirty="0" smtClean="0">
                <a:solidFill>
                  <a:schemeClr val="bg1"/>
                </a:solidFill>
              </a:rPr>
              <a:t> </a:t>
            </a:r>
            <a:r>
              <a:rPr lang="en-US" sz="6000" dirty="0" err="1" smtClean="0">
                <a:solidFill>
                  <a:schemeClr val="bg1"/>
                </a:solidFill>
              </a:rPr>
              <a:t>độ</a:t>
            </a:r>
            <a:r>
              <a:rPr lang="en-US" sz="6000" dirty="0" smtClean="0">
                <a:solidFill>
                  <a:schemeClr val="bg1"/>
                </a:solidFill>
              </a:rPr>
              <a:t> </a:t>
            </a:r>
            <a:r>
              <a:rPr lang="en-US" sz="6000" dirty="0" err="1" smtClean="0">
                <a:solidFill>
                  <a:schemeClr val="bg1"/>
                </a:solidFill>
              </a:rPr>
              <a:t>muôn</a:t>
            </a:r>
            <a:r>
              <a:rPr lang="en-US" sz="6000" dirty="0" smtClean="0">
                <a:solidFill>
                  <a:schemeClr val="bg1"/>
                </a:solidFill>
              </a:rPr>
              <a:t> </a:t>
            </a:r>
            <a:r>
              <a:rPr lang="en-US" sz="6000" dirty="0" err="1" smtClean="0">
                <a:solidFill>
                  <a:schemeClr val="bg1"/>
                </a:solidFill>
              </a:rPr>
              <a:t>dân</a:t>
            </a:r>
            <a:r>
              <a:rPr lang="en-US" sz="6000" dirty="0" smtClean="0">
                <a:solidFill>
                  <a:schemeClr val="bg1"/>
                </a:solidFill>
              </a:rPr>
              <a:t>. </a:t>
            </a:r>
            <a:r>
              <a:rPr lang="en-US" sz="6000" dirty="0" err="1" smtClean="0">
                <a:solidFill>
                  <a:schemeClr val="bg1"/>
                </a:solidFill>
              </a:rPr>
              <a:t>Người</a:t>
            </a:r>
            <a:r>
              <a:rPr lang="en-US" sz="6000" dirty="0" smtClean="0">
                <a:solidFill>
                  <a:schemeClr val="bg1"/>
                </a:solidFill>
              </a:rPr>
              <a:t> </a:t>
            </a:r>
            <a:r>
              <a:rPr lang="en-US" sz="6000" dirty="0" err="1" smtClean="0">
                <a:solidFill>
                  <a:schemeClr val="bg1"/>
                </a:solidFill>
              </a:rPr>
              <a:t>sắp</a:t>
            </a:r>
            <a:r>
              <a:rPr lang="en-US" sz="6000" dirty="0" smtClean="0">
                <a:solidFill>
                  <a:schemeClr val="bg1"/>
                </a:solidFill>
              </a:rPr>
              <a:t> </a:t>
            </a:r>
            <a:r>
              <a:rPr lang="en-US" sz="6000" dirty="0" err="1" smtClean="0">
                <a:solidFill>
                  <a:schemeClr val="bg1"/>
                </a:solidFill>
              </a:rPr>
              <a:t>ngự</a:t>
            </a:r>
            <a:r>
              <a:rPr lang="en-US" sz="6000" dirty="0" smtClean="0">
                <a:solidFill>
                  <a:schemeClr val="bg1"/>
                </a:solidFill>
              </a:rPr>
              <a:t> </a:t>
            </a:r>
            <a:r>
              <a:rPr lang="en-US" sz="6000" dirty="0" err="1" smtClean="0">
                <a:solidFill>
                  <a:schemeClr val="bg1"/>
                </a:solidFill>
              </a:rPr>
              <a:t>đến</a:t>
            </a:r>
            <a:r>
              <a:rPr lang="en-US" sz="6000" dirty="0" smtClean="0">
                <a:solidFill>
                  <a:schemeClr val="bg1"/>
                </a:solidFill>
              </a:rPr>
              <a:t>, </a:t>
            </a:r>
            <a:r>
              <a:rPr lang="en-US" sz="6000" dirty="0" err="1" smtClean="0">
                <a:solidFill>
                  <a:schemeClr val="bg1"/>
                </a:solidFill>
              </a:rPr>
              <a:t>khiến</a:t>
            </a:r>
            <a:r>
              <a:rPr lang="en-US" sz="6000" dirty="0" smtClean="0">
                <a:solidFill>
                  <a:schemeClr val="bg1"/>
                </a:solidFill>
              </a:rPr>
              <a:t> </a:t>
            </a:r>
            <a:r>
              <a:rPr lang="en-US" sz="6000" dirty="0" err="1" smtClean="0">
                <a:solidFill>
                  <a:schemeClr val="bg1"/>
                </a:solidFill>
              </a:rPr>
              <a:t>lòng</a:t>
            </a:r>
            <a:r>
              <a:rPr lang="en-US" sz="6000" dirty="0" smtClean="0">
                <a:solidFill>
                  <a:schemeClr val="bg1"/>
                </a:solidFill>
              </a:rPr>
              <a:t> </a:t>
            </a:r>
            <a:r>
              <a:rPr lang="en-US" sz="6000" dirty="0" err="1" smtClean="0">
                <a:solidFill>
                  <a:schemeClr val="bg1"/>
                </a:solidFill>
              </a:rPr>
              <a:t>anh</a:t>
            </a:r>
            <a:r>
              <a:rPr lang="en-US" sz="6000" dirty="0" smtClean="0">
                <a:solidFill>
                  <a:schemeClr val="bg1"/>
                </a:solidFill>
              </a:rPr>
              <a:t> </a:t>
            </a:r>
            <a:r>
              <a:rPr lang="en-US" sz="6000" dirty="0" err="1" smtClean="0">
                <a:solidFill>
                  <a:schemeClr val="bg1"/>
                </a:solidFill>
              </a:rPr>
              <a:t>em</a:t>
            </a:r>
            <a:r>
              <a:rPr lang="en-US" sz="6000" dirty="0" smtClean="0">
                <a:solidFill>
                  <a:schemeClr val="bg1"/>
                </a:solidFill>
              </a:rPr>
              <a:t> </a:t>
            </a:r>
            <a:r>
              <a:rPr lang="en-US" sz="6000" dirty="0" err="1" smtClean="0">
                <a:solidFill>
                  <a:schemeClr val="bg1"/>
                </a:solidFill>
              </a:rPr>
              <a:t>hỉ</a:t>
            </a:r>
            <a:r>
              <a:rPr lang="en-US" sz="6000" dirty="0" smtClean="0">
                <a:solidFill>
                  <a:schemeClr val="bg1"/>
                </a:solidFill>
              </a:rPr>
              <a:t> </a:t>
            </a:r>
            <a:r>
              <a:rPr lang="en-US" sz="6000" dirty="0" err="1" smtClean="0">
                <a:solidFill>
                  <a:schemeClr val="bg1"/>
                </a:solidFill>
              </a:rPr>
              <a:t>hoan</a:t>
            </a:r>
            <a:r>
              <a:rPr lang="en-US" sz="6000" dirty="0" smtClean="0">
                <a:solidFill>
                  <a:schemeClr val="bg1"/>
                </a:solidFill>
              </a:rPr>
              <a:t> </a:t>
            </a:r>
            <a:r>
              <a:rPr lang="en-US" sz="6000" dirty="0" smtClean="0">
                <a:solidFill>
                  <a:srgbClr val="FFFF00"/>
                </a:solidFill>
              </a:rPr>
              <a:t>…</a:t>
            </a:r>
            <a:endParaRPr lang="vi-VN" sz="6000" b="0" dirty="0">
              <a:solidFill>
                <a:srgbClr val="FFFF00"/>
              </a:solidFill>
              <a:effectLst/>
            </a:endParaRPr>
          </a:p>
        </p:txBody>
      </p:sp>
    </p:spTree>
    <p:extLst>
      <p:ext uri="{BB962C8B-B14F-4D97-AF65-F5344CB8AC3E}">
        <p14:creationId xmlns:p14="http://schemas.microsoft.com/office/powerpoint/2010/main" val="12654171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dirty="0" smtClean="0">
                <a:solidFill>
                  <a:srgbClr val="FFFF00"/>
                </a:solidFill>
                <a:effectLst/>
              </a:rPr>
              <a:t>…</a:t>
            </a:r>
            <a:r>
              <a:rPr lang="en-US" sz="6000" dirty="0" smtClean="0">
                <a:solidFill>
                  <a:schemeClr val="bg1"/>
                </a:solidFill>
              </a:rPr>
              <a:t> </a:t>
            </a:r>
            <a:r>
              <a:rPr lang="en-US" sz="6000" dirty="0" err="1">
                <a:solidFill>
                  <a:schemeClr val="bg1"/>
                </a:solidFill>
              </a:rPr>
              <a:t>Này</a:t>
            </a:r>
            <a:r>
              <a:rPr lang="en-US" sz="6000" dirty="0">
                <a:solidFill>
                  <a:schemeClr val="bg1"/>
                </a:solidFill>
              </a:rPr>
              <a:t> </a:t>
            </a:r>
            <a:r>
              <a:rPr lang="en-US" sz="6000" dirty="0" err="1">
                <a:solidFill>
                  <a:schemeClr val="bg1"/>
                </a:solidFill>
              </a:rPr>
              <a:t>hỡi</a:t>
            </a:r>
            <a:r>
              <a:rPr lang="en-US" sz="6000" dirty="0">
                <a:solidFill>
                  <a:schemeClr val="bg1"/>
                </a:solidFill>
              </a:rPr>
              <a:t> </a:t>
            </a:r>
            <a:r>
              <a:rPr lang="en-US" sz="6000" dirty="0" err="1">
                <a:solidFill>
                  <a:schemeClr val="bg1"/>
                </a:solidFill>
              </a:rPr>
              <a:t>dân</a:t>
            </a:r>
            <a:r>
              <a:rPr lang="en-US" sz="6000" dirty="0">
                <a:solidFill>
                  <a:schemeClr val="bg1"/>
                </a:solidFill>
              </a:rPr>
              <a:t> </a:t>
            </a:r>
            <a:r>
              <a:rPr lang="en-US" sz="6000" dirty="0" err="1">
                <a:solidFill>
                  <a:schemeClr val="bg1"/>
                </a:solidFill>
              </a:rPr>
              <a:t>Sion</a:t>
            </a:r>
            <a:r>
              <a:rPr lang="en-US" sz="6000" dirty="0">
                <a:solidFill>
                  <a:schemeClr val="bg1"/>
                </a:solidFill>
              </a:rPr>
              <a:t> </a:t>
            </a:r>
            <a:r>
              <a:rPr lang="en-US" sz="6000" dirty="0" err="1">
                <a:solidFill>
                  <a:schemeClr val="bg1"/>
                </a:solidFill>
              </a:rPr>
              <a:t>kìa</a:t>
            </a:r>
            <a:r>
              <a:rPr lang="en-US" sz="6000" dirty="0">
                <a:solidFill>
                  <a:schemeClr val="bg1"/>
                </a:solidFill>
              </a:rPr>
              <a:t> </a:t>
            </a:r>
            <a:r>
              <a:rPr lang="en-US" sz="6000" dirty="0" err="1">
                <a:solidFill>
                  <a:schemeClr val="bg1"/>
                </a:solidFill>
              </a:rPr>
              <a:t>Đấng</a:t>
            </a:r>
            <a:r>
              <a:rPr lang="en-US" sz="6000" dirty="0">
                <a:solidFill>
                  <a:schemeClr val="bg1"/>
                </a:solidFill>
              </a:rPr>
              <a:t> </a:t>
            </a:r>
            <a:r>
              <a:rPr lang="en-US" sz="6000" dirty="0" err="1">
                <a:solidFill>
                  <a:schemeClr val="bg1"/>
                </a:solidFill>
              </a:rPr>
              <a:t>cứu</a:t>
            </a:r>
            <a:r>
              <a:rPr lang="en-US" sz="6000" dirty="0">
                <a:solidFill>
                  <a:schemeClr val="bg1"/>
                </a:solidFill>
              </a:rPr>
              <a:t> </a:t>
            </a:r>
            <a:r>
              <a:rPr lang="en-US" sz="6000" dirty="0" err="1">
                <a:solidFill>
                  <a:schemeClr val="bg1"/>
                </a:solidFill>
              </a:rPr>
              <a:t>độ</a:t>
            </a:r>
            <a:r>
              <a:rPr lang="en-US" sz="6000" dirty="0">
                <a:solidFill>
                  <a:schemeClr val="bg1"/>
                </a:solidFill>
              </a:rPr>
              <a:t> </a:t>
            </a:r>
            <a:r>
              <a:rPr lang="en-US" sz="6000" dirty="0" err="1">
                <a:solidFill>
                  <a:schemeClr val="bg1"/>
                </a:solidFill>
              </a:rPr>
              <a:t>muôn</a:t>
            </a:r>
            <a:r>
              <a:rPr lang="en-US" sz="6000" dirty="0">
                <a:solidFill>
                  <a:schemeClr val="bg1"/>
                </a:solidFill>
              </a:rPr>
              <a:t> </a:t>
            </a:r>
            <a:r>
              <a:rPr lang="en-US" sz="6000" dirty="0" err="1">
                <a:solidFill>
                  <a:schemeClr val="bg1"/>
                </a:solidFill>
              </a:rPr>
              <a:t>dân</a:t>
            </a:r>
            <a:r>
              <a:rPr lang="en-US" sz="6000" dirty="0">
                <a:solidFill>
                  <a:schemeClr val="bg1"/>
                </a:solidFill>
              </a:rPr>
              <a:t>. </a:t>
            </a:r>
            <a:r>
              <a:rPr lang="en-US" sz="6000" dirty="0" err="1">
                <a:solidFill>
                  <a:schemeClr val="bg1"/>
                </a:solidFill>
              </a:rPr>
              <a:t>Người</a:t>
            </a:r>
            <a:r>
              <a:rPr lang="en-US" sz="6000" dirty="0">
                <a:solidFill>
                  <a:schemeClr val="bg1"/>
                </a:solidFill>
              </a:rPr>
              <a:t> </a:t>
            </a:r>
            <a:r>
              <a:rPr lang="en-US" sz="6000" dirty="0" err="1">
                <a:solidFill>
                  <a:schemeClr val="bg1"/>
                </a:solidFill>
              </a:rPr>
              <a:t>sắp</a:t>
            </a:r>
            <a:r>
              <a:rPr lang="en-US" sz="6000" dirty="0">
                <a:solidFill>
                  <a:schemeClr val="bg1"/>
                </a:solidFill>
              </a:rPr>
              <a:t> </a:t>
            </a:r>
            <a:r>
              <a:rPr lang="en-US" sz="6000" dirty="0" err="1">
                <a:solidFill>
                  <a:schemeClr val="bg1"/>
                </a:solidFill>
              </a:rPr>
              <a:t>ngự</a:t>
            </a:r>
            <a:r>
              <a:rPr lang="en-US" sz="6000" dirty="0">
                <a:solidFill>
                  <a:schemeClr val="bg1"/>
                </a:solidFill>
              </a:rPr>
              <a:t> </a:t>
            </a:r>
            <a:r>
              <a:rPr lang="en-US" sz="6000" dirty="0" err="1">
                <a:solidFill>
                  <a:schemeClr val="bg1"/>
                </a:solidFill>
              </a:rPr>
              <a:t>đến</a:t>
            </a:r>
            <a:r>
              <a:rPr lang="en-US" sz="6000" dirty="0">
                <a:solidFill>
                  <a:schemeClr val="bg1"/>
                </a:solidFill>
              </a:rPr>
              <a:t>, </a:t>
            </a:r>
            <a:r>
              <a:rPr lang="en-US" sz="6000" dirty="0" err="1">
                <a:solidFill>
                  <a:schemeClr val="bg1"/>
                </a:solidFill>
              </a:rPr>
              <a:t>khiến</a:t>
            </a:r>
            <a:r>
              <a:rPr lang="en-US" sz="6000" dirty="0">
                <a:solidFill>
                  <a:schemeClr val="bg1"/>
                </a:solidFill>
              </a:rPr>
              <a:t> </a:t>
            </a:r>
            <a:r>
              <a:rPr lang="en-US" sz="6000" dirty="0" err="1">
                <a:solidFill>
                  <a:schemeClr val="bg1"/>
                </a:solidFill>
              </a:rPr>
              <a:t>lòng</a:t>
            </a:r>
            <a:r>
              <a:rPr lang="en-US" sz="6000" dirty="0">
                <a:solidFill>
                  <a:schemeClr val="bg1"/>
                </a:solidFill>
              </a:rPr>
              <a:t> </a:t>
            </a:r>
            <a:r>
              <a:rPr lang="en-US" sz="6000" dirty="0" err="1">
                <a:solidFill>
                  <a:schemeClr val="bg1"/>
                </a:solidFill>
              </a:rPr>
              <a:t>anh</a:t>
            </a:r>
            <a:r>
              <a:rPr lang="en-US" sz="6000" dirty="0">
                <a:solidFill>
                  <a:schemeClr val="bg1"/>
                </a:solidFill>
              </a:rPr>
              <a:t> </a:t>
            </a:r>
            <a:r>
              <a:rPr lang="en-US" sz="6000" dirty="0" err="1">
                <a:solidFill>
                  <a:schemeClr val="bg1"/>
                </a:solidFill>
              </a:rPr>
              <a:t>em</a:t>
            </a:r>
            <a:r>
              <a:rPr lang="en-US" sz="6000" dirty="0">
                <a:solidFill>
                  <a:schemeClr val="bg1"/>
                </a:solidFill>
              </a:rPr>
              <a:t> </a:t>
            </a:r>
            <a:r>
              <a:rPr lang="en-US" sz="6000" dirty="0" err="1">
                <a:solidFill>
                  <a:schemeClr val="bg1"/>
                </a:solidFill>
              </a:rPr>
              <a:t>hỉ</a:t>
            </a:r>
            <a:r>
              <a:rPr lang="en-US" sz="6000" dirty="0">
                <a:solidFill>
                  <a:schemeClr val="bg1"/>
                </a:solidFill>
              </a:rPr>
              <a:t> </a:t>
            </a:r>
            <a:r>
              <a:rPr lang="en-US" sz="6000" dirty="0" err="1" smtClean="0">
                <a:solidFill>
                  <a:schemeClr val="bg1"/>
                </a:solidFill>
              </a:rPr>
              <a:t>hoan</a:t>
            </a:r>
            <a:r>
              <a:rPr lang="en-US" sz="6000" dirty="0" smtClean="0">
                <a:solidFill>
                  <a:schemeClr val="bg1"/>
                </a:solidFill>
              </a:rPr>
              <a:t>.</a:t>
            </a:r>
            <a:endParaRPr lang="vi-VN" sz="6000" b="0" dirty="0">
              <a:solidFill>
                <a:srgbClr val="FFFF00"/>
              </a:solidFill>
              <a:effectLst/>
            </a:endParaRPr>
          </a:p>
        </p:txBody>
      </p:sp>
    </p:spTree>
    <p:extLst>
      <p:ext uri="{BB962C8B-B14F-4D97-AF65-F5344CB8AC3E}">
        <p14:creationId xmlns:p14="http://schemas.microsoft.com/office/powerpoint/2010/main" val="377532201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751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lvl="0" algn="just" fontAlgn="base">
              <a:lnSpc>
                <a:spcPct val="110000"/>
              </a:lnSpc>
              <a:spcBef>
                <a:spcPct val="20000"/>
              </a:spcBef>
              <a:spcAft>
                <a:spcPct val="0"/>
              </a:spcAft>
            </a:pPr>
            <a:r>
              <a:rPr lang="vi-VN" altLang="vi-VN" sz="6000" b="0" u="sng" dirty="0" smtClean="0">
                <a:solidFill>
                  <a:srgbClr val="FFFF00"/>
                </a:solidFill>
                <a:latin typeface="+mj-lt"/>
                <a:ea typeface="+mn-ea"/>
                <a:cs typeface="Times New Roman" panose="02020603050405020304" pitchFamily="18" charset="0"/>
              </a:rPr>
              <a:t>Đ</a:t>
            </a:r>
            <a:r>
              <a:rPr lang="en-US" altLang="vi-VN" sz="6000" b="0" u="sng" dirty="0" smtClean="0">
                <a:solidFill>
                  <a:srgbClr val="FFFF00"/>
                </a:solidFill>
                <a:latin typeface="+mj-lt"/>
                <a:ea typeface="+mn-ea"/>
                <a:cs typeface="Times New Roman" panose="02020603050405020304" pitchFamily="18" charset="0"/>
              </a:rPr>
              <a:t>k:</a:t>
            </a:r>
            <a:r>
              <a:rPr lang="en-US" altLang="vi-VN" sz="6000" b="0" dirty="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Có</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tiếng</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kêu</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từ</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nơi</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hoang</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vắng</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mau</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dọn</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đường</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cho</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Chúa</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Giữa</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rừng</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sâu</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hiu</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quạnh</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khơi</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rộng</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lối</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Chúa</a:t>
            </a:r>
            <a:r>
              <a:rPr lang="en-US" altLang="vi-VN" sz="6000" b="0" dirty="0" smtClean="0">
                <a:solidFill>
                  <a:srgbClr val="FFFFFF"/>
                </a:solidFill>
                <a:latin typeface="+mj-lt"/>
                <a:ea typeface="+mn-ea"/>
                <a:cs typeface="Times New Roman" panose="02020603050405020304" pitchFamily="18" charset="0"/>
              </a:rPr>
              <a:t> </a:t>
            </a:r>
            <a:r>
              <a:rPr lang="en-US" altLang="vi-VN" sz="6000" b="0" dirty="0" err="1" smtClean="0">
                <a:solidFill>
                  <a:srgbClr val="FFFFFF"/>
                </a:solidFill>
                <a:latin typeface="+mj-lt"/>
                <a:ea typeface="+mn-ea"/>
                <a:cs typeface="Times New Roman" panose="02020603050405020304" pitchFamily="18" charset="0"/>
              </a:rPr>
              <a:t>đi</a:t>
            </a:r>
            <a:r>
              <a:rPr lang="en-US" altLang="vi-VN" sz="6000" b="0" dirty="0" smtClean="0">
                <a:solidFill>
                  <a:srgbClr val="FFFFFF"/>
                </a:solidFill>
                <a:latin typeface="+mj-lt"/>
                <a:ea typeface="+mn-ea"/>
                <a:cs typeface="Times New Roman" panose="02020603050405020304" pitchFamily="18" charset="0"/>
              </a:rPr>
              <a:t>.</a:t>
            </a:r>
            <a:endParaRPr lang="en-US" sz="6000" b="0" dirty="0">
              <a:solidFill>
                <a:srgbClr val="FF0000"/>
              </a:solidFill>
              <a:latin typeface="+mj-lt"/>
              <a:cs typeface="Times New Roman" pitchFamily="18" charset="0"/>
            </a:endParaRPr>
          </a:p>
        </p:txBody>
      </p:sp>
    </p:spTree>
    <p:extLst>
      <p:ext uri="{BB962C8B-B14F-4D97-AF65-F5344CB8AC3E}">
        <p14:creationId xmlns:p14="http://schemas.microsoft.com/office/powerpoint/2010/main" val="2792290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lnSpc>
                <a:spcPct val="110000"/>
              </a:lnSpc>
            </a:pPr>
            <a:r>
              <a:rPr lang="en-US" altLang="vi-VN" sz="6100" b="0" u="sng" dirty="0" err="1" smtClean="0">
                <a:solidFill>
                  <a:srgbClr val="FFFF00"/>
                </a:solidFill>
                <a:cs typeface="Times New Roman" panose="02020603050405020304" pitchFamily="18" charset="0"/>
              </a:rPr>
              <a:t>Tk</a:t>
            </a:r>
            <a:r>
              <a:rPr lang="en-US" altLang="vi-VN" sz="6100" b="0" u="sng" dirty="0" smtClean="0">
                <a:solidFill>
                  <a:srgbClr val="FFFF00"/>
                </a:solidFill>
                <a:cs typeface="Times New Roman" panose="02020603050405020304" pitchFamily="18" charset="0"/>
              </a:rPr>
              <a:t>:</a:t>
            </a:r>
            <a:r>
              <a:rPr lang="en-US" altLang="vi-VN" sz="6100" b="0" dirty="0" smtClean="0">
                <a:solidFill>
                  <a:schemeClr val="bg1"/>
                </a:solidFill>
                <a:cs typeface="Times New Roman" panose="02020603050405020304" pitchFamily="18" charset="0"/>
              </a:rPr>
              <a:t> </a:t>
            </a:r>
            <a:r>
              <a:rPr lang="en-US" altLang="vi-VN" sz="6100" dirty="0" err="1" smtClean="0">
                <a:solidFill>
                  <a:schemeClr val="bg1"/>
                </a:solidFill>
                <a:cs typeface="Times New Roman" panose="02020603050405020304" pitchFamily="18" charset="0"/>
              </a:rPr>
              <a:t>Thung</a:t>
            </a:r>
            <a:r>
              <a:rPr lang="en-US" altLang="vi-VN" sz="6100" dirty="0" smtClean="0">
                <a:solidFill>
                  <a:schemeClr val="bg1"/>
                </a:solidFill>
                <a:cs typeface="Times New Roman" panose="02020603050405020304" pitchFamily="18" charset="0"/>
              </a:rPr>
              <a:t> </a:t>
            </a:r>
            <a:r>
              <a:rPr lang="en-US" altLang="vi-VN" sz="6100" dirty="0" err="1" smtClean="0">
                <a:solidFill>
                  <a:schemeClr val="bg1"/>
                </a:solidFill>
                <a:cs typeface="Times New Roman" panose="02020603050405020304" pitchFamily="18" charset="0"/>
              </a:rPr>
              <a:t>lũng</a:t>
            </a:r>
            <a:r>
              <a:rPr lang="en-US" altLang="vi-VN" sz="6100" dirty="0" smtClean="0">
                <a:solidFill>
                  <a:schemeClr val="bg1"/>
                </a:solidFill>
                <a:cs typeface="Times New Roman" panose="02020603050405020304" pitchFamily="18" charset="0"/>
              </a:rPr>
              <a:t> </a:t>
            </a:r>
            <a:r>
              <a:rPr lang="en-US" altLang="vi-VN" sz="6100" dirty="0" err="1" smtClean="0">
                <a:solidFill>
                  <a:schemeClr val="bg1"/>
                </a:solidFill>
                <a:cs typeface="Times New Roman" panose="02020603050405020304" pitchFamily="18" charset="0"/>
              </a:rPr>
              <a:t>lấp</a:t>
            </a:r>
            <a:r>
              <a:rPr lang="en-US" altLang="vi-VN" sz="6100" dirty="0" smtClean="0">
                <a:solidFill>
                  <a:schemeClr val="bg1"/>
                </a:solidFill>
                <a:cs typeface="Times New Roman" panose="02020603050405020304" pitchFamily="18" charset="0"/>
              </a:rPr>
              <a:t> </a:t>
            </a:r>
            <a:r>
              <a:rPr lang="en-US" altLang="vi-VN" sz="6100" dirty="0" err="1" smtClean="0">
                <a:solidFill>
                  <a:schemeClr val="bg1"/>
                </a:solidFill>
                <a:cs typeface="Times New Roman" panose="02020603050405020304" pitchFamily="18" charset="0"/>
              </a:rPr>
              <a:t>cho</a:t>
            </a:r>
            <a:r>
              <a:rPr lang="en-US" altLang="vi-VN" sz="6100" dirty="0" smtClean="0">
                <a:solidFill>
                  <a:schemeClr val="bg1"/>
                </a:solidFill>
                <a:cs typeface="Times New Roman" panose="02020603050405020304" pitchFamily="18" charset="0"/>
              </a:rPr>
              <a:t> </a:t>
            </a:r>
            <a:r>
              <a:rPr lang="en-US" altLang="vi-VN" sz="6100" dirty="0" err="1" smtClean="0">
                <a:solidFill>
                  <a:schemeClr val="bg1"/>
                </a:solidFill>
                <a:cs typeface="Times New Roman" panose="02020603050405020304" pitchFamily="18" charset="0"/>
              </a:rPr>
              <a:t>đầy</a:t>
            </a:r>
            <a:r>
              <a:rPr lang="en-US" altLang="vi-VN" sz="6100" dirty="0" smtClean="0">
                <a:solidFill>
                  <a:schemeClr val="bg1"/>
                </a:solidFill>
                <a:cs typeface="Times New Roman" panose="02020603050405020304" pitchFamily="18" charset="0"/>
              </a:rPr>
              <a:t>, </a:t>
            </a:r>
            <a:r>
              <a:rPr lang="en-US" altLang="vi-VN" sz="6100" dirty="0" err="1" smtClean="0">
                <a:solidFill>
                  <a:schemeClr val="bg1"/>
                </a:solidFill>
                <a:cs typeface="Times New Roman" panose="02020603050405020304" pitchFamily="18" charset="0"/>
              </a:rPr>
              <a:t>núi</a:t>
            </a:r>
            <a:r>
              <a:rPr lang="en-US" altLang="vi-VN" sz="6100" dirty="0" smtClean="0">
                <a:solidFill>
                  <a:schemeClr val="bg1"/>
                </a:solidFill>
                <a:cs typeface="Times New Roman" panose="02020603050405020304" pitchFamily="18" charset="0"/>
              </a:rPr>
              <a:t> </a:t>
            </a:r>
            <a:r>
              <a:rPr lang="en-US" altLang="vi-VN" sz="6100" dirty="0" err="1" smtClean="0">
                <a:solidFill>
                  <a:schemeClr val="bg1"/>
                </a:solidFill>
                <a:cs typeface="Times New Roman" panose="02020603050405020304" pitchFamily="18" charset="0"/>
              </a:rPr>
              <a:t>đồi</a:t>
            </a:r>
            <a:r>
              <a:rPr lang="en-US" altLang="vi-VN" sz="6100" dirty="0" smtClean="0">
                <a:solidFill>
                  <a:schemeClr val="bg1"/>
                </a:solidFill>
                <a:cs typeface="Times New Roman" panose="02020603050405020304" pitchFamily="18" charset="0"/>
              </a:rPr>
              <a:t> </a:t>
            </a:r>
            <a:r>
              <a:rPr lang="en-US" altLang="vi-VN" sz="6100" dirty="0" err="1" smtClean="0">
                <a:solidFill>
                  <a:schemeClr val="bg1"/>
                </a:solidFill>
                <a:cs typeface="Times New Roman" panose="02020603050405020304" pitchFamily="18" charset="0"/>
              </a:rPr>
              <a:t>hãy</a:t>
            </a:r>
            <a:r>
              <a:rPr lang="en-US" altLang="vi-VN" sz="6100" dirty="0" smtClean="0">
                <a:solidFill>
                  <a:schemeClr val="bg1"/>
                </a:solidFill>
                <a:cs typeface="Times New Roman" panose="02020603050405020304" pitchFamily="18" charset="0"/>
              </a:rPr>
              <a:t> </a:t>
            </a:r>
            <a:r>
              <a:rPr lang="en-US" altLang="vi-VN" sz="6100" dirty="0" err="1" smtClean="0">
                <a:solidFill>
                  <a:schemeClr val="bg1"/>
                </a:solidFill>
                <a:cs typeface="Times New Roman" panose="02020603050405020304" pitchFamily="18" charset="0"/>
              </a:rPr>
              <a:t>bạt</a:t>
            </a:r>
            <a:r>
              <a:rPr lang="en-US" altLang="vi-VN" sz="6100" dirty="0" smtClean="0">
                <a:solidFill>
                  <a:schemeClr val="bg1"/>
                </a:solidFill>
                <a:cs typeface="Times New Roman" panose="02020603050405020304" pitchFamily="18" charset="0"/>
              </a:rPr>
              <a:t> </a:t>
            </a:r>
            <a:r>
              <a:rPr lang="en-US" altLang="vi-VN" sz="6100" dirty="0" err="1" smtClean="0">
                <a:solidFill>
                  <a:schemeClr val="bg1"/>
                </a:solidFill>
                <a:cs typeface="Times New Roman" panose="02020603050405020304" pitchFamily="18" charset="0"/>
              </a:rPr>
              <a:t>xuống</a:t>
            </a:r>
            <a:r>
              <a:rPr lang="en-US" altLang="vi-VN" sz="6100" dirty="0" smtClean="0">
                <a:solidFill>
                  <a:schemeClr val="bg1"/>
                </a:solidFill>
                <a:cs typeface="Times New Roman" panose="02020603050405020304" pitchFamily="18" charset="0"/>
              </a:rPr>
              <a:t>. </a:t>
            </a:r>
            <a:r>
              <a:rPr lang="en-US" altLang="vi-VN" sz="6100" dirty="0" err="1" smtClean="0">
                <a:solidFill>
                  <a:schemeClr val="bg1"/>
                </a:solidFill>
                <a:cs typeface="Times New Roman" panose="02020603050405020304" pitchFamily="18" charset="0"/>
              </a:rPr>
              <a:t>Đường</a:t>
            </a:r>
            <a:r>
              <a:rPr lang="en-US" altLang="vi-VN" sz="6100" dirty="0" smtClean="0">
                <a:solidFill>
                  <a:schemeClr val="bg1"/>
                </a:solidFill>
                <a:cs typeface="Times New Roman" panose="02020603050405020304" pitchFamily="18" charset="0"/>
              </a:rPr>
              <a:t> </a:t>
            </a:r>
            <a:r>
              <a:rPr lang="en-US" altLang="vi-VN" sz="6100" dirty="0" err="1" smtClean="0">
                <a:solidFill>
                  <a:schemeClr val="bg1"/>
                </a:solidFill>
                <a:cs typeface="Times New Roman" panose="02020603050405020304" pitchFamily="18" charset="0"/>
              </a:rPr>
              <a:t>gập</a:t>
            </a:r>
            <a:r>
              <a:rPr lang="en-US" altLang="vi-VN" sz="6100" dirty="0" smtClean="0">
                <a:solidFill>
                  <a:schemeClr val="bg1"/>
                </a:solidFill>
                <a:cs typeface="Times New Roman" panose="02020603050405020304" pitchFamily="18" charset="0"/>
              </a:rPr>
              <a:t> </a:t>
            </a:r>
            <a:r>
              <a:rPr lang="en-US" altLang="vi-VN" sz="6100" dirty="0" err="1" smtClean="0">
                <a:solidFill>
                  <a:schemeClr val="bg1"/>
                </a:solidFill>
                <a:cs typeface="Times New Roman" panose="02020603050405020304" pitchFamily="18" charset="0"/>
              </a:rPr>
              <a:t>ghềnh</a:t>
            </a:r>
            <a:r>
              <a:rPr lang="en-US" altLang="vi-VN" sz="6100" dirty="0" smtClean="0">
                <a:solidFill>
                  <a:schemeClr val="bg1"/>
                </a:solidFill>
                <a:cs typeface="Times New Roman" panose="02020603050405020304" pitchFamily="18" charset="0"/>
              </a:rPr>
              <a:t> </a:t>
            </a:r>
            <a:r>
              <a:rPr lang="en-US" altLang="vi-VN" sz="6100" dirty="0" err="1" smtClean="0">
                <a:solidFill>
                  <a:schemeClr val="bg1"/>
                </a:solidFill>
                <a:cs typeface="Times New Roman" panose="02020603050405020304" pitchFamily="18" charset="0"/>
              </a:rPr>
              <a:t>quanh</a:t>
            </a:r>
            <a:r>
              <a:rPr lang="en-US" altLang="vi-VN" sz="6100" dirty="0" smtClean="0">
                <a:solidFill>
                  <a:schemeClr val="bg1"/>
                </a:solidFill>
                <a:cs typeface="Times New Roman" panose="02020603050405020304" pitchFamily="18" charset="0"/>
              </a:rPr>
              <a:t> </a:t>
            </a:r>
            <a:r>
              <a:rPr lang="en-US" altLang="vi-VN" sz="6100" dirty="0" err="1" smtClean="0">
                <a:solidFill>
                  <a:schemeClr val="bg1"/>
                </a:solidFill>
                <a:cs typeface="Times New Roman" panose="02020603050405020304" pitchFamily="18" charset="0"/>
              </a:rPr>
              <a:t>ca</a:t>
            </a:r>
            <a:r>
              <a:rPr lang="en-US" altLang="vi-VN" sz="6100" dirty="0" smtClean="0">
                <a:solidFill>
                  <a:schemeClr val="bg1"/>
                </a:solidFill>
                <a:cs typeface="Times New Roman" panose="02020603050405020304" pitchFamily="18" charset="0"/>
              </a:rPr>
              <a:t> </a:t>
            </a:r>
            <a:r>
              <a:rPr lang="en-US" altLang="vi-VN" sz="6100" dirty="0" err="1" smtClean="0">
                <a:solidFill>
                  <a:schemeClr val="bg1"/>
                </a:solidFill>
                <a:cs typeface="Times New Roman" panose="02020603050405020304" pitchFamily="18" charset="0"/>
              </a:rPr>
              <a:t>uốn</a:t>
            </a:r>
            <a:r>
              <a:rPr lang="en-US" altLang="vi-VN" sz="6100" dirty="0" smtClean="0">
                <a:solidFill>
                  <a:schemeClr val="bg1"/>
                </a:solidFill>
                <a:cs typeface="Times New Roman" panose="02020603050405020304" pitchFamily="18" charset="0"/>
              </a:rPr>
              <a:t> </a:t>
            </a:r>
            <a:r>
              <a:rPr lang="en-US" altLang="vi-VN" sz="6100" dirty="0" err="1" smtClean="0">
                <a:solidFill>
                  <a:schemeClr val="bg1"/>
                </a:solidFill>
                <a:cs typeface="Times New Roman" panose="02020603050405020304" pitchFamily="18" charset="0"/>
              </a:rPr>
              <a:t>thẳng</a:t>
            </a:r>
            <a:r>
              <a:rPr lang="en-US" altLang="vi-VN" sz="6100" dirty="0" smtClean="0">
                <a:solidFill>
                  <a:schemeClr val="bg1"/>
                </a:solidFill>
                <a:cs typeface="Times New Roman" panose="02020603050405020304" pitchFamily="18" charset="0"/>
              </a:rPr>
              <a:t> san </a:t>
            </a:r>
            <a:r>
              <a:rPr lang="en-US" altLang="vi-VN" sz="6100" dirty="0" err="1" smtClean="0">
                <a:solidFill>
                  <a:schemeClr val="bg1"/>
                </a:solidFill>
                <a:cs typeface="Times New Roman" panose="02020603050405020304" pitchFamily="18" charset="0"/>
              </a:rPr>
              <a:t>bằng</a:t>
            </a:r>
            <a:r>
              <a:rPr lang="en-US" altLang="vi-VN" sz="6100" dirty="0" smtClean="0">
                <a:solidFill>
                  <a:schemeClr val="bg1"/>
                </a:solidFill>
                <a:cs typeface="Times New Roman" panose="02020603050405020304" pitchFamily="18" charset="0"/>
              </a:rPr>
              <a:t> </a:t>
            </a:r>
            <a:r>
              <a:rPr lang="en-US" altLang="vi-VN" sz="6100" dirty="0" err="1" smtClean="0">
                <a:solidFill>
                  <a:schemeClr val="bg1"/>
                </a:solidFill>
                <a:cs typeface="Times New Roman" panose="02020603050405020304" pitchFamily="18" charset="0"/>
              </a:rPr>
              <a:t>đi</a:t>
            </a:r>
            <a:r>
              <a:rPr lang="en-US" altLang="vi-VN" sz="6100" b="0" dirty="0" smtClean="0">
                <a:solidFill>
                  <a:schemeClr val="bg1"/>
                </a:solidFill>
                <a:cs typeface="Times New Roman" panose="02020603050405020304" pitchFamily="18" charset="0"/>
              </a:rPr>
              <a:t>.</a:t>
            </a:r>
            <a:endParaRPr lang="en-US" sz="6100" b="0" dirty="0">
              <a:solidFill>
                <a:srgbClr val="FF0000"/>
              </a:solidFill>
              <a:cs typeface="Times New Roman" pitchFamily="18" charset="0"/>
            </a:endParaRPr>
          </a:p>
        </p:txBody>
      </p:sp>
    </p:spTree>
    <p:extLst>
      <p:ext uri="{BB962C8B-B14F-4D97-AF65-F5344CB8AC3E}">
        <p14:creationId xmlns:p14="http://schemas.microsoft.com/office/powerpoint/2010/main" val="2246846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998</TotalTime>
  <Words>1415</Words>
  <Application>Microsoft Office PowerPoint</Application>
  <PresentationFormat>On-screen Show (16:9)</PresentationFormat>
  <Paragraphs>74</Paragraphs>
  <Slides>75</Slides>
  <Notes>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75</vt:i4>
      </vt:variant>
    </vt:vector>
  </HeadingPairs>
  <TitlesOfParts>
    <vt:vector size="83" baseType="lpstr">
      <vt:lpstr>Arial</vt:lpstr>
      <vt:lpstr>Calibri</vt:lpstr>
      <vt:lpstr>Times New Roman</vt:lpstr>
      <vt:lpstr>UTM American Sans</vt:lpstr>
      <vt:lpstr>Office Theme</vt:lpstr>
      <vt:lpstr>1_Office Theme</vt:lpstr>
      <vt:lpstr>2_Office Theme</vt:lpstr>
      <vt:lpstr>6_Office Theme</vt:lpstr>
      <vt:lpstr>CHÚA NHẬT II MÙA VỌNG NĂM C</vt:lpstr>
      <vt:lpstr>PowerPoint Presentation</vt:lpstr>
      <vt:lpstr>TẬP HÁT CỘNG ĐOÀN</vt:lpstr>
      <vt:lpstr>PowerPoint Presentation</vt:lpstr>
      <vt:lpstr>Hãy dọn đường cho Chúa, hãy sửa đường Chúa cho thẳng ngay, và mọi người sẽ thấy ơn Thiên Chúa cứu độ</vt:lpstr>
      <vt:lpstr>PowerPoint Presentation</vt:lpstr>
      <vt:lpstr>Ca Nhập Lễ Mau Dọn Đường Chúa Lm. Kim Long</vt:lpstr>
      <vt:lpstr>Đk: Có tiếng kêu từ nơi hoang vắng mau dọn đường cho Chúa. Giữa rừng sâu hiu quạnh khơi rộng lối Chúa đi.</vt:lpstr>
      <vt:lpstr>Tk: Thung lũng lấp cho đầy, núi đồi hãy bạt xuống. Đường gập ghềnh quanh ca uốn thẳng san bằng đi.</vt:lpstr>
      <vt:lpstr>Đk: Có tiếng kêu từ nơi hoang vắng mau dọn đường cho Chúa. Giữa rừng sâu hiu quạnh khơi rộng lối Chúa đi.</vt:lpstr>
      <vt:lpstr>PowerPoint Presentation</vt:lpstr>
      <vt:lpstr>PowerPoint Presentation</vt:lpstr>
      <vt:lpstr>Thánh Vịnh 125 Chúa Nhật II Mùa Vọng  Năm C Lm. Kim Long 04 Câu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Hãy dọn đường cho Chúa, hãy sửa đường Chúa cho thẳng ngay, và mọi người sẽ thấy ơn Thiên Chúa cứu độ</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Tk1: Với tháng ngày trông đợi con dâng lên lễ mọn hèn, là thành tâm ăn năn thống hối, Chúa ơi Chúa ơi giúp con đổi thay …</vt:lpstr>
      <vt:lpstr>… Hướng trông về ngày mai, con dâng lên bánh rượu đây. Tựa dòng lệ thao thức vơi đầy. Chúa ơi Chúa ơi con mong Ngài từng giây.</vt:lpstr>
      <vt:lpstr>Đk: Lòng thành con kính dâng lễ vật cậy trông mến tin. Chờ đợi ơn giáng sinh, Chúa Trời cứu chuộc tội khiên …</vt:lpstr>
      <vt:lpstr>… Lòng thành con kính dâng lễ vật cậy trông mến tin. Chờ đợi ơn giáng sinh, Chúa Trời xuống ở cùng con.</vt:lpstr>
      <vt:lpstr>Tk2: Dám trông Ngài thương tình tâm tư nô nức bồn chồn. Ngọn đèn khuya không quên thắp sáng Chúa ơi Chúa ơi con sẵn sàng luôn …</vt:lpstr>
      <vt:lpstr>… Với trót niềm thủy chung con đây canh thức chờ mong. Nguyện trọn vẹn của lễ tâm tình Chúa ơi Chúa ơi xin ban ngày hồng ân.</vt:lpstr>
      <vt:lpstr>Đk: Lòng thành con kính dâng lễ vật cậy trông mến tin. Chờ đợi ơn giáng sinh, Chúa Trời cứu chuộc tội khiên …</vt:lpstr>
      <vt:lpstr>… Lòng thành con kính dâng lễ vật cậy trông mến tin. Chờ đợi ơn giáng sinh, Chúa Trời xuống ở cùng con.</vt:lpstr>
      <vt:lpstr>PowerPoint Presentation</vt:lpstr>
      <vt:lpstr>PowerPoint Presentation</vt:lpstr>
      <vt:lpstr>PowerPoint Presentation</vt:lpstr>
      <vt:lpstr>Ca Nguyện Hiệp Lễ Trong Rừng Sâu Lm. Mi Trầm</vt:lpstr>
      <vt:lpstr>Tk1: Trong rừng sâu có tiếng gọi, có tiếng gọi, giục hồn ta hãy dọn đường, dọn đường Chúa đi …</vt:lpstr>
      <vt:lpstr>… Những đồi cao hãy san bằng hãy san bằng để Đức Vua Người ngự đến trong uy quyền.</vt:lpstr>
      <vt:lpstr>Đk: Nầy Chúa đến như hừng đông chiếu soi màn đêm. Hãy vui lên, hãy vui lên Chúa đến đây cứu dân mọi nơi …</vt:lpstr>
      <vt:lpstr>… Nầy Chúa đến như hừng đông chiếu soi màn đêm. Hãy vui lên, hãy vui lên Chúa đến đây cứu dân mọi thời. </vt:lpstr>
      <vt:lpstr>Tk2: Hãy về đây hãy đổi đời, hãy đổi đời, Lời của Chúa hãy thật lòng, thật lòng lắng nghe …</vt:lpstr>
      <vt:lpstr>… Vững niềm tin sống ngay lành, sống ngay lành. Đời sáng tươi ngày sẽ tới sống muôn đời.</vt:lpstr>
      <vt:lpstr>Đk: Nầy Chúa đến như hừng đông chiếu soi màn đêm. Hãy vui lên, hãy vui lên Chúa đến đây cứu dân mọi nơi …</vt:lpstr>
      <vt:lpstr>… Nầy Chúa đến như hừng đông chiếu soi màn đêm. Hãy vui lên, hãy vui lên Chúa đến đây cứu dân mọi thời. </vt:lpstr>
      <vt:lpstr>Tk3: Ai thành tâm hãy vui mừng, hãy vui mừng, này triều thiên Chúa sẵn sàng, sẵn sàng thưởng công …</vt:lpstr>
      <vt:lpstr>… Chúa sẽ đến giữa ánh hồng, giữa ánh hồng. Nào đứng lên ngày Người đến sẽ đáp đền.</vt:lpstr>
      <vt:lpstr>Đk: Nầy Chúa đến như hừng đông chiếu soi màn đêm. Hãy vui lên, hãy vui lên Chúa đến đây cứu dân mọi nơi …</vt:lpstr>
      <vt:lpstr>… Nầy Chúa đến như hừng đông chiếu soi màn đêm. Hãy vui lên, hãy vui lên Chúa đến đây cứu dân mọi thời. </vt:lpstr>
      <vt:lpstr>PowerPoint Presentation</vt:lpstr>
      <vt:lpstr>PowerPoint Presentation</vt:lpstr>
      <vt:lpstr>Ca Kết Lễ Này Hỡi Dân Sion Trần Anh Linh</vt:lpstr>
      <vt:lpstr>Đk: Này hỡi dân Sion kìa Đấng cứu độ muôn dân. Người sắp ngự đến, khiến lòng anh em hỉ hoan …</vt:lpstr>
      <vt:lpstr>… Này hỡi dân Sion kìa Đấng cứu độ muôn dân. Người sắp ngự đến, khiến lòng anh em hỉ hoan.</vt:lpstr>
      <vt:lpstr>Tk: Người vừa lên tiếng, tiếng Người oai nghiêm. Kìa Đấng cứu tinh muôn đời đang đến cứu độ dân Người cho lòng anh em ngợp vui.</vt:lpstr>
      <vt:lpstr>Đk: Này hỡi dân Sion kìa Đấng cứu độ muôn dân. Người sắp ngự đến, khiến lòng anh em hỉ hoan …</vt:lpstr>
      <vt:lpstr>… Này hỡi dân Sion kìa Đấng cứu độ muôn dân. Người sắp ngự đến, khiến lòng anh em hỉ hoan.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DELL</cp:lastModifiedBy>
  <cp:revision>125</cp:revision>
  <dcterms:created xsi:type="dcterms:W3CDTF">2020-11-06T02:00:27Z</dcterms:created>
  <dcterms:modified xsi:type="dcterms:W3CDTF">2024-12-04T05:44:17Z</dcterms:modified>
</cp:coreProperties>
</file>