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75"/>
  </p:notesMasterIdLst>
  <p:sldIdLst>
    <p:sldId id="888" r:id="rId3"/>
    <p:sldId id="1029" r:id="rId4"/>
    <p:sldId id="880" r:id="rId5"/>
    <p:sldId id="1037" r:id="rId6"/>
    <p:sldId id="1038" r:id="rId7"/>
    <p:sldId id="1030" r:id="rId8"/>
    <p:sldId id="889" r:id="rId9"/>
    <p:sldId id="723" r:id="rId10"/>
    <p:sldId id="999" r:id="rId11"/>
    <p:sldId id="657" r:id="rId12"/>
    <p:sldId id="1000" r:id="rId13"/>
    <p:sldId id="1018" r:id="rId14"/>
    <p:sldId id="1019" r:id="rId15"/>
    <p:sldId id="1031" r:id="rId16"/>
    <p:sldId id="895" r:id="rId17"/>
    <p:sldId id="951" r:id="rId18"/>
    <p:sldId id="1020" r:id="rId19"/>
    <p:sldId id="483" r:id="rId20"/>
    <p:sldId id="1039" r:id="rId21"/>
    <p:sldId id="1001" r:id="rId22"/>
    <p:sldId id="1021" r:id="rId23"/>
    <p:sldId id="1002" r:id="rId24"/>
    <p:sldId id="1022" r:id="rId25"/>
    <p:sldId id="900" r:id="rId26"/>
    <p:sldId id="997" r:id="rId27"/>
    <p:sldId id="1032" r:id="rId28"/>
    <p:sldId id="902" r:id="rId29"/>
    <p:sldId id="929" r:id="rId30"/>
    <p:sldId id="930" r:id="rId31"/>
    <p:sldId id="931" r:id="rId32"/>
    <p:sldId id="932" r:id="rId33"/>
    <p:sldId id="933" r:id="rId34"/>
    <p:sldId id="934" r:id="rId35"/>
    <p:sldId id="935" r:id="rId36"/>
    <p:sldId id="936" r:id="rId37"/>
    <p:sldId id="937" r:id="rId38"/>
    <p:sldId id="938" r:id="rId39"/>
    <p:sldId id="939" r:id="rId40"/>
    <p:sldId id="940" r:id="rId41"/>
    <p:sldId id="941" r:id="rId42"/>
    <p:sldId id="1033" r:id="rId43"/>
    <p:sldId id="904" r:id="rId44"/>
    <p:sldId id="905" r:id="rId45"/>
    <p:sldId id="964" r:id="rId46"/>
    <p:sldId id="967" r:id="rId47"/>
    <p:sldId id="1003" r:id="rId48"/>
    <p:sldId id="1023" r:id="rId49"/>
    <p:sldId id="1004" r:id="rId50"/>
    <p:sldId id="1024" r:id="rId51"/>
    <p:sldId id="1005" r:id="rId52"/>
    <p:sldId id="1025" r:id="rId53"/>
    <p:sldId id="852" r:id="rId54"/>
    <p:sldId id="890" r:id="rId55"/>
    <p:sldId id="1034" r:id="rId56"/>
    <p:sldId id="911" r:id="rId57"/>
    <p:sldId id="1006" r:id="rId58"/>
    <p:sldId id="1013" r:id="rId59"/>
    <p:sldId id="1007" r:id="rId60"/>
    <p:sldId id="1008" r:id="rId61"/>
    <p:sldId id="1016" r:id="rId62"/>
    <p:sldId id="1026" r:id="rId63"/>
    <p:sldId id="1010" r:id="rId64"/>
    <p:sldId id="1017" r:id="rId65"/>
    <p:sldId id="1027" r:id="rId66"/>
    <p:sldId id="916" r:id="rId67"/>
    <p:sldId id="1035" r:id="rId68"/>
    <p:sldId id="925" r:id="rId69"/>
    <p:sldId id="926" r:id="rId70"/>
    <p:sldId id="975" r:id="rId71"/>
    <p:sldId id="990" r:id="rId72"/>
    <p:sldId id="1012" r:id="rId73"/>
    <p:sldId id="1036"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BC4"/>
    <a:srgbClr val="FEDADF"/>
    <a:srgbClr val="FBDAFE"/>
    <a:srgbClr val="660066"/>
    <a:srgbClr val="F9F7B3"/>
    <a:srgbClr val="E8E818"/>
    <a:srgbClr val="9900CC"/>
    <a:srgbClr val="5D2D5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255" autoAdjust="0"/>
  </p:normalViewPr>
  <p:slideViewPr>
    <p:cSldViewPr>
      <p:cViewPr varScale="1">
        <p:scale>
          <a:sx n="92" d="100"/>
          <a:sy n="92" d="100"/>
        </p:scale>
        <p:origin x="96" y="90"/>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sorterViewPr>
    <p:cViewPr varScale="1">
      <p:scale>
        <a:sx n="100" d="100"/>
        <a:sy n="100" d="100"/>
      </p:scale>
      <p:origin x="0" y="-15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42</a:t>
            </a:fld>
            <a:endParaRPr lang="en-US"/>
          </a:p>
        </p:txBody>
      </p:sp>
    </p:spTree>
    <p:extLst>
      <p:ext uri="{BB962C8B-B14F-4D97-AF65-F5344CB8AC3E}">
        <p14:creationId xmlns:p14="http://schemas.microsoft.com/office/powerpoint/2010/main" val="125599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43</a:t>
            </a:fld>
            <a:endParaRPr lang="en-US"/>
          </a:p>
        </p:txBody>
      </p:sp>
    </p:spTree>
    <p:extLst>
      <p:ext uri="{BB962C8B-B14F-4D97-AF65-F5344CB8AC3E}">
        <p14:creationId xmlns:p14="http://schemas.microsoft.com/office/powerpoint/2010/main" val="180142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63</a:t>
            </a:fld>
            <a:endParaRPr lang="en-US"/>
          </a:p>
        </p:txBody>
      </p:sp>
    </p:spTree>
    <p:extLst>
      <p:ext uri="{BB962C8B-B14F-4D97-AF65-F5344CB8AC3E}">
        <p14:creationId xmlns:p14="http://schemas.microsoft.com/office/powerpoint/2010/main" val="48065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400" y="4542668"/>
            <a:ext cx="547255" cy="547255"/>
          </a:xfrm>
          <a:prstGeom prst="rect">
            <a:avLst/>
          </a:prstGeom>
        </p:spPr>
      </p:pic>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245" y="4424363"/>
            <a:ext cx="685800" cy="685800"/>
          </a:xfrm>
          <a:prstGeom prst="rect">
            <a:avLst/>
          </a:prstGeom>
        </p:spPr>
      </p:pic>
    </p:spTree>
    <p:extLst>
      <p:ext uri="{BB962C8B-B14F-4D97-AF65-F5344CB8AC3E}">
        <p14:creationId xmlns:p14="http://schemas.microsoft.com/office/powerpoint/2010/main" val="33846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63181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72994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0629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9963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915366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7983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06176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028432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99811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7571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BB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34400" y="4542668"/>
            <a:ext cx="547255" cy="547255"/>
          </a:xfrm>
          <a:prstGeom prst="rect">
            <a:avLst/>
          </a:prstGeom>
        </p:spPr>
      </p:pic>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BB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34400" y="4542668"/>
            <a:ext cx="547255" cy="547255"/>
          </a:xfrm>
          <a:prstGeom prst="rect">
            <a:avLst/>
          </a:prstGeom>
        </p:spPr>
      </p:pic>
    </p:spTree>
    <p:extLst>
      <p:ext uri="{BB962C8B-B14F-4D97-AF65-F5344CB8AC3E}">
        <p14:creationId xmlns:p14="http://schemas.microsoft.com/office/powerpoint/2010/main" val="10166185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20000"/>
              </a:lnSpc>
            </a:pPr>
            <a:r>
              <a:rPr lang="en-US" sz="4800" dirty="0" smtClean="0">
                <a:solidFill>
                  <a:srgbClr val="002060"/>
                </a:solidFill>
              </a:rPr>
              <a:t>CHÚA NHẬT III</a:t>
            </a:r>
            <a:br>
              <a:rPr lang="en-US" sz="4800" dirty="0" smtClean="0">
                <a:solidFill>
                  <a:srgbClr val="002060"/>
                </a:solidFill>
              </a:rPr>
            </a:br>
            <a:r>
              <a:rPr lang="en-US" sz="4800" dirty="0" smtClean="0">
                <a:solidFill>
                  <a:srgbClr val="002060"/>
                </a:solidFill>
              </a:rPr>
              <a:t>MÙA VỌNG</a:t>
            </a:r>
            <a:br>
              <a:rPr lang="en-US" sz="4800" dirty="0" smtClean="0">
                <a:solidFill>
                  <a:srgbClr val="002060"/>
                </a:solidFill>
              </a:rPr>
            </a:br>
            <a:r>
              <a:rPr lang="en-US" sz="4800" dirty="0" smtClean="0">
                <a:solidFill>
                  <a:srgbClr val="002060"/>
                </a:solidFill>
              </a:rPr>
              <a:t>NĂM C</a:t>
            </a:r>
            <a:endParaRPr lang="en-US" sz="6000" b="0" dirty="0">
              <a:solidFill>
                <a:srgbClr val="002060"/>
              </a:solidFill>
              <a:effectLst/>
            </a:endParaRPr>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01982" y="514350"/>
            <a:ext cx="5140036" cy="942340"/>
          </a:xfrm>
          <a:prstGeom prst="rect">
            <a:avLst/>
          </a:prstGeom>
        </p:spPr>
      </p:pic>
    </p:spTree>
    <p:extLst>
      <p:ext uri="{BB962C8B-B14F-4D97-AF65-F5344CB8AC3E}">
        <p14:creationId xmlns:p14="http://schemas.microsoft.com/office/powerpoint/2010/main" val="171379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altLang="vi-VN" sz="6100" b="0" u="sng" dirty="0" err="1" smtClean="0">
                <a:solidFill>
                  <a:srgbClr val="C00000"/>
                </a:solidFill>
                <a:cs typeface="Times New Roman" panose="02020603050405020304" pitchFamily="18" charset="0"/>
              </a:rPr>
              <a:t>Tk</a:t>
            </a:r>
            <a:r>
              <a:rPr lang="en-US" altLang="vi-VN" sz="6100" b="0" u="sng" dirty="0" smtClean="0">
                <a:solidFill>
                  <a:srgbClr val="C00000"/>
                </a:solidFill>
                <a:cs typeface="Times New Roman" panose="02020603050405020304" pitchFamily="18" charset="0"/>
              </a:rPr>
              <a:t>:</a:t>
            </a:r>
            <a:r>
              <a:rPr lang="en-US" altLang="vi-VN" sz="6100" b="0" dirty="0" smtClean="0">
                <a:solidFill>
                  <a:srgbClr val="C0000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Nào</a:t>
            </a:r>
            <a:r>
              <a:rPr lang="en-US" altLang="vi-VN" sz="6100" dirty="0" smtClean="0">
                <a:solidFill>
                  <a:srgbClr val="002060"/>
                </a:solidFill>
                <a:cs typeface="Times New Roman" panose="02020603050405020304" pitchFamily="18" charset="0"/>
              </a:rPr>
              <a:t> ta </a:t>
            </a:r>
            <a:r>
              <a:rPr lang="en-US" altLang="vi-VN" sz="6100" dirty="0" err="1" smtClean="0">
                <a:solidFill>
                  <a:srgbClr val="002060"/>
                </a:solidFill>
                <a:cs typeface="Times New Roman" panose="02020603050405020304" pitchFamily="18" charset="0"/>
              </a:rPr>
              <a:t>vui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lên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vì</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Chúa</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đến</a:t>
            </a:r>
            <a:r>
              <a:rPr lang="en-US" altLang="vi-VN" sz="6100" dirty="0" smtClean="0">
                <a:solidFill>
                  <a:srgbClr val="002060"/>
                </a:solidFill>
                <a:cs typeface="Times New Roman" panose="02020603050405020304" pitchFamily="18" charset="0"/>
              </a:rPr>
              <a:t> ở </a:t>
            </a:r>
            <a:r>
              <a:rPr lang="en-US" altLang="vi-VN" sz="6100" dirty="0" err="1" smtClean="0">
                <a:solidFill>
                  <a:srgbClr val="002060"/>
                </a:solidFill>
                <a:cs typeface="Times New Roman" panose="02020603050405020304" pitchFamily="18" charset="0"/>
              </a:rPr>
              <a:t>giữa</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dân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người</a:t>
            </a:r>
            <a:r>
              <a:rPr lang="en-US" altLang="vi-VN" sz="6100" dirty="0" smtClean="0">
                <a:solidFill>
                  <a:srgbClr val="002060"/>
                </a:solidFill>
                <a:cs typeface="Times New Roman" panose="02020603050405020304" pitchFamily="18" charset="0"/>
              </a:rPr>
              <a:t> ban </a:t>
            </a:r>
            <a:r>
              <a:rPr lang="en-US" altLang="vi-VN" sz="6100" dirty="0" err="1" smtClean="0">
                <a:solidFill>
                  <a:srgbClr val="002060"/>
                </a:solidFill>
                <a:cs typeface="Times New Roman" panose="02020603050405020304" pitchFamily="18" charset="0"/>
              </a:rPr>
              <a:t>xuống</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niềm</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vui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cho</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thế</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nhân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thôi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hận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thù</a:t>
            </a:r>
            <a:r>
              <a:rPr lang="en-US" altLang="vi-VN" sz="6100" dirty="0">
                <a:solidFill>
                  <a:srgbClr val="002060"/>
                </a:solidFill>
                <a:cs typeface="Times New Roman" panose="02020603050405020304" pitchFamily="18" charset="0"/>
              </a:rPr>
              <a:t> </a:t>
            </a:r>
            <a:r>
              <a:rPr lang="en-US" altLang="vi-VN" sz="6600" dirty="0">
                <a:solidFill>
                  <a:srgbClr val="C00000"/>
                </a:solidFill>
                <a:cs typeface="Times New Roman" panose="02020603050405020304" pitchFamily="18" charset="0"/>
              </a:rPr>
              <a:t>…</a:t>
            </a:r>
            <a:endParaRPr lang="en-US" sz="6100" b="0" dirty="0">
              <a:solidFill>
                <a:srgbClr val="002060"/>
              </a:solidFill>
              <a:cs typeface="Times New Roman" pitchFamily="18" charset="0"/>
            </a:endParaRPr>
          </a:p>
        </p:txBody>
      </p:sp>
    </p:spTree>
    <p:extLst>
      <p:ext uri="{BB962C8B-B14F-4D97-AF65-F5344CB8AC3E}">
        <p14:creationId xmlns:p14="http://schemas.microsoft.com/office/powerpoint/2010/main" val="224684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altLang="vi-VN" sz="6600" dirty="0">
                <a:solidFill>
                  <a:srgbClr val="C0000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Nào</a:t>
            </a:r>
            <a:r>
              <a:rPr lang="en-US" altLang="vi-VN" sz="6100" dirty="0" smtClean="0">
                <a:solidFill>
                  <a:srgbClr val="002060"/>
                </a:solidFill>
                <a:cs typeface="Times New Roman" panose="02020603050405020304" pitchFamily="18" charset="0"/>
              </a:rPr>
              <a:t> ta </a:t>
            </a:r>
            <a:r>
              <a:rPr lang="en-US" altLang="vi-VN" sz="6100" dirty="0" err="1" smtClean="0">
                <a:solidFill>
                  <a:srgbClr val="002060"/>
                </a:solidFill>
                <a:cs typeface="Times New Roman" panose="02020603050405020304" pitchFamily="18" charset="0"/>
              </a:rPr>
              <a:t>vui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lên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vì</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Chúa</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đến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cứu</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thoát</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muôn</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người</a:t>
            </a:r>
            <a:r>
              <a:rPr lang="en-US" altLang="vi-VN" sz="6100" dirty="0" smtClean="0">
                <a:solidFill>
                  <a:srgbClr val="002060"/>
                </a:solidFill>
                <a:cs typeface="Times New Roman" panose="02020603050405020304" pitchFamily="18" charset="0"/>
              </a:rPr>
              <a:t> ban </a:t>
            </a:r>
            <a:r>
              <a:rPr lang="en-US" altLang="vi-VN" sz="6100" dirty="0" err="1" smtClean="0">
                <a:solidFill>
                  <a:srgbClr val="002060"/>
                </a:solidFill>
                <a:cs typeface="Times New Roman" panose="02020603050405020304" pitchFamily="18" charset="0"/>
              </a:rPr>
              <a:t>xuống</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niềm</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vui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tô</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ngày</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mai</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thêm</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đẹp</a:t>
            </a:r>
            <a:r>
              <a:rPr lang="en-US" altLang="vi-VN" sz="6100" dirty="0" smtClean="0">
                <a:solidFill>
                  <a:srgbClr val="002060"/>
                </a:solidFill>
                <a:cs typeface="Times New Roman" panose="02020603050405020304" pitchFamily="18" charset="0"/>
              </a:rPr>
              <a:t> </a:t>
            </a:r>
            <a:r>
              <a:rPr lang="en-US" altLang="vi-VN" sz="6100" dirty="0" err="1" smtClean="0">
                <a:solidFill>
                  <a:srgbClr val="002060"/>
                </a:solidFill>
                <a:cs typeface="Times New Roman" panose="02020603050405020304" pitchFamily="18" charset="0"/>
              </a:rPr>
              <a:t>tươi</a:t>
            </a:r>
            <a:r>
              <a:rPr lang="en-US" altLang="vi-VN" sz="6100" dirty="0" smtClean="0">
                <a:solidFill>
                  <a:srgbClr val="002060"/>
                </a:solidFill>
                <a:cs typeface="Times New Roman" panose="02020603050405020304" pitchFamily="18" charset="0"/>
              </a:rPr>
              <a:t>.</a:t>
            </a:r>
            <a:endParaRPr lang="en-US" sz="6100" b="0" dirty="0">
              <a:solidFill>
                <a:srgbClr val="002060"/>
              </a:solidFill>
              <a:cs typeface="Times New Roman" pitchFamily="18" charset="0"/>
            </a:endParaRPr>
          </a:p>
        </p:txBody>
      </p:sp>
    </p:spTree>
    <p:extLst>
      <p:ext uri="{BB962C8B-B14F-4D97-AF65-F5344CB8AC3E}">
        <p14:creationId xmlns:p14="http://schemas.microsoft.com/office/powerpoint/2010/main" val="251976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6400" b="0" u="sng" dirty="0" smtClean="0">
                <a:solidFill>
                  <a:srgbClr val="C00000"/>
                </a:solidFill>
                <a:ea typeface="+mn-ea"/>
                <a:cs typeface="Times New Roman" panose="02020603050405020304" pitchFamily="18" charset="0"/>
              </a:rPr>
              <a:t>Đ</a:t>
            </a:r>
            <a:r>
              <a:rPr lang="en-US" altLang="vi-VN" sz="6400" b="0" u="sng" dirty="0" smtClean="0">
                <a:solidFill>
                  <a:srgbClr val="C00000"/>
                </a:solidFill>
                <a:ea typeface="+mn-ea"/>
                <a:cs typeface="Times New Roman" panose="02020603050405020304" pitchFamily="18" charset="0"/>
              </a:rPr>
              <a:t>k:</a:t>
            </a:r>
            <a:r>
              <a:rPr lang="en-US" altLang="vi-VN" sz="6400" b="0" dirty="0">
                <a:solidFill>
                  <a:srgbClr val="C0000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Vui</a:t>
            </a:r>
            <a:r>
              <a:rPr lang="en-US" altLang="vi-VN" sz="6400" b="0" dirty="0" smtClean="0">
                <a:solidFill>
                  <a:srgbClr val="00206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Vì</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sắp</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đến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đây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rồi</a:t>
            </a:r>
            <a:r>
              <a:rPr lang="en-US" altLang="vi-VN" sz="6400" dirty="0" smtClean="0">
                <a:solidFill>
                  <a:srgbClr val="002060"/>
                </a:solidFill>
                <a:ea typeface="+mn-ea"/>
                <a:cs typeface="Times New Roman" panose="02020603050405020304" pitchFamily="18" charset="0"/>
              </a:rPr>
              <a:t> loan </a:t>
            </a:r>
            <a:r>
              <a:rPr lang="en-US" altLang="vi-VN" sz="6400" dirty="0" err="1" smtClean="0">
                <a:solidFill>
                  <a:srgbClr val="002060"/>
                </a:solidFill>
                <a:ea typeface="+mn-ea"/>
                <a:cs typeface="Times New Roman" panose="02020603050405020304" pitchFamily="18" charset="0"/>
              </a:rPr>
              <a:t>báo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niềm</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cứu</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đời</a:t>
            </a:r>
            <a:r>
              <a:rPr lang="en-US" altLang="vi-VN" sz="6400" dirty="0">
                <a:solidFill>
                  <a:srgbClr val="002060"/>
                </a:solidFill>
                <a:ea typeface="+mn-ea"/>
                <a:cs typeface="Times New Roman" panose="02020603050405020304" pitchFamily="18" charset="0"/>
              </a:rPr>
              <a:t> </a:t>
            </a:r>
            <a:r>
              <a:rPr lang="en-US" altLang="vi-VN" sz="6400" dirty="0" smtClean="0">
                <a:solidFill>
                  <a:srgbClr val="C00000"/>
                </a:solidFill>
                <a:ea typeface="+mn-ea"/>
                <a:cs typeface="Times New Roman" panose="02020603050405020304" pitchFamily="18" charset="0"/>
              </a:rPr>
              <a:t>…</a:t>
            </a:r>
            <a:endParaRPr lang="en-US" sz="6400" b="0" dirty="0">
              <a:solidFill>
                <a:srgbClr val="C00000"/>
              </a:solidFill>
              <a:cs typeface="Times New Roman" pitchFamily="18" charset="0"/>
            </a:endParaRPr>
          </a:p>
        </p:txBody>
      </p:sp>
    </p:spTree>
    <p:extLst>
      <p:ext uri="{BB962C8B-B14F-4D97-AF65-F5344CB8AC3E}">
        <p14:creationId xmlns:p14="http://schemas.microsoft.com/office/powerpoint/2010/main" val="137384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en-US" altLang="vi-VN" sz="6400" dirty="0">
                <a:solidFill>
                  <a:srgbClr val="C00000"/>
                </a:solidFill>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Vui</a:t>
            </a:r>
            <a:r>
              <a:rPr lang="en-US" altLang="vi-VN" sz="6400" b="0" dirty="0" smtClean="0">
                <a:solidFill>
                  <a:srgbClr val="00206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Vì</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sắp</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đến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đây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rồi</a:t>
            </a:r>
            <a:r>
              <a:rPr lang="en-US" altLang="vi-VN" sz="6400" dirty="0" smtClean="0">
                <a:solidFill>
                  <a:srgbClr val="002060"/>
                </a:solidFill>
                <a:ea typeface="+mn-ea"/>
                <a:cs typeface="Times New Roman" panose="02020603050405020304" pitchFamily="18" charset="0"/>
              </a:rPr>
              <a:t>, ta </a:t>
            </a:r>
            <a:r>
              <a:rPr lang="en-US" altLang="vi-VN" sz="6400" dirty="0" err="1" smtClean="0">
                <a:solidFill>
                  <a:srgbClr val="002060"/>
                </a:solidFill>
                <a:ea typeface="+mn-ea"/>
                <a:cs typeface="Times New Roman" panose="02020603050405020304" pitchFamily="18" charset="0"/>
              </a:rPr>
              <a:t>hãy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mừng</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trong</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Trời</a:t>
            </a:r>
            <a:r>
              <a:rPr lang="en-US" altLang="vi-VN" sz="6400" dirty="0" smtClean="0">
                <a:solidFill>
                  <a:srgbClr val="002060"/>
                </a:solidFill>
                <a:ea typeface="+mn-ea"/>
                <a:cs typeface="Times New Roman" panose="02020603050405020304" pitchFamily="18" charset="0"/>
              </a:rPr>
              <a:t>.</a:t>
            </a:r>
            <a:endParaRPr lang="en-US" sz="6400" b="0" dirty="0">
              <a:solidFill>
                <a:srgbClr val="C00000"/>
              </a:solidFill>
              <a:cs typeface="Times New Roman" pitchFamily="18" charset="0"/>
            </a:endParaRPr>
          </a:p>
        </p:txBody>
      </p:sp>
    </p:spTree>
    <p:extLst>
      <p:ext uri="{BB962C8B-B14F-4D97-AF65-F5344CB8AC3E}">
        <p14:creationId xmlns:p14="http://schemas.microsoft.com/office/powerpoint/2010/main" val="98835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1583900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361950"/>
            <a:ext cx="9144000" cy="2347707"/>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3400" dirty="0" err="1" smtClean="0">
                <a:solidFill>
                  <a:srgbClr val="C00000"/>
                </a:solidFill>
              </a:rPr>
              <a:t>Bài</a:t>
            </a:r>
            <a:r>
              <a:rPr lang="en-US" sz="3400" dirty="0" smtClean="0">
                <a:solidFill>
                  <a:srgbClr val="C00000"/>
                </a:solidFill>
              </a:rPr>
              <a:t> </a:t>
            </a:r>
            <a:r>
              <a:rPr lang="en-US" sz="3400" dirty="0" err="1" smtClean="0">
                <a:solidFill>
                  <a:srgbClr val="C00000"/>
                </a:solidFill>
              </a:rPr>
              <a:t>đọc</a:t>
            </a:r>
            <a:r>
              <a:rPr lang="en-US" sz="3400" dirty="0" smtClean="0">
                <a:solidFill>
                  <a:srgbClr val="C00000"/>
                </a:solidFill>
              </a:rPr>
              <a:t> 1:</a:t>
            </a:r>
            <a:r>
              <a:rPr lang="en-US" dirty="0" smtClean="0">
                <a:solidFill>
                  <a:srgbClr val="FFFF00"/>
                </a:solidFill>
              </a:rPr>
              <a:t/>
            </a:r>
            <a:br>
              <a:rPr lang="en-US" dirty="0" smtClean="0">
                <a:solidFill>
                  <a:srgbClr val="FFFF00"/>
                </a:solidFill>
              </a:rPr>
            </a:br>
            <a:r>
              <a:rPr lang="en-US" sz="5000" i="1" dirty="0" err="1" smtClean="0">
                <a:solidFill>
                  <a:srgbClr val="002060"/>
                </a:solidFill>
              </a:rPr>
              <a:t>Vì</a:t>
            </a:r>
            <a:r>
              <a:rPr lang="en-US" sz="5000" i="1" dirty="0" smtClean="0">
                <a:solidFill>
                  <a:srgbClr val="002060"/>
                </a:solidFill>
              </a:rPr>
              <a:t> </a:t>
            </a:r>
            <a:r>
              <a:rPr lang="en-US" sz="5000" i="1" dirty="0" err="1" smtClean="0">
                <a:solidFill>
                  <a:srgbClr val="002060"/>
                </a:solidFill>
              </a:rPr>
              <a:t>Ngươi</a:t>
            </a:r>
            <a:r>
              <a:rPr lang="en-US" sz="5000" i="1" dirty="0" smtClean="0">
                <a:solidFill>
                  <a:srgbClr val="002060"/>
                </a:solidFill>
              </a:rPr>
              <a:t>, </a:t>
            </a:r>
            <a:r>
              <a:rPr lang="en-US" sz="5000" i="1" dirty="0" err="1" smtClean="0">
                <a:solidFill>
                  <a:srgbClr val="002060"/>
                </a:solidFill>
              </a:rPr>
              <a:t>Chúa</a:t>
            </a:r>
            <a:r>
              <a:rPr lang="en-US" sz="5000" i="1" dirty="0" smtClean="0">
                <a:solidFill>
                  <a:srgbClr val="002060"/>
                </a:solidFill>
              </a:rPr>
              <a:t> </a:t>
            </a:r>
            <a:r>
              <a:rPr lang="en-US" sz="5000" i="1" dirty="0" err="1" smtClean="0">
                <a:solidFill>
                  <a:srgbClr val="002060"/>
                </a:solidFill>
              </a:rPr>
              <a:t>sẽ</a:t>
            </a:r>
            <a:r>
              <a:rPr lang="en-US" sz="5000" i="1" dirty="0" smtClean="0">
                <a:solidFill>
                  <a:srgbClr val="002060"/>
                </a:solidFill>
              </a:rPr>
              <a:t> </a:t>
            </a:r>
            <a:r>
              <a:rPr lang="en-US" sz="5000" i="1" dirty="0" err="1" smtClean="0">
                <a:solidFill>
                  <a:srgbClr val="002060"/>
                </a:solidFill>
              </a:rPr>
              <a:t>nhảy</a:t>
            </a:r>
            <a:r>
              <a:rPr lang="en-US" sz="5000" i="1" dirty="0" smtClean="0">
                <a:solidFill>
                  <a:srgbClr val="002060"/>
                </a:solidFill>
              </a:rPr>
              <a:t> </a:t>
            </a:r>
            <a:r>
              <a:rPr lang="en-US" sz="5000" i="1" dirty="0" err="1" smtClean="0">
                <a:solidFill>
                  <a:srgbClr val="002060"/>
                </a:solidFill>
              </a:rPr>
              <a:t>múa</a:t>
            </a:r>
            <a:r>
              <a:rPr lang="en-US" sz="5000" i="1" dirty="0" smtClean="0">
                <a:solidFill>
                  <a:srgbClr val="002060"/>
                </a:solidFill>
              </a:rPr>
              <a:t> </a:t>
            </a:r>
            <a:r>
              <a:rPr lang="en-US" sz="5000" i="1" dirty="0" err="1" smtClean="0">
                <a:solidFill>
                  <a:srgbClr val="002060"/>
                </a:solidFill>
              </a:rPr>
              <a:t>tưng</a:t>
            </a:r>
            <a:r>
              <a:rPr lang="en-US" sz="5000" i="1" dirty="0" smtClean="0">
                <a:solidFill>
                  <a:srgbClr val="002060"/>
                </a:solidFill>
              </a:rPr>
              <a:t> </a:t>
            </a:r>
            <a:r>
              <a:rPr lang="en-US" sz="5000" i="1" dirty="0" err="1" smtClean="0">
                <a:solidFill>
                  <a:srgbClr val="002060"/>
                </a:solidFill>
              </a:rPr>
              <a:t>bừng</a:t>
            </a:r>
            <a:r>
              <a:rPr lang="en-US" sz="5000" i="1" dirty="0" smtClean="0">
                <a:solidFill>
                  <a:srgbClr val="002060"/>
                </a:solidFill>
              </a:rPr>
              <a:t>.</a:t>
            </a:r>
          </a:p>
          <a:p>
            <a:pPr algn="l">
              <a:lnSpc>
                <a:spcPct val="110000"/>
              </a:lnSpc>
            </a:pPr>
            <a:r>
              <a:rPr lang="en-US" sz="4000" dirty="0" err="1" smtClean="0">
                <a:solidFill>
                  <a:srgbClr val="C00000"/>
                </a:solidFill>
              </a:rPr>
              <a:t>Lời</a:t>
            </a:r>
            <a:r>
              <a:rPr lang="en-US" sz="4000" dirty="0" smtClean="0">
                <a:solidFill>
                  <a:srgbClr val="C00000"/>
                </a:solidFill>
              </a:rPr>
              <a:t> </a:t>
            </a:r>
            <a:r>
              <a:rPr lang="en-US" sz="4000" dirty="0" err="1" smtClean="0">
                <a:solidFill>
                  <a:srgbClr val="C00000"/>
                </a:solidFill>
              </a:rPr>
              <a:t>Chúa</a:t>
            </a:r>
            <a:r>
              <a:rPr lang="en-US" sz="4000" dirty="0" smtClean="0">
                <a:solidFill>
                  <a:srgbClr val="C00000"/>
                </a:solidFill>
              </a:rPr>
              <a:t> </a:t>
            </a:r>
            <a:r>
              <a:rPr lang="en-US" sz="4000" dirty="0" err="1" smtClean="0">
                <a:solidFill>
                  <a:srgbClr val="C00000"/>
                </a:solidFill>
              </a:rPr>
              <a:t>trong</a:t>
            </a:r>
            <a:r>
              <a:rPr lang="en-US" sz="4000" dirty="0" smtClean="0">
                <a:solidFill>
                  <a:srgbClr val="C00000"/>
                </a:solidFill>
              </a:rPr>
              <a:t> </a:t>
            </a:r>
            <a:r>
              <a:rPr lang="en-US" sz="4000" dirty="0" err="1" smtClean="0">
                <a:solidFill>
                  <a:srgbClr val="C00000"/>
                </a:solidFill>
              </a:rPr>
              <a:t>sách</a:t>
            </a:r>
            <a:r>
              <a:rPr lang="en-US" sz="4000" dirty="0" smtClean="0">
                <a:solidFill>
                  <a:srgbClr val="C00000"/>
                </a:solidFill>
              </a:rPr>
              <a:t> </a:t>
            </a:r>
            <a:r>
              <a:rPr lang="en-US" sz="4000" dirty="0" err="1" smtClean="0">
                <a:solidFill>
                  <a:srgbClr val="C00000"/>
                </a:solidFill>
              </a:rPr>
              <a:t>Ngôn</a:t>
            </a:r>
            <a:r>
              <a:rPr lang="en-US" sz="4000" dirty="0" smtClean="0">
                <a:solidFill>
                  <a:srgbClr val="C00000"/>
                </a:solidFill>
              </a:rPr>
              <a:t> </a:t>
            </a:r>
            <a:r>
              <a:rPr lang="en-US" sz="4000" dirty="0" err="1" smtClean="0">
                <a:solidFill>
                  <a:srgbClr val="C00000"/>
                </a:solidFill>
              </a:rPr>
              <a:t>sứ</a:t>
            </a:r>
            <a:r>
              <a:rPr lang="en-US" sz="4000" dirty="0" smtClean="0">
                <a:solidFill>
                  <a:srgbClr val="C00000"/>
                </a:solidFill>
              </a:rPr>
              <a:t> </a:t>
            </a:r>
            <a:r>
              <a:rPr lang="en-US" sz="4000" dirty="0" err="1" smtClean="0">
                <a:solidFill>
                  <a:srgbClr val="C00000"/>
                </a:solidFill>
              </a:rPr>
              <a:t>Xôphônia</a:t>
            </a:r>
            <a:endParaRPr lang="en-US" sz="4000"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3" y="3105150"/>
            <a:ext cx="4162878" cy="2141784"/>
          </a:xfrm>
          <a:prstGeom prst="rect">
            <a:avLst/>
          </a:prstGeom>
        </p:spPr>
      </p:pic>
    </p:spTree>
    <p:extLst>
      <p:ext uri="{BB962C8B-B14F-4D97-AF65-F5344CB8AC3E}">
        <p14:creationId xmlns:p14="http://schemas.microsoft.com/office/powerpoint/2010/main" val="419955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4248149"/>
          </a:xfrm>
        </p:spPr>
        <p:txBody>
          <a:bodyPr/>
          <a:lstStyle/>
          <a:p>
            <a:pPr>
              <a:lnSpc>
                <a:spcPct val="110000"/>
              </a:lnSpc>
            </a:pPr>
            <a:r>
              <a:rPr lang="en-US" dirty="0" smtClean="0">
                <a:solidFill>
                  <a:srgbClr val="C00000"/>
                </a:solidFill>
              </a:rPr>
              <a:t/>
            </a:r>
            <a:br>
              <a:rPr lang="en-US" dirty="0" smtClean="0">
                <a:solidFill>
                  <a:srgbClr val="C00000"/>
                </a:solidFill>
              </a:rPr>
            </a:br>
            <a:r>
              <a:rPr lang="en-US" dirty="0" err="1" smtClean="0">
                <a:solidFill>
                  <a:srgbClr val="C00000"/>
                </a:solidFill>
              </a:rPr>
              <a:t>Chúa</a:t>
            </a:r>
            <a:r>
              <a:rPr lang="en-US" dirty="0" smtClean="0">
                <a:solidFill>
                  <a:srgbClr val="C00000"/>
                </a:solidFill>
              </a:rPr>
              <a:t> </a:t>
            </a:r>
            <a:r>
              <a:rPr lang="en-US" dirty="0" err="1" smtClean="0">
                <a:solidFill>
                  <a:srgbClr val="C00000"/>
                </a:solidFill>
              </a:rPr>
              <a:t>Nhật</a:t>
            </a:r>
            <a:r>
              <a:rPr lang="en-US" dirty="0" smtClean="0">
                <a:solidFill>
                  <a:srgbClr val="C00000"/>
                </a:solidFill>
              </a:rPr>
              <a:t> III </a:t>
            </a:r>
            <a:r>
              <a:rPr lang="en-US" dirty="0" err="1" smtClean="0">
                <a:solidFill>
                  <a:srgbClr val="C00000"/>
                </a:solidFill>
              </a:rPr>
              <a:t>Mùa</a:t>
            </a:r>
            <a:r>
              <a:rPr lang="en-US" dirty="0" smtClean="0">
                <a:solidFill>
                  <a:srgbClr val="C00000"/>
                </a:solidFill>
              </a:rPr>
              <a:t> </a:t>
            </a:r>
            <a:r>
              <a:rPr lang="en-US" dirty="0" err="1" smtClean="0">
                <a:solidFill>
                  <a:srgbClr val="C00000"/>
                </a:solidFill>
              </a:rPr>
              <a:t>Vọng</a:t>
            </a:r>
            <a:r>
              <a:rPr lang="en-US" dirty="0" smtClean="0">
                <a:solidFill>
                  <a:srgbClr val="C00000"/>
                </a:solidFill>
              </a:rPr>
              <a:t> </a:t>
            </a:r>
            <a:br>
              <a:rPr lang="en-US" dirty="0" smtClean="0">
                <a:solidFill>
                  <a:srgbClr val="C00000"/>
                </a:solidFill>
              </a:rPr>
            </a:br>
            <a:r>
              <a:rPr lang="en-US" dirty="0" err="1" smtClean="0">
                <a:solidFill>
                  <a:srgbClr val="C00000"/>
                </a:solidFill>
              </a:rPr>
              <a:t>Năm</a:t>
            </a:r>
            <a:r>
              <a:rPr lang="en-US" dirty="0" smtClean="0">
                <a:solidFill>
                  <a:srgbClr val="C00000"/>
                </a:solidFill>
              </a:rPr>
              <a:t> </a:t>
            </a:r>
            <a:r>
              <a:rPr lang="en-US" dirty="0">
                <a:solidFill>
                  <a:srgbClr val="C00000"/>
                </a:solidFill>
              </a:rPr>
              <a:t>C</a:t>
            </a:r>
            <a:r>
              <a:rPr lang="en-US" dirty="0" smtClean="0">
                <a:solidFill>
                  <a:srgbClr val="FFFF00"/>
                </a:solidFill>
              </a:rPr>
              <a:t/>
            </a:r>
            <a:br>
              <a:rPr lang="en-US" dirty="0" smtClean="0">
                <a:solidFill>
                  <a:srgbClr val="FFFF00"/>
                </a:solidFill>
              </a:rPr>
            </a:br>
            <a:r>
              <a:rPr lang="en-US" i="1" dirty="0" smtClean="0">
                <a:solidFill>
                  <a:srgbClr val="002060"/>
                </a:solidFill>
              </a:rPr>
              <a:t>Lm. Kim Long</a:t>
            </a:r>
            <a:br>
              <a:rPr lang="en-US" i="1" dirty="0" smtClean="0">
                <a:solidFill>
                  <a:srgbClr val="002060"/>
                </a:solidFill>
              </a:rPr>
            </a:br>
            <a:r>
              <a:rPr lang="en-US" i="1" dirty="0" smtClean="0">
                <a:solidFill>
                  <a:srgbClr val="002060"/>
                </a:solidFill>
              </a:rPr>
              <a:t>03 </a:t>
            </a:r>
            <a:r>
              <a:rPr lang="en-US" i="1" dirty="0" err="1" smtClean="0">
                <a:solidFill>
                  <a:srgbClr val="002060"/>
                </a:solidFill>
              </a:rPr>
              <a:t>Câu</a:t>
            </a:r>
            <a:endParaRPr lang="en-US" i="1" dirty="0">
              <a:solidFill>
                <a:srgbClr val="002060"/>
              </a:solidFill>
            </a:endParaRPr>
          </a:p>
        </p:txBody>
      </p:sp>
      <p:pic>
        <p:nvPicPr>
          <p:cNvPr id="3" name="Picture 2"/>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63882" y="4019550"/>
            <a:ext cx="5140036" cy="942340"/>
          </a:xfrm>
          <a:prstGeom prst="rect">
            <a:avLst/>
          </a:prstGeom>
        </p:spPr>
      </p:pic>
    </p:spTree>
    <p:extLst>
      <p:ext uri="{BB962C8B-B14F-4D97-AF65-F5344CB8AC3E}">
        <p14:creationId xmlns:p14="http://schemas.microsoft.com/office/powerpoint/2010/main" val="4065228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C00000"/>
                </a:solidFill>
                <a:latin typeface="+mj-lt"/>
                <a:cs typeface="Times New Roman" panose="02020603050405020304" pitchFamily="18" charset="0"/>
              </a:rPr>
              <a:t>Đk</a:t>
            </a:r>
            <a:r>
              <a:rPr lang="en-US" sz="7000" b="0" u="sng" dirty="0" smtClean="0">
                <a:solidFill>
                  <a:srgbClr val="C00000"/>
                </a:solidFill>
                <a:latin typeface="+mj-lt"/>
                <a:cs typeface="Times New Roman" panose="02020603050405020304" pitchFamily="18" charset="0"/>
              </a:rPr>
              <a:t>:</a:t>
            </a:r>
            <a:r>
              <a:rPr lang="en-US" sz="7000" b="0" dirty="0" smtClean="0">
                <a:solidFill>
                  <a:srgbClr val="C0000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Hãy</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mừng</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rỡ</a:t>
            </a:r>
            <a:r>
              <a:rPr lang="en-US" sz="7000" dirty="0" smtClean="0">
                <a:solidFill>
                  <a:srgbClr val="002060"/>
                </a:solidFill>
                <a:latin typeface="+mj-lt"/>
                <a:cs typeface="Times New Roman" panose="02020603050405020304" pitchFamily="18" charset="0"/>
              </a:rPr>
              <a:t> reo </a:t>
            </a:r>
            <a:r>
              <a:rPr lang="en-US" sz="7000" dirty="0" err="1" smtClean="0">
                <a:solidFill>
                  <a:srgbClr val="002060"/>
                </a:solidFill>
                <a:latin typeface="+mj-lt"/>
                <a:cs typeface="Times New Roman" panose="02020603050405020304" pitchFamily="18" charset="0"/>
              </a:rPr>
              <a:t>hò</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vì</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giữa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ngươi</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Đức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Chúa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của</a:t>
            </a:r>
            <a:r>
              <a:rPr lang="en-US" sz="7000" dirty="0" smtClean="0">
                <a:solidFill>
                  <a:srgbClr val="002060"/>
                </a:solidFill>
                <a:latin typeface="+mj-lt"/>
                <a:cs typeface="Times New Roman" panose="02020603050405020304" pitchFamily="18" charset="0"/>
              </a:rPr>
              <a:t> Israel </a:t>
            </a:r>
            <a:r>
              <a:rPr lang="en-US" sz="7000" dirty="0" err="1" smtClean="0">
                <a:solidFill>
                  <a:srgbClr val="002060"/>
                </a:solidFill>
                <a:latin typeface="+mj-lt"/>
                <a:cs typeface="Times New Roman" panose="02020603050405020304" pitchFamily="18" charset="0"/>
              </a:rPr>
              <a:t>quả</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thực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là</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thánh</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thiện</a:t>
            </a:r>
            <a:r>
              <a:rPr lang="en-US" sz="7000" dirty="0" smtClean="0">
                <a:solidFill>
                  <a:srgbClr val="002060"/>
                </a:solidFill>
                <a:latin typeface="+mj-lt"/>
                <a:cs typeface="Times New Roman" panose="02020603050405020304" pitchFamily="18" charset="0"/>
              </a:rPr>
              <a:t>.</a:t>
            </a:r>
            <a:endParaRPr lang="en-US" sz="7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21277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500" b="0" u="sng" dirty="0" smtClean="0">
                <a:solidFill>
                  <a:srgbClr val="C00000"/>
                </a:solidFill>
                <a:latin typeface="+mj-lt"/>
                <a:cs typeface="Times New Roman" panose="02020603050405020304" pitchFamily="18" charset="0"/>
              </a:rPr>
              <a:t>Tk1:</a:t>
            </a:r>
            <a:r>
              <a:rPr lang="en-US" sz="5500" b="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Đây</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Thiên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Đấng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cứu</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độ</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tôi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tôi</a:t>
            </a:r>
            <a:r>
              <a:rPr lang="en-US" sz="5500" dirty="0" smtClean="0">
                <a:solidFill>
                  <a:srgbClr val="002060"/>
                </a:solidFill>
                <a:latin typeface="+mj-lt"/>
                <a:cs typeface="Times New Roman" panose="02020603050405020304" pitchFamily="18" charset="0"/>
              </a:rPr>
              <a:t> tin </a:t>
            </a:r>
            <a:r>
              <a:rPr lang="en-US" sz="5500" dirty="0" err="1" smtClean="0">
                <a:solidFill>
                  <a:srgbClr val="002060"/>
                </a:solidFill>
                <a:latin typeface="+mj-lt"/>
                <a:cs typeface="Times New Roman" panose="02020603050405020304" pitchFamily="18" charset="0"/>
              </a:rPr>
              <a:t>tưởng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và</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không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sợ</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hãi</a:t>
            </a:r>
            <a:r>
              <a:rPr lang="en-US" sz="5500" dirty="0" smtClean="0">
                <a:solidFill>
                  <a:srgbClr val="002060"/>
                </a:solidFill>
                <a:latin typeface="+mj-lt"/>
                <a:cs typeface="Times New Roman" panose="02020603050405020304" pitchFamily="18" charset="0"/>
              </a:rPr>
              <a:t> chi. </a:t>
            </a:r>
            <a:r>
              <a:rPr lang="en-US" sz="5500" dirty="0" err="1" smtClean="0">
                <a:solidFill>
                  <a:srgbClr val="002060"/>
                </a:solidFill>
                <a:latin typeface="+mj-lt"/>
                <a:cs typeface="Times New Roman" panose="02020603050405020304" pitchFamily="18" charset="0"/>
              </a:rPr>
              <a:t>Vì</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chính</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là</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sức</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mạnh</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Đấng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tôi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mừng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Ngài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từng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cứu</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độ</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tôi</a:t>
            </a:r>
            <a:r>
              <a:rPr lang="en-US" sz="5500" dirty="0" smtClean="0">
                <a:solidFill>
                  <a:srgbClr val="002060"/>
                </a:solidFill>
                <a:latin typeface="+mj-lt"/>
                <a:cs typeface="Times New Roman" panose="02020603050405020304" pitchFamily="18" charset="0"/>
              </a:rPr>
              <a:t>.</a:t>
            </a:r>
            <a:endParaRPr lang="en-US" sz="55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71523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C00000"/>
                </a:solidFill>
                <a:latin typeface="+mj-lt"/>
                <a:cs typeface="Times New Roman" panose="02020603050405020304" pitchFamily="18" charset="0"/>
              </a:rPr>
              <a:t>Đk</a:t>
            </a:r>
            <a:r>
              <a:rPr lang="en-US" sz="7000" b="0" u="sng" dirty="0" smtClean="0">
                <a:solidFill>
                  <a:srgbClr val="C00000"/>
                </a:solidFill>
                <a:latin typeface="+mj-lt"/>
                <a:cs typeface="Times New Roman" panose="02020603050405020304" pitchFamily="18" charset="0"/>
              </a:rPr>
              <a:t>:</a:t>
            </a:r>
            <a:r>
              <a:rPr lang="en-US" sz="7000" b="0" dirty="0" smtClean="0">
                <a:solidFill>
                  <a:srgbClr val="C0000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Hãy</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mừng</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rỡ</a:t>
            </a:r>
            <a:r>
              <a:rPr lang="en-US" sz="7000" dirty="0" smtClean="0">
                <a:solidFill>
                  <a:srgbClr val="002060"/>
                </a:solidFill>
                <a:latin typeface="+mj-lt"/>
                <a:cs typeface="Times New Roman" panose="02020603050405020304" pitchFamily="18" charset="0"/>
              </a:rPr>
              <a:t> reo </a:t>
            </a:r>
            <a:r>
              <a:rPr lang="en-US" sz="7000" dirty="0" err="1" smtClean="0">
                <a:solidFill>
                  <a:srgbClr val="002060"/>
                </a:solidFill>
                <a:latin typeface="+mj-lt"/>
                <a:cs typeface="Times New Roman" panose="02020603050405020304" pitchFamily="18" charset="0"/>
              </a:rPr>
              <a:t>hò</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vì</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giữa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ngươi</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Đức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Chúa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của</a:t>
            </a:r>
            <a:r>
              <a:rPr lang="en-US" sz="7000" dirty="0" smtClean="0">
                <a:solidFill>
                  <a:srgbClr val="002060"/>
                </a:solidFill>
                <a:latin typeface="+mj-lt"/>
                <a:cs typeface="Times New Roman" panose="02020603050405020304" pitchFamily="18" charset="0"/>
              </a:rPr>
              <a:t> Israel </a:t>
            </a:r>
            <a:r>
              <a:rPr lang="en-US" sz="7000" dirty="0" err="1" smtClean="0">
                <a:solidFill>
                  <a:srgbClr val="002060"/>
                </a:solidFill>
                <a:latin typeface="+mj-lt"/>
                <a:cs typeface="Times New Roman" panose="02020603050405020304" pitchFamily="18" charset="0"/>
              </a:rPr>
              <a:t>quả</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thực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là</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thánh</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thiện</a:t>
            </a:r>
            <a:r>
              <a:rPr lang="en-US" sz="7000" dirty="0" smtClean="0">
                <a:solidFill>
                  <a:srgbClr val="002060"/>
                </a:solidFill>
                <a:latin typeface="+mj-lt"/>
                <a:cs typeface="Times New Roman" panose="02020603050405020304" pitchFamily="18" charset="0"/>
              </a:rPr>
              <a:t>.</a:t>
            </a:r>
            <a:endParaRPr lang="en-US" sz="7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906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1300913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500" b="0" u="sng" dirty="0" smtClean="0">
                <a:solidFill>
                  <a:srgbClr val="C00000"/>
                </a:solidFill>
                <a:latin typeface="+mj-lt"/>
                <a:cs typeface="Times New Roman" panose="02020603050405020304" pitchFamily="18" charset="0"/>
              </a:rPr>
              <a:t>Tk2:</a:t>
            </a:r>
            <a:r>
              <a:rPr lang="en-US" sz="5500" b="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Hân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hoan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tới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múc</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nước</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tận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suối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suối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cứu</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độ</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và</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cảm</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tạ</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Cầu</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khấn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và</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tỏ</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bày</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giữa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muôn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dân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rằng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Sự</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nghiệp</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huyền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siêu</a:t>
            </a:r>
            <a:r>
              <a:rPr lang="en-US" sz="5500" dirty="0" smtClean="0">
                <a:solidFill>
                  <a:srgbClr val="002060"/>
                </a:solidFill>
                <a:latin typeface="+mj-lt"/>
                <a:cs typeface="Times New Roman" panose="02020603050405020304" pitchFamily="18" charset="0"/>
              </a:rPr>
              <a:t>.</a:t>
            </a:r>
            <a:endParaRPr lang="en-US" sz="55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50699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C00000"/>
                </a:solidFill>
                <a:latin typeface="+mj-lt"/>
                <a:cs typeface="Times New Roman" panose="02020603050405020304" pitchFamily="18" charset="0"/>
              </a:rPr>
              <a:t>Đk</a:t>
            </a:r>
            <a:r>
              <a:rPr lang="en-US" sz="7000" b="0" u="sng" dirty="0" smtClean="0">
                <a:solidFill>
                  <a:srgbClr val="C00000"/>
                </a:solidFill>
                <a:latin typeface="+mj-lt"/>
                <a:cs typeface="Times New Roman" panose="02020603050405020304" pitchFamily="18" charset="0"/>
              </a:rPr>
              <a:t>:</a:t>
            </a:r>
            <a:r>
              <a:rPr lang="en-US" sz="7000" b="0" dirty="0" smtClean="0">
                <a:solidFill>
                  <a:srgbClr val="C0000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Hãy</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mừng</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rỡ</a:t>
            </a:r>
            <a:r>
              <a:rPr lang="en-US" sz="7000" dirty="0" smtClean="0">
                <a:solidFill>
                  <a:srgbClr val="002060"/>
                </a:solidFill>
                <a:latin typeface="+mj-lt"/>
                <a:cs typeface="Times New Roman" panose="02020603050405020304" pitchFamily="18" charset="0"/>
              </a:rPr>
              <a:t> reo </a:t>
            </a:r>
            <a:r>
              <a:rPr lang="en-US" sz="7000" dirty="0" err="1" smtClean="0">
                <a:solidFill>
                  <a:srgbClr val="002060"/>
                </a:solidFill>
                <a:latin typeface="+mj-lt"/>
                <a:cs typeface="Times New Roman" panose="02020603050405020304" pitchFamily="18" charset="0"/>
              </a:rPr>
              <a:t>hò</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vì</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giữa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ngươi</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Đức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Chúa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của</a:t>
            </a:r>
            <a:r>
              <a:rPr lang="en-US" sz="7000" dirty="0" smtClean="0">
                <a:solidFill>
                  <a:srgbClr val="002060"/>
                </a:solidFill>
                <a:latin typeface="+mj-lt"/>
                <a:cs typeface="Times New Roman" panose="02020603050405020304" pitchFamily="18" charset="0"/>
              </a:rPr>
              <a:t> Israel </a:t>
            </a:r>
            <a:r>
              <a:rPr lang="en-US" sz="7000" dirty="0" err="1" smtClean="0">
                <a:solidFill>
                  <a:srgbClr val="002060"/>
                </a:solidFill>
                <a:latin typeface="+mj-lt"/>
                <a:cs typeface="Times New Roman" panose="02020603050405020304" pitchFamily="18" charset="0"/>
              </a:rPr>
              <a:t>quả</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thực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là</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thánh</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thiện</a:t>
            </a:r>
            <a:r>
              <a:rPr lang="en-US" sz="7000" dirty="0" smtClean="0">
                <a:solidFill>
                  <a:srgbClr val="002060"/>
                </a:solidFill>
                <a:latin typeface="+mj-lt"/>
                <a:cs typeface="Times New Roman" panose="02020603050405020304" pitchFamily="18" charset="0"/>
              </a:rPr>
              <a:t>.</a:t>
            </a:r>
            <a:endParaRPr lang="en-US" sz="7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4268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500" b="0" u="sng" dirty="0" smtClean="0">
                <a:solidFill>
                  <a:srgbClr val="C00000"/>
                </a:solidFill>
                <a:latin typeface="+mj-lt"/>
                <a:cs typeface="Times New Roman" panose="02020603050405020304" pitchFamily="18" charset="0"/>
              </a:rPr>
              <a:t>Tk3:</a:t>
            </a:r>
            <a:r>
              <a:rPr lang="en-US" sz="5500" b="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Uy</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công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Chúa</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hãy</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hát</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mừng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luôn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cao</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rao</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để</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trần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gian</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cùng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ngắm</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trông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Vì</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Đấng</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Thánh</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thật</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vĩ</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đại</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của</a:t>
            </a:r>
            <a:r>
              <a:rPr lang="en-US" sz="5500" dirty="0" smtClean="0">
                <a:solidFill>
                  <a:srgbClr val="002060"/>
                </a:solidFill>
                <a:latin typeface="+mj-lt"/>
                <a:cs typeface="Times New Roman" panose="02020603050405020304" pitchFamily="18" charset="0"/>
              </a:rPr>
              <a:t> Israel, Si-on </a:t>
            </a:r>
            <a:r>
              <a:rPr lang="en-US" sz="5500" dirty="0" err="1" smtClean="0">
                <a:solidFill>
                  <a:srgbClr val="002060"/>
                </a:solidFill>
                <a:latin typeface="+mj-lt"/>
                <a:cs typeface="Times New Roman" panose="02020603050405020304" pitchFamily="18" charset="0"/>
              </a:rPr>
              <a:t>hãy</a:t>
            </a:r>
            <a:r>
              <a:rPr lang="en-US" sz="5500" dirty="0" smtClean="0">
                <a:solidFill>
                  <a:srgbClr val="002060"/>
                </a:solidFill>
                <a:latin typeface="+mj-lt"/>
                <a:cs typeface="Times New Roman" panose="02020603050405020304" pitchFamily="18" charset="0"/>
              </a:rPr>
              <a:t> </a:t>
            </a:r>
            <a:r>
              <a:rPr lang="en-US" sz="5500" dirty="0" err="1" smtClean="0">
                <a:solidFill>
                  <a:srgbClr val="002060"/>
                </a:solidFill>
                <a:latin typeface="+mj-lt"/>
                <a:cs typeface="Times New Roman" panose="02020603050405020304" pitchFamily="18" charset="0"/>
              </a:rPr>
              <a:t>hò</a:t>
            </a:r>
            <a:r>
              <a:rPr lang="en-US" sz="5500" dirty="0" smtClean="0">
                <a:solidFill>
                  <a:srgbClr val="002060"/>
                </a:solidFill>
                <a:latin typeface="+mj-lt"/>
                <a:cs typeface="Times New Roman" panose="02020603050405020304" pitchFamily="18" charset="0"/>
              </a:rPr>
              <a:t> reo.</a:t>
            </a:r>
            <a:endParaRPr lang="en-US" sz="55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29956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C00000"/>
                </a:solidFill>
                <a:latin typeface="+mj-lt"/>
                <a:cs typeface="Times New Roman" panose="02020603050405020304" pitchFamily="18" charset="0"/>
              </a:rPr>
              <a:t>Đk</a:t>
            </a:r>
            <a:r>
              <a:rPr lang="en-US" sz="7000" b="0" u="sng" dirty="0" smtClean="0">
                <a:solidFill>
                  <a:srgbClr val="C00000"/>
                </a:solidFill>
                <a:latin typeface="+mj-lt"/>
                <a:cs typeface="Times New Roman" panose="02020603050405020304" pitchFamily="18" charset="0"/>
              </a:rPr>
              <a:t>:</a:t>
            </a:r>
            <a:r>
              <a:rPr lang="en-US" sz="7000" b="0" dirty="0" smtClean="0">
                <a:solidFill>
                  <a:srgbClr val="C0000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Hãy</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mừng</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rỡ</a:t>
            </a:r>
            <a:r>
              <a:rPr lang="en-US" sz="7000" dirty="0" smtClean="0">
                <a:solidFill>
                  <a:srgbClr val="002060"/>
                </a:solidFill>
                <a:latin typeface="+mj-lt"/>
                <a:cs typeface="Times New Roman" panose="02020603050405020304" pitchFamily="18" charset="0"/>
              </a:rPr>
              <a:t> reo </a:t>
            </a:r>
            <a:r>
              <a:rPr lang="en-US" sz="7000" dirty="0" err="1" smtClean="0">
                <a:solidFill>
                  <a:srgbClr val="002060"/>
                </a:solidFill>
                <a:latin typeface="+mj-lt"/>
                <a:cs typeface="Times New Roman" panose="02020603050405020304" pitchFamily="18" charset="0"/>
              </a:rPr>
              <a:t>hò</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vì</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giữa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ngươi</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Đức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Chúa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của</a:t>
            </a:r>
            <a:r>
              <a:rPr lang="en-US" sz="7000" dirty="0" smtClean="0">
                <a:solidFill>
                  <a:srgbClr val="002060"/>
                </a:solidFill>
                <a:latin typeface="+mj-lt"/>
                <a:cs typeface="Times New Roman" panose="02020603050405020304" pitchFamily="18" charset="0"/>
              </a:rPr>
              <a:t> Israel </a:t>
            </a:r>
            <a:r>
              <a:rPr lang="en-US" sz="7000" dirty="0" err="1" smtClean="0">
                <a:solidFill>
                  <a:srgbClr val="002060"/>
                </a:solidFill>
                <a:latin typeface="+mj-lt"/>
                <a:cs typeface="Times New Roman" panose="02020603050405020304" pitchFamily="18" charset="0"/>
              </a:rPr>
              <a:t>quả</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thực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là</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thánh</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thiện</a:t>
            </a:r>
            <a:r>
              <a:rPr lang="en-US" sz="7000" dirty="0" smtClean="0">
                <a:solidFill>
                  <a:srgbClr val="002060"/>
                </a:solidFill>
                <a:latin typeface="+mj-lt"/>
                <a:cs typeface="Times New Roman" panose="02020603050405020304" pitchFamily="18" charset="0"/>
              </a:rPr>
              <a:t>.</a:t>
            </a:r>
            <a:endParaRPr lang="en-US" sz="7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266056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77" y="0"/>
            <a:ext cx="9144000" cy="33606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400" dirty="0" err="1" smtClean="0">
                <a:solidFill>
                  <a:srgbClr val="C00000"/>
                </a:solidFill>
              </a:rPr>
              <a:t>Bài</a:t>
            </a:r>
            <a:r>
              <a:rPr lang="en-US" sz="3400" dirty="0" smtClean="0">
                <a:solidFill>
                  <a:srgbClr val="C00000"/>
                </a:solidFill>
              </a:rPr>
              <a:t> </a:t>
            </a:r>
            <a:r>
              <a:rPr lang="en-US" sz="3400" dirty="0" err="1" smtClean="0">
                <a:solidFill>
                  <a:srgbClr val="C00000"/>
                </a:solidFill>
              </a:rPr>
              <a:t>đọc</a:t>
            </a:r>
            <a:r>
              <a:rPr lang="en-US" sz="3400" dirty="0" smtClean="0">
                <a:solidFill>
                  <a:srgbClr val="C00000"/>
                </a:solidFill>
              </a:rPr>
              <a:t> 2:</a:t>
            </a:r>
            <a:r>
              <a:rPr lang="en-US" sz="3600" dirty="0" smtClean="0">
                <a:solidFill>
                  <a:srgbClr val="C00000"/>
                </a:solidFill>
              </a:rPr>
              <a:t/>
            </a:r>
            <a:br>
              <a:rPr lang="en-US" sz="3600" dirty="0" smtClean="0">
                <a:solidFill>
                  <a:srgbClr val="C00000"/>
                </a:solidFill>
              </a:rPr>
            </a:br>
            <a:r>
              <a:rPr lang="en-US" sz="5000" i="1" dirty="0" err="1" smtClean="0">
                <a:solidFill>
                  <a:srgbClr val="002060"/>
                </a:solidFill>
              </a:rPr>
              <a:t>Chúa</a:t>
            </a:r>
            <a:r>
              <a:rPr lang="en-US" sz="5000" i="1" dirty="0" smtClean="0">
                <a:solidFill>
                  <a:srgbClr val="002060"/>
                </a:solidFill>
              </a:rPr>
              <a:t> </a:t>
            </a:r>
            <a:r>
              <a:rPr lang="en-US" sz="5000" i="1" dirty="0" err="1" smtClean="0">
                <a:solidFill>
                  <a:srgbClr val="002060"/>
                </a:solidFill>
              </a:rPr>
              <a:t>đã</a:t>
            </a:r>
            <a:r>
              <a:rPr lang="en-US" sz="5000" i="1" dirty="0" smtClean="0">
                <a:solidFill>
                  <a:srgbClr val="002060"/>
                </a:solidFill>
              </a:rPr>
              <a:t> </a:t>
            </a:r>
            <a:r>
              <a:rPr lang="en-US" sz="5000" i="1" dirty="0" err="1" smtClean="0">
                <a:solidFill>
                  <a:srgbClr val="002060"/>
                </a:solidFill>
              </a:rPr>
              <a:t>gần</a:t>
            </a:r>
            <a:r>
              <a:rPr lang="en-US" sz="5000" i="1" dirty="0" smtClean="0">
                <a:solidFill>
                  <a:srgbClr val="002060"/>
                </a:solidFill>
              </a:rPr>
              <a:t> </a:t>
            </a:r>
            <a:r>
              <a:rPr lang="en-US" sz="5000" i="1" dirty="0" err="1" smtClean="0">
                <a:solidFill>
                  <a:srgbClr val="002060"/>
                </a:solidFill>
              </a:rPr>
              <a:t>đến</a:t>
            </a:r>
            <a:r>
              <a:rPr lang="en-US" sz="5000" i="1" dirty="0" smtClean="0">
                <a:solidFill>
                  <a:srgbClr val="002060"/>
                </a:solidFill>
              </a:rPr>
              <a:t>.</a:t>
            </a:r>
          </a:p>
          <a:p>
            <a:pPr algn="l">
              <a:lnSpc>
                <a:spcPct val="120000"/>
              </a:lnSpc>
            </a:pPr>
            <a:r>
              <a:rPr lang="en-US" sz="4000" dirty="0" err="1" smtClean="0">
                <a:solidFill>
                  <a:srgbClr val="C00000"/>
                </a:solidFill>
              </a:rPr>
              <a:t>Lời</a:t>
            </a:r>
            <a:r>
              <a:rPr lang="en-US" sz="4000" dirty="0" smtClean="0">
                <a:solidFill>
                  <a:srgbClr val="C00000"/>
                </a:solidFill>
              </a:rPr>
              <a:t> </a:t>
            </a:r>
            <a:r>
              <a:rPr lang="en-US" sz="4000" dirty="0" err="1" smtClean="0">
                <a:solidFill>
                  <a:srgbClr val="C00000"/>
                </a:solidFill>
              </a:rPr>
              <a:t>Chúa</a:t>
            </a:r>
            <a:r>
              <a:rPr lang="en-US" sz="4000" dirty="0" smtClean="0">
                <a:solidFill>
                  <a:srgbClr val="C00000"/>
                </a:solidFill>
              </a:rPr>
              <a:t> </a:t>
            </a:r>
            <a:r>
              <a:rPr lang="en-US" sz="4000" dirty="0" err="1" smtClean="0">
                <a:solidFill>
                  <a:srgbClr val="C00000"/>
                </a:solidFill>
              </a:rPr>
              <a:t>trong</a:t>
            </a:r>
            <a:r>
              <a:rPr lang="en-US" sz="4000" dirty="0" smtClean="0">
                <a:solidFill>
                  <a:srgbClr val="C00000"/>
                </a:solidFill>
              </a:rPr>
              <a:t> </a:t>
            </a:r>
            <a:r>
              <a:rPr lang="en-US" sz="4000" dirty="0" err="1" smtClean="0">
                <a:solidFill>
                  <a:srgbClr val="C00000"/>
                </a:solidFill>
              </a:rPr>
              <a:t>thư</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Thánh</a:t>
            </a:r>
            <a:r>
              <a:rPr lang="en-US" sz="4000" dirty="0" smtClean="0">
                <a:solidFill>
                  <a:srgbClr val="C00000"/>
                </a:solidFill>
              </a:rPr>
              <a:t> </a:t>
            </a:r>
            <a:r>
              <a:rPr lang="en-US" sz="4000" dirty="0" err="1" smtClean="0">
                <a:solidFill>
                  <a:srgbClr val="C00000"/>
                </a:solidFill>
              </a:rPr>
              <a:t>Phaolô</a:t>
            </a:r>
            <a:r>
              <a:rPr lang="en-US" sz="4000" dirty="0" smtClean="0">
                <a:solidFill>
                  <a:srgbClr val="C00000"/>
                </a:solidFill>
              </a:rPr>
              <a:t> </a:t>
            </a:r>
            <a:r>
              <a:rPr lang="en-US" sz="4000" dirty="0" err="1" smtClean="0">
                <a:solidFill>
                  <a:srgbClr val="C00000"/>
                </a:solidFill>
              </a:rPr>
              <a:t>Tông</a:t>
            </a:r>
            <a:r>
              <a:rPr lang="en-US" sz="4000" dirty="0" smtClean="0">
                <a:solidFill>
                  <a:srgbClr val="C00000"/>
                </a:solidFill>
              </a:rPr>
              <a:t> </a:t>
            </a:r>
            <a:r>
              <a:rPr lang="en-US" sz="4000" dirty="0" err="1" smtClean="0">
                <a:solidFill>
                  <a:srgbClr val="C00000"/>
                </a:solidFill>
              </a:rPr>
              <a:t>Đồ</a:t>
            </a:r>
            <a:r>
              <a:rPr lang="en-US" sz="4000" dirty="0" smtClean="0">
                <a:solidFill>
                  <a:srgbClr val="C00000"/>
                </a:solidFill>
              </a:rPr>
              <a:t> </a:t>
            </a:r>
            <a:r>
              <a:rPr lang="en-US" sz="4000" dirty="0" err="1" smtClean="0">
                <a:solidFill>
                  <a:srgbClr val="C00000"/>
                </a:solidFill>
              </a:rPr>
              <a:t>gửi</a:t>
            </a:r>
            <a:r>
              <a:rPr lang="en-US" sz="4000" dirty="0" smtClean="0">
                <a:solidFill>
                  <a:srgbClr val="C00000"/>
                </a:solidFill>
              </a:rPr>
              <a:t> </a:t>
            </a:r>
            <a:r>
              <a:rPr lang="en-US" sz="4000" dirty="0" err="1" smtClean="0">
                <a:solidFill>
                  <a:srgbClr val="C00000"/>
                </a:solidFill>
              </a:rPr>
              <a:t>tín</a:t>
            </a:r>
            <a:r>
              <a:rPr lang="en-US" sz="4000" dirty="0" smtClean="0">
                <a:solidFill>
                  <a:srgbClr val="C00000"/>
                </a:solidFill>
              </a:rPr>
              <a:t> </a:t>
            </a:r>
            <a:r>
              <a:rPr lang="en-US" sz="4000" dirty="0" err="1" smtClean="0">
                <a:solidFill>
                  <a:srgbClr val="C00000"/>
                </a:solidFill>
              </a:rPr>
              <a:t>hữu</a:t>
            </a:r>
            <a:r>
              <a:rPr lang="en-US" sz="4000" dirty="0" smtClean="0">
                <a:solidFill>
                  <a:srgbClr val="C00000"/>
                </a:solidFill>
              </a:rPr>
              <a:t> </a:t>
            </a:r>
            <a:r>
              <a:rPr lang="en-US" sz="4000" dirty="0" err="1" smtClean="0">
                <a:solidFill>
                  <a:srgbClr val="C00000"/>
                </a:solidFill>
              </a:rPr>
              <a:t>Philipphê</a:t>
            </a:r>
            <a:r>
              <a:rPr lang="en-US" sz="4000" dirty="0" smtClean="0">
                <a:solidFill>
                  <a:srgbClr val="C00000"/>
                </a:solidFill>
              </a:rPr>
              <a:t>.</a:t>
            </a:r>
            <a:endParaRPr lang="en-US" sz="4000"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638550"/>
            <a:ext cx="3124200" cy="1607388"/>
          </a:xfrm>
          <a:prstGeom prst="rect">
            <a:avLst/>
          </a:prstGeom>
        </p:spPr>
      </p:pic>
    </p:spTree>
    <p:extLst>
      <p:ext uri="{BB962C8B-B14F-4D97-AF65-F5344CB8AC3E}">
        <p14:creationId xmlns:p14="http://schemas.microsoft.com/office/powerpoint/2010/main" val="2487031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400" dirty="0" err="1" smtClean="0">
                <a:solidFill>
                  <a:srgbClr val="002060"/>
                </a:solidFill>
                <a:cs typeface="Times New Roman" panose="02020603050405020304" pitchFamily="18" charset="0"/>
              </a:rPr>
              <a:t>Thánh</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Thần</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Chúa</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ngự</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trên</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tôi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Chúa</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sai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tôi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đem</a:t>
            </a:r>
            <a:r>
              <a:rPr lang="en-US" sz="6400" dirty="0" smtClean="0">
                <a:solidFill>
                  <a:srgbClr val="002060"/>
                </a:solidFill>
                <a:cs typeface="Times New Roman" panose="02020603050405020304" pitchFamily="18" charset="0"/>
              </a:rPr>
              <a:t> Tin </a:t>
            </a:r>
            <a:r>
              <a:rPr lang="en-US" sz="6400" dirty="0" err="1" smtClean="0">
                <a:solidFill>
                  <a:srgbClr val="002060"/>
                </a:solidFill>
                <a:cs typeface="Times New Roman" panose="02020603050405020304" pitchFamily="18" charset="0"/>
              </a:rPr>
              <a:t>Mừng</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cho</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người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khó</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nghèo</a:t>
            </a:r>
            <a:r>
              <a:rPr lang="en-US" sz="6400" dirty="0" smtClean="0">
                <a:solidFill>
                  <a:srgbClr val="002060"/>
                </a:solidFill>
                <a:cs typeface="Times New Roman" panose="02020603050405020304" pitchFamily="18" charset="0"/>
              </a:rPr>
              <a:t>.</a:t>
            </a:r>
            <a:endParaRPr lang="en-US" sz="6400" dirty="0">
              <a:solidFill>
                <a:srgbClr val="00206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C00000"/>
                </a:solidFill>
              </a:rPr>
              <a:t>Alleluia …</a:t>
            </a:r>
          </a:p>
        </p:txBody>
      </p:sp>
    </p:spTree>
    <p:extLst>
      <p:ext uri="{BB962C8B-B14F-4D97-AF65-F5344CB8AC3E}">
        <p14:creationId xmlns:p14="http://schemas.microsoft.com/office/powerpoint/2010/main" val="35306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107168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863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782944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63957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C00000"/>
                </a:solidFill>
                <a:latin typeface="+mj-lt"/>
                <a:ea typeface="+mn-ea"/>
                <a:cs typeface="Times New Roman" panose="02020603050405020304" pitchFamily="18" charset="0"/>
              </a:rPr>
              <a:t>TẬP HÁT CỘNG ĐOÀN</a:t>
            </a:r>
            <a:endParaRPr lang="en-US" b="0" dirty="0">
              <a:solidFill>
                <a:srgbClr val="C00000"/>
              </a:solidFill>
              <a:latin typeface="+mj-lt"/>
              <a:cs typeface="Times New Roman" pitchFamily="18" charset="0"/>
            </a:endParaRPr>
          </a:p>
        </p:txBody>
      </p:sp>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01982" y="1047750"/>
            <a:ext cx="5140036" cy="942340"/>
          </a:xfrm>
          <a:prstGeom prst="rect">
            <a:avLst/>
          </a:prstGeom>
        </p:spPr>
      </p:pic>
    </p:spTree>
    <p:extLst>
      <p:ext uri="{BB962C8B-B14F-4D97-AF65-F5344CB8AC3E}">
        <p14:creationId xmlns:p14="http://schemas.microsoft.com/office/powerpoint/2010/main" val="304088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92536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795795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04822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2877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7766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75537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80481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6931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71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36384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C00000"/>
                </a:solidFill>
                <a:latin typeface="+mj-lt"/>
                <a:cs typeface="Times New Roman" panose="02020603050405020304" pitchFamily="18" charset="0"/>
              </a:rPr>
              <a:t>Đk</a:t>
            </a:r>
            <a:r>
              <a:rPr lang="en-US" sz="7000" b="0" u="sng" dirty="0" smtClean="0">
                <a:solidFill>
                  <a:srgbClr val="C00000"/>
                </a:solidFill>
                <a:latin typeface="+mj-lt"/>
                <a:cs typeface="Times New Roman" panose="02020603050405020304" pitchFamily="18" charset="0"/>
              </a:rPr>
              <a:t>:</a:t>
            </a:r>
            <a:r>
              <a:rPr lang="en-US" sz="7000" b="0" dirty="0" smtClean="0">
                <a:solidFill>
                  <a:srgbClr val="C0000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Hãy</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mừng</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rỡ</a:t>
            </a:r>
            <a:r>
              <a:rPr lang="en-US" sz="7000" dirty="0" smtClean="0">
                <a:solidFill>
                  <a:srgbClr val="002060"/>
                </a:solidFill>
                <a:latin typeface="+mj-lt"/>
                <a:cs typeface="Times New Roman" panose="02020603050405020304" pitchFamily="18" charset="0"/>
              </a:rPr>
              <a:t> reo </a:t>
            </a:r>
            <a:r>
              <a:rPr lang="en-US" sz="7000" dirty="0" err="1" smtClean="0">
                <a:solidFill>
                  <a:srgbClr val="002060"/>
                </a:solidFill>
                <a:latin typeface="+mj-lt"/>
                <a:cs typeface="Times New Roman" panose="02020603050405020304" pitchFamily="18" charset="0"/>
              </a:rPr>
              <a:t>hò</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vì</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giữa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ngươi</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Đức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Chúa</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của</a:t>
            </a:r>
            <a:r>
              <a:rPr lang="en-US" sz="7000" dirty="0" smtClean="0">
                <a:solidFill>
                  <a:srgbClr val="002060"/>
                </a:solidFill>
                <a:latin typeface="+mj-lt"/>
                <a:cs typeface="Times New Roman" panose="02020603050405020304" pitchFamily="18" charset="0"/>
              </a:rPr>
              <a:t> Israel </a:t>
            </a:r>
            <a:r>
              <a:rPr lang="en-US" sz="7000" dirty="0" err="1" smtClean="0">
                <a:solidFill>
                  <a:srgbClr val="002060"/>
                </a:solidFill>
                <a:latin typeface="+mj-lt"/>
                <a:cs typeface="Times New Roman" panose="02020603050405020304" pitchFamily="18" charset="0"/>
              </a:rPr>
              <a:t>quả</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thực</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là</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thánh</a:t>
            </a:r>
            <a:r>
              <a:rPr lang="en-US" sz="7000" dirty="0" smtClean="0">
                <a:solidFill>
                  <a:srgbClr val="002060"/>
                </a:solidFill>
                <a:latin typeface="+mj-lt"/>
                <a:cs typeface="Times New Roman" panose="02020603050405020304" pitchFamily="18" charset="0"/>
              </a:rPr>
              <a:t> </a:t>
            </a:r>
            <a:r>
              <a:rPr lang="en-US" sz="7000" dirty="0" err="1" smtClean="0">
                <a:solidFill>
                  <a:srgbClr val="002060"/>
                </a:solidFill>
                <a:latin typeface="+mj-lt"/>
                <a:cs typeface="Times New Roman" panose="02020603050405020304" pitchFamily="18" charset="0"/>
              </a:rPr>
              <a:t>thiện</a:t>
            </a:r>
            <a:r>
              <a:rPr lang="en-US" sz="7000" dirty="0" smtClean="0">
                <a:solidFill>
                  <a:srgbClr val="002060"/>
                </a:solidFill>
                <a:latin typeface="+mj-lt"/>
                <a:cs typeface="Times New Roman" panose="02020603050405020304" pitchFamily="18" charset="0"/>
              </a:rPr>
              <a:t>.</a:t>
            </a:r>
            <a:endParaRPr lang="en-US" sz="7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10281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10723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339505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1778343"/>
            <a:ext cx="2048256" cy="2880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928440"/>
            <a:ext cx="5845727" cy="2423292"/>
          </a:xfrm>
          <a:prstGeom prst="rect">
            <a:avLst/>
          </a:prstGeom>
        </p:spPr>
      </p:pic>
      <p:sp>
        <p:nvSpPr>
          <p:cNvPr id="2" name="Rectangle 1"/>
          <p:cNvSpPr/>
          <p:nvPr/>
        </p:nvSpPr>
        <p:spPr>
          <a:xfrm>
            <a:off x="2509859" y="554419"/>
            <a:ext cx="5626271" cy="2308324"/>
          </a:xfrm>
          <a:prstGeom prst="rect">
            <a:avLst/>
          </a:prstGeom>
        </p:spPr>
        <p:txBody>
          <a:bodyPr wrap="square">
            <a:spAutoFit/>
          </a:bodyPr>
          <a:lstStyle/>
          <a:p>
            <a:pPr algn="ctr"/>
            <a:r>
              <a:rPr lang="en-US" sz="7200" spc="300" dirty="0" smtClean="0">
                <a:ln>
                  <a:solidFill>
                    <a:schemeClr val="tx2">
                      <a:lumMod val="75000"/>
                    </a:schemeClr>
                  </a:solidFill>
                </a:ln>
                <a:solidFill>
                  <a:srgbClr val="C00000"/>
                </a:solidFill>
                <a:effectLst>
                  <a:glow rad="114300">
                    <a:schemeClr val="bg1">
                      <a:alpha val="60000"/>
                    </a:schemeClr>
                  </a:glow>
                </a:effectLst>
              </a:rPr>
              <a:t>LỜI NGUYỆN </a:t>
            </a:r>
          </a:p>
          <a:p>
            <a:pPr algn="ctr"/>
            <a:r>
              <a:rPr lang="en-US" sz="7200" spc="300" dirty="0" smtClean="0">
                <a:ln>
                  <a:solidFill>
                    <a:schemeClr val="tx2">
                      <a:lumMod val="75000"/>
                    </a:schemeClr>
                  </a:solidFill>
                </a:ln>
                <a:solidFill>
                  <a:srgbClr val="C00000"/>
                </a:solidFill>
                <a:effectLst>
                  <a:glow rad="114300">
                    <a:schemeClr val="bg1">
                      <a:alpha val="60000"/>
                    </a:schemeClr>
                  </a:glow>
                </a:effectLst>
              </a:rPr>
              <a:t>TÍN </a:t>
            </a:r>
            <a:r>
              <a:rPr lang="en-US" sz="7200" spc="300" dirty="0">
                <a:ln>
                  <a:solidFill>
                    <a:schemeClr val="tx2">
                      <a:lumMod val="75000"/>
                    </a:schemeClr>
                  </a:solidFill>
                </a:ln>
                <a:solidFill>
                  <a:srgbClr val="C00000"/>
                </a:solidFill>
                <a:effectLst>
                  <a:glow rad="114300">
                    <a:schemeClr val="bg1">
                      <a:alpha val="60000"/>
                    </a:schemeClr>
                  </a:glow>
                </a:effectLst>
              </a:rPr>
              <a:t>HỮU</a:t>
            </a:r>
          </a:p>
        </p:txBody>
      </p:sp>
    </p:spTree>
    <p:extLst>
      <p:ext uri="{BB962C8B-B14F-4D97-AF65-F5344CB8AC3E}">
        <p14:creationId xmlns:p14="http://schemas.microsoft.com/office/powerpoint/2010/main" val="837835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209550"/>
            <a:ext cx="5867400" cy="3951191"/>
          </a:xfrm>
          <a:prstGeom prst="rect">
            <a:avLst/>
          </a:prstGeom>
        </p:spPr>
        <p:txBody>
          <a:bodyPr wrap="none" anchor="ctr" anchorCtr="0">
            <a:noAutofit/>
          </a:bodyPr>
          <a:lstStyle/>
          <a:p>
            <a:pPr algn="ctr">
              <a:lnSpc>
                <a:spcPct val="110000"/>
              </a:lnSpc>
            </a:pPr>
            <a:r>
              <a:rPr lang="en-US" sz="5500" u="sng" dirty="0" err="1" smtClean="0">
                <a:solidFill>
                  <a:srgbClr val="C00000"/>
                </a:solidFill>
              </a:rPr>
              <a:t>Ca</a:t>
            </a:r>
            <a:r>
              <a:rPr lang="en-US" sz="5500" u="sng" dirty="0" smtClean="0">
                <a:solidFill>
                  <a:srgbClr val="C00000"/>
                </a:solidFill>
              </a:rPr>
              <a:t> </a:t>
            </a:r>
            <a:r>
              <a:rPr lang="en-US" sz="5500" u="sng" dirty="0" err="1" smtClean="0">
                <a:solidFill>
                  <a:srgbClr val="C00000"/>
                </a:solidFill>
              </a:rPr>
              <a:t>Dâng</a:t>
            </a:r>
            <a:r>
              <a:rPr lang="en-US" sz="5500" u="sng" dirty="0" smtClean="0">
                <a:solidFill>
                  <a:srgbClr val="C00000"/>
                </a:solidFill>
              </a:rPr>
              <a:t> </a:t>
            </a:r>
            <a:r>
              <a:rPr lang="en-US" sz="5500" u="sng" dirty="0" err="1" smtClean="0">
                <a:solidFill>
                  <a:srgbClr val="C00000"/>
                </a:solidFill>
              </a:rPr>
              <a:t>Lễ</a:t>
            </a:r>
            <a:endParaRPr lang="en-US" sz="5500" u="sng" dirty="0" smtClean="0">
              <a:solidFill>
                <a:srgbClr val="C00000"/>
              </a:solidFill>
            </a:endParaRPr>
          </a:p>
          <a:p>
            <a:pPr algn="ctr">
              <a:lnSpc>
                <a:spcPct val="110000"/>
              </a:lnSpc>
            </a:pPr>
            <a:r>
              <a:rPr lang="en-US" sz="8000" dirty="0" err="1" smtClean="0">
                <a:solidFill>
                  <a:srgbClr val="C00000"/>
                </a:solidFill>
              </a:rPr>
              <a:t>Lễ</a:t>
            </a:r>
            <a:r>
              <a:rPr lang="en-US" sz="8000" dirty="0" smtClean="0">
                <a:solidFill>
                  <a:srgbClr val="C00000"/>
                </a:solidFill>
              </a:rPr>
              <a:t> </a:t>
            </a:r>
            <a:r>
              <a:rPr lang="en-US" sz="8000" dirty="0" err="1" smtClean="0">
                <a:solidFill>
                  <a:srgbClr val="C00000"/>
                </a:solidFill>
              </a:rPr>
              <a:t>Dâng</a:t>
            </a:r>
            <a:r>
              <a:rPr lang="en-US" sz="8000" dirty="0" smtClean="0">
                <a:solidFill>
                  <a:srgbClr val="C00000"/>
                </a:solidFill>
              </a:rPr>
              <a:t> </a:t>
            </a:r>
          </a:p>
          <a:p>
            <a:pPr algn="ctr">
              <a:lnSpc>
                <a:spcPct val="110000"/>
              </a:lnSpc>
            </a:pPr>
            <a:r>
              <a:rPr lang="en-US" sz="8000" dirty="0" err="1" smtClean="0">
                <a:solidFill>
                  <a:srgbClr val="C00000"/>
                </a:solidFill>
              </a:rPr>
              <a:t>Mùa</a:t>
            </a:r>
            <a:r>
              <a:rPr lang="en-US" sz="8000" dirty="0" smtClean="0">
                <a:solidFill>
                  <a:srgbClr val="C00000"/>
                </a:solidFill>
              </a:rPr>
              <a:t> </a:t>
            </a:r>
            <a:r>
              <a:rPr lang="en-US" sz="8000" dirty="0" err="1" smtClean="0">
                <a:solidFill>
                  <a:srgbClr val="C00000"/>
                </a:solidFill>
              </a:rPr>
              <a:t>Vọng</a:t>
            </a:r>
            <a:endParaRPr lang="en-US" sz="8000" dirty="0">
              <a:solidFill>
                <a:srgbClr val="C00000"/>
              </a:solidFill>
            </a:endParaRPr>
          </a:p>
          <a:p>
            <a:pPr algn="ctr">
              <a:lnSpc>
                <a:spcPct val="110000"/>
              </a:lnSpc>
            </a:pPr>
            <a:r>
              <a:rPr lang="en-US" sz="5000" i="1" dirty="0" err="1" smtClean="0">
                <a:solidFill>
                  <a:srgbClr val="002060"/>
                </a:solidFill>
              </a:rPr>
              <a:t>Đinh</a:t>
            </a:r>
            <a:r>
              <a:rPr lang="en-US" sz="5000" i="1" dirty="0" smtClean="0">
                <a:solidFill>
                  <a:srgbClr val="002060"/>
                </a:solidFill>
              </a:rPr>
              <a:t> </a:t>
            </a:r>
            <a:r>
              <a:rPr lang="en-US" sz="5000" i="1" dirty="0" err="1" smtClean="0">
                <a:solidFill>
                  <a:srgbClr val="002060"/>
                </a:solidFill>
              </a:rPr>
              <a:t>Công</a:t>
            </a:r>
            <a:r>
              <a:rPr lang="en-US" sz="5000" i="1" dirty="0" smtClean="0">
                <a:solidFill>
                  <a:srgbClr val="002060"/>
                </a:solidFill>
              </a:rPr>
              <a:t> </a:t>
            </a:r>
            <a:r>
              <a:rPr lang="en-US" sz="5000" i="1" dirty="0" err="1" smtClean="0">
                <a:solidFill>
                  <a:srgbClr val="002060"/>
                </a:solidFill>
              </a:rPr>
              <a:t>Huỳnh</a:t>
            </a:r>
            <a:endParaRPr lang="en-US" sz="5000" i="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514350"/>
            <a:ext cx="3949501" cy="4666807"/>
          </a:xfrm>
          <a:prstGeom prst="rect">
            <a:avLst/>
          </a:prstGeom>
        </p:spPr>
      </p:pic>
      <p:pic>
        <p:nvPicPr>
          <p:cNvPr id="6" name="Picture 5"/>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91000" y="4324350"/>
            <a:ext cx="4038601" cy="740411"/>
          </a:xfrm>
          <a:prstGeom prst="rect">
            <a:avLst/>
          </a:prstGeom>
        </p:spPr>
      </p:pic>
    </p:spTree>
    <p:extLst>
      <p:ext uri="{BB962C8B-B14F-4D97-AF65-F5344CB8AC3E}">
        <p14:creationId xmlns:p14="http://schemas.microsoft.com/office/powerpoint/2010/main" val="3405788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C00000"/>
                </a:solidFill>
                <a:effectLst/>
              </a:rPr>
              <a:t>Tk1:</a:t>
            </a:r>
            <a:r>
              <a:rPr lang="en-US" sz="5200" dirty="0" smtClean="0">
                <a:solidFill>
                  <a:srgbClr val="C00000"/>
                </a:solidFill>
              </a:rPr>
              <a:t> </a:t>
            </a:r>
            <a:r>
              <a:rPr lang="en-US" sz="5200" dirty="0" err="1" smtClean="0">
                <a:solidFill>
                  <a:srgbClr val="002060"/>
                </a:solidFill>
                <a:cs typeface="Times New Roman" pitchFamily="18" charset="0"/>
              </a:rPr>
              <a:t>Xin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những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tâm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tình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mùa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vọng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từ</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bao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ngày</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mỏi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mòn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chờ</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Tim con </a:t>
            </a:r>
            <a:r>
              <a:rPr lang="en-US" sz="5200" dirty="0" err="1" smtClean="0">
                <a:solidFill>
                  <a:srgbClr val="002060"/>
                </a:solidFill>
                <a:cs typeface="Times New Roman" pitchFamily="18" charset="0"/>
              </a:rPr>
              <a:t>khao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khát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một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vị</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Thiên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Sai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đem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ánh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hồng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xua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lấp</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đêm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dài</a:t>
            </a:r>
            <a:r>
              <a:rPr lang="en-US" sz="5200" dirty="0" smtClean="0">
                <a:solidFill>
                  <a:srgbClr val="002060"/>
                </a:solidFill>
                <a:cs typeface="Times New Roman" pitchFamily="18" charset="0"/>
              </a:rPr>
              <a:t>. </a:t>
            </a:r>
            <a:endParaRPr lang="en-US" sz="5200" dirty="0">
              <a:solidFill>
                <a:srgbClr val="C00000"/>
              </a:solidFill>
              <a:effectLst/>
            </a:endParaRPr>
          </a:p>
        </p:txBody>
      </p:sp>
    </p:spTree>
    <p:extLst>
      <p:ext uri="{BB962C8B-B14F-4D97-AF65-F5344CB8AC3E}">
        <p14:creationId xmlns:p14="http://schemas.microsoft.com/office/powerpoint/2010/main" val="660861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C00000"/>
                </a:solidFill>
              </a:rPr>
              <a:t>Đk</a:t>
            </a:r>
            <a:r>
              <a:rPr lang="en-US" sz="5200" u="sng" dirty="0" smtClean="0">
                <a:solidFill>
                  <a:srgbClr val="C00000"/>
                </a:solidFill>
                <a:effectLst/>
              </a:rPr>
              <a:t>:</a:t>
            </a:r>
            <a:r>
              <a:rPr lang="en-US" sz="5200" dirty="0" smtClean="0">
                <a:solidFill>
                  <a:srgbClr val="C00000"/>
                </a:solidFill>
              </a:rPr>
              <a:t> </a:t>
            </a:r>
            <a:r>
              <a:rPr lang="en-US" sz="5200" dirty="0" err="1" smtClean="0">
                <a:solidFill>
                  <a:srgbClr val="002060"/>
                </a:solidFill>
                <a:cs typeface="Times New Roman" pitchFamily="18" charset="0"/>
              </a:rPr>
              <a:t>Cùng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rất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nhân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hiền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này</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ước</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mơ</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đợi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đến</a:t>
            </a:r>
            <a:r>
              <a:rPr lang="en-US" sz="5200" dirty="0" smtClean="0">
                <a:solidFill>
                  <a:srgbClr val="002060"/>
                </a:solidFill>
                <a:cs typeface="Times New Roman" pitchFamily="18" charset="0"/>
              </a:rPr>
              <a:t>. Con </a:t>
            </a:r>
            <a:r>
              <a:rPr lang="en-US" sz="5200" dirty="0" err="1" smtClean="0">
                <a:solidFill>
                  <a:srgbClr val="002060"/>
                </a:solidFill>
                <a:cs typeface="Times New Roman" pitchFamily="18" charset="0"/>
              </a:rPr>
              <a:t>xin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bánh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thơm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rượu</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nồng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nhận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những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lòng</a:t>
            </a:r>
            <a:r>
              <a:rPr lang="en-US" sz="5200" dirty="0" smtClean="0">
                <a:solidFill>
                  <a:srgbClr val="002060"/>
                </a:solidFill>
                <a:cs typeface="Times New Roman" pitchFamily="18" charset="0"/>
              </a:rPr>
              <a:t>.</a:t>
            </a:r>
            <a:endParaRPr lang="en-US" sz="5200" dirty="0">
              <a:solidFill>
                <a:srgbClr val="002060"/>
              </a:solidFill>
              <a:effectLst/>
            </a:endParaRPr>
          </a:p>
        </p:txBody>
      </p:sp>
    </p:spTree>
    <p:extLst>
      <p:ext uri="{BB962C8B-B14F-4D97-AF65-F5344CB8AC3E}">
        <p14:creationId xmlns:p14="http://schemas.microsoft.com/office/powerpoint/2010/main" val="4058492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C00000"/>
                </a:solidFill>
                <a:effectLst/>
              </a:rPr>
              <a:t>Tk2:</a:t>
            </a:r>
            <a:r>
              <a:rPr lang="en-US" sz="5200" dirty="0" smtClean="0">
                <a:solidFill>
                  <a:srgbClr val="C00000"/>
                </a:solidFill>
              </a:rPr>
              <a:t> </a:t>
            </a:r>
            <a:r>
              <a:rPr lang="en-US" sz="5200" dirty="0" err="1" smtClean="0">
                <a:solidFill>
                  <a:srgbClr val="002060"/>
                </a:solidFill>
                <a:cs typeface="Times New Roman" pitchFamily="18" charset="0"/>
              </a:rPr>
              <a:t>Bao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nhiêu</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năm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tháng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chúng</a:t>
            </a:r>
            <a:r>
              <a:rPr lang="en-US" sz="5200" dirty="0" smtClean="0">
                <a:solidFill>
                  <a:srgbClr val="002060"/>
                </a:solidFill>
                <a:cs typeface="Times New Roman" pitchFamily="18" charset="0"/>
              </a:rPr>
              <a:t> con </a:t>
            </a:r>
            <a:r>
              <a:rPr lang="en-US" sz="5200" dirty="0" err="1" smtClean="0">
                <a:solidFill>
                  <a:srgbClr val="002060"/>
                </a:solidFill>
                <a:cs typeface="Times New Roman" pitchFamily="18" charset="0"/>
              </a:rPr>
              <a:t>luôn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đợi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chờ</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mưa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nhuần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vào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hồn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cằn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khô</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Như</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nai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kia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khát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một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dòng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sông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xanh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để</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tâm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hồn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mát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ơn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lành</a:t>
            </a:r>
            <a:r>
              <a:rPr lang="en-US" sz="5200" dirty="0" smtClean="0">
                <a:solidFill>
                  <a:srgbClr val="002060"/>
                </a:solidFill>
                <a:cs typeface="Times New Roman" pitchFamily="18" charset="0"/>
              </a:rPr>
              <a:t>. </a:t>
            </a:r>
            <a:endParaRPr lang="en-US" sz="5200" dirty="0">
              <a:solidFill>
                <a:srgbClr val="C00000"/>
              </a:solidFill>
              <a:effectLst/>
            </a:endParaRPr>
          </a:p>
        </p:txBody>
      </p:sp>
    </p:spTree>
    <p:extLst>
      <p:ext uri="{BB962C8B-B14F-4D97-AF65-F5344CB8AC3E}">
        <p14:creationId xmlns:p14="http://schemas.microsoft.com/office/powerpoint/2010/main" val="481392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C00000"/>
                </a:solidFill>
              </a:rPr>
              <a:t>Đk</a:t>
            </a:r>
            <a:r>
              <a:rPr lang="en-US" sz="5200" u="sng" dirty="0" smtClean="0">
                <a:solidFill>
                  <a:srgbClr val="C00000"/>
                </a:solidFill>
                <a:effectLst/>
              </a:rPr>
              <a:t>:</a:t>
            </a:r>
            <a:r>
              <a:rPr lang="en-US" sz="5200" dirty="0" smtClean="0">
                <a:solidFill>
                  <a:srgbClr val="C00000"/>
                </a:solidFill>
              </a:rPr>
              <a:t> </a:t>
            </a:r>
            <a:r>
              <a:rPr lang="en-US" sz="5200" dirty="0" err="1" smtClean="0">
                <a:solidFill>
                  <a:srgbClr val="002060"/>
                </a:solidFill>
                <a:cs typeface="Times New Roman" pitchFamily="18" charset="0"/>
              </a:rPr>
              <a:t>Cùng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rất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nhân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hiền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này</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ước</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mơ</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đợi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đến</a:t>
            </a:r>
            <a:r>
              <a:rPr lang="en-US" sz="5200" dirty="0" smtClean="0">
                <a:solidFill>
                  <a:srgbClr val="002060"/>
                </a:solidFill>
                <a:cs typeface="Times New Roman" pitchFamily="18" charset="0"/>
              </a:rPr>
              <a:t>. Con </a:t>
            </a:r>
            <a:r>
              <a:rPr lang="en-US" sz="5200" dirty="0" err="1" smtClean="0">
                <a:solidFill>
                  <a:srgbClr val="002060"/>
                </a:solidFill>
                <a:cs typeface="Times New Roman" pitchFamily="18" charset="0"/>
              </a:rPr>
              <a:t>xin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bánh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thơm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rượu</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nồng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nhận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những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lòng</a:t>
            </a:r>
            <a:r>
              <a:rPr lang="en-US" sz="5200" dirty="0" smtClean="0">
                <a:solidFill>
                  <a:srgbClr val="002060"/>
                </a:solidFill>
                <a:cs typeface="Times New Roman" pitchFamily="18" charset="0"/>
              </a:rPr>
              <a:t>.</a:t>
            </a:r>
            <a:endParaRPr lang="en-US" sz="5200" dirty="0">
              <a:solidFill>
                <a:srgbClr val="002060"/>
              </a:solidFill>
              <a:effectLst/>
            </a:endParaRPr>
          </a:p>
        </p:txBody>
      </p:sp>
    </p:spTree>
    <p:extLst>
      <p:ext uri="{BB962C8B-B14F-4D97-AF65-F5344CB8AC3E}">
        <p14:creationId xmlns:p14="http://schemas.microsoft.com/office/powerpoint/2010/main" val="3693558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b="0" u="sng" dirty="0" smtClean="0">
                <a:solidFill>
                  <a:srgbClr val="C00000"/>
                </a:solidFill>
                <a:effectLst/>
              </a:rPr>
              <a:t>Tk3:</a:t>
            </a:r>
            <a:r>
              <a:rPr lang="en-US" sz="5300" dirty="0" smtClean="0">
                <a:solidFill>
                  <a:srgbClr val="C00000"/>
                </a:solidFill>
              </a:rPr>
              <a:t> </a:t>
            </a:r>
            <a:r>
              <a:rPr lang="en-US" sz="5300" dirty="0" err="1" smtClean="0">
                <a:solidFill>
                  <a:srgbClr val="002060"/>
                </a:solidFill>
                <a:cs typeface="Times New Roman" pitchFamily="18" charset="0"/>
              </a:rPr>
              <a:t>Muôn</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dân</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trông</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ngóng</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Đấng</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Cứu</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Tinh</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từ</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trời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đem</a:t>
            </a:r>
            <a:r>
              <a:rPr lang="en-US" sz="5300" dirty="0" smtClean="0">
                <a:solidFill>
                  <a:srgbClr val="002060"/>
                </a:solidFill>
                <a:cs typeface="Times New Roman" pitchFamily="18" charset="0"/>
              </a:rPr>
              <a:t> an </a:t>
            </a:r>
            <a:r>
              <a:rPr lang="en-US" sz="5300" dirty="0" err="1" smtClean="0">
                <a:solidFill>
                  <a:srgbClr val="002060"/>
                </a:solidFill>
                <a:cs typeface="Times New Roman" pitchFamily="18" charset="0"/>
              </a:rPr>
              <a:t>bình</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giải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hòa</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mọi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nơi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Dương</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gian</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mơ</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ước</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một</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ngày</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yên</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vui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nhờ</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ơn</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Ngài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xóa</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hết</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tội</a:t>
            </a:r>
            <a:r>
              <a:rPr lang="en-US" sz="5300" dirty="0" smtClean="0">
                <a:solidFill>
                  <a:srgbClr val="002060"/>
                </a:solidFill>
                <a:cs typeface="Times New Roman" pitchFamily="18" charset="0"/>
              </a:rPr>
              <a:t> </a:t>
            </a:r>
            <a:r>
              <a:rPr lang="en-US" sz="5300" dirty="0" err="1" smtClean="0">
                <a:solidFill>
                  <a:srgbClr val="002060"/>
                </a:solidFill>
                <a:cs typeface="Times New Roman" pitchFamily="18" charset="0"/>
              </a:rPr>
              <a:t>đời</a:t>
            </a:r>
            <a:r>
              <a:rPr lang="en-US" sz="5300" dirty="0" smtClean="0">
                <a:solidFill>
                  <a:srgbClr val="002060"/>
                </a:solidFill>
                <a:cs typeface="Times New Roman" pitchFamily="18" charset="0"/>
              </a:rPr>
              <a:t>. </a:t>
            </a:r>
            <a:endParaRPr lang="en-US" sz="5300" dirty="0">
              <a:solidFill>
                <a:srgbClr val="C00000"/>
              </a:solidFill>
              <a:effectLst/>
            </a:endParaRPr>
          </a:p>
        </p:txBody>
      </p:sp>
    </p:spTree>
    <p:extLst>
      <p:ext uri="{BB962C8B-B14F-4D97-AF65-F5344CB8AC3E}">
        <p14:creationId xmlns:p14="http://schemas.microsoft.com/office/powerpoint/2010/main" val="3975668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C00000"/>
                </a:solidFill>
              </a:rPr>
              <a:t>Đk</a:t>
            </a:r>
            <a:r>
              <a:rPr lang="en-US" sz="5200" u="sng" dirty="0" smtClean="0">
                <a:solidFill>
                  <a:srgbClr val="C00000"/>
                </a:solidFill>
                <a:effectLst/>
              </a:rPr>
              <a:t>:</a:t>
            </a:r>
            <a:r>
              <a:rPr lang="en-US" sz="5200" dirty="0" smtClean="0">
                <a:solidFill>
                  <a:srgbClr val="C00000"/>
                </a:solidFill>
              </a:rPr>
              <a:t> </a:t>
            </a:r>
            <a:r>
              <a:rPr lang="en-US" sz="5200" dirty="0" err="1" smtClean="0">
                <a:solidFill>
                  <a:srgbClr val="002060"/>
                </a:solidFill>
                <a:cs typeface="Times New Roman" pitchFamily="18" charset="0"/>
              </a:rPr>
              <a:t>Cùng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rất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nhân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hiền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này</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ước</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mơ</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đợi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đến</a:t>
            </a:r>
            <a:r>
              <a:rPr lang="en-US" sz="5200" dirty="0" smtClean="0">
                <a:solidFill>
                  <a:srgbClr val="002060"/>
                </a:solidFill>
                <a:cs typeface="Times New Roman" pitchFamily="18" charset="0"/>
              </a:rPr>
              <a:t>. Con </a:t>
            </a:r>
            <a:r>
              <a:rPr lang="en-US" sz="5200" dirty="0" err="1" smtClean="0">
                <a:solidFill>
                  <a:srgbClr val="002060"/>
                </a:solidFill>
                <a:cs typeface="Times New Roman" pitchFamily="18" charset="0"/>
              </a:rPr>
              <a:t>xin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bánh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thơm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rượu</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nồng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nhận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những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lòng</a:t>
            </a:r>
            <a:r>
              <a:rPr lang="en-US" sz="5200" dirty="0" smtClean="0">
                <a:solidFill>
                  <a:srgbClr val="002060"/>
                </a:solidFill>
                <a:cs typeface="Times New Roman" pitchFamily="18" charset="0"/>
              </a:rPr>
              <a:t>.</a:t>
            </a:r>
            <a:endParaRPr lang="en-US" sz="5200" dirty="0">
              <a:solidFill>
                <a:srgbClr val="002060"/>
              </a:solidFill>
              <a:effectLst/>
            </a:endParaRPr>
          </a:p>
        </p:txBody>
      </p:sp>
    </p:spTree>
    <p:extLst>
      <p:ext uri="{BB962C8B-B14F-4D97-AF65-F5344CB8AC3E}">
        <p14:creationId xmlns:p14="http://schemas.microsoft.com/office/powerpoint/2010/main" val="309332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400" dirty="0" err="1" smtClean="0">
                <a:solidFill>
                  <a:srgbClr val="002060"/>
                </a:solidFill>
                <a:cs typeface="Times New Roman" panose="02020603050405020304" pitchFamily="18" charset="0"/>
              </a:rPr>
              <a:t>Thánh</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Thần</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Chúa</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ngự</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trên</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tôi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Chúa</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sai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tôi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đem</a:t>
            </a:r>
            <a:r>
              <a:rPr lang="en-US" sz="6400" dirty="0" smtClean="0">
                <a:solidFill>
                  <a:srgbClr val="002060"/>
                </a:solidFill>
                <a:cs typeface="Times New Roman" panose="02020603050405020304" pitchFamily="18" charset="0"/>
              </a:rPr>
              <a:t> Tin </a:t>
            </a:r>
            <a:r>
              <a:rPr lang="en-US" sz="6400" dirty="0" err="1" smtClean="0">
                <a:solidFill>
                  <a:srgbClr val="002060"/>
                </a:solidFill>
                <a:cs typeface="Times New Roman" panose="02020603050405020304" pitchFamily="18" charset="0"/>
              </a:rPr>
              <a:t>Mừng</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cho</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người</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khó</a:t>
            </a:r>
            <a:r>
              <a:rPr lang="en-US" sz="6400" dirty="0" smtClean="0">
                <a:solidFill>
                  <a:srgbClr val="002060"/>
                </a:solidFill>
                <a:cs typeface="Times New Roman" panose="02020603050405020304" pitchFamily="18" charset="0"/>
              </a:rPr>
              <a:t> </a:t>
            </a:r>
            <a:r>
              <a:rPr lang="en-US" sz="6400" dirty="0" err="1" smtClean="0">
                <a:solidFill>
                  <a:srgbClr val="002060"/>
                </a:solidFill>
                <a:cs typeface="Times New Roman" panose="02020603050405020304" pitchFamily="18" charset="0"/>
              </a:rPr>
              <a:t>nghèo</a:t>
            </a:r>
            <a:r>
              <a:rPr lang="en-US" sz="6400" dirty="0" smtClean="0">
                <a:solidFill>
                  <a:srgbClr val="002060"/>
                </a:solidFill>
                <a:cs typeface="Times New Roman" panose="02020603050405020304" pitchFamily="18" charset="0"/>
              </a:rPr>
              <a:t>.</a:t>
            </a:r>
            <a:endParaRPr lang="en-US" sz="6400" dirty="0">
              <a:solidFill>
                <a:srgbClr val="00206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C00000"/>
                </a:solidFill>
              </a:rPr>
              <a:t>Alleluia …</a:t>
            </a:r>
          </a:p>
        </p:txBody>
      </p:sp>
    </p:spTree>
    <p:extLst>
      <p:ext uri="{BB962C8B-B14F-4D97-AF65-F5344CB8AC3E}">
        <p14:creationId xmlns:p14="http://schemas.microsoft.com/office/powerpoint/2010/main" val="1079532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C00000"/>
                </a:solidFill>
                <a:effectLst/>
              </a:rPr>
              <a:t>Tk4:</a:t>
            </a:r>
            <a:r>
              <a:rPr lang="en-US" sz="5000" dirty="0" smtClean="0">
                <a:solidFill>
                  <a:srgbClr val="C00000"/>
                </a:solidFill>
              </a:rPr>
              <a:t> </a:t>
            </a:r>
            <a:r>
              <a:rPr lang="en-US" sz="5000" dirty="0" err="1" smtClean="0">
                <a:solidFill>
                  <a:srgbClr val="002060"/>
                </a:solidFill>
                <a:cs typeface="Times New Roman" pitchFamily="18" charset="0"/>
              </a:rPr>
              <a:t>Xin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dâng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lên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Chúa</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những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tâm</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tư</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muộn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phiền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những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vất</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vả</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cùng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ngày</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bình</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yên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Nên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như</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hy</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lễ</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mừng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Ngài</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quang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lâm</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dâng</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tiến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về</a:t>
            </a:r>
            <a:r>
              <a:rPr lang="en-US" sz="5000" dirty="0" smtClean="0">
                <a:solidFill>
                  <a:srgbClr val="002060"/>
                </a:solidFill>
                <a:cs typeface="Times New Roman" pitchFamily="18" charset="0"/>
              </a:rPr>
              <a:t> Con </a:t>
            </a:r>
            <a:r>
              <a:rPr lang="en-US" sz="5000" dirty="0" err="1" smtClean="0">
                <a:solidFill>
                  <a:srgbClr val="002060"/>
                </a:solidFill>
                <a:cs typeface="Times New Roman" pitchFamily="18" charset="0"/>
              </a:rPr>
              <a:t>Chúa</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nhân</a:t>
            </a:r>
            <a:r>
              <a:rPr lang="en-US" sz="5000" dirty="0" smtClean="0">
                <a:solidFill>
                  <a:srgbClr val="002060"/>
                </a:solidFill>
                <a:cs typeface="Times New Roman" pitchFamily="18" charset="0"/>
              </a:rPr>
              <a:t> </a:t>
            </a:r>
            <a:r>
              <a:rPr lang="en-US" sz="5000" dirty="0" err="1" smtClean="0">
                <a:solidFill>
                  <a:srgbClr val="002060"/>
                </a:solidFill>
                <a:cs typeface="Times New Roman" pitchFamily="18" charset="0"/>
              </a:rPr>
              <a:t>lành</a:t>
            </a:r>
            <a:r>
              <a:rPr lang="en-US" sz="5000" dirty="0" smtClean="0">
                <a:solidFill>
                  <a:srgbClr val="002060"/>
                </a:solidFill>
                <a:cs typeface="Times New Roman" pitchFamily="18" charset="0"/>
              </a:rPr>
              <a:t>. </a:t>
            </a:r>
            <a:endParaRPr lang="en-US" sz="5000" dirty="0">
              <a:solidFill>
                <a:srgbClr val="C00000"/>
              </a:solidFill>
              <a:effectLst/>
            </a:endParaRPr>
          </a:p>
        </p:txBody>
      </p:sp>
    </p:spTree>
    <p:extLst>
      <p:ext uri="{BB962C8B-B14F-4D97-AF65-F5344CB8AC3E}">
        <p14:creationId xmlns:p14="http://schemas.microsoft.com/office/powerpoint/2010/main" val="1700696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C00000"/>
                </a:solidFill>
              </a:rPr>
              <a:t>Đk</a:t>
            </a:r>
            <a:r>
              <a:rPr lang="en-US" sz="5200" u="sng" dirty="0" smtClean="0">
                <a:solidFill>
                  <a:srgbClr val="C00000"/>
                </a:solidFill>
                <a:effectLst/>
              </a:rPr>
              <a:t>:</a:t>
            </a:r>
            <a:r>
              <a:rPr lang="en-US" sz="5200" dirty="0" smtClean="0">
                <a:solidFill>
                  <a:srgbClr val="C00000"/>
                </a:solidFill>
              </a:rPr>
              <a:t> </a:t>
            </a:r>
            <a:r>
              <a:rPr lang="en-US" sz="5200" dirty="0" err="1" smtClean="0">
                <a:solidFill>
                  <a:srgbClr val="002060"/>
                </a:solidFill>
                <a:cs typeface="Times New Roman" pitchFamily="18" charset="0"/>
              </a:rPr>
              <a:t>Cùng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rất</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nhân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hiền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này</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ước</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mơ</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đợi</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đến</a:t>
            </a:r>
            <a:r>
              <a:rPr lang="en-US" sz="5200" dirty="0" smtClean="0">
                <a:solidFill>
                  <a:srgbClr val="002060"/>
                </a:solidFill>
                <a:cs typeface="Times New Roman" pitchFamily="18" charset="0"/>
              </a:rPr>
              <a:t>. Con </a:t>
            </a:r>
            <a:r>
              <a:rPr lang="en-US" sz="5200" dirty="0" err="1" smtClean="0">
                <a:solidFill>
                  <a:srgbClr val="002060"/>
                </a:solidFill>
                <a:cs typeface="Times New Roman" pitchFamily="18" charset="0"/>
              </a:rPr>
              <a:t>xin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dâng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lên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bánh</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thơm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rượu</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nồng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mong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Chúa</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nhận</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cho</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những</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tấm</a:t>
            </a:r>
            <a:r>
              <a:rPr lang="en-US" sz="5200" dirty="0" smtClean="0">
                <a:solidFill>
                  <a:srgbClr val="002060"/>
                </a:solidFill>
                <a:cs typeface="Times New Roman" pitchFamily="18" charset="0"/>
              </a:rPr>
              <a:t> </a:t>
            </a:r>
            <a:r>
              <a:rPr lang="en-US" sz="5200" dirty="0" err="1" smtClean="0">
                <a:solidFill>
                  <a:srgbClr val="002060"/>
                </a:solidFill>
                <a:cs typeface="Times New Roman" pitchFamily="18" charset="0"/>
              </a:rPr>
              <a:t>lòng</a:t>
            </a:r>
            <a:r>
              <a:rPr lang="en-US" sz="5200" dirty="0" smtClean="0">
                <a:solidFill>
                  <a:srgbClr val="002060"/>
                </a:solidFill>
                <a:cs typeface="Times New Roman" pitchFamily="18" charset="0"/>
              </a:rPr>
              <a:t>.</a:t>
            </a:r>
            <a:endParaRPr lang="en-US" sz="5200" dirty="0">
              <a:solidFill>
                <a:srgbClr val="002060"/>
              </a:solidFill>
              <a:effectLst/>
            </a:endParaRPr>
          </a:p>
        </p:txBody>
      </p:sp>
    </p:spTree>
    <p:extLst>
      <p:ext uri="{BB962C8B-B14F-4D97-AF65-F5344CB8AC3E}">
        <p14:creationId xmlns:p14="http://schemas.microsoft.com/office/powerpoint/2010/main" val="533160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245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2106041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171949"/>
          </a:xfrm>
        </p:spPr>
        <p:txBody>
          <a:bodyPr>
            <a:normAutofit/>
          </a:bodyPr>
          <a:lstStyle/>
          <a:p>
            <a:pPr>
              <a:lnSpc>
                <a:spcPct val="130000"/>
              </a:lnSpc>
            </a:pPr>
            <a:r>
              <a:rPr lang="en-US" sz="6000" b="0" u="sng" dirty="0" err="1" smtClean="0">
                <a:solidFill>
                  <a:srgbClr val="C00000"/>
                </a:solidFill>
                <a:effectLst/>
              </a:rPr>
              <a:t>Ca</a:t>
            </a:r>
            <a:r>
              <a:rPr lang="en-US" sz="6000" b="0" u="sng" dirty="0" smtClean="0">
                <a:solidFill>
                  <a:srgbClr val="C00000"/>
                </a:solidFill>
                <a:effectLst/>
              </a:rPr>
              <a:t> </a:t>
            </a:r>
            <a:r>
              <a:rPr lang="en-US" sz="6000" u="sng" dirty="0" err="1" smtClean="0">
                <a:solidFill>
                  <a:srgbClr val="C00000"/>
                </a:solidFill>
              </a:rPr>
              <a:t>Nguyện</a:t>
            </a:r>
            <a:r>
              <a:rPr lang="en-US" sz="6000" u="sng" dirty="0" smtClean="0">
                <a:solidFill>
                  <a:srgbClr val="C00000"/>
                </a:solidFill>
              </a:rPr>
              <a:t> </a:t>
            </a:r>
            <a:r>
              <a:rPr lang="en-US" sz="6000" u="sng" dirty="0" err="1" smtClean="0">
                <a:solidFill>
                  <a:srgbClr val="C00000"/>
                </a:solidFill>
              </a:rPr>
              <a:t>Hiệp</a:t>
            </a:r>
            <a:r>
              <a:rPr lang="en-US" sz="6000" u="sng" dirty="0" smtClean="0">
                <a:solidFill>
                  <a:srgbClr val="C00000"/>
                </a:solidFill>
              </a:rPr>
              <a:t> </a:t>
            </a:r>
            <a:r>
              <a:rPr lang="en-US" sz="6000" u="sng" dirty="0" err="1" smtClean="0">
                <a:solidFill>
                  <a:srgbClr val="C00000"/>
                </a:solidFill>
              </a:rPr>
              <a:t>Lễ</a:t>
            </a:r>
            <a:r>
              <a:rPr lang="en-US" sz="6000" u="sng" dirty="0" smtClean="0">
                <a:solidFill>
                  <a:srgbClr val="C00000"/>
                </a:solidFill>
              </a:rPr>
              <a:t/>
            </a:r>
            <a:br>
              <a:rPr lang="en-US" sz="6000" u="sng" dirty="0" smtClean="0">
                <a:solidFill>
                  <a:srgbClr val="C00000"/>
                </a:solidFill>
              </a:rPr>
            </a:br>
            <a:r>
              <a:rPr lang="en-US" sz="8000" dirty="0" err="1" smtClean="0">
                <a:solidFill>
                  <a:srgbClr val="C00000"/>
                </a:solidFill>
                <a:latin typeface="+mn-lt"/>
              </a:rPr>
              <a:t>Để</a:t>
            </a:r>
            <a:r>
              <a:rPr lang="en-US" sz="8000" dirty="0" smtClean="0">
                <a:solidFill>
                  <a:srgbClr val="C00000"/>
                </a:solidFill>
                <a:latin typeface="+mn-lt"/>
              </a:rPr>
              <a:t> </a:t>
            </a:r>
            <a:r>
              <a:rPr lang="en-US" sz="8000" dirty="0" err="1" smtClean="0">
                <a:solidFill>
                  <a:srgbClr val="C00000"/>
                </a:solidFill>
                <a:latin typeface="+mn-lt"/>
              </a:rPr>
              <a:t>Chúa</a:t>
            </a:r>
            <a:r>
              <a:rPr lang="en-US" sz="8000" dirty="0" smtClean="0">
                <a:solidFill>
                  <a:srgbClr val="C00000"/>
                </a:solidFill>
                <a:latin typeface="+mn-lt"/>
              </a:rPr>
              <a:t> </a:t>
            </a:r>
            <a:r>
              <a:rPr lang="en-US" sz="8000" dirty="0" err="1" smtClean="0">
                <a:solidFill>
                  <a:srgbClr val="C00000"/>
                </a:solidFill>
                <a:latin typeface="+mn-lt"/>
              </a:rPr>
              <a:t>Đến</a:t>
            </a:r>
            <a:r>
              <a:rPr lang="en-US" sz="8000" dirty="0" smtClean="0">
                <a:solidFill>
                  <a:srgbClr val="C00000"/>
                </a:solidFill>
                <a:latin typeface="+mn-lt"/>
              </a:rPr>
              <a:t/>
            </a:r>
            <a:br>
              <a:rPr lang="en-US" sz="8000" dirty="0" smtClean="0">
                <a:solidFill>
                  <a:srgbClr val="C00000"/>
                </a:solidFill>
                <a:latin typeface="+mn-lt"/>
              </a:rPr>
            </a:br>
            <a:r>
              <a:rPr lang="en-US" sz="6000" b="0" i="1" dirty="0" smtClean="0">
                <a:solidFill>
                  <a:srgbClr val="002060"/>
                </a:solidFill>
                <a:effectLst/>
              </a:rPr>
              <a:t>Lm. </a:t>
            </a:r>
            <a:r>
              <a:rPr lang="en-US" sz="6000" b="0" i="1" dirty="0" err="1" smtClean="0">
                <a:solidFill>
                  <a:srgbClr val="002060"/>
                </a:solidFill>
                <a:effectLst/>
              </a:rPr>
              <a:t>Nguyễn</a:t>
            </a:r>
            <a:r>
              <a:rPr lang="en-US" sz="6000" b="0" i="1" dirty="0" smtClean="0">
                <a:solidFill>
                  <a:srgbClr val="002060"/>
                </a:solidFill>
                <a:effectLst/>
              </a:rPr>
              <a:t> </a:t>
            </a:r>
            <a:r>
              <a:rPr lang="en-US" sz="6000" b="0" i="1" dirty="0" err="1" smtClean="0">
                <a:solidFill>
                  <a:srgbClr val="002060"/>
                </a:solidFill>
                <a:effectLst/>
              </a:rPr>
              <a:t>Duy</a:t>
            </a:r>
            <a:endParaRPr lang="en-US" sz="6000" b="0" i="1" dirty="0">
              <a:solidFill>
                <a:srgbClr val="002060"/>
              </a:solidFill>
              <a:effectLst/>
            </a:endParaRPr>
          </a:p>
        </p:txBody>
      </p:sp>
      <p:pic>
        <p:nvPicPr>
          <p:cNvPr id="4" name="Picture 3"/>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14600" y="4156364"/>
            <a:ext cx="4267201" cy="782321"/>
          </a:xfrm>
          <a:prstGeom prst="rect">
            <a:avLst/>
          </a:prstGeom>
        </p:spPr>
      </p:pic>
    </p:spTree>
    <p:extLst>
      <p:ext uri="{BB962C8B-B14F-4D97-AF65-F5344CB8AC3E}">
        <p14:creationId xmlns:p14="http://schemas.microsoft.com/office/powerpoint/2010/main" val="3503670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C00000"/>
                </a:solidFill>
              </a:rPr>
              <a:t>T</a:t>
            </a:r>
            <a:r>
              <a:rPr lang="en-US" sz="5800" b="0" u="sng" dirty="0" smtClean="0">
                <a:solidFill>
                  <a:srgbClr val="C00000"/>
                </a:solidFill>
                <a:effectLst/>
              </a:rPr>
              <a:t>k1:</a:t>
            </a:r>
            <a:r>
              <a:rPr lang="en-US" sz="5800" b="0" dirty="0" smtClean="0">
                <a:solidFill>
                  <a:srgbClr val="C00000"/>
                </a:solidFill>
                <a:effectLst/>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mở</a:t>
            </a:r>
            <a:r>
              <a:rPr lang="en-US" sz="5800" dirty="0" smtClean="0">
                <a:solidFill>
                  <a:srgbClr val="002060"/>
                </a:solidFill>
              </a:rPr>
              <a:t> </a:t>
            </a:r>
            <a:r>
              <a:rPr lang="en-US" sz="5800" dirty="0" err="1" smtClean="0">
                <a:solidFill>
                  <a:srgbClr val="002060"/>
                </a:solidFill>
              </a:rPr>
              <a:t>rộng</a:t>
            </a:r>
            <a:r>
              <a:rPr lang="en-US" sz="5800" dirty="0" smtClean="0">
                <a:solidFill>
                  <a:srgbClr val="002060"/>
                </a:solidFill>
              </a:rPr>
              <a:t> </a:t>
            </a:r>
            <a:r>
              <a:rPr lang="en-US" sz="5800" dirty="0" err="1" smtClean="0">
                <a:solidFill>
                  <a:srgbClr val="002060"/>
                </a:solidFill>
              </a:rPr>
              <a:t>chờ</a:t>
            </a:r>
            <a:r>
              <a:rPr lang="en-US" sz="5800" dirty="0" smtClean="0">
                <a:solidFill>
                  <a:srgbClr val="002060"/>
                </a:solidFill>
              </a:rPr>
              <a:t> </a:t>
            </a:r>
            <a:r>
              <a:rPr lang="en-US" sz="5800" dirty="0" err="1" smtClean="0">
                <a:solidFill>
                  <a:srgbClr val="002060"/>
                </a:solidFill>
              </a:rPr>
              <a:t>mong</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thắm</a:t>
            </a:r>
            <a:r>
              <a:rPr lang="en-US" sz="5800" dirty="0" smtClean="0">
                <a:solidFill>
                  <a:srgbClr val="002060"/>
                </a:solidFill>
              </a:rPr>
              <a:t> </a:t>
            </a:r>
            <a:r>
              <a:rPr lang="en-US" sz="5800" dirty="0" err="1" smtClean="0">
                <a:solidFill>
                  <a:srgbClr val="002060"/>
                </a:solidFill>
              </a:rPr>
              <a:t>nồng</a:t>
            </a:r>
            <a:r>
              <a:rPr lang="en-US" sz="5800" dirty="0" smtClean="0">
                <a:solidFill>
                  <a:srgbClr val="002060"/>
                </a:solidFill>
              </a:rPr>
              <a:t> </a:t>
            </a:r>
            <a:r>
              <a:rPr lang="en-US" sz="5800" dirty="0" err="1" smtClean="0">
                <a:solidFill>
                  <a:srgbClr val="002060"/>
                </a:solidFill>
              </a:rPr>
              <a:t>một</a:t>
            </a:r>
            <a:r>
              <a:rPr lang="en-US" sz="5800" dirty="0" smtClean="0">
                <a:solidFill>
                  <a:srgbClr val="002060"/>
                </a:solidFill>
              </a:rPr>
              <a:t> </a:t>
            </a:r>
            <a:r>
              <a:rPr lang="en-US" sz="5800" dirty="0" err="1" smtClean="0">
                <a:solidFill>
                  <a:srgbClr val="002060"/>
                </a:solidFill>
              </a:rPr>
              <a:t>tình</a:t>
            </a:r>
            <a:r>
              <a:rPr lang="en-US" sz="5800" dirty="0" smtClean="0">
                <a:solidFill>
                  <a:srgbClr val="002060"/>
                </a:solidFill>
              </a:rPr>
              <a:t> </a:t>
            </a:r>
            <a:r>
              <a:rPr lang="en-US" sz="5800" dirty="0" err="1" smtClean="0">
                <a:solidFill>
                  <a:srgbClr val="002060"/>
                </a:solidFill>
              </a:rPr>
              <a:t>yêu</a:t>
            </a:r>
            <a:r>
              <a:rPr lang="en-US" sz="5800" dirty="0" smtClean="0">
                <a:solidFill>
                  <a:srgbClr val="002060"/>
                </a:solidFill>
              </a:rPr>
              <a:t> </a:t>
            </a:r>
            <a:r>
              <a:rPr lang="en-US" sz="5800" dirty="0" err="1" smtClean="0">
                <a:solidFill>
                  <a:srgbClr val="002060"/>
                </a:solidFill>
              </a:rPr>
              <a:t>mến</a:t>
            </a:r>
            <a:r>
              <a:rPr lang="en-US" sz="5800" dirty="0" smtClean="0">
                <a:solidFill>
                  <a:srgbClr val="C00000"/>
                </a:solidFill>
              </a:rPr>
              <a:t> …</a:t>
            </a:r>
            <a:endParaRPr lang="en-US" sz="5800" b="0" dirty="0">
              <a:solidFill>
                <a:srgbClr val="C00000"/>
              </a:solidFill>
              <a:effectLst/>
            </a:endParaRPr>
          </a:p>
        </p:txBody>
      </p:sp>
    </p:spTree>
    <p:extLst>
      <p:ext uri="{BB962C8B-B14F-4D97-AF65-F5344CB8AC3E}">
        <p14:creationId xmlns:p14="http://schemas.microsoft.com/office/powerpoint/2010/main" val="3609954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smtClean="0">
                <a:solidFill>
                  <a:srgbClr val="C00000"/>
                </a:solidFill>
              </a:rPr>
              <a:t>…</a:t>
            </a:r>
            <a:r>
              <a:rPr lang="en-US" sz="5800" dirty="0" smtClean="0">
                <a:solidFill>
                  <a:srgbClr val="002060"/>
                </a:solidFill>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khát</a:t>
            </a:r>
            <a:r>
              <a:rPr lang="en-US" sz="5800" dirty="0" smtClean="0">
                <a:solidFill>
                  <a:srgbClr val="002060"/>
                </a:solidFill>
              </a:rPr>
              <a:t> </a:t>
            </a:r>
            <a:r>
              <a:rPr lang="en-US" sz="5800" dirty="0" err="1" smtClean="0">
                <a:solidFill>
                  <a:srgbClr val="002060"/>
                </a:solidFill>
              </a:rPr>
              <a:t>khao</a:t>
            </a:r>
            <a:r>
              <a:rPr lang="en-US" sz="5800" dirty="0" smtClean="0">
                <a:solidFill>
                  <a:srgbClr val="002060"/>
                </a:solidFill>
              </a:rPr>
              <a:t>,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ước</a:t>
            </a:r>
            <a:r>
              <a:rPr lang="en-US" sz="5800" dirty="0" smtClean="0">
                <a:solidFill>
                  <a:srgbClr val="002060"/>
                </a:solidFill>
              </a:rPr>
              <a:t> </a:t>
            </a:r>
            <a:r>
              <a:rPr lang="en-US" sz="5800" dirty="0" err="1" smtClean="0">
                <a:solidFill>
                  <a:srgbClr val="002060"/>
                </a:solidFill>
              </a:rPr>
              <a:t>ao</a:t>
            </a:r>
            <a:r>
              <a:rPr lang="en-US" sz="5800" dirty="0" smtClean="0">
                <a:solidFill>
                  <a:srgbClr val="002060"/>
                </a:solidFill>
              </a:rPr>
              <a:t> </a:t>
            </a:r>
            <a:r>
              <a:rPr lang="en-US" sz="5800" dirty="0" err="1" smtClean="0">
                <a:solidFill>
                  <a:srgbClr val="002060"/>
                </a:solidFill>
              </a:rPr>
              <a:t>một</a:t>
            </a:r>
            <a:r>
              <a:rPr lang="en-US" sz="5800" dirty="0" smtClean="0">
                <a:solidFill>
                  <a:srgbClr val="002060"/>
                </a:solidFill>
              </a:rPr>
              <a:t> </a:t>
            </a:r>
            <a:r>
              <a:rPr lang="en-US" sz="5800" dirty="0" err="1" smtClean="0">
                <a:solidFill>
                  <a:srgbClr val="002060"/>
                </a:solidFill>
              </a:rPr>
              <a:t>thế</a:t>
            </a:r>
            <a:r>
              <a:rPr lang="en-US" sz="5800" dirty="0" smtClean="0">
                <a:solidFill>
                  <a:srgbClr val="002060"/>
                </a:solidFill>
              </a:rPr>
              <a:t> </a:t>
            </a:r>
            <a:r>
              <a:rPr lang="en-US" sz="5800" dirty="0" err="1" smtClean="0">
                <a:solidFill>
                  <a:srgbClr val="002060"/>
                </a:solidFill>
              </a:rPr>
              <a:t>giới</a:t>
            </a:r>
            <a:r>
              <a:rPr lang="en-US" sz="5800" dirty="0" smtClean="0">
                <a:solidFill>
                  <a:srgbClr val="002060"/>
                </a:solidFill>
              </a:rPr>
              <a:t> </a:t>
            </a:r>
            <a:r>
              <a:rPr lang="en-US" sz="5800" dirty="0" err="1" smtClean="0">
                <a:solidFill>
                  <a:srgbClr val="002060"/>
                </a:solidFill>
              </a:rPr>
              <a:t>sướng</a:t>
            </a:r>
            <a:r>
              <a:rPr lang="en-US" sz="5800" dirty="0" smtClean="0">
                <a:solidFill>
                  <a:srgbClr val="002060"/>
                </a:solidFill>
              </a:rPr>
              <a:t> </a:t>
            </a:r>
            <a:r>
              <a:rPr lang="en-US" sz="5800" dirty="0" err="1" smtClean="0">
                <a:solidFill>
                  <a:srgbClr val="002060"/>
                </a:solidFill>
              </a:rPr>
              <a:t>vui</a:t>
            </a:r>
            <a:r>
              <a:rPr lang="en-US" sz="5800" dirty="0" smtClean="0">
                <a:solidFill>
                  <a:srgbClr val="002060"/>
                </a:solidFill>
              </a:rPr>
              <a:t> </a:t>
            </a:r>
            <a:r>
              <a:rPr lang="en-US" sz="5800" dirty="0" err="1" smtClean="0">
                <a:solidFill>
                  <a:srgbClr val="002060"/>
                </a:solidFill>
              </a:rPr>
              <a:t>dạt</a:t>
            </a:r>
            <a:r>
              <a:rPr lang="en-US" sz="5800" dirty="0" smtClean="0">
                <a:solidFill>
                  <a:srgbClr val="002060"/>
                </a:solidFill>
              </a:rPr>
              <a:t> </a:t>
            </a:r>
            <a:r>
              <a:rPr lang="en-US" sz="5800" dirty="0" err="1" smtClean="0">
                <a:solidFill>
                  <a:srgbClr val="002060"/>
                </a:solidFill>
              </a:rPr>
              <a:t>dào</a:t>
            </a:r>
            <a:r>
              <a:rPr lang="en-US" sz="5800" dirty="0" smtClean="0">
                <a:solidFill>
                  <a:srgbClr val="002060"/>
                </a:solidFill>
              </a:rPr>
              <a:t>, </a:t>
            </a:r>
            <a:r>
              <a:rPr lang="en-US" sz="5800" dirty="0" err="1" smtClean="0">
                <a:solidFill>
                  <a:srgbClr val="002060"/>
                </a:solidFill>
              </a:rPr>
              <a:t>một</a:t>
            </a:r>
            <a:r>
              <a:rPr lang="en-US" sz="5800" dirty="0" smtClean="0">
                <a:solidFill>
                  <a:srgbClr val="002060"/>
                </a:solidFill>
              </a:rPr>
              <a:t> </a:t>
            </a:r>
            <a:r>
              <a:rPr lang="en-US" sz="5800" dirty="0" err="1" smtClean="0">
                <a:solidFill>
                  <a:srgbClr val="002060"/>
                </a:solidFill>
              </a:rPr>
              <a:t>thế</a:t>
            </a:r>
            <a:r>
              <a:rPr lang="en-US" sz="5800" dirty="0" smtClean="0">
                <a:solidFill>
                  <a:srgbClr val="002060"/>
                </a:solidFill>
              </a:rPr>
              <a:t> </a:t>
            </a:r>
            <a:r>
              <a:rPr lang="en-US" sz="5800" dirty="0" err="1" smtClean="0">
                <a:solidFill>
                  <a:srgbClr val="002060"/>
                </a:solidFill>
              </a:rPr>
              <a:t>giới</a:t>
            </a:r>
            <a:r>
              <a:rPr lang="en-US" sz="5800" dirty="0" smtClean="0">
                <a:solidFill>
                  <a:srgbClr val="002060"/>
                </a:solidFill>
              </a:rPr>
              <a:t> </a:t>
            </a:r>
            <a:r>
              <a:rPr lang="en-US" sz="5800" dirty="0" err="1" smtClean="0">
                <a:solidFill>
                  <a:srgbClr val="002060"/>
                </a:solidFill>
              </a:rPr>
              <a:t>không</a:t>
            </a:r>
            <a:r>
              <a:rPr lang="en-US" sz="5800" dirty="0" smtClean="0">
                <a:solidFill>
                  <a:srgbClr val="002060"/>
                </a:solidFill>
              </a:rPr>
              <a:t> </a:t>
            </a:r>
            <a:r>
              <a:rPr lang="en-US" sz="5800" dirty="0" err="1" smtClean="0">
                <a:solidFill>
                  <a:srgbClr val="002060"/>
                </a:solidFill>
              </a:rPr>
              <a:t>còn</a:t>
            </a:r>
            <a:r>
              <a:rPr lang="en-US" sz="5800" dirty="0" smtClean="0">
                <a:solidFill>
                  <a:srgbClr val="002060"/>
                </a:solidFill>
              </a:rPr>
              <a:t> </a:t>
            </a:r>
            <a:r>
              <a:rPr lang="en-US" sz="5800" dirty="0" err="1" smtClean="0">
                <a:solidFill>
                  <a:srgbClr val="002060"/>
                </a:solidFill>
              </a:rPr>
              <a:t>khổ</a:t>
            </a:r>
            <a:r>
              <a:rPr lang="en-US" sz="5800" dirty="0" smtClean="0">
                <a:solidFill>
                  <a:srgbClr val="002060"/>
                </a:solidFill>
              </a:rPr>
              <a:t> </a:t>
            </a:r>
            <a:r>
              <a:rPr lang="en-US" sz="5800" dirty="0" err="1" smtClean="0">
                <a:solidFill>
                  <a:srgbClr val="002060"/>
                </a:solidFill>
              </a:rPr>
              <a:t>đau</a:t>
            </a:r>
            <a:r>
              <a:rPr lang="en-US" sz="5800" dirty="0" smtClean="0">
                <a:solidFill>
                  <a:srgbClr val="002060"/>
                </a:solidFill>
              </a:rPr>
              <a:t>.</a:t>
            </a:r>
            <a:endParaRPr lang="en-US" sz="5800" b="0" dirty="0">
              <a:solidFill>
                <a:srgbClr val="002060"/>
              </a:solidFill>
              <a:effectLst/>
            </a:endParaRPr>
          </a:p>
        </p:txBody>
      </p:sp>
    </p:spTree>
    <p:extLst>
      <p:ext uri="{BB962C8B-B14F-4D97-AF65-F5344CB8AC3E}">
        <p14:creationId xmlns:p14="http://schemas.microsoft.com/office/powerpoint/2010/main" val="6295932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C00000"/>
                </a:solidFill>
              </a:rPr>
              <a:t>Đk</a:t>
            </a:r>
            <a:r>
              <a:rPr lang="en-US" sz="5800" b="0" u="sng" dirty="0" smtClean="0">
                <a:solidFill>
                  <a:srgbClr val="C00000"/>
                </a:solidFill>
                <a:effectLst/>
              </a:rPr>
              <a:t>:</a:t>
            </a:r>
            <a:r>
              <a:rPr lang="en-US" sz="5800" b="0" dirty="0" smtClean="0">
                <a:solidFill>
                  <a:srgbClr val="C00000"/>
                </a:solidFill>
                <a:effectLst/>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trong</a:t>
            </a:r>
            <a:r>
              <a:rPr lang="en-US" sz="5800" dirty="0" smtClean="0">
                <a:solidFill>
                  <a:srgbClr val="002060"/>
                </a:solidFill>
              </a:rPr>
              <a:t> </a:t>
            </a:r>
            <a:r>
              <a:rPr lang="en-US" sz="5800" dirty="0" err="1" smtClean="0">
                <a:solidFill>
                  <a:srgbClr val="002060"/>
                </a:solidFill>
              </a:rPr>
              <a:t>cuộc</a:t>
            </a:r>
            <a:r>
              <a:rPr lang="en-US" sz="5800" dirty="0" smtClean="0">
                <a:solidFill>
                  <a:srgbClr val="002060"/>
                </a:solidFill>
              </a:rPr>
              <a:t> </a:t>
            </a:r>
            <a:r>
              <a:rPr lang="en-US" sz="5800" dirty="0" err="1" smtClean="0">
                <a:solidFill>
                  <a:srgbClr val="002060"/>
                </a:solidFill>
              </a:rPr>
              <a:t>đời</a:t>
            </a:r>
            <a:r>
              <a:rPr lang="en-US" sz="5800" dirty="0" smtClean="0">
                <a:solidFill>
                  <a:srgbClr val="002060"/>
                </a:solidFill>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mang</a:t>
            </a:r>
            <a:r>
              <a:rPr lang="en-US" sz="5800" dirty="0" smtClean="0">
                <a:solidFill>
                  <a:srgbClr val="002060"/>
                </a:solidFill>
              </a:rPr>
              <a:t> </a:t>
            </a:r>
            <a:r>
              <a:rPr lang="en-US" sz="5800" dirty="0" err="1" smtClean="0">
                <a:solidFill>
                  <a:srgbClr val="002060"/>
                </a:solidFill>
              </a:rPr>
              <a:t>ơn</a:t>
            </a:r>
            <a:r>
              <a:rPr lang="en-US" sz="5800" dirty="0" smtClean="0">
                <a:solidFill>
                  <a:srgbClr val="002060"/>
                </a:solidFill>
              </a:rPr>
              <a:t> </a:t>
            </a:r>
            <a:r>
              <a:rPr lang="en-US" sz="5800" dirty="0" err="1" smtClean="0">
                <a:solidFill>
                  <a:srgbClr val="002060"/>
                </a:solidFill>
              </a:rPr>
              <a:t>Trời</a:t>
            </a:r>
            <a:r>
              <a:rPr lang="en-US" sz="5800" dirty="0" smtClean="0">
                <a:solidFill>
                  <a:srgbClr val="002060"/>
                </a:solidFill>
              </a:rPr>
              <a:t>. </a:t>
            </a:r>
            <a:r>
              <a:rPr lang="en-US" sz="5800" dirty="0" err="1" smtClean="0">
                <a:solidFill>
                  <a:srgbClr val="002060"/>
                </a:solidFill>
              </a:rPr>
              <a:t>Nguồn</a:t>
            </a:r>
            <a:r>
              <a:rPr lang="en-US" sz="5800" dirty="0" smtClean="0">
                <a:solidFill>
                  <a:srgbClr val="002060"/>
                </a:solidFill>
              </a:rPr>
              <a:t> </a:t>
            </a:r>
            <a:r>
              <a:rPr lang="en-US" sz="5800" dirty="0" err="1" smtClean="0">
                <a:solidFill>
                  <a:srgbClr val="002060"/>
                </a:solidFill>
              </a:rPr>
              <a:t>hạnh</a:t>
            </a:r>
            <a:r>
              <a:rPr lang="en-US" sz="5800" dirty="0" smtClean="0">
                <a:solidFill>
                  <a:srgbClr val="002060"/>
                </a:solidFill>
              </a:rPr>
              <a:t> </a:t>
            </a:r>
            <a:r>
              <a:rPr lang="en-US" sz="5800" dirty="0" err="1" smtClean="0">
                <a:solidFill>
                  <a:srgbClr val="002060"/>
                </a:solidFill>
              </a:rPr>
              <a:t>phúc</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con </a:t>
            </a:r>
            <a:r>
              <a:rPr lang="en-US" sz="5800" dirty="0" err="1" smtClean="0">
                <a:solidFill>
                  <a:srgbClr val="002060"/>
                </a:solidFill>
              </a:rPr>
              <a:t>người</a:t>
            </a:r>
            <a:r>
              <a:rPr lang="en-US" sz="5800" dirty="0">
                <a:solidFill>
                  <a:srgbClr val="002060"/>
                </a:solidFill>
              </a:rPr>
              <a:t>,</a:t>
            </a:r>
            <a:r>
              <a:rPr lang="en-US" sz="5800" dirty="0" smtClean="0">
                <a:solidFill>
                  <a:srgbClr val="002060"/>
                </a:solidFill>
              </a:rPr>
              <a:t> </a:t>
            </a:r>
            <a:r>
              <a:rPr lang="en-US" sz="5800" dirty="0" err="1" smtClean="0">
                <a:solidFill>
                  <a:srgbClr val="002060"/>
                </a:solidFill>
              </a:rPr>
              <a:t>mùa</a:t>
            </a:r>
            <a:r>
              <a:rPr lang="en-US" sz="5800" dirty="0" smtClean="0">
                <a:solidFill>
                  <a:srgbClr val="002060"/>
                </a:solidFill>
              </a:rPr>
              <a:t> </a:t>
            </a:r>
            <a:r>
              <a:rPr lang="en-US" sz="5800" dirty="0" err="1" smtClean="0">
                <a:solidFill>
                  <a:srgbClr val="002060"/>
                </a:solidFill>
              </a:rPr>
              <a:t>cứu</a:t>
            </a:r>
            <a:r>
              <a:rPr lang="en-US" sz="5800" dirty="0" smtClean="0">
                <a:solidFill>
                  <a:srgbClr val="002060"/>
                </a:solidFill>
              </a:rPr>
              <a:t> </a:t>
            </a:r>
            <a:r>
              <a:rPr lang="en-US" sz="5800" dirty="0" err="1" smtClean="0">
                <a:solidFill>
                  <a:srgbClr val="002060"/>
                </a:solidFill>
              </a:rPr>
              <a:t>rỗi</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mọi</a:t>
            </a:r>
            <a:r>
              <a:rPr lang="en-US" sz="5800" dirty="0" smtClean="0">
                <a:solidFill>
                  <a:srgbClr val="002060"/>
                </a:solidFill>
              </a:rPr>
              <a:t> </a:t>
            </a:r>
            <a:r>
              <a:rPr lang="en-US" sz="5800" dirty="0" err="1" smtClean="0">
                <a:solidFill>
                  <a:srgbClr val="002060"/>
                </a:solidFill>
              </a:rPr>
              <a:t>nơi</a:t>
            </a:r>
            <a:r>
              <a:rPr lang="en-US" sz="5800" dirty="0" smtClean="0">
                <a:solidFill>
                  <a:srgbClr val="002060"/>
                </a:solidFill>
              </a:rPr>
              <a:t>.</a:t>
            </a:r>
            <a:endParaRPr lang="vi-VN" sz="5800" b="0" dirty="0">
              <a:solidFill>
                <a:srgbClr val="002060"/>
              </a:solidFill>
              <a:effectLst/>
            </a:endParaRPr>
          </a:p>
        </p:txBody>
      </p:sp>
    </p:spTree>
    <p:extLst>
      <p:ext uri="{BB962C8B-B14F-4D97-AF65-F5344CB8AC3E}">
        <p14:creationId xmlns:p14="http://schemas.microsoft.com/office/powerpoint/2010/main" val="2830911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C00000"/>
                </a:solidFill>
              </a:rPr>
              <a:t>T</a:t>
            </a:r>
            <a:r>
              <a:rPr lang="en-US" sz="5800" b="0" u="sng" dirty="0" smtClean="0">
                <a:solidFill>
                  <a:srgbClr val="C00000"/>
                </a:solidFill>
                <a:effectLst/>
              </a:rPr>
              <a:t>k2:</a:t>
            </a:r>
            <a:r>
              <a:rPr lang="en-US" sz="5800" b="0" dirty="0" smtClean="0">
                <a:solidFill>
                  <a:srgbClr val="C00000"/>
                </a:solidFill>
                <a:effectLst/>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không</a:t>
            </a:r>
            <a:r>
              <a:rPr lang="en-US" sz="5800" dirty="0" smtClean="0">
                <a:solidFill>
                  <a:srgbClr val="002060"/>
                </a:solidFill>
              </a:rPr>
              <a:t> </a:t>
            </a:r>
            <a:r>
              <a:rPr lang="en-US" sz="5800" dirty="0" err="1" smtClean="0">
                <a:solidFill>
                  <a:srgbClr val="002060"/>
                </a:solidFill>
              </a:rPr>
              <a:t>oán</a:t>
            </a:r>
            <a:r>
              <a:rPr lang="en-US" sz="5800" dirty="0" smtClean="0">
                <a:solidFill>
                  <a:srgbClr val="002060"/>
                </a:solidFill>
              </a:rPr>
              <a:t> </a:t>
            </a:r>
            <a:r>
              <a:rPr lang="en-US" sz="5800" dirty="0" err="1" smtClean="0">
                <a:solidFill>
                  <a:srgbClr val="002060"/>
                </a:solidFill>
              </a:rPr>
              <a:t>hờn</a:t>
            </a:r>
            <a:r>
              <a:rPr lang="en-US" sz="5800" dirty="0" smtClean="0">
                <a:solidFill>
                  <a:srgbClr val="002060"/>
                </a:solidFill>
              </a:rPr>
              <a:t> </a:t>
            </a:r>
            <a:r>
              <a:rPr lang="en-US" sz="5800" dirty="0" err="1" smtClean="0">
                <a:solidFill>
                  <a:srgbClr val="002060"/>
                </a:solidFill>
              </a:rPr>
              <a:t>và</a:t>
            </a:r>
            <a:r>
              <a:rPr lang="en-US" sz="5800" dirty="0" smtClean="0">
                <a:solidFill>
                  <a:srgbClr val="002060"/>
                </a:solidFill>
              </a:rPr>
              <a:t> </a:t>
            </a:r>
            <a:r>
              <a:rPr lang="en-US" sz="5800" dirty="0" err="1" smtClean="0">
                <a:solidFill>
                  <a:srgbClr val="002060"/>
                </a:solidFill>
              </a:rPr>
              <a:t>không</a:t>
            </a:r>
            <a:r>
              <a:rPr lang="en-US" sz="5800" dirty="0" smtClean="0">
                <a:solidFill>
                  <a:srgbClr val="002060"/>
                </a:solidFill>
              </a:rPr>
              <a:t> </a:t>
            </a:r>
            <a:r>
              <a:rPr lang="en-US" sz="5800" dirty="0" err="1" smtClean="0">
                <a:solidFill>
                  <a:srgbClr val="002060"/>
                </a:solidFill>
              </a:rPr>
              <a:t>ghen</a:t>
            </a:r>
            <a:r>
              <a:rPr lang="en-US" sz="5800" dirty="0" smtClean="0">
                <a:solidFill>
                  <a:srgbClr val="002060"/>
                </a:solidFill>
              </a:rPr>
              <a:t> </a:t>
            </a:r>
            <a:r>
              <a:rPr lang="en-US" sz="5800" dirty="0" err="1" smtClean="0">
                <a:solidFill>
                  <a:srgbClr val="002060"/>
                </a:solidFill>
              </a:rPr>
              <a:t>ghét</a:t>
            </a:r>
            <a:r>
              <a:rPr lang="en-US" sz="5800" dirty="0" smtClean="0">
                <a:solidFill>
                  <a:srgbClr val="002060"/>
                </a:solidFill>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quảng</a:t>
            </a:r>
            <a:r>
              <a:rPr lang="en-US" sz="5800" dirty="0" smtClean="0">
                <a:solidFill>
                  <a:srgbClr val="002060"/>
                </a:solidFill>
              </a:rPr>
              <a:t> </a:t>
            </a:r>
            <a:r>
              <a:rPr lang="en-US" sz="5800" dirty="0" err="1" smtClean="0">
                <a:solidFill>
                  <a:srgbClr val="002060"/>
                </a:solidFill>
              </a:rPr>
              <a:t>đại</a:t>
            </a:r>
            <a:r>
              <a:rPr lang="en-US" sz="5800" dirty="0" smtClean="0">
                <a:solidFill>
                  <a:srgbClr val="002060"/>
                </a:solidFill>
              </a:rPr>
              <a:t> </a:t>
            </a:r>
            <a:r>
              <a:rPr lang="en-US" sz="5800" dirty="0" err="1" smtClean="0">
                <a:solidFill>
                  <a:srgbClr val="002060"/>
                </a:solidFill>
              </a:rPr>
              <a:t>và</a:t>
            </a:r>
            <a:r>
              <a:rPr lang="en-US" sz="5800" dirty="0" smtClean="0">
                <a:solidFill>
                  <a:srgbClr val="002060"/>
                </a:solidFill>
              </a:rPr>
              <a:t> </a:t>
            </a:r>
            <a:r>
              <a:rPr lang="en-US" sz="5800" dirty="0" err="1" smtClean="0">
                <a:solidFill>
                  <a:srgbClr val="002060"/>
                </a:solidFill>
              </a:rPr>
              <a:t>luôn</a:t>
            </a:r>
            <a:r>
              <a:rPr lang="en-US" sz="5800" dirty="0" smtClean="0">
                <a:solidFill>
                  <a:srgbClr val="002060"/>
                </a:solidFill>
              </a:rPr>
              <a:t> </a:t>
            </a:r>
            <a:r>
              <a:rPr lang="en-US" sz="5800" dirty="0" err="1" smtClean="0">
                <a:solidFill>
                  <a:srgbClr val="002060"/>
                </a:solidFill>
              </a:rPr>
              <a:t>tha</a:t>
            </a:r>
            <a:r>
              <a:rPr lang="en-US" sz="5800" dirty="0" smtClean="0">
                <a:solidFill>
                  <a:srgbClr val="002060"/>
                </a:solidFill>
              </a:rPr>
              <a:t> </a:t>
            </a:r>
            <a:r>
              <a:rPr lang="en-US" sz="5800" dirty="0" err="1" smtClean="0">
                <a:solidFill>
                  <a:srgbClr val="002060"/>
                </a:solidFill>
              </a:rPr>
              <a:t>thứ</a:t>
            </a:r>
            <a:r>
              <a:rPr lang="en-US" sz="5800" dirty="0" smtClean="0">
                <a:solidFill>
                  <a:srgbClr val="002060"/>
                </a:solidFill>
              </a:rPr>
              <a:t> </a:t>
            </a:r>
            <a:r>
              <a:rPr lang="en-US" sz="5800" dirty="0" smtClean="0">
                <a:solidFill>
                  <a:srgbClr val="C00000"/>
                </a:solidFill>
              </a:rPr>
              <a:t>…</a:t>
            </a:r>
            <a:endParaRPr lang="en-US" sz="5800" b="0" dirty="0">
              <a:solidFill>
                <a:srgbClr val="C00000"/>
              </a:solidFill>
              <a:effectLst/>
            </a:endParaRPr>
          </a:p>
        </p:txBody>
      </p:sp>
    </p:spTree>
    <p:extLst>
      <p:ext uri="{BB962C8B-B14F-4D97-AF65-F5344CB8AC3E}">
        <p14:creationId xmlns:p14="http://schemas.microsoft.com/office/powerpoint/2010/main" val="1092209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2747542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a:solidFill>
                  <a:srgbClr val="C00000"/>
                </a:solidFill>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yêu</a:t>
            </a:r>
            <a:r>
              <a:rPr lang="en-US" sz="5800" dirty="0" smtClean="0">
                <a:solidFill>
                  <a:srgbClr val="002060"/>
                </a:solidFill>
              </a:rPr>
              <a:t> </a:t>
            </a:r>
            <a:r>
              <a:rPr lang="en-US" sz="5800" dirty="0" err="1" smtClean="0">
                <a:solidFill>
                  <a:srgbClr val="002060"/>
                </a:solidFill>
              </a:rPr>
              <a:t>mến</a:t>
            </a:r>
            <a:r>
              <a:rPr lang="en-US" sz="5800" dirty="0" smtClean="0">
                <a:solidFill>
                  <a:srgbClr val="002060"/>
                </a:solidFill>
              </a:rPr>
              <a:t> </a:t>
            </a:r>
            <a:r>
              <a:rPr lang="en-US" sz="5800" dirty="0" err="1" smtClean="0">
                <a:solidFill>
                  <a:srgbClr val="002060"/>
                </a:solidFill>
              </a:rPr>
              <a:t>người</a:t>
            </a:r>
            <a:r>
              <a:rPr lang="en-US" sz="5800" dirty="0" smtClean="0">
                <a:solidFill>
                  <a:srgbClr val="002060"/>
                </a:solidFill>
              </a:rPr>
              <a:t>, </a:t>
            </a:r>
            <a:r>
              <a:rPr lang="en-US" sz="5800" dirty="0" err="1" smtClean="0">
                <a:solidFill>
                  <a:srgbClr val="002060"/>
                </a:solidFill>
              </a:rPr>
              <a:t>yêu</a:t>
            </a:r>
            <a:r>
              <a:rPr lang="en-US" sz="5800" dirty="0" smtClean="0">
                <a:solidFill>
                  <a:srgbClr val="002060"/>
                </a:solidFill>
              </a:rPr>
              <a:t> </a:t>
            </a:r>
            <a:r>
              <a:rPr lang="en-US" sz="5800" dirty="0" err="1" smtClean="0">
                <a:solidFill>
                  <a:srgbClr val="002060"/>
                </a:solidFill>
              </a:rPr>
              <a:t>suốt</a:t>
            </a:r>
            <a:r>
              <a:rPr lang="en-US" sz="5800" dirty="0" smtClean="0">
                <a:solidFill>
                  <a:srgbClr val="002060"/>
                </a:solidFill>
              </a:rPr>
              <a:t> </a:t>
            </a:r>
            <a:r>
              <a:rPr lang="en-US" sz="5800" dirty="0" err="1" smtClean="0">
                <a:solidFill>
                  <a:srgbClr val="002060"/>
                </a:solidFill>
              </a:rPr>
              <a:t>đời</a:t>
            </a:r>
            <a:r>
              <a:rPr lang="en-US" sz="5800" dirty="0" smtClean="0">
                <a:solidFill>
                  <a:srgbClr val="002060"/>
                </a:solidFill>
              </a:rPr>
              <a:t>. </a:t>
            </a:r>
            <a:r>
              <a:rPr lang="en-US" sz="5800" dirty="0" err="1" smtClean="0">
                <a:solidFill>
                  <a:srgbClr val="002060"/>
                </a:solidFill>
              </a:rPr>
              <a:t>Chỉ</a:t>
            </a:r>
            <a:r>
              <a:rPr lang="en-US" sz="5800" dirty="0" smtClean="0">
                <a:solidFill>
                  <a:srgbClr val="002060"/>
                </a:solidFill>
              </a:rPr>
              <a:t> </a:t>
            </a:r>
            <a:r>
              <a:rPr lang="en-US" sz="5800" dirty="0" err="1" smtClean="0">
                <a:solidFill>
                  <a:srgbClr val="002060"/>
                </a:solidFill>
              </a:rPr>
              <a:t>biết</a:t>
            </a:r>
            <a:r>
              <a:rPr lang="en-US" sz="5800" dirty="0" smtClean="0">
                <a:solidFill>
                  <a:srgbClr val="002060"/>
                </a:solidFill>
              </a:rPr>
              <a:t> </a:t>
            </a:r>
            <a:r>
              <a:rPr lang="en-US" sz="5800" dirty="0" err="1" smtClean="0">
                <a:solidFill>
                  <a:srgbClr val="002060"/>
                </a:solidFill>
              </a:rPr>
              <a:t>sống</a:t>
            </a:r>
            <a:r>
              <a:rPr lang="en-US" sz="5800" dirty="0" smtClean="0">
                <a:solidFill>
                  <a:srgbClr val="002060"/>
                </a:solidFill>
              </a:rPr>
              <a:t> </a:t>
            </a:r>
            <a:r>
              <a:rPr lang="en-US" sz="5800" dirty="0" err="1" smtClean="0">
                <a:solidFill>
                  <a:srgbClr val="002060"/>
                </a:solidFill>
              </a:rPr>
              <a:t>hiến</a:t>
            </a:r>
            <a:r>
              <a:rPr lang="en-US" sz="5800" dirty="0" smtClean="0">
                <a:solidFill>
                  <a:srgbClr val="002060"/>
                </a:solidFill>
              </a:rPr>
              <a:t> </a:t>
            </a:r>
            <a:r>
              <a:rPr lang="en-US" sz="5800" dirty="0" err="1" smtClean="0">
                <a:solidFill>
                  <a:srgbClr val="002060"/>
                </a:solidFill>
              </a:rPr>
              <a:t>dâng</a:t>
            </a:r>
            <a:r>
              <a:rPr lang="en-US" sz="5800" dirty="0" smtClean="0">
                <a:solidFill>
                  <a:srgbClr val="002060"/>
                </a:solidFill>
              </a:rPr>
              <a:t> </a:t>
            </a:r>
            <a:r>
              <a:rPr lang="en-US" sz="5800" dirty="0" err="1" smtClean="0">
                <a:solidFill>
                  <a:srgbClr val="002060"/>
                </a:solidFill>
              </a:rPr>
              <a:t>phục</a:t>
            </a:r>
            <a:r>
              <a:rPr lang="en-US" sz="5800" dirty="0" smtClean="0">
                <a:solidFill>
                  <a:srgbClr val="002060"/>
                </a:solidFill>
              </a:rPr>
              <a:t> </a:t>
            </a:r>
            <a:r>
              <a:rPr lang="en-US" sz="5800" dirty="0" err="1" smtClean="0">
                <a:solidFill>
                  <a:srgbClr val="002060"/>
                </a:solidFill>
              </a:rPr>
              <a:t>vụ</a:t>
            </a:r>
            <a:r>
              <a:rPr lang="en-US" sz="5800" dirty="0" smtClean="0">
                <a:solidFill>
                  <a:srgbClr val="002060"/>
                </a:solidFill>
              </a:rPr>
              <a:t> </a:t>
            </a:r>
            <a:r>
              <a:rPr lang="en-US" sz="5800" dirty="0" err="1" smtClean="0">
                <a:solidFill>
                  <a:srgbClr val="002060"/>
                </a:solidFill>
              </a:rPr>
              <a:t>và</a:t>
            </a:r>
            <a:r>
              <a:rPr lang="en-US" sz="5800" dirty="0" smtClean="0">
                <a:solidFill>
                  <a:srgbClr val="002060"/>
                </a:solidFill>
              </a:rPr>
              <a:t> </a:t>
            </a:r>
            <a:r>
              <a:rPr lang="en-US" sz="5800" dirty="0" err="1" smtClean="0">
                <a:solidFill>
                  <a:srgbClr val="002060"/>
                </a:solidFill>
              </a:rPr>
              <a:t>hướng</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ân</a:t>
            </a:r>
            <a:r>
              <a:rPr lang="en-US" sz="5800" dirty="0" smtClean="0">
                <a:solidFill>
                  <a:srgbClr val="002060"/>
                </a:solidFill>
              </a:rPr>
              <a:t> </a:t>
            </a:r>
            <a:r>
              <a:rPr lang="en-US" sz="5800" dirty="0" err="1" smtClean="0">
                <a:solidFill>
                  <a:srgbClr val="002060"/>
                </a:solidFill>
              </a:rPr>
              <a:t>tình</a:t>
            </a:r>
            <a:r>
              <a:rPr lang="en-US" sz="5800" dirty="0" smtClean="0">
                <a:solidFill>
                  <a:srgbClr val="002060"/>
                </a:solidFill>
              </a:rPr>
              <a:t> </a:t>
            </a:r>
            <a:r>
              <a:rPr lang="en-US" sz="5800" dirty="0" err="1" smtClean="0">
                <a:solidFill>
                  <a:srgbClr val="002060"/>
                </a:solidFill>
              </a:rPr>
              <a:t>trời</a:t>
            </a:r>
            <a:r>
              <a:rPr lang="en-US" sz="5800" dirty="0" smtClean="0">
                <a:solidFill>
                  <a:srgbClr val="002060"/>
                </a:solidFill>
              </a:rPr>
              <a:t> </a:t>
            </a:r>
            <a:r>
              <a:rPr lang="en-US" sz="5800" dirty="0" err="1" smtClean="0">
                <a:solidFill>
                  <a:srgbClr val="002060"/>
                </a:solidFill>
              </a:rPr>
              <a:t>cao</a:t>
            </a:r>
            <a:r>
              <a:rPr lang="en-US" sz="5800" dirty="0" smtClean="0">
                <a:solidFill>
                  <a:srgbClr val="002060"/>
                </a:solidFill>
              </a:rPr>
              <a:t>.</a:t>
            </a:r>
            <a:endParaRPr lang="en-US" sz="5800" b="0" dirty="0">
              <a:solidFill>
                <a:srgbClr val="002060"/>
              </a:solidFill>
              <a:effectLst/>
            </a:endParaRPr>
          </a:p>
        </p:txBody>
      </p:sp>
    </p:spTree>
    <p:extLst>
      <p:ext uri="{BB962C8B-B14F-4D97-AF65-F5344CB8AC3E}">
        <p14:creationId xmlns:p14="http://schemas.microsoft.com/office/powerpoint/2010/main" val="4060539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C00000"/>
                </a:solidFill>
              </a:rPr>
              <a:t>Đk</a:t>
            </a:r>
            <a:r>
              <a:rPr lang="en-US" sz="5800" b="0" u="sng" dirty="0" smtClean="0">
                <a:solidFill>
                  <a:srgbClr val="C00000"/>
                </a:solidFill>
                <a:effectLst/>
              </a:rPr>
              <a:t>:</a:t>
            </a:r>
            <a:r>
              <a:rPr lang="en-US" sz="5800" b="0" dirty="0" smtClean="0">
                <a:solidFill>
                  <a:srgbClr val="C00000"/>
                </a:solidFill>
                <a:effectLst/>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trong</a:t>
            </a:r>
            <a:r>
              <a:rPr lang="en-US" sz="5800" dirty="0" smtClean="0">
                <a:solidFill>
                  <a:srgbClr val="002060"/>
                </a:solidFill>
              </a:rPr>
              <a:t> </a:t>
            </a:r>
            <a:r>
              <a:rPr lang="en-US" sz="5800" dirty="0" err="1" smtClean="0">
                <a:solidFill>
                  <a:srgbClr val="002060"/>
                </a:solidFill>
              </a:rPr>
              <a:t>cuộc</a:t>
            </a:r>
            <a:r>
              <a:rPr lang="en-US" sz="5800" dirty="0" smtClean="0">
                <a:solidFill>
                  <a:srgbClr val="002060"/>
                </a:solidFill>
              </a:rPr>
              <a:t> </a:t>
            </a:r>
            <a:r>
              <a:rPr lang="en-US" sz="5800" dirty="0" err="1" smtClean="0">
                <a:solidFill>
                  <a:srgbClr val="002060"/>
                </a:solidFill>
              </a:rPr>
              <a:t>đời</a:t>
            </a:r>
            <a:r>
              <a:rPr lang="en-US" sz="5800" dirty="0" smtClean="0">
                <a:solidFill>
                  <a:srgbClr val="002060"/>
                </a:solidFill>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mang</a:t>
            </a:r>
            <a:r>
              <a:rPr lang="en-US" sz="5800" dirty="0" smtClean="0">
                <a:solidFill>
                  <a:srgbClr val="002060"/>
                </a:solidFill>
              </a:rPr>
              <a:t> </a:t>
            </a:r>
            <a:r>
              <a:rPr lang="en-US" sz="5800" dirty="0" err="1" smtClean="0">
                <a:solidFill>
                  <a:srgbClr val="002060"/>
                </a:solidFill>
              </a:rPr>
              <a:t>ơn</a:t>
            </a:r>
            <a:r>
              <a:rPr lang="en-US" sz="5800" dirty="0" smtClean="0">
                <a:solidFill>
                  <a:srgbClr val="002060"/>
                </a:solidFill>
              </a:rPr>
              <a:t> </a:t>
            </a:r>
            <a:r>
              <a:rPr lang="en-US" sz="5800" dirty="0" err="1" smtClean="0">
                <a:solidFill>
                  <a:srgbClr val="002060"/>
                </a:solidFill>
              </a:rPr>
              <a:t>Trời</a:t>
            </a:r>
            <a:r>
              <a:rPr lang="en-US" sz="5800" dirty="0" smtClean="0">
                <a:solidFill>
                  <a:srgbClr val="002060"/>
                </a:solidFill>
              </a:rPr>
              <a:t>. </a:t>
            </a:r>
            <a:r>
              <a:rPr lang="en-US" sz="5800" dirty="0" err="1" smtClean="0">
                <a:solidFill>
                  <a:srgbClr val="002060"/>
                </a:solidFill>
              </a:rPr>
              <a:t>Nguồn</a:t>
            </a:r>
            <a:r>
              <a:rPr lang="en-US" sz="5800" dirty="0" smtClean="0">
                <a:solidFill>
                  <a:srgbClr val="002060"/>
                </a:solidFill>
              </a:rPr>
              <a:t> </a:t>
            </a:r>
            <a:r>
              <a:rPr lang="en-US" sz="5800" dirty="0" err="1" smtClean="0">
                <a:solidFill>
                  <a:srgbClr val="002060"/>
                </a:solidFill>
              </a:rPr>
              <a:t>hạnh</a:t>
            </a:r>
            <a:r>
              <a:rPr lang="en-US" sz="5800" dirty="0" smtClean="0">
                <a:solidFill>
                  <a:srgbClr val="002060"/>
                </a:solidFill>
              </a:rPr>
              <a:t> </a:t>
            </a:r>
            <a:r>
              <a:rPr lang="en-US" sz="5800" dirty="0" err="1" smtClean="0">
                <a:solidFill>
                  <a:srgbClr val="002060"/>
                </a:solidFill>
              </a:rPr>
              <a:t>phúc</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con </a:t>
            </a:r>
            <a:r>
              <a:rPr lang="en-US" sz="5800" dirty="0" err="1" smtClean="0">
                <a:solidFill>
                  <a:srgbClr val="002060"/>
                </a:solidFill>
              </a:rPr>
              <a:t>người</a:t>
            </a:r>
            <a:r>
              <a:rPr lang="en-US" sz="5800" dirty="0">
                <a:solidFill>
                  <a:srgbClr val="002060"/>
                </a:solidFill>
              </a:rPr>
              <a:t>,</a:t>
            </a:r>
            <a:r>
              <a:rPr lang="en-US" sz="5800" dirty="0" smtClean="0">
                <a:solidFill>
                  <a:srgbClr val="002060"/>
                </a:solidFill>
              </a:rPr>
              <a:t> </a:t>
            </a:r>
            <a:r>
              <a:rPr lang="en-US" sz="5800" dirty="0" err="1" smtClean="0">
                <a:solidFill>
                  <a:srgbClr val="002060"/>
                </a:solidFill>
              </a:rPr>
              <a:t>mùa</a:t>
            </a:r>
            <a:r>
              <a:rPr lang="en-US" sz="5800" dirty="0" smtClean="0">
                <a:solidFill>
                  <a:srgbClr val="002060"/>
                </a:solidFill>
              </a:rPr>
              <a:t> </a:t>
            </a:r>
            <a:r>
              <a:rPr lang="en-US" sz="5800" dirty="0" err="1" smtClean="0">
                <a:solidFill>
                  <a:srgbClr val="002060"/>
                </a:solidFill>
              </a:rPr>
              <a:t>cứu</a:t>
            </a:r>
            <a:r>
              <a:rPr lang="en-US" sz="5800" dirty="0" smtClean="0">
                <a:solidFill>
                  <a:srgbClr val="002060"/>
                </a:solidFill>
              </a:rPr>
              <a:t> </a:t>
            </a:r>
            <a:r>
              <a:rPr lang="en-US" sz="5800" dirty="0" err="1" smtClean="0">
                <a:solidFill>
                  <a:srgbClr val="002060"/>
                </a:solidFill>
              </a:rPr>
              <a:t>rỗi</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mọi</a:t>
            </a:r>
            <a:r>
              <a:rPr lang="en-US" sz="5800" dirty="0" smtClean="0">
                <a:solidFill>
                  <a:srgbClr val="002060"/>
                </a:solidFill>
              </a:rPr>
              <a:t> </a:t>
            </a:r>
            <a:r>
              <a:rPr lang="en-US" sz="5800" dirty="0" err="1" smtClean="0">
                <a:solidFill>
                  <a:srgbClr val="002060"/>
                </a:solidFill>
              </a:rPr>
              <a:t>nơi</a:t>
            </a:r>
            <a:r>
              <a:rPr lang="en-US" sz="5800" dirty="0" smtClean="0">
                <a:solidFill>
                  <a:srgbClr val="002060"/>
                </a:solidFill>
              </a:rPr>
              <a:t>.</a:t>
            </a:r>
            <a:endParaRPr lang="vi-VN" sz="5800" b="0" dirty="0">
              <a:solidFill>
                <a:srgbClr val="002060"/>
              </a:solidFill>
              <a:effectLst/>
            </a:endParaRPr>
          </a:p>
        </p:txBody>
      </p:sp>
    </p:spTree>
    <p:extLst>
      <p:ext uri="{BB962C8B-B14F-4D97-AF65-F5344CB8AC3E}">
        <p14:creationId xmlns:p14="http://schemas.microsoft.com/office/powerpoint/2010/main" val="40685757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C00000"/>
                </a:solidFill>
              </a:rPr>
              <a:t>T</a:t>
            </a:r>
            <a:r>
              <a:rPr lang="en-US" sz="5800" b="0" u="sng" dirty="0" smtClean="0">
                <a:solidFill>
                  <a:srgbClr val="C00000"/>
                </a:solidFill>
                <a:effectLst/>
              </a:rPr>
              <a:t>k3:</a:t>
            </a:r>
            <a:r>
              <a:rPr lang="en-US" sz="5800" b="0" dirty="0" smtClean="0">
                <a:solidFill>
                  <a:srgbClr val="002060"/>
                </a:solidFill>
                <a:effectLst/>
              </a:rPr>
              <a:t> </a:t>
            </a:r>
            <a:r>
              <a:rPr lang="en-US" sz="5800" dirty="0" err="1" smtClean="0">
                <a:solidFill>
                  <a:srgbClr val="002060"/>
                </a:solidFill>
              </a:rPr>
              <a:t>Xin</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lòng</a:t>
            </a:r>
            <a:r>
              <a:rPr lang="en-US" sz="5800" dirty="0" smtClean="0">
                <a:solidFill>
                  <a:srgbClr val="002060"/>
                </a:solidFill>
              </a:rPr>
              <a:t> </a:t>
            </a:r>
            <a:r>
              <a:rPr lang="en-US" sz="5800" dirty="0" err="1" smtClean="0">
                <a:solidFill>
                  <a:srgbClr val="002060"/>
                </a:solidFill>
              </a:rPr>
              <a:t>chúng</a:t>
            </a:r>
            <a:r>
              <a:rPr lang="en-US" sz="5800" dirty="0" smtClean="0">
                <a:solidFill>
                  <a:srgbClr val="002060"/>
                </a:solidFill>
              </a:rPr>
              <a:t> con </a:t>
            </a:r>
            <a:r>
              <a:rPr lang="en-US" sz="5800" dirty="0" err="1" smtClean="0">
                <a:solidFill>
                  <a:srgbClr val="002060"/>
                </a:solidFill>
              </a:rPr>
              <a:t>như</a:t>
            </a:r>
            <a:r>
              <a:rPr lang="en-US" sz="5800" dirty="0" smtClean="0">
                <a:solidFill>
                  <a:srgbClr val="002060"/>
                </a:solidFill>
              </a:rPr>
              <a:t> </a:t>
            </a:r>
            <a:r>
              <a:rPr lang="en-US" sz="5800" dirty="0" err="1" smtClean="0">
                <a:solidFill>
                  <a:srgbClr val="002060"/>
                </a:solidFill>
              </a:rPr>
              <a:t>máng</a:t>
            </a:r>
            <a:r>
              <a:rPr lang="en-US" sz="5800" dirty="0" smtClean="0">
                <a:solidFill>
                  <a:srgbClr val="002060"/>
                </a:solidFill>
              </a:rPr>
              <a:t> </a:t>
            </a:r>
            <a:r>
              <a:rPr lang="en-US" sz="5800" dirty="0" err="1" smtClean="0">
                <a:solidFill>
                  <a:srgbClr val="002060"/>
                </a:solidFill>
              </a:rPr>
              <a:t>cỏ</a:t>
            </a:r>
            <a:r>
              <a:rPr lang="en-US" sz="5800" dirty="0" smtClean="0">
                <a:solidFill>
                  <a:srgbClr val="002060"/>
                </a:solidFill>
              </a:rPr>
              <a:t> </a:t>
            </a:r>
            <a:r>
              <a:rPr lang="en-US" sz="5800" dirty="0" err="1" smtClean="0">
                <a:solidFill>
                  <a:srgbClr val="002060"/>
                </a:solidFill>
              </a:rPr>
              <a:t>tỏa</a:t>
            </a:r>
            <a:r>
              <a:rPr lang="en-US" sz="5800" dirty="0" smtClean="0">
                <a:solidFill>
                  <a:srgbClr val="002060"/>
                </a:solidFill>
              </a:rPr>
              <a:t> </a:t>
            </a:r>
            <a:r>
              <a:rPr lang="en-US" sz="5800" dirty="0" err="1" smtClean="0">
                <a:solidFill>
                  <a:srgbClr val="002060"/>
                </a:solidFill>
              </a:rPr>
              <a:t>nồng</a:t>
            </a:r>
            <a:r>
              <a:rPr lang="en-US" sz="5800" dirty="0" smtClean="0">
                <a:solidFill>
                  <a:srgbClr val="002060"/>
                </a:solidFill>
              </a:rPr>
              <a:t> </a:t>
            </a:r>
            <a:r>
              <a:rPr lang="en-US" sz="5800" dirty="0" err="1" smtClean="0">
                <a:solidFill>
                  <a:srgbClr val="002060"/>
                </a:solidFill>
              </a:rPr>
              <a:t>hơi</a:t>
            </a:r>
            <a:r>
              <a:rPr lang="en-US" sz="5800" dirty="0" smtClean="0">
                <a:solidFill>
                  <a:srgbClr val="002060"/>
                </a:solidFill>
              </a:rPr>
              <a:t> </a:t>
            </a:r>
            <a:r>
              <a:rPr lang="en-US" sz="5800" dirty="0" err="1" smtClean="0">
                <a:solidFill>
                  <a:srgbClr val="002060"/>
                </a:solidFill>
              </a:rPr>
              <a:t>ấm</a:t>
            </a:r>
            <a:r>
              <a:rPr lang="en-US" sz="5800" dirty="0" smtClean="0">
                <a:solidFill>
                  <a:srgbClr val="002060"/>
                </a:solidFill>
              </a:rPr>
              <a:t>. </a:t>
            </a:r>
            <a:r>
              <a:rPr lang="en-US" sz="5800" dirty="0" err="1" smtClean="0">
                <a:solidFill>
                  <a:srgbClr val="002060"/>
                </a:solidFill>
              </a:rPr>
              <a:t>Nên</a:t>
            </a:r>
            <a:r>
              <a:rPr lang="en-US" sz="5800" dirty="0" smtClean="0">
                <a:solidFill>
                  <a:srgbClr val="002060"/>
                </a:solidFill>
              </a:rPr>
              <a:t> </a:t>
            </a:r>
            <a:r>
              <a:rPr lang="en-US" sz="5800" dirty="0" err="1" smtClean="0">
                <a:solidFill>
                  <a:srgbClr val="002060"/>
                </a:solidFill>
              </a:rPr>
              <a:t>nơi</a:t>
            </a:r>
            <a:r>
              <a:rPr lang="en-US" sz="5800" dirty="0" smtClean="0">
                <a:solidFill>
                  <a:srgbClr val="002060"/>
                </a:solidFill>
              </a:rPr>
              <a:t> </a:t>
            </a:r>
            <a:r>
              <a:rPr lang="en-US" sz="5800" dirty="0" err="1" smtClean="0">
                <a:solidFill>
                  <a:srgbClr val="002060"/>
                </a:solidFill>
              </a:rPr>
              <a:t>Ngài</a:t>
            </a:r>
            <a:r>
              <a:rPr lang="en-US" sz="5800" dirty="0" smtClean="0">
                <a:solidFill>
                  <a:srgbClr val="002060"/>
                </a:solidFill>
              </a:rPr>
              <a:t> </a:t>
            </a:r>
            <a:r>
              <a:rPr lang="en-US" sz="5800" dirty="0" err="1" smtClean="0">
                <a:solidFill>
                  <a:srgbClr val="002060"/>
                </a:solidFill>
              </a:rPr>
              <a:t>náu</a:t>
            </a:r>
            <a:r>
              <a:rPr lang="en-US" sz="5800" dirty="0" smtClean="0">
                <a:solidFill>
                  <a:srgbClr val="002060"/>
                </a:solidFill>
              </a:rPr>
              <a:t> </a:t>
            </a:r>
            <a:r>
              <a:rPr lang="en-US" sz="5800" dirty="0" err="1" smtClean="0">
                <a:solidFill>
                  <a:srgbClr val="002060"/>
                </a:solidFill>
              </a:rPr>
              <a:t>thân</a:t>
            </a:r>
            <a:r>
              <a:rPr lang="en-US" sz="5800" dirty="0" smtClean="0">
                <a:solidFill>
                  <a:srgbClr val="002060"/>
                </a:solidFill>
              </a:rPr>
              <a:t> </a:t>
            </a:r>
            <a:r>
              <a:rPr lang="en-US" sz="5800" dirty="0" err="1" smtClean="0">
                <a:solidFill>
                  <a:srgbClr val="002060"/>
                </a:solidFill>
              </a:rPr>
              <a:t>khi</a:t>
            </a:r>
            <a:r>
              <a:rPr lang="en-US" sz="5800" dirty="0" smtClean="0">
                <a:solidFill>
                  <a:srgbClr val="002060"/>
                </a:solidFill>
              </a:rPr>
              <a:t> </a:t>
            </a:r>
            <a:r>
              <a:rPr lang="en-US" sz="5800" dirty="0" err="1" smtClean="0">
                <a:solidFill>
                  <a:srgbClr val="002060"/>
                </a:solidFill>
              </a:rPr>
              <a:t>xuống</a:t>
            </a:r>
            <a:r>
              <a:rPr lang="en-US" sz="5800" dirty="0" smtClean="0">
                <a:solidFill>
                  <a:srgbClr val="002060"/>
                </a:solidFill>
              </a:rPr>
              <a:t> </a:t>
            </a:r>
            <a:r>
              <a:rPr lang="en-US" sz="5800" dirty="0" err="1" smtClean="0">
                <a:solidFill>
                  <a:srgbClr val="002060"/>
                </a:solidFill>
              </a:rPr>
              <a:t>trần</a:t>
            </a:r>
            <a:r>
              <a:rPr lang="en-US" sz="5800" dirty="0" smtClean="0">
                <a:solidFill>
                  <a:srgbClr val="002060"/>
                </a:solidFill>
              </a:rPr>
              <a:t> </a:t>
            </a:r>
            <a:r>
              <a:rPr lang="en-US" sz="5800" dirty="0" err="1" smtClean="0">
                <a:solidFill>
                  <a:srgbClr val="002060"/>
                </a:solidFill>
              </a:rPr>
              <a:t>một</a:t>
            </a:r>
            <a:r>
              <a:rPr lang="en-US" sz="5800" dirty="0" smtClean="0">
                <a:solidFill>
                  <a:srgbClr val="002060"/>
                </a:solidFill>
              </a:rPr>
              <a:t> </a:t>
            </a:r>
            <a:r>
              <a:rPr lang="en-US" sz="5800" dirty="0" err="1" smtClean="0">
                <a:solidFill>
                  <a:srgbClr val="002060"/>
                </a:solidFill>
              </a:rPr>
              <a:t>đêm</a:t>
            </a:r>
            <a:r>
              <a:rPr lang="en-US" sz="5800" dirty="0" smtClean="0">
                <a:solidFill>
                  <a:srgbClr val="002060"/>
                </a:solidFill>
              </a:rPr>
              <a:t> </a:t>
            </a:r>
            <a:r>
              <a:rPr lang="en-US" sz="5800" dirty="0" err="1" smtClean="0">
                <a:solidFill>
                  <a:srgbClr val="002060"/>
                </a:solidFill>
              </a:rPr>
              <a:t>cô</a:t>
            </a:r>
            <a:r>
              <a:rPr lang="en-US" sz="5800" dirty="0" smtClean="0">
                <a:solidFill>
                  <a:srgbClr val="002060"/>
                </a:solidFill>
              </a:rPr>
              <a:t> </a:t>
            </a:r>
            <a:r>
              <a:rPr lang="en-US" sz="5800" dirty="0" err="1" smtClean="0">
                <a:solidFill>
                  <a:srgbClr val="002060"/>
                </a:solidFill>
              </a:rPr>
              <a:t>vắng</a:t>
            </a:r>
            <a:r>
              <a:rPr lang="en-US" sz="5800" dirty="0" smtClean="0">
                <a:solidFill>
                  <a:srgbClr val="002060"/>
                </a:solidFill>
              </a:rPr>
              <a:t> </a:t>
            </a:r>
            <a:r>
              <a:rPr lang="en-US" sz="5800" dirty="0">
                <a:solidFill>
                  <a:srgbClr val="C00000"/>
                </a:solidFill>
              </a:rPr>
              <a:t>…</a:t>
            </a:r>
            <a:endParaRPr lang="en-US" sz="5800" b="0" dirty="0">
              <a:solidFill>
                <a:srgbClr val="002060"/>
              </a:solidFill>
              <a:effectLst/>
            </a:endParaRPr>
          </a:p>
        </p:txBody>
      </p:sp>
    </p:spTree>
    <p:extLst>
      <p:ext uri="{BB962C8B-B14F-4D97-AF65-F5344CB8AC3E}">
        <p14:creationId xmlns:p14="http://schemas.microsoft.com/office/powerpoint/2010/main" val="685726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a:solidFill>
                  <a:srgbClr val="C00000"/>
                </a:solidFill>
              </a:rPr>
              <a:t>… </a:t>
            </a:r>
            <a:r>
              <a:rPr lang="en-US" sz="5800" dirty="0" smtClean="0">
                <a:solidFill>
                  <a:srgbClr val="002060"/>
                </a:solidFill>
              </a:rPr>
              <a:t>Cho con </a:t>
            </a:r>
            <a:r>
              <a:rPr lang="en-US" sz="5800" dirty="0" err="1" smtClean="0">
                <a:solidFill>
                  <a:srgbClr val="002060"/>
                </a:solidFill>
              </a:rPr>
              <a:t>được</a:t>
            </a:r>
            <a:r>
              <a:rPr lang="en-US" sz="5800" dirty="0" smtClean="0">
                <a:solidFill>
                  <a:srgbClr val="002060"/>
                </a:solidFill>
              </a:rPr>
              <a:t> </a:t>
            </a:r>
            <a:r>
              <a:rPr lang="en-US" sz="5800" dirty="0" err="1" smtClean="0">
                <a:solidFill>
                  <a:srgbClr val="002060"/>
                </a:solidFill>
              </a:rPr>
              <a:t>ủi</a:t>
            </a:r>
            <a:r>
              <a:rPr lang="en-US" sz="5800" dirty="0" smtClean="0">
                <a:solidFill>
                  <a:srgbClr val="002060"/>
                </a:solidFill>
              </a:rPr>
              <a:t> an </a:t>
            </a:r>
            <a:r>
              <a:rPr lang="en-US" sz="5800" dirty="0" err="1" smtClean="0">
                <a:solidFill>
                  <a:srgbClr val="002060"/>
                </a:solidFill>
              </a:rPr>
              <a:t>ai</a:t>
            </a:r>
            <a:r>
              <a:rPr lang="en-US" sz="5800" dirty="0" smtClean="0">
                <a:solidFill>
                  <a:srgbClr val="002060"/>
                </a:solidFill>
              </a:rPr>
              <a:t> </a:t>
            </a:r>
            <a:r>
              <a:rPr lang="en-US" sz="5800" dirty="0" err="1" smtClean="0">
                <a:solidFill>
                  <a:srgbClr val="002060"/>
                </a:solidFill>
              </a:rPr>
              <a:t>khóc</a:t>
            </a:r>
            <a:r>
              <a:rPr lang="en-US" sz="5800" dirty="0" smtClean="0">
                <a:solidFill>
                  <a:srgbClr val="002060"/>
                </a:solidFill>
              </a:rPr>
              <a:t> than, </a:t>
            </a:r>
            <a:r>
              <a:rPr lang="en-US" sz="5800" dirty="0" err="1" smtClean="0">
                <a:solidFill>
                  <a:srgbClr val="002060"/>
                </a:solidFill>
              </a:rPr>
              <a:t>ai</a:t>
            </a:r>
            <a:r>
              <a:rPr lang="en-US" sz="5800" dirty="0" smtClean="0">
                <a:solidFill>
                  <a:srgbClr val="002060"/>
                </a:solidFill>
              </a:rPr>
              <a:t> </a:t>
            </a:r>
            <a:r>
              <a:rPr lang="en-US" sz="5800" dirty="0" err="1" smtClean="0">
                <a:solidFill>
                  <a:srgbClr val="002060"/>
                </a:solidFill>
              </a:rPr>
              <a:t>khó</a:t>
            </a:r>
            <a:r>
              <a:rPr lang="en-US" sz="5800" dirty="0" smtClean="0">
                <a:solidFill>
                  <a:srgbClr val="002060"/>
                </a:solidFill>
              </a:rPr>
              <a:t> </a:t>
            </a:r>
            <a:r>
              <a:rPr lang="en-US" sz="5800" dirty="0" err="1" smtClean="0">
                <a:solidFill>
                  <a:srgbClr val="002060"/>
                </a:solidFill>
              </a:rPr>
              <a:t>khăn</a:t>
            </a:r>
            <a:r>
              <a:rPr lang="en-US" sz="5800" dirty="0" smtClean="0">
                <a:solidFill>
                  <a:srgbClr val="002060"/>
                </a:solidFill>
              </a:rPr>
              <a:t>. </a:t>
            </a:r>
            <a:r>
              <a:rPr lang="en-US" sz="5800" dirty="0" err="1" smtClean="0">
                <a:solidFill>
                  <a:srgbClr val="002060"/>
                </a:solidFill>
              </a:rPr>
              <a:t>Giọt</a:t>
            </a:r>
            <a:r>
              <a:rPr lang="en-US" sz="5800" dirty="0" smtClean="0">
                <a:solidFill>
                  <a:srgbClr val="002060"/>
                </a:solidFill>
              </a:rPr>
              <a:t> </a:t>
            </a:r>
            <a:r>
              <a:rPr lang="en-US" sz="5800" dirty="0" err="1" smtClean="0">
                <a:solidFill>
                  <a:srgbClr val="002060"/>
                </a:solidFill>
              </a:rPr>
              <a:t>nước</a:t>
            </a:r>
            <a:r>
              <a:rPr lang="en-US" sz="5800" dirty="0" smtClean="0">
                <a:solidFill>
                  <a:srgbClr val="002060"/>
                </a:solidFill>
              </a:rPr>
              <a:t> </a:t>
            </a:r>
            <a:r>
              <a:rPr lang="en-US" sz="5800" dirty="0" err="1" smtClean="0">
                <a:solidFill>
                  <a:srgbClr val="002060"/>
                </a:solidFill>
              </a:rPr>
              <a:t>mắt</a:t>
            </a:r>
            <a:r>
              <a:rPr lang="en-US" sz="5800" dirty="0" smtClean="0">
                <a:solidFill>
                  <a:srgbClr val="002060"/>
                </a:solidFill>
              </a:rPr>
              <a:t> </a:t>
            </a:r>
            <a:r>
              <a:rPr lang="en-US" sz="5800" dirty="0" err="1" smtClean="0">
                <a:solidFill>
                  <a:srgbClr val="002060"/>
                </a:solidFill>
              </a:rPr>
              <a:t>sẽ</a:t>
            </a:r>
            <a:r>
              <a:rPr lang="en-US" sz="5800" dirty="0" smtClean="0">
                <a:solidFill>
                  <a:srgbClr val="002060"/>
                </a:solidFill>
              </a:rPr>
              <a:t> </a:t>
            </a:r>
            <a:r>
              <a:rPr lang="en-US" sz="5800" dirty="0" err="1" smtClean="0">
                <a:solidFill>
                  <a:srgbClr val="002060"/>
                </a:solidFill>
              </a:rPr>
              <a:t>nên</a:t>
            </a:r>
            <a:r>
              <a:rPr lang="en-US" sz="5800" dirty="0" smtClean="0">
                <a:solidFill>
                  <a:srgbClr val="002060"/>
                </a:solidFill>
              </a:rPr>
              <a:t> </a:t>
            </a:r>
            <a:r>
              <a:rPr lang="en-US" sz="5800" dirty="0" err="1" smtClean="0">
                <a:solidFill>
                  <a:srgbClr val="002060"/>
                </a:solidFill>
              </a:rPr>
              <a:t>nụ</a:t>
            </a:r>
            <a:r>
              <a:rPr lang="en-US" sz="5800" dirty="0" smtClean="0">
                <a:solidFill>
                  <a:srgbClr val="002060"/>
                </a:solidFill>
              </a:rPr>
              <a:t> </a:t>
            </a:r>
            <a:r>
              <a:rPr lang="en-US" sz="5800" dirty="0" err="1" smtClean="0">
                <a:solidFill>
                  <a:srgbClr val="002060"/>
                </a:solidFill>
              </a:rPr>
              <a:t>cười</a:t>
            </a:r>
            <a:r>
              <a:rPr lang="en-US" sz="5800" dirty="0" smtClean="0">
                <a:solidFill>
                  <a:srgbClr val="002060"/>
                </a:solidFill>
              </a:rPr>
              <a:t> </a:t>
            </a:r>
            <a:r>
              <a:rPr lang="en-US" sz="5800" dirty="0" err="1" smtClean="0">
                <a:solidFill>
                  <a:srgbClr val="002060"/>
                </a:solidFill>
              </a:rPr>
              <a:t>và</a:t>
            </a:r>
            <a:r>
              <a:rPr lang="en-US" sz="5800" dirty="0" smtClean="0">
                <a:solidFill>
                  <a:srgbClr val="002060"/>
                </a:solidFill>
              </a:rPr>
              <a:t> </a:t>
            </a:r>
            <a:r>
              <a:rPr lang="en-US" sz="5800" dirty="0" err="1" smtClean="0">
                <a:solidFill>
                  <a:srgbClr val="002060"/>
                </a:solidFill>
              </a:rPr>
              <a:t>tiếng</a:t>
            </a:r>
            <a:r>
              <a:rPr lang="en-US" sz="5800" dirty="0" smtClean="0">
                <a:solidFill>
                  <a:srgbClr val="002060"/>
                </a:solidFill>
              </a:rPr>
              <a:t> </a:t>
            </a:r>
            <a:r>
              <a:rPr lang="en-US" sz="5800" dirty="0" err="1" smtClean="0">
                <a:solidFill>
                  <a:srgbClr val="002060"/>
                </a:solidFill>
              </a:rPr>
              <a:t>hát</a:t>
            </a:r>
            <a:r>
              <a:rPr lang="en-US" sz="5800" dirty="0" smtClean="0">
                <a:solidFill>
                  <a:srgbClr val="002060"/>
                </a:solidFill>
              </a:rPr>
              <a:t> </a:t>
            </a:r>
            <a:r>
              <a:rPr lang="en-US" sz="5800" dirty="0" err="1" smtClean="0">
                <a:solidFill>
                  <a:srgbClr val="002060"/>
                </a:solidFill>
              </a:rPr>
              <a:t>vang</a:t>
            </a:r>
            <a:r>
              <a:rPr lang="en-US" sz="5800" dirty="0" smtClean="0">
                <a:solidFill>
                  <a:srgbClr val="002060"/>
                </a:solidFill>
              </a:rPr>
              <a:t> </a:t>
            </a:r>
            <a:r>
              <a:rPr lang="en-US" sz="5800" dirty="0" err="1" smtClean="0">
                <a:solidFill>
                  <a:srgbClr val="002060"/>
                </a:solidFill>
              </a:rPr>
              <a:t>dậy</a:t>
            </a:r>
            <a:r>
              <a:rPr lang="en-US" sz="5800" dirty="0" smtClean="0">
                <a:solidFill>
                  <a:srgbClr val="002060"/>
                </a:solidFill>
              </a:rPr>
              <a:t> </a:t>
            </a:r>
            <a:r>
              <a:rPr lang="en-US" sz="5800" dirty="0" err="1" smtClean="0">
                <a:solidFill>
                  <a:srgbClr val="002060"/>
                </a:solidFill>
              </a:rPr>
              <a:t>trần</a:t>
            </a:r>
            <a:r>
              <a:rPr lang="en-US" sz="5800" dirty="0" smtClean="0">
                <a:solidFill>
                  <a:srgbClr val="002060"/>
                </a:solidFill>
              </a:rPr>
              <a:t> </a:t>
            </a:r>
            <a:r>
              <a:rPr lang="en-US" sz="5800" dirty="0" err="1" smtClean="0">
                <a:solidFill>
                  <a:srgbClr val="002060"/>
                </a:solidFill>
              </a:rPr>
              <a:t>gian</a:t>
            </a:r>
            <a:r>
              <a:rPr lang="en-US" sz="5800" dirty="0" smtClean="0">
                <a:solidFill>
                  <a:srgbClr val="002060"/>
                </a:solidFill>
              </a:rPr>
              <a:t>.</a:t>
            </a:r>
            <a:endParaRPr lang="en-US" sz="5800" b="0" dirty="0">
              <a:solidFill>
                <a:srgbClr val="002060"/>
              </a:solidFill>
              <a:effectLst/>
            </a:endParaRPr>
          </a:p>
        </p:txBody>
      </p:sp>
    </p:spTree>
    <p:extLst>
      <p:ext uri="{BB962C8B-B14F-4D97-AF65-F5344CB8AC3E}">
        <p14:creationId xmlns:p14="http://schemas.microsoft.com/office/powerpoint/2010/main" val="531425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C00000"/>
                </a:solidFill>
              </a:rPr>
              <a:t>Đk</a:t>
            </a:r>
            <a:r>
              <a:rPr lang="en-US" sz="5800" b="0" u="sng" dirty="0" smtClean="0">
                <a:solidFill>
                  <a:srgbClr val="C00000"/>
                </a:solidFill>
                <a:effectLst/>
              </a:rPr>
              <a:t>:</a:t>
            </a:r>
            <a:r>
              <a:rPr lang="en-US" sz="5800" b="0" dirty="0" smtClean="0">
                <a:solidFill>
                  <a:srgbClr val="C00000"/>
                </a:solidFill>
                <a:effectLst/>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trong</a:t>
            </a:r>
            <a:r>
              <a:rPr lang="en-US" sz="5800" dirty="0" smtClean="0">
                <a:solidFill>
                  <a:srgbClr val="002060"/>
                </a:solidFill>
              </a:rPr>
              <a:t> </a:t>
            </a:r>
            <a:r>
              <a:rPr lang="en-US" sz="5800" dirty="0" err="1" smtClean="0">
                <a:solidFill>
                  <a:srgbClr val="002060"/>
                </a:solidFill>
              </a:rPr>
              <a:t>cuộc</a:t>
            </a:r>
            <a:r>
              <a:rPr lang="en-US" sz="5800" dirty="0" smtClean="0">
                <a:solidFill>
                  <a:srgbClr val="002060"/>
                </a:solidFill>
              </a:rPr>
              <a:t> </a:t>
            </a:r>
            <a:r>
              <a:rPr lang="en-US" sz="5800" dirty="0" err="1" smtClean="0">
                <a:solidFill>
                  <a:srgbClr val="002060"/>
                </a:solidFill>
              </a:rPr>
              <a:t>đời</a:t>
            </a:r>
            <a:r>
              <a:rPr lang="en-US" sz="5800" dirty="0" smtClean="0">
                <a:solidFill>
                  <a:srgbClr val="002060"/>
                </a:solidFill>
              </a:rPr>
              <a:t>, </a:t>
            </a:r>
            <a:r>
              <a:rPr lang="en-US" sz="5800" dirty="0" err="1" smtClean="0">
                <a:solidFill>
                  <a:srgbClr val="002060"/>
                </a:solidFill>
              </a:rPr>
              <a:t>để</a:t>
            </a:r>
            <a:r>
              <a:rPr lang="en-US" sz="5800" dirty="0" smtClean="0">
                <a:solidFill>
                  <a:srgbClr val="002060"/>
                </a:solidFill>
              </a:rPr>
              <a:t> </a:t>
            </a:r>
            <a:r>
              <a:rPr lang="en-US" sz="5800" dirty="0" err="1" smtClean="0">
                <a:solidFill>
                  <a:srgbClr val="002060"/>
                </a:solidFill>
              </a:rPr>
              <a:t>Chúa</a:t>
            </a:r>
            <a:r>
              <a:rPr lang="en-US" sz="5800" dirty="0" smtClean="0">
                <a:solidFill>
                  <a:srgbClr val="002060"/>
                </a:solidFill>
              </a:rPr>
              <a:t> </a:t>
            </a:r>
            <a:r>
              <a:rPr lang="en-US" sz="5800" dirty="0" err="1" smtClean="0">
                <a:solidFill>
                  <a:srgbClr val="002060"/>
                </a:solidFill>
              </a:rPr>
              <a:t>đến</a:t>
            </a:r>
            <a:r>
              <a:rPr lang="en-US" sz="5800" dirty="0" smtClean="0">
                <a:solidFill>
                  <a:srgbClr val="002060"/>
                </a:solidFill>
              </a:rPr>
              <a:t> </a:t>
            </a:r>
            <a:r>
              <a:rPr lang="en-US" sz="5800" dirty="0" err="1" smtClean="0">
                <a:solidFill>
                  <a:srgbClr val="002060"/>
                </a:solidFill>
              </a:rPr>
              <a:t>mang</a:t>
            </a:r>
            <a:r>
              <a:rPr lang="en-US" sz="5800" dirty="0" smtClean="0">
                <a:solidFill>
                  <a:srgbClr val="002060"/>
                </a:solidFill>
              </a:rPr>
              <a:t> </a:t>
            </a:r>
            <a:r>
              <a:rPr lang="en-US" sz="5800" dirty="0" err="1" smtClean="0">
                <a:solidFill>
                  <a:srgbClr val="002060"/>
                </a:solidFill>
              </a:rPr>
              <a:t>ơn</a:t>
            </a:r>
            <a:r>
              <a:rPr lang="en-US" sz="5800" dirty="0" smtClean="0">
                <a:solidFill>
                  <a:srgbClr val="002060"/>
                </a:solidFill>
              </a:rPr>
              <a:t> </a:t>
            </a:r>
            <a:r>
              <a:rPr lang="en-US" sz="5800" dirty="0" err="1" smtClean="0">
                <a:solidFill>
                  <a:srgbClr val="002060"/>
                </a:solidFill>
              </a:rPr>
              <a:t>Trời</a:t>
            </a:r>
            <a:r>
              <a:rPr lang="en-US" sz="5800" dirty="0" smtClean="0">
                <a:solidFill>
                  <a:srgbClr val="002060"/>
                </a:solidFill>
              </a:rPr>
              <a:t>. </a:t>
            </a:r>
            <a:r>
              <a:rPr lang="en-US" sz="5800" dirty="0" err="1" smtClean="0">
                <a:solidFill>
                  <a:srgbClr val="002060"/>
                </a:solidFill>
              </a:rPr>
              <a:t>Nguồn</a:t>
            </a:r>
            <a:r>
              <a:rPr lang="en-US" sz="5800" dirty="0" smtClean="0">
                <a:solidFill>
                  <a:srgbClr val="002060"/>
                </a:solidFill>
              </a:rPr>
              <a:t> </a:t>
            </a:r>
            <a:r>
              <a:rPr lang="en-US" sz="5800" dirty="0" err="1" smtClean="0">
                <a:solidFill>
                  <a:srgbClr val="002060"/>
                </a:solidFill>
              </a:rPr>
              <a:t>hạnh</a:t>
            </a:r>
            <a:r>
              <a:rPr lang="en-US" sz="5800" dirty="0" smtClean="0">
                <a:solidFill>
                  <a:srgbClr val="002060"/>
                </a:solidFill>
              </a:rPr>
              <a:t> </a:t>
            </a:r>
            <a:r>
              <a:rPr lang="en-US" sz="5800" dirty="0" err="1" smtClean="0">
                <a:solidFill>
                  <a:srgbClr val="002060"/>
                </a:solidFill>
              </a:rPr>
              <a:t>phúc</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con </a:t>
            </a:r>
            <a:r>
              <a:rPr lang="en-US" sz="5800" dirty="0" err="1" smtClean="0">
                <a:solidFill>
                  <a:srgbClr val="002060"/>
                </a:solidFill>
              </a:rPr>
              <a:t>người</a:t>
            </a:r>
            <a:r>
              <a:rPr lang="en-US" sz="5800" dirty="0">
                <a:solidFill>
                  <a:srgbClr val="002060"/>
                </a:solidFill>
              </a:rPr>
              <a:t>,</a:t>
            </a:r>
            <a:r>
              <a:rPr lang="en-US" sz="5800" dirty="0" smtClean="0">
                <a:solidFill>
                  <a:srgbClr val="002060"/>
                </a:solidFill>
              </a:rPr>
              <a:t> </a:t>
            </a:r>
            <a:r>
              <a:rPr lang="en-US" sz="5800" dirty="0" err="1" smtClean="0">
                <a:solidFill>
                  <a:srgbClr val="002060"/>
                </a:solidFill>
              </a:rPr>
              <a:t>mùa</a:t>
            </a:r>
            <a:r>
              <a:rPr lang="en-US" sz="5800" dirty="0" smtClean="0">
                <a:solidFill>
                  <a:srgbClr val="002060"/>
                </a:solidFill>
              </a:rPr>
              <a:t> </a:t>
            </a:r>
            <a:r>
              <a:rPr lang="en-US" sz="5800" dirty="0" err="1" smtClean="0">
                <a:solidFill>
                  <a:srgbClr val="002060"/>
                </a:solidFill>
              </a:rPr>
              <a:t>cứu</a:t>
            </a:r>
            <a:r>
              <a:rPr lang="en-US" sz="5800" dirty="0" smtClean="0">
                <a:solidFill>
                  <a:srgbClr val="002060"/>
                </a:solidFill>
              </a:rPr>
              <a:t> </a:t>
            </a:r>
            <a:r>
              <a:rPr lang="en-US" sz="5800" dirty="0" err="1" smtClean="0">
                <a:solidFill>
                  <a:srgbClr val="002060"/>
                </a:solidFill>
              </a:rPr>
              <a:t>rỗi</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en-US" sz="5800" dirty="0" err="1" smtClean="0">
                <a:solidFill>
                  <a:srgbClr val="002060"/>
                </a:solidFill>
              </a:rPr>
              <a:t>mọi</a:t>
            </a:r>
            <a:r>
              <a:rPr lang="en-US" sz="5800" dirty="0" smtClean="0">
                <a:solidFill>
                  <a:srgbClr val="002060"/>
                </a:solidFill>
              </a:rPr>
              <a:t> </a:t>
            </a:r>
            <a:r>
              <a:rPr lang="en-US" sz="5800" dirty="0" err="1" smtClean="0">
                <a:solidFill>
                  <a:srgbClr val="002060"/>
                </a:solidFill>
              </a:rPr>
              <a:t>nơi</a:t>
            </a:r>
            <a:r>
              <a:rPr lang="en-US" sz="5800" dirty="0" smtClean="0">
                <a:solidFill>
                  <a:srgbClr val="002060"/>
                </a:solidFill>
              </a:rPr>
              <a:t>.</a:t>
            </a:r>
            <a:endParaRPr lang="vi-VN" sz="5800" b="0" dirty="0">
              <a:solidFill>
                <a:srgbClr val="002060"/>
              </a:solidFill>
              <a:effectLst/>
            </a:endParaRPr>
          </a:p>
        </p:txBody>
      </p:sp>
    </p:spTree>
    <p:extLst>
      <p:ext uri="{BB962C8B-B14F-4D97-AF65-F5344CB8AC3E}">
        <p14:creationId xmlns:p14="http://schemas.microsoft.com/office/powerpoint/2010/main" val="1591666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5117106" cy="861774"/>
          </a:xfrm>
          <a:prstGeom prst="rect">
            <a:avLst/>
          </a:prstGeom>
        </p:spPr>
        <p:txBody>
          <a:bodyPr wrap="none">
            <a:spAutoFit/>
          </a:bodyPr>
          <a:lstStyle/>
          <a:p>
            <a:r>
              <a:rPr lang="en-US" sz="5000" dirty="0" smtClean="0">
                <a:solidFill>
                  <a:srgbClr val="C00000"/>
                </a:solidFill>
              </a:rPr>
              <a:t>PHÚT THINH LẶNG</a:t>
            </a:r>
            <a:endParaRPr lang="en-US" sz="5000" dirty="0">
              <a:solidFill>
                <a:srgbClr val="C00000"/>
              </a:solidFill>
            </a:endParaRPr>
          </a:p>
        </p:txBody>
      </p:sp>
    </p:spTree>
    <p:extLst>
      <p:ext uri="{BB962C8B-B14F-4D97-AF65-F5344CB8AC3E}">
        <p14:creationId xmlns:p14="http://schemas.microsoft.com/office/powerpoint/2010/main" val="4136514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2467388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err="1" smtClean="0">
                <a:solidFill>
                  <a:srgbClr val="C00000"/>
                </a:solidFill>
                <a:effectLst/>
                <a:latin typeface="+mj-lt"/>
              </a:rPr>
              <a:t>Ca</a:t>
            </a:r>
            <a:r>
              <a:rPr lang="en-US" sz="6000" b="0" u="sng" dirty="0" smtClean="0">
                <a:solidFill>
                  <a:srgbClr val="C00000"/>
                </a:solidFill>
                <a:effectLst/>
                <a:latin typeface="+mj-lt"/>
              </a:rPr>
              <a:t> </a:t>
            </a:r>
            <a:r>
              <a:rPr lang="en-US" sz="6000" b="0" u="sng" dirty="0" err="1" smtClean="0">
                <a:solidFill>
                  <a:srgbClr val="C00000"/>
                </a:solidFill>
                <a:effectLst/>
                <a:latin typeface="+mj-lt"/>
              </a:rPr>
              <a:t>Kết</a:t>
            </a:r>
            <a:r>
              <a:rPr lang="en-US" sz="6000" b="0" u="sng" dirty="0" smtClean="0">
                <a:solidFill>
                  <a:srgbClr val="C00000"/>
                </a:solidFill>
                <a:effectLst/>
                <a:latin typeface="+mj-lt"/>
              </a:rPr>
              <a:t> </a:t>
            </a:r>
            <a:r>
              <a:rPr lang="en-US" sz="6000" b="0" u="sng" dirty="0" err="1" smtClean="0">
                <a:solidFill>
                  <a:srgbClr val="C00000"/>
                </a:solidFill>
                <a:effectLst/>
                <a:latin typeface="+mj-lt"/>
              </a:rPr>
              <a:t>Lễ</a:t>
            </a:r>
            <a:r>
              <a:rPr lang="en-US" sz="6000" b="0" u="sng" dirty="0" smtClean="0">
                <a:solidFill>
                  <a:srgbClr val="C00000"/>
                </a:solidFill>
                <a:effectLst/>
                <a:latin typeface="+mj-lt"/>
              </a:rPr>
              <a:t/>
            </a:r>
            <a:br>
              <a:rPr lang="en-US" sz="6000" b="0" u="sng" dirty="0" smtClean="0">
                <a:solidFill>
                  <a:srgbClr val="C00000"/>
                </a:solidFill>
                <a:effectLst/>
                <a:latin typeface="+mj-lt"/>
              </a:rPr>
            </a:br>
            <a:r>
              <a:rPr lang="en-US" sz="8000" dirty="0" err="1" smtClean="0">
                <a:solidFill>
                  <a:srgbClr val="C00000"/>
                </a:solidFill>
              </a:rPr>
              <a:t>Mừng</a:t>
            </a:r>
            <a:r>
              <a:rPr lang="en-US" sz="8000" dirty="0" smtClean="0">
                <a:solidFill>
                  <a:srgbClr val="C00000"/>
                </a:solidFill>
              </a:rPr>
              <a:t> </a:t>
            </a:r>
            <a:r>
              <a:rPr lang="en-US" sz="8000" dirty="0" err="1" smtClean="0">
                <a:solidFill>
                  <a:srgbClr val="C00000"/>
                </a:solidFill>
              </a:rPr>
              <a:t>Vui</a:t>
            </a:r>
            <a:r>
              <a:rPr lang="en-US" sz="8000" dirty="0" smtClean="0">
                <a:solidFill>
                  <a:srgbClr val="C00000"/>
                </a:solidFill>
              </a:rPr>
              <a:t> </a:t>
            </a:r>
            <a:r>
              <a:rPr lang="en-US" sz="8000" dirty="0" err="1" smtClean="0">
                <a:solidFill>
                  <a:srgbClr val="C00000"/>
                </a:solidFill>
              </a:rPr>
              <a:t>Lên</a:t>
            </a:r>
            <a:r>
              <a:rPr lang="en-US" sz="8000" dirty="0" smtClean="0">
                <a:solidFill>
                  <a:srgbClr val="C00000"/>
                </a:solidFill>
              </a:rPr>
              <a:t/>
            </a:r>
            <a:br>
              <a:rPr lang="en-US" sz="8000" dirty="0" smtClean="0">
                <a:solidFill>
                  <a:srgbClr val="C00000"/>
                </a:solidFill>
              </a:rPr>
            </a:br>
            <a:r>
              <a:rPr lang="en-US" sz="6000" i="1" dirty="0" smtClean="0">
                <a:solidFill>
                  <a:srgbClr val="002060"/>
                </a:solidFill>
              </a:rPr>
              <a:t>Lm. </a:t>
            </a:r>
            <a:r>
              <a:rPr lang="en-US" sz="6000" i="1" dirty="0" err="1" smtClean="0">
                <a:solidFill>
                  <a:srgbClr val="002060"/>
                </a:solidFill>
              </a:rPr>
              <a:t>Mi</a:t>
            </a:r>
            <a:r>
              <a:rPr lang="en-US" sz="6000" i="1" dirty="0" smtClean="0">
                <a:solidFill>
                  <a:srgbClr val="002060"/>
                </a:solidFill>
              </a:rPr>
              <a:t> </a:t>
            </a:r>
            <a:r>
              <a:rPr lang="en-US" sz="6000" i="1" dirty="0" err="1" smtClean="0">
                <a:solidFill>
                  <a:srgbClr val="002060"/>
                </a:solidFill>
              </a:rPr>
              <a:t>Trầm</a:t>
            </a:r>
            <a:endParaRPr lang="en-US" sz="6000" b="0" i="1" dirty="0">
              <a:solidFill>
                <a:srgbClr val="002060"/>
              </a:solidFill>
              <a:effectLst/>
            </a:endParaRPr>
          </a:p>
        </p:txBody>
      </p:sp>
      <p:pic>
        <p:nvPicPr>
          <p:cNvPr id="3" name="Picture 2"/>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90800" y="4171950"/>
            <a:ext cx="4267201" cy="782321"/>
          </a:xfrm>
          <a:prstGeom prst="rect">
            <a:avLst/>
          </a:prstGeom>
        </p:spPr>
      </p:pic>
    </p:spTree>
    <p:extLst>
      <p:ext uri="{BB962C8B-B14F-4D97-AF65-F5344CB8AC3E}">
        <p14:creationId xmlns:p14="http://schemas.microsoft.com/office/powerpoint/2010/main" val="3973436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err="1" smtClean="0">
                <a:solidFill>
                  <a:srgbClr val="C00000"/>
                </a:solidFill>
                <a:effectLst/>
              </a:rPr>
              <a:t>Tk</a:t>
            </a:r>
            <a:r>
              <a:rPr lang="en-US" sz="6000" b="0" u="sng" dirty="0" smtClean="0">
                <a:solidFill>
                  <a:srgbClr val="C00000"/>
                </a:solidFill>
                <a:effectLst/>
              </a:rPr>
              <a:t>:</a:t>
            </a:r>
            <a:r>
              <a:rPr lang="en-US" sz="6000" dirty="0">
                <a:solidFill>
                  <a:srgbClr val="002060"/>
                </a:solidFill>
              </a:rPr>
              <a:t> </a:t>
            </a:r>
            <a:r>
              <a:rPr lang="en-US" sz="6000" dirty="0" err="1" smtClean="0">
                <a:solidFill>
                  <a:srgbClr val="002060"/>
                </a:solidFill>
              </a:rPr>
              <a:t>Mừng</a:t>
            </a:r>
            <a:r>
              <a:rPr lang="en-US" sz="6000" dirty="0" smtClean="0">
                <a:solidFill>
                  <a:srgbClr val="002060"/>
                </a:solidFill>
              </a:rPr>
              <a:t> </a:t>
            </a:r>
            <a:r>
              <a:rPr lang="en-US" sz="6000" dirty="0" err="1" smtClean="0">
                <a:solidFill>
                  <a:srgbClr val="002060"/>
                </a:solidFill>
              </a:rPr>
              <a:t>vui</a:t>
            </a:r>
            <a:r>
              <a:rPr lang="en-US" sz="6000" dirty="0" smtClean="0">
                <a:solidFill>
                  <a:srgbClr val="002060"/>
                </a:solidFill>
              </a:rPr>
              <a:t> </a:t>
            </a:r>
            <a:r>
              <a:rPr lang="en-US" sz="6000" dirty="0" err="1" smtClean="0">
                <a:solidFill>
                  <a:srgbClr val="002060"/>
                </a:solidFill>
              </a:rPr>
              <a:t>lên</a:t>
            </a:r>
            <a:r>
              <a:rPr lang="en-US" sz="6000" dirty="0" smtClean="0">
                <a:solidFill>
                  <a:srgbClr val="002060"/>
                </a:solidFill>
              </a:rPr>
              <a:t> </a:t>
            </a:r>
            <a:r>
              <a:rPr lang="en-US" sz="6000" dirty="0" err="1" smtClean="0">
                <a:solidFill>
                  <a:srgbClr val="002060"/>
                </a:solidFill>
              </a:rPr>
              <a:t>anh</a:t>
            </a:r>
            <a:r>
              <a:rPr lang="en-US" sz="6000" dirty="0" smtClean="0">
                <a:solidFill>
                  <a:srgbClr val="002060"/>
                </a:solidFill>
              </a:rPr>
              <a:t> </a:t>
            </a:r>
            <a:r>
              <a:rPr lang="en-US" sz="6000" dirty="0" err="1" smtClean="0">
                <a:solidFill>
                  <a:srgbClr val="002060"/>
                </a:solidFill>
              </a:rPr>
              <a:t>em</a:t>
            </a:r>
            <a:r>
              <a:rPr lang="en-US" sz="6000" dirty="0" smtClean="0">
                <a:solidFill>
                  <a:srgbClr val="002060"/>
                </a:solidFill>
              </a:rPr>
              <a:t> </a:t>
            </a:r>
            <a:r>
              <a:rPr lang="en-US" sz="6000" dirty="0" err="1" smtClean="0">
                <a:solidFill>
                  <a:srgbClr val="002060"/>
                </a:solidFill>
              </a:rPr>
              <a:t>vì</a:t>
            </a:r>
            <a:r>
              <a:rPr lang="en-US" sz="6000" dirty="0" smtClean="0">
                <a:solidFill>
                  <a:srgbClr val="002060"/>
                </a:solidFill>
              </a:rPr>
              <a:t> </a:t>
            </a:r>
            <a:r>
              <a:rPr lang="en-US" sz="6000" dirty="0" err="1" smtClean="0">
                <a:solidFill>
                  <a:srgbClr val="002060"/>
                </a:solidFill>
              </a:rPr>
              <a:t>Chúa</a:t>
            </a:r>
            <a:r>
              <a:rPr lang="en-US" sz="6000" dirty="0" smtClean="0">
                <a:solidFill>
                  <a:srgbClr val="002060"/>
                </a:solidFill>
              </a:rPr>
              <a:t> </a:t>
            </a:r>
            <a:r>
              <a:rPr lang="en-US" sz="6000" dirty="0" err="1" smtClean="0">
                <a:solidFill>
                  <a:srgbClr val="002060"/>
                </a:solidFill>
              </a:rPr>
              <a:t>đến</a:t>
            </a:r>
            <a:r>
              <a:rPr lang="en-US" sz="6000" dirty="0" smtClean="0">
                <a:solidFill>
                  <a:srgbClr val="002060"/>
                </a:solidFill>
              </a:rPr>
              <a:t> </a:t>
            </a:r>
            <a:r>
              <a:rPr lang="en-US" sz="6000" dirty="0" err="1" smtClean="0">
                <a:solidFill>
                  <a:srgbClr val="002060"/>
                </a:solidFill>
              </a:rPr>
              <a:t>làm</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Mừng</a:t>
            </a:r>
            <a:r>
              <a:rPr lang="en-US" sz="6000" dirty="0" smtClean="0">
                <a:solidFill>
                  <a:srgbClr val="002060"/>
                </a:solidFill>
              </a:rPr>
              <a:t> </a:t>
            </a:r>
            <a:r>
              <a:rPr lang="en-US" sz="6000" dirty="0" err="1" smtClean="0">
                <a:solidFill>
                  <a:srgbClr val="002060"/>
                </a:solidFill>
              </a:rPr>
              <a:t>vui</a:t>
            </a:r>
            <a:r>
              <a:rPr lang="en-US" sz="6000" dirty="0" smtClean="0">
                <a:solidFill>
                  <a:srgbClr val="002060"/>
                </a:solidFill>
              </a:rPr>
              <a:t> </a:t>
            </a:r>
            <a:r>
              <a:rPr lang="en-US" sz="6000" dirty="0" err="1" smtClean="0">
                <a:solidFill>
                  <a:srgbClr val="002060"/>
                </a:solidFill>
              </a:rPr>
              <a:t>lên</a:t>
            </a:r>
            <a:r>
              <a:rPr lang="en-US" sz="6000" dirty="0" smtClean="0">
                <a:solidFill>
                  <a:srgbClr val="002060"/>
                </a:solidFill>
              </a:rPr>
              <a:t> </a:t>
            </a:r>
            <a:r>
              <a:rPr lang="en-US" sz="6000" dirty="0" err="1" smtClean="0">
                <a:solidFill>
                  <a:srgbClr val="002060"/>
                </a:solidFill>
              </a:rPr>
              <a:t>anh</a:t>
            </a:r>
            <a:r>
              <a:rPr lang="en-US" sz="6000" dirty="0" smtClean="0">
                <a:solidFill>
                  <a:srgbClr val="002060"/>
                </a:solidFill>
              </a:rPr>
              <a:t> </a:t>
            </a:r>
            <a:r>
              <a:rPr lang="en-US" sz="6000" dirty="0" err="1" smtClean="0">
                <a:solidFill>
                  <a:srgbClr val="002060"/>
                </a:solidFill>
              </a:rPr>
              <a:t>em</a:t>
            </a:r>
            <a:r>
              <a:rPr lang="en-US" sz="6000" dirty="0" smtClean="0">
                <a:solidFill>
                  <a:srgbClr val="002060"/>
                </a:solidFill>
              </a:rPr>
              <a:t> </a:t>
            </a:r>
            <a:r>
              <a:rPr lang="en-US" sz="6000" dirty="0" err="1" smtClean="0">
                <a:solidFill>
                  <a:srgbClr val="002060"/>
                </a:solidFill>
              </a:rPr>
              <a:t>này</a:t>
            </a:r>
            <a:r>
              <a:rPr lang="en-US" sz="6000" dirty="0" smtClean="0">
                <a:solidFill>
                  <a:srgbClr val="002060"/>
                </a:solidFill>
              </a:rPr>
              <a:t> </a:t>
            </a:r>
            <a:r>
              <a:rPr lang="en-US" sz="6000" dirty="0" err="1" smtClean="0">
                <a:solidFill>
                  <a:srgbClr val="002060"/>
                </a:solidFill>
              </a:rPr>
              <a:t>là</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cứu</a:t>
            </a:r>
            <a:r>
              <a:rPr lang="en-US" sz="6000" dirty="0" smtClean="0">
                <a:solidFill>
                  <a:srgbClr val="002060"/>
                </a:solidFill>
              </a:rPr>
              <a:t> </a:t>
            </a:r>
            <a:r>
              <a:rPr lang="en-US" sz="6000" dirty="0" err="1" smtClean="0">
                <a:solidFill>
                  <a:srgbClr val="002060"/>
                </a:solidFill>
              </a:rPr>
              <a:t>rỗi</a:t>
            </a:r>
            <a:r>
              <a:rPr lang="en-US" sz="6000" dirty="0" smtClean="0">
                <a:solidFill>
                  <a:srgbClr val="002060"/>
                </a:solidFill>
              </a:rPr>
              <a:t> </a:t>
            </a:r>
            <a:r>
              <a:rPr lang="en-US" sz="6000" dirty="0" smtClean="0">
                <a:solidFill>
                  <a:srgbClr val="C00000"/>
                </a:solidFill>
              </a:rPr>
              <a:t>…</a:t>
            </a:r>
            <a:endParaRPr lang="vi-VN" sz="6000" b="0" dirty="0">
              <a:solidFill>
                <a:srgbClr val="C00000"/>
              </a:solidFill>
              <a:effectLst/>
            </a:endParaRPr>
          </a:p>
        </p:txBody>
      </p:sp>
    </p:spTree>
    <p:extLst>
      <p:ext uri="{BB962C8B-B14F-4D97-AF65-F5344CB8AC3E}">
        <p14:creationId xmlns:p14="http://schemas.microsoft.com/office/powerpoint/2010/main" val="2544591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dirty="0" smtClean="0">
                <a:solidFill>
                  <a:srgbClr val="C00000"/>
                </a:solidFill>
                <a:effectLst/>
              </a:rPr>
              <a:t>…</a:t>
            </a:r>
            <a:r>
              <a:rPr lang="en-US" sz="6000" dirty="0" smtClean="0">
                <a:solidFill>
                  <a:schemeClr val="bg1"/>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Chúa</a:t>
            </a:r>
            <a:r>
              <a:rPr lang="en-US" sz="6000" dirty="0" smtClean="0">
                <a:solidFill>
                  <a:srgbClr val="002060"/>
                </a:solidFill>
              </a:rPr>
              <a:t> </a:t>
            </a:r>
            <a:r>
              <a:rPr lang="en-US" sz="6000" dirty="0" err="1" smtClean="0">
                <a:solidFill>
                  <a:srgbClr val="002060"/>
                </a:solidFill>
              </a:rPr>
              <a:t>đến</a:t>
            </a:r>
            <a:r>
              <a:rPr lang="en-US" sz="6000" dirty="0" smtClean="0">
                <a:solidFill>
                  <a:srgbClr val="002060"/>
                </a:solidFill>
              </a:rPr>
              <a:t> </a:t>
            </a:r>
            <a:r>
              <a:rPr lang="en-US" sz="6000" dirty="0" err="1" smtClean="0">
                <a:solidFill>
                  <a:srgbClr val="002060"/>
                </a:solidFill>
              </a:rPr>
              <a:t>vinh</a:t>
            </a:r>
            <a:r>
              <a:rPr lang="en-US" sz="6000" dirty="0" smtClean="0">
                <a:solidFill>
                  <a:srgbClr val="002060"/>
                </a:solidFill>
              </a:rPr>
              <a:t> </a:t>
            </a:r>
            <a:r>
              <a:rPr lang="en-US" sz="6000" dirty="0" err="1" smtClean="0">
                <a:solidFill>
                  <a:srgbClr val="002060"/>
                </a:solidFill>
              </a:rPr>
              <a:t>quang</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chiếu</a:t>
            </a:r>
            <a:r>
              <a:rPr lang="en-US" sz="6000" dirty="0" smtClean="0">
                <a:solidFill>
                  <a:srgbClr val="002060"/>
                </a:solidFill>
              </a:rPr>
              <a:t> </a:t>
            </a:r>
            <a:r>
              <a:rPr lang="en-US" sz="6000" dirty="0" err="1" smtClean="0">
                <a:solidFill>
                  <a:srgbClr val="002060"/>
                </a:solidFill>
              </a:rPr>
              <a:t>sáng</a:t>
            </a:r>
            <a:r>
              <a:rPr lang="en-US" sz="6000" dirty="0" smtClean="0">
                <a:solidFill>
                  <a:srgbClr val="002060"/>
                </a:solidFill>
              </a:rPr>
              <a:t> </a:t>
            </a:r>
            <a:r>
              <a:rPr lang="en-US" sz="6000" dirty="0" err="1" smtClean="0">
                <a:solidFill>
                  <a:srgbClr val="002060"/>
                </a:solidFill>
              </a:rPr>
              <a:t>nhân</a:t>
            </a:r>
            <a:r>
              <a:rPr lang="en-US" sz="6000" dirty="0" smtClean="0">
                <a:solidFill>
                  <a:srgbClr val="002060"/>
                </a:solidFill>
              </a:rPr>
              <a:t> </a:t>
            </a:r>
            <a:r>
              <a:rPr lang="en-US" sz="6000" dirty="0" err="1" smtClean="0">
                <a:solidFill>
                  <a:srgbClr val="002060"/>
                </a:solidFill>
              </a:rPr>
              <a:t>gian</a:t>
            </a:r>
            <a:r>
              <a:rPr lang="en-US" sz="6000" dirty="0" smtClean="0">
                <a:solidFill>
                  <a:srgbClr val="002060"/>
                </a:solidFill>
              </a:rPr>
              <a:t>, </a:t>
            </a:r>
            <a:r>
              <a:rPr lang="en-US" sz="6000" dirty="0" err="1" smtClean="0">
                <a:solidFill>
                  <a:srgbClr val="002060"/>
                </a:solidFill>
              </a:rPr>
              <a:t>muôn</a:t>
            </a:r>
            <a:r>
              <a:rPr lang="en-US" sz="6000" dirty="0" smtClean="0">
                <a:solidFill>
                  <a:srgbClr val="002060"/>
                </a:solidFill>
              </a:rPr>
              <a:t> </a:t>
            </a:r>
            <a:r>
              <a:rPr lang="en-US" sz="6000" dirty="0" err="1" smtClean="0">
                <a:solidFill>
                  <a:srgbClr val="002060"/>
                </a:solidFill>
              </a:rPr>
              <a:t>muôn</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được</a:t>
            </a:r>
            <a:r>
              <a:rPr lang="en-US" sz="6000" dirty="0" smtClean="0">
                <a:solidFill>
                  <a:srgbClr val="002060"/>
                </a:solidFill>
              </a:rPr>
              <a:t> </a:t>
            </a:r>
            <a:r>
              <a:rPr lang="en-US" sz="6000" dirty="0" err="1" smtClean="0">
                <a:solidFill>
                  <a:srgbClr val="002060"/>
                </a:solidFill>
              </a:rPr>
              <a:t>sống</a:t>
            </a:r>
            <a:r>
              <a:rPr lang="en-US" sz="6000" dirty="0" smtClean="0">
                <a:solidFill>
                  <a:srgbClr val="002060"/>
                </a:solidFill>
              </a:rPr>
              <a:t> </a:t>
            </a:r>
            <a:r>
              <a:rPr lang="en-US" sz="6000" dirty="0" err="1" smtClean="0">
                <a:solidFill>
                  <a:srgbClr val="002060"/>
                </a:solidFill>
              </a:rPr>
              <a:t>vui</a:t>
            </a:r>
            <a:r>
              <a:rPr lang="en-US" sz="6000" dirty="0" smtClean="0">
                <a:solidFill>
                  <a:srgbClr val="002060"/>
                </a:solidFill>
              </a:rPr>
              <a:t> </a:t>
            </a:r>
            <a:r>
              <a:rPr lang="en-US" sz="6000" dirty="0" err="1" smtClean="0">
                <a:solidFill>
                  <a:srgbClr val="002060"/>
                </a:solidFill>
              </a:rPr>
              <a:t>bình</a:t>
            </a:r>
            <a:r>
              <a:rPr lang="en-US" sz="6000" dirty="0" smtClean="0">
                <a:solidFill>
                  <a:srgbClr val="002060"/>
                </a:solidFill>
              </a:rPr>
              <a:t> an.</a:t>
            </a:r>
            <a:endParaRPr lang="vi-VN" sz="6000" b="0" dirty="0">
              <a:solidFill>
                <a:srgbClr val="002060"/>
              </a:solidFill>
              <a:effectLst/>
            </a:endParaRPr>
          </a:p>
        </p:txBody>
      </p:sp>
    </p:spTree>
    <p:extLst>
      <p:ext uri="{BB962C8B-B14F-4D97-AF65-F5344CB8AC3E}">
        <p14:creationId xmlns:p14="http://schemas.microsoft.com/office/powerpoint/2010/main" val="2204255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normAutofit fontScale="90000"/>
          </a:bodyPr>
          <a:lstStyle/>
          <a:p>
            <a:pPr>
              <a:lnSpc>
                <a:spcPct val="130000"/>
              </a:lnSpc>
            </a:pPr>
            <a:r>
              <a:rPr lang="en-US" sz="6700" b="0" u="sng" dirty="0" err="1" smtClean="0">
                <a:solidFill>
                  <a:srgbClr val="C00000"/>
                </a:solidFill>
                <a:effectLst/>
              </a:rPr>
              <a:t>Ca</a:t>
            </a:r>
            <a:r>
              <a:rPr lang="en-US" sz="6700" b="0" u="sng" dirty="0" smtClean="0">
                <a:solidFill>
                  <a:srgbClr val="C00000"/>
                </a:solidFill>
                <a:effectLst/>
              </a:rPr>
              <a:t> </a:t>
            </a:r>
            <a:r>
              <a:rPr lang="en-US" sz="6700" b="0" u="sng" dirty="0" err="1" smtClean="0">
                <a:solidFill>
                  <a:srgbClr val="C00000"/>
                </a:solidFill>
                <a:effectLst/>
              </a:rPr>
              <a:t>Nhập</a:t>
            </a:r>
            <a:r>
              <a:rPr lang="en-US" sz="6700" b="0" u="sng" dirty="0" smtClean="0">
                <a:solidFill>
                  <a:srgbClr val="C00000"/>
                </a:solidFill>
                <a:effectLst/>
              </a:rPr>
              <a:t> </a:t>
            </a:r>
            <a:r>
              <a:rPr lang="en-US" sz="6700" b="0" u="sng" dirty="0" err="1" smtClean="0">
                <a:solidFill>
                  <a:srgbClr val="C00000"/>
                </a:solidFill>
                <a:effectLst/>
              </a:rPr>
              <a:t>Lễ</a:t>
            </a:r>
            <a:r>
              <a:rPr lang="en-US" sz="6700" b="0" dirty="0" smtClean="0">
                <a:solidFill>
                  <a:srgbClr val="C00000"/>
                </a:solidFill>
                <a:effectLst/>
              </a:rPr>
              <a:t/>
            </a:r>
            <a:br>
              <a:rPr lang="en-US" sz="6700" b="0" dirty="0" smtClean="0">
                <a:solidFill>
                  <a:srgbClr val="C00000"/>
                </a:solidFill>
                <a:effectLst/>
              </a:rPr>
            </a:br>
            <a:r>
              <a:rPr lang="en-US" sz="8900" dirty="0" err="1" smtClean="0">
                <a:solidFill>
                  <a:srgbClr val="C00000"/>
                </a:solidFill>
              </a:rPr>
              <a:t>Vui</a:t>
            </a:r>
            <a:r>
              <a:rPr lang="en-US" sz="8900" dirty="0" smtClean="0">
                <a:solidFill>
                  <a:srgbClr val="C00000"/>
                </a:solidFill>
              </a:rPr>
              <a:t> </a:t>
            </a:r>
            <a:r>
              <a:rPr lang="en-US" sz="8900" dirty="0" err="1" smtClean="0">
                <a:solidFill>
                  <a:srgbClr val="C00000"/>
                </a:solidFill>
              </a:rPr>
              <a:t>Lên</a:t>
            </a:r>
            <a:r>
              <a:rPr lang="en-US" sz="8900" dirty="0" smtClean="0">
                <a:solidFill>
                  <a:srgbClr val="C00000"/>
                </a:solidFill>
              </a:rPr>
              <a:t/>
            </a:r>
            <a:br>
              <a:rPr lang="en-US" sz="8900" dirty="0" smtClean="0">
                <a:solidFill>
                  <a:srgbClr val="C00000"/>
                </a:solidFill>
              </a:rPr>
            </a:br>
            <a:r>
              <a:rPr lang="en-US" sz="6700" i="1" dirty="0" smtClean="0">
                <a:solidFill>
                  <a:srgbClr val="002060"/>
                </a:solidFill>
              </a:rPr>
              <a:t>Lm. </a:t>
            </a:r>
            <a:r>
              <a:rPr lang="en-US" sz="6700" i="1" dirty="0" err="1" smtClean="0">
                <a:solidFill>
                  <a:srgbClr val="002060"/>
                </a:solidFill>
              </a:rPr>
              <a:t>Mi</a:t>
            </a:r>
            <a:r>
              <a:rPr lang="en-US" sz="6700" i="1" dirty="0" smtClean="0">
                <a:solidFill>
                  <a:srgbClr val="002060"/>
                </a:solidFill>
              </a:rPr>
              <a:t> </a:t>
            </a:r>
            <a:r>
              <a:rPr lang="en-US" sz="6700" i="1" dirty="0" err="1" smtClean="0">
                <a:solidFill>
                  <a:srgbClr val="002060"/>
                </a:solidFill>
              </a:rPr>
              <a:t>Trầm</a:t>
            </a:r>
            <a:endParaRPr lang="en-US" sz="6700" b="0" i="1" dirty="0">
              <a:solidFill>
                <a:srgbClr val="002060"/>
              </a:solidFill>
              <a:effectLst/>
            </a:endParaRPr>
          </a:p>
        </p:txBody>
      </p:sp>
      <p:pic>
        <p:nvPicPr>
          <p:cNvPr id="4" name="Picture 3"/>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01982" y="4027081"/>
            <a:ext cx="5140036" cy="942340"/>
          </a:xfrm>
          <a:prstGeom prst="rect">
            <a:avLst/>
          </a:prstGeom>
        </p:spPr>
      </p:pic>
    </p:spTree>
    <p:extLst>
      <p:ext uri="{BB962C8B-B14F-4D97-AF65-F5344CB8AC3E}">
        <p14:creationId xmlns:p14="http://schemas.microsoft.com/office/powerpoint/2010/main" val="1262601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400" b="0" u="sng" dirty="0" err="1" smtClean="0">
                <a:solidFill>
                  <a:srgbClr val="C00000"/>
                </a:solidFill>
                <a:effectLst/>
              </a:rPr>
              <a:t>Đk</a:t>
            </a:r>
            <a:r>
              <a:rPr lang="en-US" sz="6400" b="0" u="sng" dirty="0" smtClean="0">
                <a:solidFill>
                  <a:srgbClr val="C00000"/>
                </a:solidFill>
                <a:effectLst/>
              </a:rPr>
              <a:t>:</a:t>
            </a:r>
            <a:r>
              <a:rPr lang="en-US" sz="6400" dirty="0">
                <a:solidFill>
                  <a:srgbClr val="C00000"/>
                </a:solidFill>
              </a:rPr>
              <a:t> </a:t>
            </a:r>
            <a:r>
              <a:rPr lang="en-US" sz="6400" dirty="0" err="1" smtClean="0">
                <a:solidFill>
                  <a:srgbClr val="002060"/>
                </a:solidFill>
              </a:rPr>
              <a:t>Mừng</a:t>
            </a:r>
            <a:r>
              <a:rPr lang="en-US" sz="6400" dirty="0" smtClean="0">
                <a:solidFill>
                  <a:srgbClr val="002060"/>
                </a:solidFill>
              </a:rPr>
              <a:t> </a:t>
            </a:r>
            <a:r>
              <a:rPr lang="en-US" sz="6400" dirty="0" err="1" smtClean="0">
                <a:solidFill>
                  <a:srgbClr val="002060"/>
                </a:solidFill>
              </a:rPr>
              <a:t>vui</a:t>
            </a:r>
            <a:r>
              <a:rPr lang="en-US" sz="6400" dirty="0" smtClean="0">
                <a:solidFill>
                  <a:srgbClr val="002060"/>
                </a:solidFill>
              </a:rPr>
              <a:t> </a:t>
            </a:r>
            <a:r>
              <a:rPr lang="en-US" sz="6400" dirty="0" err="1" smtClean="0">
                <a:solidFill>
                  <a:srgbClr val="002060"/>
                </a:solidFill>
              </a:rPr>
              <a:t>lên</a:t>
            </a:r>
            <a:r>
              <a:rPr lang="en-US" sz="6400" dirty="0" smtClean="0">
                <a:solidFill>
                  <a:srgbClr val="002060"/>
                </a:solidFill>
              </a:rPr>
              <a:t> </a:t>
            </a:r>
            <a:r>
              <a:rPr lang="en-US" sz="6400" dirty="0" err="1" smtClean="0">
                <a:solidFill>
                  <a:srgbClr val="002060"/>
                </a:solidFill>
              </a:rPr>
              <a:t>anh</a:t>
            </a:r>
            <a:r>
              <a:rPr lang="en-US" sz="6400" dirty="0" smtClean="0">
                <a:solidFill>
                  <a:srgbClr val="002060"/>
                </a:solidFill>
              </a:rPr>
              <a:t> </a:t>
            </a:r>
            <a:r>
              <a:rPr lang="en-US" sz="6400" dirty="0" err="1" smtClean="0">
                <a:solidFill>
                  <a:srgbClr val="002060"/>
                </a:solidFill>
              </a:rPr>
              <a:t>em</a:t>
            </a:r>
            <a:r>
              <a:rPr lang="en-US" sz="6400" dirty="0" smtClean="0">
                <a:solidFill>
                  <a:srgbClr val="002060"/>
                </a:solidFill>
              </a:rPr>
              <a:t> </a:t>
            </a:r>
            <a:r>
              <a:rPr lang="en-US" sz="6400" dirty="0" err="1" smtClean="0">
                <a:solidFill>
                  <a:srgbClr val="002060"/>
                </a:solidFill>
              </a:rPr>
              <a:t>vì</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đến</a:t>
            </a:r>
            <a:r>
              <a:rPr lang="en-US" sz="6400" dirty="0" smtClean="0">
                <a:solidFill>
                  <a:srgbClr val="002060"/>
                </a:solidFill>
              </a:rPr>
              <a:t> </a:t>
            </a:r>
            <a:r>
              <a:rPr lang="en-US" sz="6400" dirty="0" err="1" smtClean="0">
                <a:solidFill>
                  <a:srgbClr val="002060"/>
                </a:solidFill>
              </a:rPr>
              <a:t>cứu</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đến</a:t>
            </a:r>
            <a:r>
              <a:rPr lang="en-US" sz="6400" dirty="0" smtClean="0">
                <a:solidFill>
                  <a:srgbClr val="002060"/>
                </a:solidFill>
              </a:rPr>
              <a:t> </a:t>
            </a:r>
            <a:r>
              <a:rPr lang="en-US" sz="6400" dirty="0" err="1" smtClean="0">
                <a:solidFill>
                  <a:srgbClr val="002060"/>
                </a:solidFill>
              </a:rPr>
              <a:t>cứu</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 </a:t>
            </a:r>
            <a:r>
              <a:rPr lang="en-US" sz="6400" dirty="0" err="1" smtClean="0">
                <a:solidFill>
                  <a:srgbClr val="002060"/>
                </a:solidFill>
              </a:rPr>
              <a:t>ngày</a:t>
            </a:r>
            <a:r>
              <a:rPr lang="en-US" sz="6400" dirty="0" smtClean="0">
                <a:solidFill>
                  <a:srgbClr val="002060"/>
                </a:solidFill>
              </a:rPr>
              <a:t> </a:t>
            </a:r>
            <a:r>
              <a:rPr lang="en-US" sz="6400" dirty="0" err="1" smtClean="0">
                <a:solidFill>
                  <a:srgbClr val="002060"/>
                </a:solidFill>
              </a:rPr>
              <a:t>hồng</a:t>
            </a:r>
            <a:r>
              <a:rPr lang="en-US" sz="6400" dirty="0" smtClean="0">
                <a:solidFill>
                  <a:srgbClr val="002060"/>
                </a:solidFill>
              </a:rPr>
              <a:t> </a:t>
            </a:r>
            <a:r>
              <a:rPr lang="en-US" sz="6400" dirty="0" err="1" smtClean="0">
                <a:solidFill>
                  <a:srgbClr val="002060"/>
                </a:solidFill>
              </a:rPr>
              <a:t>ân</a:t>
            </a:r>
            <a:r>
              <a:rPr lang="en-US" sz="6400" dirty="0" smtClean="0">
                <a:solidFill>
                  <a:srgbClr val="002060"/>
                </a:solidFill>
              </a:rPr>
              <a:t> </a:t>
            </a:r>
            <a:r>
              <a:rPr lang="en-US" sz="6400" dirty="0" err="1" smtClean="0">
                <a:solidFill>
                  <a:srgbClr val="002060"/>
                </a:solidFill>
              </a:rPr>
              <a:t>thắm</a:t>
            </a:r>
            <a:r>
              <a:rPr lang="en-US" sz="6400" dirty="0" smtClean="0">
                <a:solidFill>
                  <a:srgbClr val="002060"/>
                </a:solidFill>
              </a:rPr>
              <a:t> </a:t>
            </a:r>
            <a:r>
              <a:rPr lang="en-US" sz="6400" dirty="0" err="1" smtClean="0">
                <a:solidFill>
                  <a:srgbClr val="002060"/>
                </a:solidFill>
              </a:rPr>
              <a:t>tươi</a:t>
            </a:r>
            <a:r>
              <a:rPr lang="en-US" sz="6400" dirty="0" smtClean="0">
                <a:solidFill>
                  <a:srgbClr val="002060"/>
                </a:solidFill>
              </a:rPr>
              <a:t> </a:t>
            </a:r>
            <a:r>
              <a:rPr lang="en-US" sz="6400" dirty="0" smtClean="0">
                <a:solidFill>
                  <a:srgbClr val="C00000"/>
                </a:solidFill>
              </a:rPr>
              <a:t>…</a:t>
            </a:r>
            <a:endParaRPr lang="vi-VN" sz="6400" b="0" dirty="0">
              <a:solidFill>
                <a:srgbClr val="C00000"/>
              </a:solidFill>
              <a:effectLst/>
            </a:endParaRPr>
          </a:p>
        </p:txBody>
      </p:sp>
    </p:spTree>
    <p:extLst>
      <p:ext uri="{BB962C8B-B14F-4D97-AF65-F5344CB8AC3E}">
        <p14:creationId xmlns:p14="http://schemas.microsoft.com/office/powerpoint/2010/main" val="12654171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dirty="0">
                <a:solidFill>
                  <a:srgbClr val="C00000"/>
                </a:solidFill>
              </a:rPr>
              <a:t>…</a:t>
            </a:r>
            <a:r>
              <a:rPr lang="en-US" sz="6600" dirty="0">
                <a:solidFill>
                  <a:srgbClr val="FF0000"/>
                </a:solidFill>
              </a:rPr>
              <a:t> </a:t>
            </a:r>
            <a:r>
              <a:rPr lang="en-US" sz="6400" dirty="0" err="1" smtClean="0">
                <a:solidFill>
                  <a:srgbClr val="002060"/>
                </a:solidFill>
              </a:rPr>
              <a:t>Mừng</a:t>
            </a:r>
            <a:r>
              <a:rPr lang="en-US" sz="6400" dirty="0" smtClean="0">
                <a:solidFill>
                  <a:srgbClr val="002060"/>
                </a:solidFill>
              </a:rPr>
              <a:t> </a:t>
            </a:r>
            <a:r>
              <a:rPr lang="en-US" sz="6400" dirty="0" err="1" smtClean="0">
                <a:solidFill>
                  <a:srgbClr val="002060"/>
                </a:solidFill>
              </a:rPr>
              <a:t>vui</a:t>
            </a:r>
            <a:r>
              <a:rPr lang="en-US" sz="6400" dirty="0" smtClean="0">
                <a:solidFill>
                  <a:srgbClr val="002060"/>
                </a:solidFill>
              </a:rPr>
              <a:t> </a:t>
            </a:r>
            <a:r>
              <a:rPr lang="en-US" sz="6400" dirty="0" err="1" smtClean="0">
                <a:solidFill>
                  <a:srgbClr val="002060"/>
                </a:solidFill>
              </a:rPr>
              <a:t>lên</a:t>
            </a:r>
            <a:r>
              <a:rPr lang="en-US" sz="6400" dirty="0" smtClean="0">
                <a:solidFill>
                  <a:srgbClr val="002060"/>
                </a:solidFill>
              </a:rPr>
              <a:t> </a:t>
            </a:r>
            <a:r>
              <a:rPr lang="en-US" sz="6400" dirty="0" err="1" smtClean="0">
                <a:solidFill>
                  <a:srgbClr val="002060"/>
                </a:solidFill>
              </a:rPr>
              <a:t>anh</a:t>
            </a:r>
            <a:r>
              <a:rPr lang="en-US" sz="6400" dirty="0" smtClean="0">
                <a:solidFill>
                  <a:srgbClr val="002060"/>
                </a:solidFill>
              </a:rPr>
              <a:t> </a:t>
            </a:r>
            <a:r>
              <a:rPr lang="en-US" sz="6400" dirty="0" err="1" smtClean="0">
                <a:solidFill>
                  <a:srgbClr val="002060"/>
                </a:solidFill>
              </a:rPr>
              <a:t>em</a:t>
            </a:r>
            <a:r>
              <a:rPr lang="en-US" sz="6400" dirty="0" smtClean="0">
                <a:solidFill>
                  <a:srgbClr val="002060"/>
                </a:solidFill>
              </a:rPr>
              <a:t> </a:t>
            </a:r>
            <a:r>
              <a:rPr lang="en-US" sz="6400" dirty="0" err="1" smtClean="0">
                <a:solidFill>
                  <a:srgbClr val="002060"/>
                </a:solidFill>
              </a:rPr>
              <a:t>vì</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đến</a:t>
            </a:r>
            <a:r>
              <a:rPr lang="en-US" sz="6400" dirty="0" smtClean="0">
                <a:solidFill>
                  <a:srgbClr val="002060"/>
                </a:solidFill>
              </a:rPr>
              <a:t> </a:t>
            </a:r>
            <a:r>
              <a:rPr lang="en-US" sz="6400" dirty="0" err="1" smtClean="0">
                <a:solidFill>
                  <a:srgbClr val="002060"/>
                </a:solidFill>
              </a:rPr>
              <a:t>cứu</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đến</a:t>
            </a:r>
            <a:r>
              <a:rPr lang="en-US" sz="6400" dirty="0" smtClean="0">
                <a:solidFill>
                  <a:srgbClr val="002060"/>
                </a:solidFill>
              </a:rPr>
              <a:t> </a:t>
            </a:r>
            <a:r>
              <a:rPr lang="en-US" sz="6400" dirty="0" err="1" smtClean="0">
                <a:solidFill>
                  <a:srgbClr val="002060"/>
                </a:solidFill>
              </a:rPr>
              <a:t>cứu</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 </a:t>
            </a:r>
            <a:r>
              <a:rPr lang="en-US" sz="6400" dirty="0" err="1" smtClean="0">
                <a:solidFill>
                  <a:srgbClr val="002060"/>
                </a:solidFill>
              </a:rPr>
              <a:t>ngày</a:t>
            </a:r>
            <a:r>
              <a:rPr lang="en-US" sz="6400" dirty="0" smtClean="0">
                <a:solidFill>
                  <a:srgbClr val="002060"/>
                </a:solidFill>
              </a:rPr>
              <a:t> </a:t>
            </a:r>
            <a:r>
              <a:rPr lang="en-US" sz="6400" dirty="0" err="1" smtClean="0">
                <a:solidFill>
                  <a:srgbClr val="002060"/>
                </a:solidFill>
              </a:rPr>
              <a:t>tình</a:t>
            </a:r>
            <a:r>
              <a:rPr lang="en-US" sz="6400" dirty="0" smtClean="0">
                <a:solidFill>
                  <a:srgbClr val="002060"/>
                </a:solidFill>
              </a:rPr>
              <a:t> </a:t>
            </a:r>
            <a:r>
              <a:rPr lang="en-US" sz="6400" dirty="0" err="1" smtClean="0">
                <a:solidFill>
                  <a:srgbClr val="002060"/>
                </a:solidFill>
              </a:rPr>
              <a:t>thương</a:t>
            </a:r>
            <a:r>
              <a:rPr lang="en-US" sz="6400" dirty="0" smtClean="0">
                <a:solidFill>
                  <a:srgbClr val="002060"/>
                </a:solidFill>
              </a:rPr>
              <a:t> </a:t>
            </a:r>
            <a:r>
              <a:rPr lang="en-US" sz="6400" dirty="0" err="1" smtClean="0">
                <a:solidFill>
                  <a:srgbClr val="002060"/>
                </a:solidFill>
              </a:rPr>
              <a:t>sáng</a:t>
            </a:r>
            <a:r>
              <a:rPr lang="en-US" sz="6400" dirty="0" smtClean="0">
                <a:solidFill>
                  <a:srgbClr val="002060"/>
                </a:solidFill>
              </a:rPr>
              <a:t> </a:t>
            </a:r>
            <a:r>
              <a:rPr lang="en-US" sz="6400" dirty="0" err="1" smtClean="0">
                <a:solidFill>
                  <a:srgbClr val="002060"/>
                </a:solidFill>
              </a:rPr>
              <a:t>ngời</a:t>
            </a:r>
            <a:r>
              <a:rPr lang="en-US" sz="6400" dirty="0" smtClean="0">
                <a:solidFill>
                  <a:srgbClr val="002060"/>
                </a:solidFill>
              </a:rPr>
              <a:t>.</a:t>
            </a:r>
            <a:endParaRPr lang="vi-VN" sz="6400" b="0" dirty="0">
              <a:solidFill>
                <a:srgbClr val="FF0000"/>
              </a:solidFill>
              <a:effectLst/>
            </a:endParaRPr>
          </a:p>
        </p:txBody>
      </p:sp>
    </p:spTree>
    <p:extLst>
      <p:ext uri="{BB962C8B-B14F-4D97-AF65-F5344CB8AC3E}">
        <p14:creationId xmlns:p14="http://schemas.microsoft.com/office/powerpoint/2010/main" val="6355255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6"/>
            <a:ext cx="9131808" cy="5138928"/>
          </a:xfrm>
          <a:prstGeom prst="rect">
            <a:avLst/>
          </a:prstGeom>
        </p:spPr>
      </p:pic>
    </p:spTree>
    <p:extLst>
      <p:ext uri="{BB962C8B-B14F-4D97-AF65-F5344CB8AC3E}">
        <p14:creationId xmlns:p14="http://schemas.microsoft.com/office/powerpoint/2010/main" val="91290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6400" b="0" u="sng" dirty="0" smtClean="0">
                <a:solidFill>
                  <a:srgbClr val="C00000"/>
                </a:solidFill>
                <a:ea typeface="+mn-ea"/>
                <a:cs typeface="Times New Roman" panose="02020603050405020304" pitchFamily="18" charset="0"/>
              </a:rPr>
              <a:t>Đ</a:t>
            </a:r>
            <a:r>
              <a:rPr lang="en-US" altLang="vi-VN" sz="6400" b="0" u="sng" dirty="0" smtClean="0">
                <a:solidFill>
                  <a:srgbClr val="C00000"/>
                </a:solidFill>
                <a:ea typeface="+mn-ea"/>
                <a:cs typeface="Times New Roman" panose="02020603050405020304" pitchFamily="18" charset="0"/>
              </a:rPr>
              <a:t>k:</a:t>
            </a:r>
            <a:r>
              <a:rPr lang="en-US" altLang="vi-VN" sz="6400" b="0" dirty="0">
                <a:solidFill>
                  <a:srgbClr val="C0000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Vui</a:t>
            </a:r>
            <a:r>
              <a:rPr lang="en-US" altLang="vi-VN" sz="6400" b="0" dirty="0" smtClean="0">
                <a:solidFill>
                  <a:srgbClr val="00206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Vì</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sắp</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đến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đây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rồi</a:t>
            </a:r>
            <a:r>
              <a:rPr lang="en-US" altLang="vi-VN" sz="6400" dirty="0" smtClean="0">
                <a:solidFill>
                  <a:srgbClr val="002060"/>
                </a:solidFill>
                <a:ea typeface="+mn-ea"/>
                <a:cs typeface="Times New Roman" panose="02020603050405020304" pitchFamily="18" charset="0"/>
              </a:rPr>
              <a:t> loan </a:t>
            </a:r>
            <a:r>
              <a:rPr lang="en-US" altLang="vi-VN" sz="6400" dirty="0" err="1" smtClean="0">
                <a:solidFill>
                  <a:srgbClr val="002060"/>
                </a:solidFill>
                <a:ea typeface="+mn-ea"/>
                <a:cs typeface="Times New Roman" panose="02020603050405020304" pitchFamily="18" charset="0"/>
              </a:rPr>
              <a:t>báo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niềm</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cứu</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đời</a:t>
            </a:r>
            <a:r>
              <a:rPr lang="en-US" altLang="vi-VN" sz="6400" dirty="0">
                <a:solidFill>
                  <a:srgbClr val="002060"/>
                </a:solidFill>
                <a:ea typeface="+mn-ea"/>
                <a:cs typeface="Times New Roman" panose="02020603050405020304" pitchFamily="18" charset="0"/>
              </a:rPr>
              <a:t> </a:t>
            </a:r>
            <a:r>
              <a:rPr lang="en-US" altLang="vi-VN" sz="6400" dirty="0" smtClean="0">
                <a:solidFill>
                  <a:srgbClr val="C00000"/>
                </a:solidFill>
                <a:ea typeface="+mn-ea"/>
                <a:cs typeface="Times New Roman" panose="02020603050405020304" pitchFamily="18" charset="0"/>
              </a:rPr>
              <a:t>…</a:t>
            </a:r>
            <a:endParaRPr lang="en-US" sz="6400" b="0" dirty="0">
              <a:solidFill>
                <a:srgbClr val="C00000"/>
              </a:solidFill>
              <a:cs typeface="Times New Roman" pitchFamily="18" charset="0"/>
            </a:endParaRPr>
          </a:p>
        </p:txBody>
      </p:sp>
    </p:spTree>
    <p:extLst>
      <p:ext uri="{BB962C8B-B14F-4D97-AF65-F5344CB8AC3E}">
        <p14:creationId xmlns:p14="http://schemas.microsoft.com/office/powerpoint/2010/main" val="2792290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en-US" altLang="vi-VN" sz="6400" dirty="0">
                <a:solidFill>
                  <a:srgbClr val="C00000"/>
                </a:solidFill>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Vui</a:t>
            </a:r>
            <a:r>
              <a:rPr lang="en-US" altLang="vi-VN" sz="6400" b="0" dirty="0" smtClean="0">
                <a:solidFill>
                  <a:srgbClr val="002060"/>
                </a:solidFill>
                <a:ea typeface="+mn-ea"/>
                <a:cs typeface="Times New Roman" panose="02020603050405020304" pitchFamily="18" charset="0"/>
              </a:rPr>
              <a:t> </a:t>
            </a:r>
            <a:r>
              <a:rPr lang="en-US" altLang="vi-VN" sz="6400" b="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Nào</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lên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Vì</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sắp</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đến</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đây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rồi</a:t>
            </a:r>
            <a:r>
              <a:rPr lang="en-US" altLang="vi-VN" sz="6400" dirty="0" smtClean="0">
                <a:solidFill>
                  <a:srgbClr val="002060"/>
                </a:solidFill>
                <a:ea typeface="+mn-ea"/>
                <a:cs typeface="Times New Roman" panose="02020603050405020304" pitchFamily="18" charset="0"/>
              </a:rPr>
              <a:t>, ta </a:t>
            </a:r>
            <a:r>
              <a:rPr lang="en-US" altLang="vi-VN" sz="6400" dirty="0" err="1" smtClean="0">
                <a:solidFill>
                  <a:srgbClr val="002060"/>
                </a:solidFill>
                <a:ea typeface="+mn-ea"/>
                <a:cs typeface="Times New Roman" panose="02020603050405020304" pitchFamily="18" charset="0"/>
              </a:rPr>
              <a:t>hãy</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mừng</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vui</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trong</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Chúa</a:t>
            </a:r>
            <a:r>
              <a:rPr lang="en-US" altLang="vi-VN" sz="6400" dirty="0" smtClean="0">
                <a:solidFill>
                  <a:srgbClr val="002060"/>
                </a:solidFill>
                <a:ea typeface="+mn-ea"/>
                <a:cs typeface="Times New Roman" panose="02020603050405020304" pitchFamily="18" charset="0"/>
              </a:rPr>
              <a:t> </a:t>
            </a:r>
            <a:r>
              <a:rPr lang="en-US" altLang="vi-VN" sz="6400" dirty="0" err="1" smtClean="0">
                <a:solidFill>
                  <a:srgbClr val="002060"/>
                </a:solidFill>
                <a:ea typeface="+mn-ea"/>
                <a:cs typeface="Times New Roman" panose="02020603050405020304" pitchFamily="18" charset="0"/>
              </a:rPr>
              <a:t>Trời</a:t>
            </a:r>
            <a:r>
              <a:rPr lang="en-US" altLang="vi-VN" sz="6400" dirty="0" smtClean="0">
                <a:solidFill>
                  <a:srgbClr val="002060"/>
                </a:solidFill>
                <a:ea typeface="+mn-ea"/>
                <a:cs typeface="Times New Roman" panose="02020603050405020304" pitchFamily="18" charset="0"/>
              </a:rPr>
              <a:t>.</a:t>
            </a:r>
            <a:endParaRPr lang="en-US" sz="6400" b="0" dirty="0">
              <a:solidFill>
                <a:srgbClr val="C00000"/>
              </a:solidFill>
              <a:cs typeface="Times New Roman" pitchFamily="18" charset="0"/>
            </a:endParaRPr>
          </a:p>
        </p:txBody>
      </p:sp>
    </p:spTree>
    <p:extLst>
      <p:ext uri="{BB962C8B-B14F-4D97-AF65-F5344CB8AC3E}">
        <p14:creationId xmlns:p14="http://schemas.microsoft.com/office/powerpoint/2010/main" val="333057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1395</Words>
  <Application>Microsoft Office PowerPoint</Application>
  <PresentationFormat>On-screen Show (16:9)</PresentationFormat>
  <Paragraphs>74</Paragraphs>
  <Slides>72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72</vt:i4>
      </vt:variant>
    </vt:vector>
  </HeadingPairs>
  <TitlesOfParts>
    <vt:vector size="78" baseType="lpstr">
      <vt:lpstr>Arial</vt:lpstr>
      <vt:lpstr>Calibri</vt:lpstr>
      <vt:lpstr>Times New Roman</vt:lpstr>
      <vt:lpstr>UTM American Sans</vt:lpstr>
      <vt:lpstr>Office Theme</vt:lpstr>
      <vt:lpstr>3_Office Theme</vt:lpstr>
      <vt:lpstr>CHÚA NHẬT III MÙA VỌNG NĂM C</vt:lpstr>
      <vt:lpstr>PowerPoint Presentation</vt:lpstr>
      <vt:lpstr>TẬP HÁT CỘNG ĐOÀN</vt:lpstr>
      <vt:lpstr>PowerPoint Presentation</vt:lpstr>
      <vt:lpstr>Thánh Thần Chúa ngự trên tôi. Chúa sai tôi đem Tin Mừng cho người khó nghèo.</vt:lpstr>
      <vt:lpstr>PowerPoint Presentation</vt:lpstr>
      <vt:lpstr>Ca Nhập Lễ Vui Lên Lm. Mi Trầm</vt:lpstr>
      <vt:lpstr>Đk: Vui lên! Nào vui lên! Nào vui lên! Vì Chúa sắp đến đây rồi loan báo niềm vui cứu đời …</vt:lpstr>
      <vt:lpstr>… Vui lên! Nào vui lên! Nào vui lên! Vì Chúa sắp đến đây rồi, ta hãy mừng vui trong Chúa Trời.</vt:lpstr>
      <vt:lpstr>Tk: Nào ta vui lên vì Chúa đến ở giữa dân người ban xuống niềm vui cho thế nhân thôi hận thù …</vt:lpstr>
      <vt:lpstr>… Nào ta vui lên vì Chúa đến cứu thoát muôn người ban xuống niềm vui tô ngày mai thêm đẹp tươi.</vt:lpstr>
      <vt:lpstr>Đk: Vui lên! Nào vui lên! Nào vui lên! Vì Chúa sắp đến đây rồi loan báo niềm vui cứu đời …</vt:lpstr>
      <vt:lpstr>… Vui lên! Nào vui lên! Nào vui lên! Vì Chúa sắp đến đây rồi, ta hãy mừng vui trong Chúa Trời.</vt:lpstr>
      <vt:lpstr>PowerPoint Presentation</vt:lpstr>
      <vt:lpstr>PowerPoint Presentation</vt:lpstr>
      <vt:lpstr> Chúa Nhật III Mùa Vọng  Năm C Lm. Kim Long 03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Thần Chúa ngự trên tôi. Chúa sai tôi đem Tin Mừng cho người khó nghèo.</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Xin dâng lên Chúa những tâm tình mùa vọng, từ bao ngày mỏi mòn chờ mong. Tim con khao khát một vị Thiên Sai, đem ánh hồng xua lấp đêm dài. </vt:lpstr>
      <vt:lpstr>Đk: Cùng dâng lên Chúa rất nhân hiền này ước mơ đợi mong Chúa đến. Con xin dâng lên bánh thơm rượu nồng mong Chúa nhận cho những tấm lòng.</vt:lpstr>
      <vt:lpstr>Tk2: Bao nhiêu năm tháng chúng con luôn đợi chờ, mưa thấm nhuần vào hồn cằn khô. Như nai kia khát một dòng sông xanh, để tâm hồn thấm mát ơn lành. </vt:lpstr>
      <vt:lpstr>Đk: Cùng dâng lên Chúa rất nhân hiền này ước mơ đợi mong Chúa đến. Con xin dâng lên bánh thơm rượu nồng mong Chúa nhận cho những tấm lòng.</vt:lpstr>
      <vt:lpstr>Tk3: Muôn dân trông ngóng Đấng Cứu Tinh từ trời, đem an bình giải hòa mọi nơi. Dương gian mơ ước một ngày yên vui, nhờ ơn Ngài xóa hết tội đời. </vt:lpstr>
      <vt:lpstr>Đk: Cùng dâng lên Chúa rất nhân hiền này ước mơ đợi mong Chúa đến. Con xin dâng lên bánh thơm rượu nồng mong Chúa nhận cho những tấm lòng.</vt:lpstr>
      <vt:lpstr>Tk4: Xin dâng lên Chúa những tâm tư muộn phiền, những vất vả cùng ngày bình yên. Nên như hy lễ mừng Ngài quang lâm, dâng tiến về Con Chúa nhân lành. </vt:lpstr>
      <vt:lpstr>Đk: Cùng dâng lên Chúa rất nhân hiền này ước mơ đợi mong Chúa đến. Con xin dâng lên bánh thơm rượu nồng mong Chúa nhận cho những tấm lòng.</vt:lpstr>
      <vt:lpstr>PowerPoint Presentation</vt:lpstr>
      <vt:lpstr>PowerPoint Presentation</vt:lpstr>
      <vt:lpstr>PowerPoint Presentation</vt:lpstr>
      <vt:lpstr>Ca Nguyện Hiệp Lễ Để Chúa Đến Lm. Nguyễn Duy</vt:lpstr>
      <vt:lpstr>Tk1: Xin cho lòng chúng con luôn mở rộng chờ mong Chúa đến. Xin cho lòng chúng con luôn thắm nồng một tình yêu mến …</vt:lpstr>
      <vt:lpstr>… Xin cho lòng chúng con luôn khát khao, luôn ước ao một thế giới sướng vui dạt dào, một thế giới không còn khổ đau.</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vt:lpstr>
      <vt:lpstr>… Xin cho lòng chúng con yêu mến người, yêu suốt đời. Chỉ biết sống hiến dâng phục vụ và hướng đến ân tình trời cao.</vt:lpstr>
      <vt:lpstr>Đk: Để Chúa đến trong cuộc đời, để Chúa đến mang ơn Trời. Nguồn hạnh phúc cho con người, mùa cứu rỗi cho mọi nơi.</vt:lpstr>
      <vt:lpstr>Tk3: Xin cho lòng chúng con như máng cỏ tỏa nồng hơi ấm. Nên nơi Ngài náu thân khi xuống trần một đêm cô vắng …</vt:lpstr>
      <vt:lpstr>… Cho con được ủi an ai khóc than, ai khó khăn. Giọt nước mắt sẽ nên nụ cười và tiếng hát vang dậy trần gian.</vt:lpstr>
      <vt:lpstr>Đk: Để Chúa đến trong cuộc đời, để Chúa đến mang ơn Trời. Nguồn hạnh phúc cho con người, mùa cứu rỗi cho mọi nơi.</vt:lpstr>
      <vt:lpstr>PowerPoint Presentation</vt:lpstr>
      <vt:lpstr>PowerPoint Presentation</vt:lpstr>
      <vt:lpstr>Ca Kết Lễ Mừng Vui Lên Lm. Mi Trầm</vt:lpstr>
      <vt:lpstr>Tk: Mừng vui lên anh em vì Chúa đến làm người, Mừng vui lên anh em này là ngày cứu rỗi …</vt:lpstr>
      <vt:lpstr>… Ngày Chúa đến vinh quang Người chiếu sáng nhân gian, muôn muôn người được sống vui bình an.</vt:lpstr>
      <vt:lpstr>Đk: Mừng vui lên anh em vì Chúa đến cứu đời, Chúa đến cứu đời ngày hồng ân thắm tươi …</vt:lpstr>
      <vt:lpstr>… Mừng vui lên anh em vì Chúa đến cứu đời, Chúa đến cứu đời ngày tình thương sáng ngời.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149</cp:revision>
  <dcterms:created xsi:type="dcterms:W3CDTF">2020-11-06T02:00:27Z</dcterms:created>
  <dcterms:modified xsi:type="dcterms:W3CDTF">2024-12-12T09:41:35Z</dcterms:modified>
</cp:coreProperties>
</file>