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0" r:id="rId4"/>
  </p:sldMasterIdLst>
  <p:notesMasterIdLst>
    <p:notesMasterId r:id="rId77"/>
  </p:notesMasterIdLst>
  <p:sldIdLst>
    <p:sldId id="888" r:id="rId5"/>
    <p:sldId id="959" r:id="rId6"/>
    <p:sldId id="880" r:id="rId7"/>
    <p:sldId id="885" r:id="rId8"/>
    <p:sldId id="891" r:id="rId9"/>
    <p:sldId id="1029" r:id="rId10"/>
    <p:sldId id="889" r:id="rId11"/>
    <p:sldId id="723" r:id="rId12"/>
    <p:sldId id="657" r:id="rId13"/>
    <p:sldId id="998" r:id="rId14"/>
    <p:sldId id="999" r:id="rId15"/>
    <p:sldId id="1030" r:id="rId16"/>
    <p:sldId id="895" r:id="rId17"/>
    <p:sldId id="951" r:id="rId18"/>
    <p:sldId id="996" r:id="rId19"/>
    <p:sldId id="483" r:id="rId20"/>
    <p:sldId id="1001" r:id="rId21"/>
    <p:sldId id="1014" r:id="rId22"/>
    <p:sldId id="1002" r:id="rId23"/>
    <p:sldId id="1003" r:id="rId24"/>
    <p:sldId id="1015" r:id="rId25"/>
    <p:sldId id="1004" r:id="rId26"/>
    <p:sldId id="1005" r:id="rId27"/>
    <p:sldId id="1016" r:id="rId28"/>
    <p:sldId id="900" r:id="rId29"/>
    <p:sldId id="1000" r:id="rId30"/>
    <p:sldId id="1031" r:id="rId31"/>
    <p:sldId id="1037" r:id="rId32"/>
    <p:sldId id="929" r:id="rId33"/>
    <p:sldId id="930" r:id="rId34"/>
    <p:sldId id="931" r:id="rId35"/>
    <p:sldId id="932" r:id="rId36"/>
    <p:sldId id="933" r:id="rId37"/>
    <p:sldId id="934" r:id="rId38"/>
    <p:sldId id="935" r:id="rId39"/>
    <p:sldId id="936" r:id="rId40"/>
    <p:sldId id="937" r:id="rId41"/>
    <p:sldId id="938" r:id="rId42"/>
    <p:sldId id="939" r:id="rId43"/>
    <p:sldId id="940" r:id="rId44"/>
    <p:sldId id="941" r:id="rId45"/>
    <p:sldId id="1032" r:id="rId46"/>
    <p:sldId id="904" r:id="rId47"/>
    <p:sldId id="905" r:id="rId48"/>
    <p:sldId id="964" r:id="rId49"/>
    <p:sldId id="965" r:id="rId50"/>
    <p:sldId id="967" r:id="rId51"/>
    <p:sldId id="1006" r:id="rId52"/>
    <p:sldId id="1007" r:id="rId53"/>
    <p:sldId id="1017" r:id="rId54"/>
    <p:sldId id="852" r:id="rId55"/>
    <p:sldId id="1038" r:id="rId56"/>
    <p:sldId id="1033" r:id="rId57"/>
    <p:sldId id="911" r:id="rId58"/>
    <p:sldId id="912" r:id="rId59"/>
    <p:sldId id="942" r:id="rId60"/>
    <p:sldId id="943" r:id="rId61"/>
    <p:sldId id="971" r:id="rId62"/>
    <p:sldId id="1018" r:id="rId63"/>
    <p:sldId id="1019" r:id="rId64"/>
    <p:sldId id="973" r:id="rId65"/>
    <p:sldId id="1020" r:id="rId66"/>
    <p:sldId id="1021" r:id="rId67"/>
    <p:sldId id="1036" r:id="rId68"/>
    <p:sldId id="1034" r:id="rId69"/>
    <p:sldId id="1008" r:id="rId70"/>
    <p:sldId id="1009" r:id="rId71"/>
    <p:sldId id="1010" r:id="rId72"/>
    <p:sldId id="1011" r:id="rId73"/>
    <p:sldId id="1012" r:id="rId74"/>
    <p:sldId id="1013" r:id="rId75"/>
    <p:sldId id="1035"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0058"/>
    <a:srgbClr val="500050"/>
    <a:srgbClr val="540054"/>
    <a:srgbClr val="4C004C"/>
    <a:srgbClr val="660066"/>
    <a:srgbClr val="800080"/>
    <a:srgbClr val="CC0099"/>
    <a:srgbClr val="9900CC"/>
    <a:srgbClr val="F9F7B3"/>
    <a:srgbClr val="E8E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255" autoAdjust="0"/>
  </p:normalViewPr>
  <p:slideViewPr>
    <p:cSldViewPr>
      <p:cViewPr varScale="1">
        <p:scale>
          <a:sx n="92" d="100"/>
          <a:sy n="92" d="100"/>
        </p:scale>
        <p:origin x="96" y="90"/>
      </p:cViewPr>
      <p:guideLst>
        <p:guide orient="horz" pos="1620"/>
        <p:guide pos="2880"/>
      </p:guideLst>
    </p:cSldViewPr>
  </p:slideViewPr>
  <p:outlineViewPr>
    <p:cViewPr>
      <p:scale>
        <a:sx n="33" d="100"/>
        <a:sy n="33" d="100"/>
      </p:scale>
      <p:origin x="0" y="1303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12/20/2024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2</a:t>
            </a:fld>
            <a:endParaRPr lang="en-US"/>
          </a:p>
        </p:txBody>
      </p:sp>
    </p:spTree>
    <p:extLst>
      <p:ext uri="{BB962C8B-B14F-4D97-AF65-F5344CB8AC3E}">
        <p14:creationId xmlns:p14="http://schemas.microsoft.com/office/powerpoint/2010/main" val="242127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72</a:t>
            </a:fld>
            <a:endParaRPr lang="en-US"/>
          </a:p>
        </p:txBody>
      </p:sp>
    </p:spTree>
    <p:extLst>
      <p:ext uri="{BB962C8B-B14F-4D97-AF65-F5344CB8AC3E}">
        <p14:creationId xmlns:p14="http://schemas.microsoft.com/office/powerpoint/2010/main" val="311639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3</a:t>
            </a:fld>
            <a:endParaRPr lang="en-US"/>
          </a:p>
        </p:txBody>
      </p:sp>
    </p:spTree>
    <p:extLst>
      <p:ext uri="{BB962C8B-B14F-4D97-AF65-F5344CB8AC3E}">
        <p14:creationId xmlns:p14="http://schemas.microsoft.com/office/powerpoint/2010/main" val="74687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6</a:t>
            </a:fld>
            <a:endParaRPr lang="en-US"/>
          </a:p>
        </p:txBody>
      </p:sp>
    </p:spTree>
    <p:extLst>
      <p:ext uri="{BB962C8B-B14F-4D97-AF65-F5344CB8AC3E}">
        <p14:creationId xmlns:p14="http://schemas.microsoft.com/office/powerpoint/2010/main" val="312114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12</a:t>
            </a:fld>
            <a:endParaRPr lang="en-US"/>
          </a:p>
        </p:txBody>
      </p:sp>
    </p:spTree>
    <p:extLst>
      <p:ext uri="{BB962C8B-B14F-4D97-AF65-F5344CB8AC3E}">
        <p14:creationId xmlns:p14="http://schemas.microsoft.com/office/powerpoint/2010/main" val="259379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27</a:t>
            </a:fld>
            <a:endParaRPr lang="en-US"/>
          </a:p>
        </p:txBody>
      </p:sp>
    </p:spTree>
    <p:extLst>
      <p:ext uri="{BB962C8B-B14F-4D97-AF65-F5344CB8AC3E}">
        <p14:creationId xmlns:p14="http://schemas.microsoft.com/office/powerpoint/2010/main" val="370255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42</a:t>
            </a:fld>
            <a:endParaRPr lang="en-US"/>
          </a:p>
        </p:txBody>
      </p:sp>
    </p:spTree>
    <p:extLst>
      <p:ext uri="{BB962C8B-B14F-4D97-AF65-F5344CB8AC3E}">
        <p14:creationId xmlns:p14="http://schemas.microsoft.com/office/powerpoint/2010/main" val="161819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44</a:t>
            </a:fld>
            <a:endParaRPr lang="en-US"/>
          </a:p>
        </p:txBody>
      </p:sp>
    </p:spTree>
    <p:extLst>
      <p:ext uri="{BB962C8B-B14F-4D97-AF65-F5344CB8AC3E}">
        <p14:creationId xmlns:p14="http://schemas.microsoft.com/office/powerpoint/2010/main" val="180142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53</a:t>
            </a:fld>
            <a:endParaRPr lang="en-US"/>
          </a:p>
        </p:txBody>
      </p:sp>
    </p:spTree>
    <p:extLst>
      <p:ext uri="{BB962C8B-B14F-4D97-AF65-F5344CB8AC3E}">
        <p14:creationId xmlns:p14="http://schemas.microsoft.com/office/powerpoint/2010/main" val="129451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65</a:t>
            </a:fld>
            <a:endParaRPr lang="en-US"/>
          </a:p>
        </p:txBody>
      </p:sp>
    </p:spTree>
    <p:extLst>
      <p:ext uri="{BB962C8B-B14F-4D97-AF65-F5344CB8AC3E}">
        <p14:creationId xmlns:p14="http://schemas.microsoft.com/office/powerpoint/2010/main" val="26249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4617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8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2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3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1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26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27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308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988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35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22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98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25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33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9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1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82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798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060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292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834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699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01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6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58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954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6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556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30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8005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12/20/2024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8005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61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8005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2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8005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2680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a:bodyPr>
          <a:lstStyle/>
          <a:p>
            <a:pPr>
              <a:lnSpc>
                <a:spcPct val="120000"/>
              </a:lnSpc>
            </a:pPr>
            <a:r>
              <a:rPr lang="en-US" sz="4800" dirty="0" smtClean="0">
                <a:solidFill>
                  <a:srgbClr val="FFFF00"/>
                </a:solidFill>
              </a:rPr>
              <a:t>CHÚA NHẬT IV</a:t>
            </a:r>
            <a:br>
              <a:rPr lang="en-US" sz="4800" dirty="0" smtClean="0">
                <a:solidFill>
                  <a:srgbClr val="FFFF00"/>
                </a:solidFill>
              </a:rPr>
            </a:br>
            <a:r>
              <a:rPr lang="en-US" sz="4800" dirty="0" smtClean="0">
                <a:solidFill>
                  <a:srgbClr val="FFFF00"/>
                </a:solidFill>
              </a:rPr>
              <a:t>MÙA VỌNG</a:t>
            </a:r>
            <a:br>
              <a:rPr lang="en-US" sz="4800" dirty="0" smtClean="0">
                <a:solidFill>
                  <a:srgbClr val="FFFF00"/>
                </a:solidFill>
              </a:rPr>
            </a:br>
            <a:r>
              <a:rPr lang="en-US" sz="4800" dirty="0" smtClean="0">
                <a:solidFill>
                  <a:srgbClr val="FFFF00"/>
                </a:solidFill>
              </a:rPr>
              <a:t>NĂM C</a:t>
            </a:r>
            <a:endParaRPr lang="en-US" sz="6000" b="0" dirty="0">
              <a:solidFill>
                <a:srgbClr val="FFFF00"/>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82" y="514350"/>
            <a:ext cx="5140036" cy="942340"/>
          </a:xfrm>
          <a:prstGeom prst="rect">
            <a:avLst/>
          </a:prstGeom>
        </p:spPr>
      </p:pic>
    </p:spTree>
    <p:extLst>
      <p:ext uri="{BB962C8B-B14F-4D97-AF65-F5344CB8AC3E}">
        <p14:creationId xmlns:p14="http://schemas.microsoft.com/office/powerpoint/2010/main" val="171379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10000"/>
              </a:lnSpc>
            </a:pPr>
            <a:r>
              <a:rPr lang="en-US" altLang="vi-VN" sz="6400" dirty="0">
                <a:solidFill>
                  <a:srgbClr val="FFFF00"/>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Chúa</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ôi</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dừng</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cơn</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giận</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Chúa</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lại</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thôi</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Chúa</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ôi</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đoàn</a:t>
            </a:r>
            <a:r>
              <a:rPr lang="en-US" altLang="vi-VN" sz="6400" dirty="0" smtClean="0">
                <a:solidFill>
                  <a:schemeClr val="bg1"/>
                </a:solidFill>
                <a:cs typeface="Times New Roman" panose="02020603050405020304" pitchFamily="18" charset="0"/>
              </a:rPr>
              <a:t> con </a:t>
            </a:r>
            <a:r>
              <a:rPr lang="en-US" altLang="vi-VN" sz="6400" dirty="0" err="1" smtClean="0">
                <a:solidFill>
                  <a:schemeClr val="bg1"/>
                </a:solidFill>
                <a:cs typeface="Times New Roman" panose="02020603050405020304" pitchFamily="18" charset="0"/>
              </a:rPr>
              <a:t>đã</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hối</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tội</a:t>
            </a:r>
            <a:r>
              <a:rPr lang="en-US" altLang="vi-VN" sz="6400" dirty="0" smtClean="0">
                <a:solidFill>
                  <a:schemeClr val="bg1"/>
                </a:solidFill>
                <a:cs typeface="Times New Roman" panose="02020603050405020304" pitchFamily="18" charset="0"/>
              </a:rPr>
              <a:t> </a:t>
            </a:r>
            <a:r>
              <a:rPr lang="en-US" altLang="vi-VN" sz="6400" dirty="0" err="1" smtClean="0">
                <a:solidFill>
                  <a:schemeClr val="bg1"/>
                </a:solidFill>
                <a:cs typeface="Times New Roman" panose="02020603050405020304" pitchFamily="18" charset="0"/>
              </a:rPr>
              <a:t>rồi</a:t>
            </a:r>
            <a:r>
              <a:rPr lang="en-US" altLang="vi-VN" sz="6400" dirty="0">
                <a:solidFill>
                  <a:schemeClr val="bg1"/>
                </a:solidFill>
                <a:cs typeface="Times New Roman" panose="02020603050405020304" pitchFamily="18" charset="0"/>
              </a:rPr>
              <a:t>!</a:t>
            </a:r>
            <a:endParaRPr lang="en-US" sz="6400" b="0" dirty="0">
              <a:solidFill>
                <a:srgbClr val="FF0000"/>
              </a:solidFill>
              <a:cs typeface="Times New Roman" pitchFamily="18" charset="0"/>
            </a:endParaRPr>
          </a:p>
        </p:txBody>
      </p:sp>
    </p:spTree>
    <p:extLst>
      <p:ext uri="{BB962C8B-B14F-4D97-AF65-F5344CB8AC3E}">
        <p14:creationId xmlns:p14="http://schemas.microsoft.com/office/powerpoint/2010/main" val="2726750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10000"/>
              </a:lnSpc>
              <a:spcBef>
                <a:spcPct val="20000"/>
              </a:spcBef>
              <a:spcAft>
                <a:spcPct val="0"/>
              </a:spcAft>
            </a:pPr>
            <a:r>
              <a:rPr lang="vi-VN" altLang="vi-VN" sz="5400" b="0" u="sng" dirty="0" smtClean="0">
                <a:solidFill>
                  <a:srgbClr val="FFFF00"/>
                </a:solidFill>
                <a:ea typeface="+mn-ea"/>
                <a:cs typeface="Times New Roman" panose="02020603050405020304" pitchFamily="18" charset="0"/>
              </a:rPr>
              <a:t>Đ</a:t>
            </a:r>
            <a:r>
              <a:rPr lang="en-US" altLang="vi-VN" sz="5400" b="0" u="sng" dirty="0" smtClean="0">
                <a:solidFill>
                  <a:srgbClr val="FFFF00"/>
                </a:solidFill>
                <a:ea typeface="+mn-ea"/>
                <a:cs typeface="Times New Roman" panose="02020603050405020304" pitchFamily="18" charset="0"/>
              </a:rPr>
              <a:t>k:</a:t>
            </a:r>
            <a:r>
              <a:rPr lang="en-US" altLang="vi-VN" sz="5400" b="0" dirty="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Trời</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cao</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hãy</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đổ</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sương</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xuống</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Và</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ngàn</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mây</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hãy</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mưa</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Đấng</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Chuộc</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tội</a:t>
            </a:r>
            <a:r>
              <a:rPr lang="en-US" altLang="vi-VN" sz="5400" b="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Trời</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cao</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hãy</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đổ</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sương</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xuống</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Và</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ngàn</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mây</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hãy</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mưa</a:t>
            </a:r>
            <a:r>
              <a:rPr lang="en-US" altLang="vi-VN" sz="5400" dirty="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Đấng</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cứu</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đời</a:t>
            </a:r>
            <a:r>
              <a:rPr lang="en-US" altLang="vi-VN" sz="5400" b="0" dirty="0" smtClean="0">
                <a:solidFill>
                  <a:srgbClr val="FFFFFF"/>
                </a:solidFill>
                <a:ea typeface="+mn-ea"/>
                <a:cs typeface="Times New Roman" panose="02020603050405020304" pitchFamily="18" charset="0"/>
              </a:rPr>
              <a:t>.</a:t>
            </a:r>
            <a:endParaRPr lang="en-US" sz="5400" b="0" dirty="0">
              <a:solidFill>
                <a:srgbClr val="FF0000"/>
              </a:solidFill>
              <a:cs typeface="Times New Roman" pitchFamily="18" charset="0"/>
            </a:endParaRPr>
          </a:p>
        </p:txBody>
      </p:sp>
    </p:spTree>
    <p:extLst>
      <p:ext uri="{BB962C8B-B14F-4D97-AF65-F5344CB8AC3E}">
        <p14:creationId xmlns:p14="http://schemas.microsoft.com/office/powerpoint/2010/main" val="1025257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038734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02" y="0"/>
            <a:ext cx="9144000" cy="30289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5000"/>
              </a:lnSpc>
            </a:pPr>
            <a:r>
              <a:rPr lang="en-US" dirty="0" err="1" smtClean="0">
                <a:solidFill>
                  <a:srgbClr val="FFFF00"/>
                </a:solidFill>
              </a:rPr>
              <a:t>Bài</a:t>
            </a:r>
            <a:r>
              <a:rPr lang="en-US" dirty="0" smtClean="0">
                <a:solidFill>
                  <a:srgbClr val="FFFF00"/>
                </a:solidFill>
              </a:rPr>
              <a:t> </a:t>
            </a:r>
            <a:r>
              <a:rPr lang="en-US" dirty="0" err="1" smtClean="0">
                <a:solidFill>
                  <a:srgbClr val="FFFF00"/>
                </a:solidFill>
              </a:rPr>
              <a:t>đọc</a:t>
            </a:r>
            <a:r>
              <a:rPr lang="en-US" dirty="0" smtClean="0">
                <a:solidFill>
                  <a:srgbClr val="FFFF00"/>
                </a:solidFill>
              </a:rPr>
              <a:t> 1:</a:t>
            </a:r>
            <a:br>
              <a:rPr lang="en-US" dirty="0" smtClean="0">
                <a:solidFill>
                  <a:srgbClr val="FFFF00"/>
                </a:solidFill>
              </a:rPr>
            </a:br>
            <a:r>
              <a:rPr lang="en-US" i="1" dirty="0" err="1" smtClean="0">
                <a:solidFill>
                  <a:schemeClr val="bg1"/>
                </a:solidFill>
              </a:rPr>
              <a:t>Từ</a:t>
            </a:r>
            <a:r>
              <a:rPr lang="en-US" i="1" dirty="0" smtClean="0">
                <a:solidFill>
                  <a:schemeClr val="bg1"/>
                </a:solidFill>
              </a:rPr>
              <a:t> </a:t>
            </a:r>
            <a:r>
              <a:rPr lang="en-US" i="1" dirty="0" err="1" smtClean="0">
                <a:solidFill>
                  <a:schemeClr val="bg1"/>
                </a:solidFill>
              </a:rPr>
              <a:t>nơi</a:t>
            </a:r>
            <a:r>
              <a:rPr lang="en-US" i="1" dirty="0" smtClean="0">
                <a:solidFill>
                  <a:schemeClr val="bg1"/>
                </a:solidFill>
              </a:rPr>
              <a:t> </a:t>
            </a:r>
            <a:r>
              <a:rPr lang="en-US" i="1" dirty="0" err="1" smtClean="0">
                <a:solidFill>
                  <a:schemeClr val="bg1"/>
                </a:solidFill>
              </a:rPr>
              <a:t>ngươi</a:t>
            </a:r>
            <a:r>
              <a:rPr lang="en-US" i="1" dirty="0" smtClean="0">
                <a:solidFill>
                  <a:schemeClr val="bg1"/>
                </a:solidFill>
              </a:rPr>
              <a:t>, Ta </a:t>
            </a:r>
            <a:r>
              <a:rPr lang="en-US" i="1" dirty="0" err="1" smtClean="0">
                <a:solidFill>
                  <a:schemeClr val="bg1"/>
                </a:solidFill>
              </a:rPr>
              <a:t>sẽ</a:t>
            </a:r>
            <a:r>
              <a:rPr lang="en-US" i="1" dirty="0" smtClean="0">
                <a:solidFill>
                  <a:schemeClr val="bg1"/>
                </a:solidFill>
              </a:rPr>
              <a:t> </a:t>
            </a:r>
            <a:r>
              <a:rPr lang="en-US" i="1" dirty="0" err="1" smtClean="0">
                <a:solidFill>
                  <a:schemeClr val="bg1"/>
                </a:solidFill>
              </a:rPr>
              <a:t>cho</a:t>
            </a:r>
            <a:r>
              <a:rPr lang="en-US" i="1" dirty="0" smtClean="0">
                <a:solidFill>
                  <a:schemeClr val="bg1"/>
                </a:solidFill>
              </a:rPr>
              <a:t> </a:t>
            </a:r>
            <a:r>
              <a:rPr lang="en-US" i="1" dirty="0" err="1" smtClean="0">
                <a:solidFill>
                  <a:schemeClr val="bg1"/>
                </a:solidFill>
              </a:rPr>
              <a:t>xuất</a:t>
            </a:r>
            <a:r>
              <a:rPr lang="en-US" i="1" dirty="0" smtClean="0">
                <a:solidFill>
                  <a:schemeClr val="bg1"/>
                </a:solidFill>
              </a:rPr>
              <a:t> </a:t>
            </a:r>
            <a:r>
              <a:rPr lang="en-US" i="1" dirty="0" err="1" smtClean="0">
                <a:solidFill>
                  <a:schemeClr val="bg1"/>
                </a:solidFill>
              </a:rPr>
              <a:t>hiện</a:t>
            </a:r>
            <a:r>
              <a:rPr lang="en-US" i="1" dirty="0" smtClean="0">
                <a:solidFill>
                  <a:schemeClr val="bg1"/>
                </a:solidFill>
              </a:rPr>
              <a:t> </a:t>
            </a:r>
            <a:r>
              <a:rPr lang="en-US" i="1" dirty="0" err="1" smtClean="0">
                <a:solidFill>
                  <a:schemeClr val="bg1"/>
                </a:solidFill>
              </a:rPr>
              <a:t>một</a:t>
            </a:r>
            <a:r>
              <a:rPr lang="en-US" i="1" dirty="0" smtClean="0">
                <a:solidFill>
                  <a:schemeClr val="bg1"/>
                </a:solidFill>
              </a:rPr>
              <a:t> </a:t>
            </a:r>
            <a:r>
              <a:rPr lang="en-US" i="1" dirty="0" err="1" smtClean="0">
                <a:solidFill>
                  <a:schemeClr val="bg1"/>
                </a:solidFill>
              </a:rPr>
              <a:t>vị</a:t>
            </a:r>
            <a:r>
              <a:rPr lang="en-US" i="1" dirty="0" smtClean="0">
                <a:solidFill>
                  <a:schemeClr val="bg1"/>
                </a:solidFill>
              </a:rPr>
              <a:t> </a:t>
            </a:r>
            <a:r>
              <a:rPr lang="en-US" i="1" dirty="0" err="1" smtClean="0">
                <a:solidFill>
                  <a:schemeClr val="bg1"/>
                </a:solidFill>
              </a:rPr>
              <a:t>có</a:t>
            </a:r>
            <a:r>
              <a:rPr lang="en-US" i="1" dirty="0" smtClean="0">
                <a:solidFill>
                  <a:schemeClr val="bg1"/>
                </a:solidFill>
              </a:rPr>
              <a:t> </a:t>
            </a:r>
            <a:r>
              <a:rPr lang="en-US" i="1" dirty="0" err="1" smtClean="0">
                <a:solidFill>
                  <a:schemeClr val="bg1"/>
                </a:solidFill>
              </a:rPr>
              <a:t>sứ</a:t>
            </a:r>
            <a:r>
              <a:rPr lang="en-US" i="1" dirty="0" smtClean="0">
                <a:solidFill>
                  <a:schemeClr val="bg1"/>
                </a:solidFill>
              </a:rPr>
              <a:t> </a:t>
            </a:r>
            <a:r>
              <a:rPr lang="en-US" i="1" dirty="0" err="1" smtClean="0">
                <a:solidFill>
                  <a:schemeClr val="bg1"/>
                </a:solidFill>
              </a:rPr>
              <a:t>mạng</a:t>
            </a:r>
            <a:r>
              <a:rPr lang="en-US" i="1" dirty="0" smtClean="0">
                <a:solidFill>
                  <a:schemeClr val="bg1"/>
                </a:solidFill>
              </a:rPr>
              <a:t> </a:t>
            </a:r>
            <a:r>
              <a:rPr lang="en-US" i="1" dirty="0" err="1" smtClean="0">
                <a:solidFill>
                  <a:schemeClr val="bg1"/>
                </a:solidFill>
              </a:rPr>
              <a:t>thống</a:t>
            </a:r>
            <a:r>
              <a:rPr lang="en-US" i="1" dirty="0" smtClean="0">
                <a:solidFill>
                  <a:schemeClr val="bg1"/>
                </a:solidFill>
              </a:rPr>
              <a:t> </a:t>
            </a:r>
            <a:r>
              <a:rPr lang="en-US" i="1" dirty="0" err="1" smtClean="0">
                <a:solidFill>
                  <a:schemeClr val="bg1"/>
                </a:solidFill>
              </a:rPr>
              <a:t>lãnh</a:t>
            </a:r>
            <a:r>
              <a:rPr lang="en-US" i="1" dirty="0" smtClean="0">
                <a:solidFill>
                  <a:schemeClr val="bg1"/>
                </a:solidFill>
              </a:rPr>
              <a:t> Israel.</a:t>
            </a:r>
          </a:p>
          <a:p>
            <a:pPr algn="l">
              <a:lnSpc>
                <a:spcPct val="105000"/>
              </a:lnSpc>
            </a:pPr>
            <a:r>
              <a:rPr lang="en-US" dirty="0" err="1" smtClean="0">
                <a:solidFill>
                  <a:srgbClr val="FFFF00"/>
                </a:solidFill>
              </a:rPr>
              <a:t>Lời</a:t>
            </a:r>
            <a:r>
              <a:rPr lang="en-US" dirty="0" smtClean="0">
                <a:solidFill>
                  <a:srgbClr val="FFFF00"/>
                </a:solidFill>
              </a:rPr>
              <a:t> </a:t>
            </a:r>
            <a:r>
              <a:rPr lang="en-US" dirty="0" err="1" smtClean="0">
                <a:solidFill>
                  <a:srgbClr val="FFFF00"/>
                </a:solidFill>
              </a:rPr>
              <a:t>Chúa</a:t>
            </a:r>
            <a:r>
              <a:rPr lang="en-US" dirty="0" smtClean="0">
                <a:solidFill>
                  <a:srgbClr val="FFFF00"/>
                </a:solidFill>
              </a:rPr>
              <a:t> </a:t>
            </a:r>
            <a:r>
              <a:rPr lang="en-US" dirty="0" err="1" smtClean="0">
                <a:solidFill>
                  <a:srgbClr val="FFFF00"/>
                </a:solidFill>
              </a:rPr>
              <a:t>trong</a:t>
            </a:r>
            <a:r>
              <a:rPr lang="en-US" dirty="0" smtClean="0">
                <a:solidFill>
                  <a:srgbClr val="FFFF00"/>
                </a:solidFill>
              </a:rPr>
              <a:t> </a:t>
            </a:r>
            <a:r>
              <a:rPr lang="en-US" dirty="0" err="1" smtClean="0">
                <a:solidFill>
                  <a:srgbClr val="FFFF00"/>
                </a:solidFill>
              </a:rPr>
              <a:t>sách</a:t>
            </a:r>
            <a:r>
              <a:rPr lang="en-US" dirty="0" smtClean="0">
                <a:solidFill>
                  <a:srgbClr val="FFFF00"/>
                </a:solidFill>
              </a:rPr>
              <a:t> </a:t>
            </a:r>
            <a:r>
              <a:rPr lang="en-US" dirty="0" err="1" smtClean="0">
                <a:solidFill>
                  <a:srgbClr val="FFFF00"/>
                </a:solidFill>
              </a:rPr>
              <a:t>Ngôn</a:t>
            </a:r>
            <a:r>
              <a:rPr lang="en-US" dirty="0" smtClean="0">
                <a:solidFill>
                  <a:srgbClr val="FFFF00"/>
                </a:solidFill>
              </a:rPr>
              <a:t> </a:t>
            </a:r>
            <a:r>
              <a:rPr lang="en-US" dirty="0" err="1" smtClean="0">
                <a:solidFill>
                  <a:srgbClr val="FFFF00"/>
                </a:solidFill>
              </a:rPr>
              <a:t>Sứ</a:t>
            </a:r>
            <a:r>
              <a:rPr lang="en-US" dirty="0" smtClean="0">
                <a:solidFill>
                  <a:srgbClr val="FFFF00"/>
                </a:solidFill>
              </a:rPr>
              <a:t> </a:t>
            </a:r>
            <a:r>
              <a:rPr lang="en-US" dirty="0" err="1" smtClean="0">
                <a:solidFill>
                  <a:srgbClr val="FFFF00"/>
                </a:solidFill>
              </a:rPr>
              <a:t>Mikha</a:t>
            </a:r>
            <a:r>
              <a:rPr lang="en-US" dirty="0" smtClean="0">
                <a:solidFill>
                  <a:srgbClr val="FFFF00"/>
                </a:solidFill>
              </a:rPr>
              <a:t>.</a:t>
            </a:r>
            <a:endParaRPr lang="en-US" dirty="0">
              <a:solidFill>
                <a:srgbClr val="FFFF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257550"/>
            <a:ext cx="4162878" cy="2141784"/>
          </a:xfrm>
          <a:prstGeom prst="rect">
            <a:avLst/>
          </a:prstGeom>
        </p:spPr>
      </p:pic>
    </p:spTree>
    <p:extLst>
      <p:ext uri="{BB962C8B-B14F-4D97-AF65-F5344CB8AC3E}">
        <p14:creationId xmlns:p14="http://schemas.microsoft.com/office/powerpoint/2010/main" val="419955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4248149"/>
          </a:xfrm>
        </p:spPr>
        <p:txBody>
          <a:bodyPr/>
          <a:lstStyle/>
          <a:p>
            <a:pPr>
              <a:lnSpc>
                <a:spcPct val="110000"/>
              </a:lnSpc>
            </a:pPr>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79</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IV </a:t>
            </a:r>
            <a:r>
              <a:rPr lang="en-US" dirty="0" err="1" smtClean="0">
                <a:solidFill>
                  <a:srgbClr val="FFFF00"/>
                </a:solidFill>
              </a:rPr>
              <a:t>Mùa</a:t>
            </a:r>
            <a:r>
              <a:rPr lang="en-US" dirty="0" smtClean="0">
                <a:solidFill>
                  <a:srgbClr val="FFFF00"/>
                </a:solidFill>
              </a:rPr>
              <a:t> </a:t>
            </a:r>
            <a:r>
              <a:rPr lang="en-US" dirty="0" err="1" smtClean="0">
                <a:solidFill>
                  <a:srgbClr val="FFFF00"/>
                </a:solidFill>
              </a:rPr>
              <a:t>Vọng</a:t>
            </a:r>
            <a:r>
              <a:rPr lang="en-US" dirty="0" smtClean="0">
                <a:solidFill>
                  <a:srgbClr val="FFFF00"/>
                </a:solidFill>
              </a:rPr>
              <a:t>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a:solidFill>
                  <a:srgbClr val="FFFF00"/>
                </a:solidFill>
              </a:rPr>
              <a:t>C</a:t>
            </a:r>
            <a:r>
              <a:rPr lang="en-US" dirty="0" smtClean="0">
                <a:solidFill>
                  <a:srgbClr val="FFFF00"/>
                </a:solidFill>
              </a:rPr>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882" y="4019550"/>
            <a:ext cx="5140036" cy="942340"/>
          </a:xfrm>
          <a:prstGeom prst="rect">
            <a:avLst/>
          </a:prstGeom>
        </p:spPr>
      </p:pic>
    </p:spTree>
    <p:extLst>
      <p:ext uri="{BB962C8B-B14F-4D97-AF65-F5344CB8AC3E}">
        <p14:creationId xmlns:p14="http://schemas.microsoft.com/office/powerpoint/2010/main" val="4065228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Lạy</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đoái</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nhìn</a:t>
            </a:r>
            <a:r>
              <a:rPr lang="en-US" sz="7000" dirty="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tỏ</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nhan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thánh</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và</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cứu</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độ</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47452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6500" b="0" u="sng" dirty="0" smtClean="0">
                <a:solidFill>
                  <a:srgbClr val="FFFF00"/>
                </a:solidFill>
                <a:latin typeface="+mj-lt"/>
                <a:cs typeface="Times New Roman" panose="02020603050405020304" pitchFamily="18" charset="0"/>
              </a:rPr>
              <a:t>Tk1:</a:t>
            </a:r>
            <a:r>
              <a:rPr lang="en-US" sz="6500" b="0" dirty="0" smtClean="0">
                <a:solidFill>
                  <a:srgbClr val="FF0000"/>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Lạy</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mục</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tử</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nhà</a:t>
            </a:r>
            <a:r>
              <a:rPr lang="en-US" sz="6500" b="0" dirty="0" smtClean="0">
                <a:solidFill>
                  <a:schemeClr val="bg1"/>
                </a:solidFill>
                <a:latin typeface="+mj-lt"/>
                <a:cs typeface="Times New Roman" panose="02020603050405020304" pitchFamily="18" charset="0"/>
              </a:rPr>
              <a:t> Israel, </a:t>
            </a:r>
            <a:r>
              <a:rPr lang="en-US" sz="6500" b="0" dirty="0" err="1" smtClean="0">
                <a:solidFill>
                  <a:schemeClr val="bg1"/>
                </a:solidFill>
                <a:latin typeface="+mj-lt"/>
                <a:cs typeface="Times New Roman" panose="02020603050405020304" pitchFamily="18" charset="0"/>
              </a:rPr>
              <a:t>Ngài</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chăn</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dắt</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nhà</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Giuse</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như</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chăn</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chiên</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cừu</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xin</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hãy</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lắng</a:t>
            </a:r>
            <a:r>
              <a:rPr lang="en-US" sz="6500" b="0" dirty="0" smtClean="0">
                <a:solidFill>
                  <a:schemeClr val="bg1"/>
                </a:solidFill>
                <a:latin typeface="+mj-lt"/>
                <a:cs typeface="Times New Roman" panose="02020603050405020304" pitchFamily="18" charset="0"/>
              </a:rPr>
              <a:t> tai </a:t>
            </a:r>
            <a:r>
              <a:rPr lang="en-US" sz="6500" b="0" dirty="0" err="1" smtClean="0">
                <a:solidFill>
                  <a:schemeClr val="bg1"/>
                </a:solidFill>
                <a:latin typeface="+mj-lt"/>
                <a:cs typeface="Times New Roman" panose="02020603050405020304" pitchFamily="18" charset="0"/>
              </a:rPr>
              <a:t>nghe</a:t>
            </a:r>
            <a:r>
              <a:rPr lang="en-US" sz="6500" dirty="0">
                <a:solidFill>
                  <a:schemeClr val="bg1"/>
                </a:solidFill>
                <a:latin typeface="+mj-lt"/>
                <a:cs typeface="Times New Roman" panose="02020603050405020304" pitchFamily="18" charset="0"/>
              </a:rPr>
              <a:t> </a:t>
            </a:r>
            <a:r>
              <a:rPr lang="en-US" sz="6500" dirty="0" smtClean="0">
                <a:solidFill>
                  <a:srgbClr val="FFFF00"/>
                </a:solidFill>
                <a:latin typeface="+mj-lt"/>
                <a:cs typeface="Times New Roman" panose="02020603050405020304" pitchFamily="18" charset="0"/>
              </a:rPr>
              <a:t>…</a:t>
            </a:r>
            <a:endParaRPr lang="en-US" sz="65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715231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dirty="0">
                <a:solidFill>
                  <a:srgbClr val="FFFF00"/>
                </a:solidFill>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Lạy</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Đấn</a:t>
            </a:r>
            <a:r>
              <a:rPr lang="en-US" sz="6000" dirty="0" err="1" smtClean="0">
                <a:solidFill>
                  <a:schemeClr val="bg1"/>
                </a:solidFill>
                <a:latin typeface="+mj-lt"/>
                <a:cs typeface="Times New Roman" panose="02020603050405020304" pitchFamily="18" charset="0"/>
              </a:rPr>
              <a:t>g</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ngự</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giữa</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các</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thần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hộ</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giá</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xin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hãy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hiển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linh</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Xin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khơi</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dậy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uy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dũng</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của</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Ngài</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mà</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mau</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đến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cứu</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độ</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chúng</a:t>
            </a:r>
            <a:r>
              <a:rPr lang="en-US" sz="6000" dirty="0" smtClean="0">
                <a:solidFill>
                  <a:schemeClr val="bg1"/>
                </a:solidFill>
                <a:latin typeface="+mj-lt"/>
                <a:cs typeface="Times New Roman" panose="02020603050405020304" pitchFamily="18" charset="0"/>
              </a:rPr>
              <a:t> con.</a:t>
            </a:r>
            <a:endParaRPr lang="en-US" sz="60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23078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Lạy</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đoái</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nhìn</a:t>
            </a:r>
            <a:r>
              <a:rPr lang="en-US" sz="7000" dirty="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tỏ</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nhan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thánh</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và</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cứu</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độ</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22379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b="0" u="sng" dirty="0" smtClean="0">
                <a:solidFill>
                  <a:srgbClr val="FFFF00"/>
                </a:solidFill>
                <a:latin typeface="+mj-lt"/>
                <a:cs typeface="Times New Roman" panose="02020603050405020304" pitchFamily="18" charset="0"/>
              </a:rPr>
              <a:t>Tk2:</a:t>
            </a:r>
            <a:r>
              <a:rPr lang="en-US" sz="6000" b="0" dirty="0" smtClean="0">
                <a:solidFill>
                  <a:srgbClr val="FF0000"/>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Vạn</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lạy</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Ngài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là</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Chúa</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thiên</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binh</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nguyện</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thương</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xót</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trở</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lại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đi</a:t>
            </a:r>
            <a:r>
              <a:rPr lang="en-US" sz="6000" b="0" dirty="0" smtClean="0">
                <a:solidFill>
                  <a:schemeClr val="bg1"/>
                </a:solidFill>
                <a:latin typeface="+mj-lt"/>
                <a:cs typeface="Times New Roman" panose="02020603050405020304" pitchFamily="18" charset="0"/>
              </a:rPr>
              <a:t>, </a:t>
            </a:r>
            <a:r>
              <a:rPr lang="en-US" sz="6000" dirty="0" err="1">
                <a:solidFill>
                  <a:schemeClr val="bg1"/>
                </a:solidFill>
                <a:cs typeface="Times New Roman" panose="02020603050405020304" pitchFamily="18" charset="0"/>
              </a:rPr>
              <a:t>tít</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trên</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cung</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trời</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xin</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ngó</a:t>
            </a:r>
            <a:r>
              <a:rPr lang="en-US" sz="6000" dirty="0">
                <a:solidFill>
                  <a:schemeClr val="bg1"/>
                </a:solidFill>
                <a:cs typeface="Times New Roman" panose="02020603050405020304" pitchFamily="18" charset="0"/>
              </a:rPr>
              <a:t> </a:t>
            </a:r>
            <a:r>
              <a:rPr lang="en-US" sz="6000" dirty="0" err="1" smtClean="0">
                <a:solidFill>
                  <a:schemeClr val="bg1"/>
                </a:solidFill>
                <a:cs typeface="Times New Roman" panose="02020603050405020304" pitchFamily="18" charset="0"/>
              </a:rPr>
              <a:t>xuống</a:t>
            </a:r>
            <a:r>
              <a:rPr lang="en-US" sz="6000" dirty="0" smtClean="0">
                <a:solidFill>
                  <a:schemeClr val="bg1"/>
                </a:solidFill>
                <a:cs typeface="Times New Roman" panose="02020603050405020304" pitchFamily="18" charset="0"/>
              </a:rPr>
              <a:t> </a:t>
            </a:r>
            <a:r>
              <a:rPr lang="en-US" sz="6000" dirty="0" err="1" smtClean="0">
                <a:solidFill>
                  <a:schemeClr val="bg1"/>
                </a:solidFill>
                <a:cs typeface="Times New Roman" panose="02020603050405020304" pitchFamily="18" charset="0"/>
              </a:rPr>
              <a:t>trông</a:t>
            </a:r>
            <a:r>
              <a:rPr lang="en-US" sz="6000" dirty="0" smtClean="0">
                <a:solidFill>
                  <a:schemeClr val="bg1"/>
                </a:solidFill>
                <a:cs typeface="Times New Roman" panose="02020603050405020304" pitchFamily="18" charset="0"/>
              </a:rPr>
              <a:t> </a:t>
            </a:r>
            <a:r>
              <a:rPr lang="en-US" sz="6000" dirty="0" err="1" smtClean="0">
                <a:solidFill>
                  <a:schemeClr val="bg1"/>
                </a:solidFill>
                <a:cs typeface="Times New Roman" panose="02020603050405020304" pitchFamily="18" charset="0"/>
              </a:rPr>
              <a:t>xem</a:t>
            </a:r>
            <a:r>
              <a:rPr lang="en-US" sz="6000" dirty="0" smtClean="0">
                <a:solidFill>
                  <a:schemeClr val="bg1"/>
                </a:solidFill>
                <a:cs typeface="Times New Roman" panose="02020603050405020304" pitchFamily="18" charset="0"/>
              </a:rPr>
              <a:t> </a:t>
            </a:r>
            <a:r>
              <a:rPr lang="en-US" sz="6000" dirty="0" smtClean="0">
                <a:solidFill>
                  <a:srgbClr val="FFFF00"/>
                </a:solidFill>
                <a:latin typeface="+mj-lt"/>
                <a:cs typeface="Times New Roman" panose="02020603050405020304" pitchFamily="18" charset="0"/>
              </a:rPr>
              <a:t>…</a:t>
            </a:r>
            <a:endParaRPr lang="en-US" sz="60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062164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899152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5800" dirty="0">
                <a:solidFill>
                  <a:srgbClr val="FFFF00"/>
                </a:solidFill>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Nguyện</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Chúa</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dủ</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thương</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thăm</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vườn</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nho</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cũ</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tay</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Chúa</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trồng</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xưa</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Tay</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uy</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quyền</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xin</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hãy</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bảo</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vệ</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chồi</a:t>
            </a:r>
            <a:r>
              <a:rPr lang="en-US" sz="5800" b="0" dirty="0" smtClean="0">
                <a:solidFill>
                  <a:schemeClr val="bg1"/>
                </a:solidFill>
                <a:latin typeface="+mj-lt"/>
                <a:cs typeface="Times New Roman" panose="02020603050405020304" pitchFamily="18" charset="0"/>
              </a:rPr>
              <a:t> non </a:t>
            </a:r>
            <a:r>
              <a:rPr lang="en-US" sz="5800" b="0" dirty="0" err="1" smtClean="0">
                <a:solidFill>
                  <a:schemeClr val="bg1"/>
                </a:solidFill>
                <a:latin typeface="+mj-lt"/>
                <a:cs typeface="Times New Roman" panose="02020603050405020304" pitchFamily="18" charset="0"/>
              </a:rPr>
              <a:t>đó</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hãy</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củng</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cố</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thêm</a:t>
            </a:r>
            <a:r>
              <a:rPr lang="en-US" sz="5800" dirty="0" smtClean="0">
                <a:solidFill>
                  <a:schemeClr val="bg1"/>
                </a:solidFill>
                <a:latin typeface="+mj-lt"/>
                <a:cs typeface="Times New Roman" panose="02020603050405020304" pitchFamily="18" charset="0"/>
              </a:rPr>
              <a:t>.</a:t>
            </a:r>
            <a:endParaRPr lang="en-US" sz="58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005343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Lạy</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đoái</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nhìn</a:t>
            </a:r>
            <a:r>
              <a:rPr lang="en-US" sz="7000" dirty="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tỏ</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nhan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thánh</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và</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cứu</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độ</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18039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b="0" u="sng" dirty="0" smtClean="0">
                <a:solidFill>
                  <a:srgbClr val="FFFF00"/>
                </a:solidFill>
                <a:latin typeface="+mj-lt"/>
                <a:cs typeface="Times New Roman" panose="02020603050405020304" pitchFamily="18" charset="0"/>
              </a:rPr>
              <a:t>Tk3:</a:t>
            </a:r>
            <a:r>
              <a:rPr lang="en-US" sz="6000" b="0" dirty="0" smtClean="0">
                <a:solidFill>
                  <a:srgbClr val="FF0000"/>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Rày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nguyện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xin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Ngài</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hãy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ra</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tay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chở</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che</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Đấng</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ngồi</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bên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ngai</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chính</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đây</a:t>
            </a:r>
            <a:r>
              <a:rPr lang="en-US" sz="6000" dirty="0" smtClean="0">
                <a:solidFill>
                  <a:schemeClr val="bg1"/>
                </a:solidFill>
                <a:latin typeface="+mj-lt"/>
                <a:cs typeface="Times New Roman" panose="02020603050405020304" pitchFamily="18" charset="0"/>
              </a:rPr>
              <a:t> con </a:t>
            </a:r>
            <a:r>
              <a:rPr lang="en-US" sz="6000" dirty="0" err="1" smtClean="0">
                <a:solidFill>
                  <a:schemeClr val="bg1"/>
                </a:solidFill>
                <a:latin typeface="+mj-lt"/>
                <a:cs typeface="Times New Roman" panose="02020603050405020304" pitchFamily="18" charset="0"/>
              </a:rPr>
              <a:t>người</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được</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Chúa</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xuống</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uy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phong</a:t>
            </a:r>
            <a:r>
              <a:rPr lang="en-US" sz="6000" dirty="0" smtClean="0">
                <a:solidFill>
                  <a:schemeClr val="bg1"/>
                </a:solidFill>
                <a:latin typeface="+mj-lt"/>
                <a:cs typeface="Times New Roman" panose="02020603050405020304" pitchFamily="18" charset="0"/>
              </a:rPr>
              <a:t> </a:t>
            </a:r>
            <a:r>
              <a:rPr lang="en-US" sz="6000" dirty="0" smtClean="0">
                <a:solidFill>
                  <a:srgbClr val="FFFF00"/>
                </a:solidFill>
                <a:latin typeface="+mj-lt"/>
                <a:cs typeface="Times New Roman" panose="02020603050405020304" pitchFamily="18" charset="0"/>
              </a:rPr>
              <a:t>…</a:t>
            </a:r>
            <a:endParaRPr lang="en-US" sz="60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10505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5800" dirty="0">
                <a:solidFill>
                  <a:srgbClr val="FFFF00"/>
                </a:solidFill>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Nguyện</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ước</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đoàn</a:t>
            </a:r>
            <a:r>
              <a:rPr lang="en-US" sz="5800" b="0" dirty="0" smtClean="0">
                <a:solidFill>
                  <a:schemeClr val="bg1"/>
                </a:solidFill>
                <a:latin typeface="+mj-lt"/>
                <a:cs typeface="Times New Roman" panose="02020603050405020304" pitchFamily="18" charset="0"/>
              </a:rPr>
              <a:t> con </a:t>
            </a:r>
            <a:r>
              <a:rPr lang="en-US" sz="5800" b="0" dirty="0" err="1" smtClean="0">
                <a:solidFill>
                  <a:schemeClr val="bg1"/>
                </a:solidFill>
                <a:latin typeface="+mj-lt"/>
                <a:cs typeface="Times New Roman" panose="02020603050405020304" pitchFamily="18" charset="0"/>
              </a:rPr>
              <a:t>không</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còn</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khi</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dám</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xa</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Chúa</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nữa</a:t>
            </a:r>
            <a:r>
              <a:rPr lang="en-US" sz="5800" b="0" dirty="0" smtClean="0">
                <a:solidFill>
                  <a:schemeClr val="bg1"/>
                </a:solidFill>
                <a:latin typeface="+mj-lt"/>
                <a:cs typeface="Times New Roman" panose="02020603050405020304" pitchFamily="18" charset="0"/>
              </a:rPr>
              <a:t> </a:t>
            </a:r>
            <a:r>
              <a:rPr lang="en-US" sz="5800" b="0" dirty="0" err="1" smtClean="0">
                <a:solidFill>
                  <a:schemeClr val="bg1"/>
                </a:solidFill>
                <a:latin typeface="+mj-lt"/>
                <a:cs typeface="Times New Roman" panose="02020603050405020304" pitchFamily="18" charset="0"/>
              </a:rPr>
              <a:t>đâu</a:t>
            </a:r>
            <a:r>
              <a:rPr lang="en-US" sz="5800" dirty="0" smtClean="0">
                <a:solidFill>
                  <a:schemeClr val="bg1"/>
                </a:solidFill>
                <a:latin typeface="+mj-lt"/>
                <a:cs typeface="Times New Roman" panose="02020603050405020304" pitchFamily="18" charset="0"/>
              </a:rPr>
              <a:t>. Van </a:t>
            </a:r>
            <a:r>
              <a:rPr lang="en-US" sz="5800" dirty="0" err="1" smtClean="0">
                <a:solidFill>
                  <a:schemeClr val="bg1"/>
                </a:solidFill>
                <a:latin typeface="+mj-lt"/>
                <a:cs typeface="Times New Roman" panose="02020603050405020304" pitchFamily="18" charset="0"/>
              </a:rPr>
              <a:t>xin</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Ngài</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cho</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sống</a:t>
            </a:r>
            <a:r>
              <a:rPr lang="en-US" sz="5800" dirty="0" smtClean="0">
                <a:solidFill>
                  <a:schemeClr val="bg1"/>
                </a:solidFill>
                <a:latin typeface="+mj-lt"/>
                <a:cs typeface="Times New Roman" panose="02020603050405020304" pitchFamily="18" charset="0"/>
              </a:rPr>
              <a:t> an </a:t>
            </a:r>
            <a:r>
              <a:rPr lang="en-US" sz="5800" dirty="0" err="1" smtClean="0">
                <a:solidFill>
                  <a:schemeClr val="bg1"/>
                </a:solidFill>
                <a:latin typeface="+mj-lt"/>
                <a:cs typeface="Times New Roman" panose="02020603050405020304" pitchFamily="18" charset="0"/>
              </a:rPr>
              <a:t>bình</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đoàn</a:t>
            </a:r>
            <a:r>
              <a:rPr lang="en-US" sz="5800" dirty="0" smtClean="0">
                <a:solidFill>
                  <a:schemeClr val="bg1"/>
                </a:solidFill>
                <a:latin typeface="+mj-lt"/>
                <a:cs typeface="Times New Roman" panose="02020603050405020304" pitchFamily="18" charset="0"/>
              </a:rPr>
              <a:t> con </a:t>
            </a:r>
            <a:r>
              <a:rPr lang="en-US" sz="5800" dirty="0" err="1" smtClean="0">
                <a:solidFill>
                  <a:schemeClr val="bg1"/>
                </a:solidFill>
                <a:latin typeface="+mj-lt"/>
                <a:cs typeface="Times New Roman" panose="02020603050405020304" pitchFamily="18" charset="0"/>
              </a:rPr>
              <a:t>mãi</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chúc</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tụng</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Thánh</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Danh</a:t>
            </a:r>
            <a:r>
              <a:rPr lang="en-US" sz="5800" dirty="0" smtClean="0">
                <a:solidFill>
                  <a:schemeClr val="bg1"/>
                </a:solidFill>
                <a:latin typeface="+mj-lt"/>
                <a:cs typeface="Times New Roman" panose="02020603050405020304" pitchFamily="18" charset="0"/>
              </a:rPr>
              <a:t>.</a:t>
            </a:r>
            <a:endParaRPr lang="en-US" sz="58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374920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Lạy</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đoái</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nhìn</a:t>
            </a:r>
            <a:r>
              <a:rPr lang="en-US" sz="7000" dirty="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tỏ</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nhan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thánh</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và</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cứu</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độ</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225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7024"/>
            <a:ext cx="9144000" cy="336069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dirty="0" err="1" smtClean="0">
                <a:solidFill>
                  <a:srgbClr val="FFFF00"/>
                </a:solidFill>
              </a:rPr>
              <a:t>Bài</a:t>
            </a:r>
            <a:r>
              <a:rPr lang="en-US" sz="3000" dirty="0" smtClean="0">
                <a:solidFill>
                  <a:srgbClr val="FFFF00"/>
                </a:solidFill>
              </a:rPr>
              <a:t> </a:t>
            </a:r>
            <a:r>
              <a:rPr lang="en-US" sz="3000" dirty="0" err="1" smtClean="0">
                <a:solidFill>
                  <a:srgbClr val="FFFF00"/>
                </a:solidFill>
              </a:rPr>
              <a:t>đọc</a:t>
            </a:r>
            <a:r>
              <a:rPr lang="en-US" sz="3000" dirty="0" smtClean="0">
                <a:solidFill>
                  <a:srgbClr val="FFFF00"/>
                </a:solidFill>
              </a:rPr>
              <a:t> 2:</a:t>
            </a:r>
            <a:r>
              <a:rPr lang="en-US" sz="3400" dirty="0" smtClean="0">
                <a:solidFill>
                  <a:srgbClr val="FFFF00"/>
                </a:solidFill>
              </a:rPr>
              <a:t/>
            </a:r>
            <a:br>
              <a:rPr lang="en-US" sz="3400" dirty="0" smtClean="0">
                <a:solidFill>
                  <a:srgbClr val="FFFF00"/>
                </a:solidFill>
              </a:rPr>
            </a:br>
            <a:r>
              <a:rPr lang="en-US" sz="4000" i="1" dirty="0" err="1" smtClean="0">
                <a:solidFill>
                  <a:schemeClr val="bg1"/>
                </a:solidFill>
              </a:rPr>
              <a:t>Này</a:t>
            </a:r>
            <a:r>
              <a:rPr lang="en-US" sz="4000" i="1" dirty="0" smtClean="0">
                <a:solidFill>
                  <a:schemeClr val="bg1"/>
                </a:solidFill>
              </a:rPr>
              <a:t> con </a:t>
            </a:r>
            <a:r>
              <a:rPr lang="en-US" sz="4000" i="1" dirty="0" err="1" smtClean="0">
                <a:solidFill>
                  <a:schemeClr val="bg1"/>
                </a:solidFill>
              </a:rPr>
              <a:t>đây</a:t>
            </a:r>
            <a:r>
              <a:rPr lang="en-US" sz="4000" i="1" dirty="0" smtClean="0">
                <a:solidFill>
                  <a:schemeClr val="bg1"/>
                </a:solidFill>
              </a:rPr>
              <a:t>, con </a:t>
            </a:r>
            <a:r>
              <a:rPr lang="en-US" sz="4000" i="1" dirty="0" err="1" smtClean="0">
                <a:solidFill>
                  <a:schemeClr val="bg1"/>
                </a:solidFill>
              </a:rPr>
              <a:t>đến</a:t>
            </a:r>
            <a:r>
              <a:rPr lang="en-US" sz="4000" i="1" dirty="0" smtClean="0">
                <a:solidFill>
                  <a:schemeClr val="bg1"/>
                </a:solidFill>
              </a:rPr>
              <a:t> </a:t>
            </a:r>
            <a:r>
              <a:rPr lang="en-US" sz="4000" i="1" dirty="0" err="1" smtClean="0">
                <a:solidFill>
                  <a:schemeClr val="bg1"/>
                </a:solidFill>
              </a:rPr>
              <a:t>để</a:t>
            </a:r>
            <a:r>
              <a:rPr lang="en-US" sz="4000" i="1" dirty="0" smtClean="0">
                <a:solidFill>
                  <a:schemeClr val="bg1"/>
                </a:solidFill>
              </a:rPr>
              <a:t> </a:t>
            </a:r>
            <a:r>
              <a:rPr lang="en-US" sz="4000" i="1" dirty="0" err="1" smtClean="0">
                <a:solidFill>
                  <a:schemeClr val="bg1"/>
                </a:solidFill>
              </a:rPr>
              <a:t>thực</a:t>
            </a:r>
            <a:r>
              <a:rPr lang="en-US" sz="4000" i="1" dirty="0" smtClean="0">
                <a:solidFill>
                  <a:schemeClr val="bg1"/>
                </a:solidFill>
              </a:rPr>
              <a:t> </a:t>
            </a:r>
            <a:r>
              <a:rPr lang="en-US" sz="4000" i="1" dirty="0" err="1" smtClean="0">
                <a:solidFill>
                  <a:schemeClr val="bg1"/>
                </a:solidFill>
              </a:rPr>
              <a:t>thi</a:t>
            </a:r>
            <a:r>
              <a:rPr lang="en-US" sz="4000" i="1" dirty="0" smtClean="0">
                <a:solidFill>
                  <a:schemeClr val="bg1"/>
                </a:solidFill>
              </a:rPr>
              <a:t> ý </a:t>
            </a:r>
            <a:r>
              <a:rPr lang="en-US" sz="4000" i="1" dirty="0" err="1" smtClean="0">
                <a:solidFill>
                  <a:schemeClr val="bg1"/>
                </a:solidFill>
              </a:rPr>
              <a:t>Ngài</a:t>
            </a:r>
            <a:r>
              <a:rPr lang="en-US" sz="4000" i="1" dirty="0" smtClean="0">
                <a:solidFill>
                  <a:schemeClr val="bg1"/>
                </a:solidFill>
              </a:rPr>
              <a:t>.</a:t>
            </a:r>
          </a:p>
          <a:p>
            <a:pPr algn="l">
              <a:lnSpc>
                <a:spcPct val="120000"/>
              </a:lnSpc>
            </a:pPr>
            <a:r>
              <a:rPr lang="en-US" sz="3400" dirty="0" err="1" smtClean="0">
                <a:solidFill>
                  <a:srgbClr val="FFFF00"/>
                </a:solidFill>
              </a:rPr>
              <a:t>Lời</a:t>
            </a:r>
            <a:r>
              <a:rPr lang="en-US" sz="3400" dirty="0" smtClean="0">
                <a:solidFill>
                  <a:srgbClr val="FFFF00"/>
                </a:solidFill>
              </a:rPr>
              <a:t> </a:t>
            </a:r>
            <a:r>
              <a:rPr lang="en-US" sz="3400" dirty="0" err="1" smtClean="0">
                <a:solidFill>
                  <a:srgbClr val="FFFF00"/>
                </a:solidFill>
              </a:rPr>
              <a:t>Chúa</a:t>
            </a:r>
            <a:r>
              <a:rPr lang="en-US" sz="3400" dirty="0" smtClean="0">
                <a:solidFill>
                  <a:srgbClr val="FFFF00"/>
                </a:solidFill>
              </a:rPr>
              <a:t> </a:t>
            </a:r>
            <a:r>
              <a:rPr lang="en-US" sz="3400" dirty="0" err="1" smtClean="0">
                <a:solidFill>
                  <a:srgbClr val="FFFF00"/>
                </a:solidFill>
              </a:rPr>
              <a:t>trong</a:t>
            </a:r>
            <a:r>
              <a:rPr lang="en-US" sz="3400" dirty="0" smtClean="0">
                <a:solidFill>
                  <a:srgbClr val="FFFF00"/>
                </a:solidFill>
              </a:rPr>
              <a:t> </a:t>
            </a:r>
            <a:r>
              <a:rPr lang="en-US" sz="3400" dirty="0" err="1" smtClean="0">
                <a:solidFill>
                  <a:srgbClr val="FFFF00"/>
                </a:solidFill>
              </a:rPr>
              <a:t>thư</a:t>
            </a:r>
            <a:r>
              <a:rPr lang="en-US" sz="3400" dirty="0" smtClean="0">
                <a:solidFill>
                  <a:srgbClr val="FFFF00"/>
                </a:solidFill>
              </a:rPr>
              <a:t> </a:t>
            </a:r>
            <a:r>
              <a:rPr lang="en-US" sz="3400" dirty="0" err="1" smtClean="0">
                <a:solidFill>
                  <a:srgbClr val="FFFF00"/>
                </a:solidFill>
              </a:rPr>
              <a:t>gởi</a:t>
            </a:r>
            <a:r>
              <a:rPr lang="en-US" sz="3400" dirty="0" smtClean="0">
                <a:solidFill>
                  <a:srgbClr val="FFFF00"/>
                </a:solidFill>
              </a:rPr>
              <a:t> </a:t>
            </a:r>
            <a:r>
              <a:rPr lang="en-US" sz="3400" dirty="0" err="1" smtClean="0">
                <a:solidFill>
                  <a:srgbClr val="FFFF00"/>
                </a:solidFill>
              </a:rPr>
              <a:t>tín</a:t>
            </a:r>
            <a:r>
              <a:rPr lang="en-US" sz="3400" dirty="0" smtClean="0">
                <a:solidFill>
                  <a:srgbClr val="FFFF00"/>
                </a:solidFill>
              </a:rPr>
              <a:t> </a:t>
            </a:r>
            <a:r>
              <a:rPr lang="en-US" sz="3400" dirty="0" err="1" smtClean="0">
                <a:solidFill>
                  <a:srgbClr val="FFFF00"/>
                </a:solidFill>
              </a:rPr>
              <a:t>hữu</a:t>
            </a:r>
            <a:r>
              <a:rPr lang="en-US" sz="3400" dirty="0" smtClean="0">
                <a:solidFill>
                  <a:srgbClr val="FFFF00"/>
                </a:solidFill>
              </a:rPr>
              <a:t> Do </a:t>
            </a:r>
            <a:r>
              <a:rPr lang="en-US" sz="3400" dirty="0" err="1" smtClean="0">
                <a:solidFill>
                  <a:srgbClr val="FFFF00"/>
                </a:solidFill>
              </a:rPr>
              <a:t>Thái</a:t>
            </a:r>
            <a:r>
              <a:rPr lang="en-US" sz="3400" dirty="0" smtClean="0">
                <a:solidFill>
                  <a:srgbClr val="FFFF00"/>
                </a:solidFill>
              </a:rPr>
              <a:t>.</a:t>
            </a:r>
            <a:endParaRPr lang="en-US" sz="3400" dirty="0">
              <a:solidFill>
                <a:srgbClr val="FFFF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84024"/>
            <a:ext cx="4123116" cy="2121326"/>
          </a:xfrm>
          <a:prstGeom prst="rect">
            <a:avLst/>
          </a:prstGeom>
        </p:spPr>
      </p:pic>
    </p:spTree>
    <p:extLst>
      <p:ext uri="{BB962C8B-B14F-4D97-AF65-F5344CB8AC3E}">
        <p14:creationId xmlns:p14="http://schemas.microsoft.com/office/powerpoint/2010/main" val="2487031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en-US" sz="7600" dirty="0" err="1" smtClean="0">
                <a:solidFill>
                  <a:schemeClr val="bg1"/>
                </a:solidFill>
                <a:cs typeface="Times New Roman" panose="02020603050405020304" pitchFamily="18" charset="0"/>
              </a:rPr>
              <a:t>Này</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tôi</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là</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tôi</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tá</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Chúa</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tôi</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xin</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vâng</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như</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lời</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thiên</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thần</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truyền</a:t>
            </a:r>
            <a:r>
              <a:rPr lang="en-US" sz="7600" dirty="0" smtClean="0">
                <a:solidFill>
                  <a:schemeClr val="bg1"/>
                </a:solidFill>
                <a:cs typeface="Times New Roman" panose="02020603050405020304" pitchFamily="18" charset="0"/>
              </a:rPr>
              <a:t>.</a:t>
            </a:r>
            <a:endParaRPr lang="en-US" sz="76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FF00"/>
                </a:solidFill>
              </a:rPr>
              <a:t>Alleluia …</a:t>
            </a:r>
          </a:p>
        </p:txBody>
      </p:sp>
    </p:spTree>
    <p:extLst>
      <p:ext uri="{BB962C8B-B14F-4D97-AF65-F5344CB8AC3E}">
        <p14:creationId xmlns:p14="http://schemas.microsoft.com/office/powerpoint/2010/main" val="92171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925982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810"/>
            <a:ext cx="9150773" cy="5147310"/>
          </a:xfrm>
        </p:spPr>
      </p:pic>
    </p:spTree>
    <p:extLst>
      <p:ext uri="{BB962C8B-B14F-4D97-AF65-F5344CB8AC3E}">
        <p14:creationId xmlns:p14="http://schemas.microsoft.com/office/powerpoint/2010/main" val="336067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7829443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altLang="vi-VN" sz="5400" b="0" dirty="0" smtClean="0">
                <a:solidFill>
                  <a:srgbClr val="FFFF00"/>
                </a:solidFill>
                <a:latin typeface="+mj-lt"/>
                <a:ea typeface="+mn-ea"/>
                <a:cs typeface="Times New Roman" panose="02020603050405020304" pitchFamily="18" charset="0"/>
              </a:rPr>
              <a:t>TẬP HÁT CỘNG ĐOÀN</a:t>
            </a:r>
            <a:endParaRPr lang="en-US" b="0" dirty="0">
              <a:solidFill>
                <a:srgbClr val="FFFF00"/>
              </a:solidFill>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982" y="1047750"/>
            <a:ext cx="5140036" cy="942340"/>
          </a:xfrm>
          <a:prstGeom prst="rect">
            <a:avLst/>
          </a:prstGeom>
        </p:spPr>
      </p:pic>
    </p:spTree>
    <p:extLst>
      <p:ext uri="{BB962C8B-B14F-4D97-AF65-F5344CB8AC3E}">
        <p14:creationId xmlns:p14="http://schemas.microsoft.com/office/powerpoint/2010/main" val="3040881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3957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92536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795795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04822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2877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7766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75537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80481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6931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71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Lạy</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đoái</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nhìn</a:t>
            </a:r>
            <a:r>
              <a:rPr lang="en-US" sz="7000" dirty="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 </a:t>
            </a:r>
            <a:r>
              <a:rPr lang="en-US" sz="7000" dirty="0" err="1" smtClean="0">
                <a:solidFill>
                  <a:schemeClr val="bg1"/>
                </a:solidFill>
                <a:latin typeface="+mj-lt"/>
                <a:cs typeface="Times New Roman" panose="02020603050405020304" pitchFamily="18" charset="0"/>
              </a:rPr>
              <a:t>xin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tỏ</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nhan</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thánh</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Chúa</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và</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cứu</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độ</a:t>
            </a:r>
            <a:r>
              <a:rPr lang="en-US" sz="7000" dirty="0" smtClean="0">
                <a:solidFill>
                  <a:schemeClr val="bg1"/>
                </a:solidFill>
                <a:latin typeface="+mj-lt"/>
                <a:cs typeface="Times New Roman" panose="02020603050405020304" pitchFamily="18" charset="0"/>
              </a:rPr>
              <a:t> </a:t>
            </a:r>
            <a:r>
              <a:rPr lang="en-US" sz="7000" dirty="0" err="1" smtClean="0">
                <a:solidFill>
                  <a:schemeClr val="bg1"/>
                </a:solidFill>
                <a:latin typeface="+mj-lt"/>
                <a:cs typeface="Times New Roman" panose="02020603050405020304" pitchFamily="18" charset="0"/>
              </a:rPr>
              <a:t>chúng</a:t>
            </a:r>
            <a:r>
              <a:rPr lang="en-US" sz="7000" dirty="0" smtClean="0">
                <a:solidFill>
                  <a:schemeClr val="bg1"/>
                </a:solidFill>
                <a:latin typeface="+mj-lt"/>
                <a:cs typeface="Times New Roman" panose="02020603050405020304" pitchFamily="18" charset="0"/>
              </a:rPr>
              <a:t> con</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4878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36384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072339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613399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2" name="Rectangle 1"/>
          <p:cNvSpPr/>
          <p:nvPr/>
        </p:nvSpPr>
        <p:spPr>
          <a:xfrm>
            <a:off x="3060528" y="957816"/>
            <a:ext cx="5626271" cy="2308324"/>
          </a:xfrm>
          <a:prstGeom prst="rect">
            <a:avLst/>
          </a:prstGeom>
        </p:spPr>
        <p:txBody>
          <a:bodyPr wrap="square">
            <a:spAutoFit/>
          </a:bodyPr>
          <a:lstStyle/>
          <a:p>
            <a:pPr algn="ctr"/>
            <a:r>
              <a:rPr lang="en-US" sz="7200" spc="120" dirty="0">
                <a:ln>
                  <a:solidFill>
                    <a:schemeClr val="bg1"/>
                  </a:solidFill>
                </a:ln>
                <a:solidFill>
                  <a:srgbClr val="FFFF00"/>
                </a:solidFill>
                <a:effectLst>
                  <a:glow rad="63500">
                    <a:schemeClr val="accent2">
                      <a:satMod val="175000"/>
                      <a:alpha val="40000"/>
                    </a:schemeClr>
                  </a:glow>
                </a:effectLst>
              </a:rPr>
              <a:t>LỜI NGUYỆN </a:t>
            </a:r>
            <a:endParaRPr lang="en-US" sz="7200" spc="120" dirty="0" smtClean="0">
              <a:ln>
                <a:solidFill>
                  <a:schemeClr val="bg1"/>
                </a:solidFill>
              </a:ln>
              <a:solidFill>
                <a:srgbClr val="FFFF00"/>
              </a:solidFill>
              <a:effectLst>
                <a:glow rad="63500">
                  <a:schemeClr val="accent2">
                    <a:satMod val="175000"/>
                    <a:alpha val="40000"/>
                  </a:schemeClr>
                </a:glow>
              </a:effectLst>
            </a:endParaRPr>
          </a:p>
          <a:p>
            <a:pPr algn="ctr"/>
            <a:r>
              <a:rPr lang="en-US" sz="7200" spc="120" dirty="0" smtClean="0">
                <a:ln>
                  <a:solidFill>
                    <a:schemeClr val="bg1"/>
                  </a:solidFill>
                </a:ln>
                <a:solidFill>
                  <a:srgbClr val="FFFF00"/>
                </a:solidFill>
                <a:effectLst>
                  <a:glow rad="63500">
                    <a:schemeClr val="accent2">
                      <a:satMod val="175000"/>
                      <a:alpha val="40000"/>
                    </a:schemeClr>
                  </a:glow>
                </a:effectLst>
              </a:rPr>
              <a:t>TÍN </a:t>
            </a:r>
            <a:r>
              <a:rPr lang="en-US" sz="7200" spc="120" dirty="0">
                <a:ln>
                  <a:solidFill>
                    <a:schemeClr val="bg1"/>
                  </a:solidFill>
                </a:ln>
                <a:solidFill>
                  <a:srgbClr val="FFFF00"/>
                </a:solidFill>
                <a:effectLst>
                  <a:glow rad="63500">
                    <a:schemeClr val="accent2">
                      <a:satMod val="175000"/>
                      <a:alpha val="40000"/>
                    </a:schemeClr>
                  </a:glow>
                </a:effectLst>
              </a:rPr>
              <a:t>HỮU</a:t>
            </a:r>
          </a:p>
        </p:txBody>
      </p:sp>
    </p:spTree>
    <p:extLst>
      <p:ext uri="{BB962C8B-B14F-4D97-AF65-F5344CB8AC3E}">
        <p14:creationId xmlns:p14="http://schemas.microsoft.com/office/powerpoint/2010/main" val="837835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209550"/>
            <a:ext cx="5867400" cy="3951191"/>
          </a:xfrm>
          <a:prstGeom prst="rect">
            <a:avLst/>
          </a:prstGeom>
        </p:spPr>
        <p:txBody>
          <a:bodyPr wrap="none" anchor="ctr" anchorCtr="0">
            <a:noAutofit/>
          </a:bodyPr>
          <a:lstStyle/>
          <a:p>
            <a:pPr algn="ctr">
              <a:lnSpc>
                <a:spcPct val="110000"/>
              </a:lnSpc>
            </a:pPr>
            <a:r>
              <a:rPr lang="en-US" sz="5500" u="sng" dirty="0" err="1" smtClean="0">
                <a:solidFill>
                  <a:srgbClr val="FFFF00"/>
                </a:solidFill>
              </a:rPr>
              <a:t>Ca</a:t>
            </a:r>
            <a:r>
              <a:rPr lang="en-US" sz="5500" u="sng" dirty="0" smtClean="0">
                <a:solidFill>
                  <a:srgbClr val="FFFF00"/>
                </a:solidFill>
              </a:rPr>
              <a:t> </a:t>
            </a:r>
            <a:r>
              <a:rPr lang="en-US" sz="5500" u="sng" dirty="0" err="1" smtClean="0">
                <a:solidFill>
                  <a:srgbClr val="FFFF00"/>
                </a:solidFill>
              </a:rPr>
              <a:t>Dâng</a:t>
            </a:r>
            <a:r>
              <a:rPr lang="en-US" sz="5500" u="sng" dirty="0" smtClean="0">
                <a:solidFill>
                  <a:srgbClr val="FFFF00"/>
                </a:solidFill>
              </a:rPr>
              <a:t> </a:t>
            </a:r>
            <a:r>
              <a:rPr lang="en-US" sz="5500" u="sng" dirty="0" err="1" smtClean="0">
                <a:solidFill>
                  <a:srgbClr val="FFFF00"/>
                </a:solidFill>
              </a:rPr>
              <a:t>Lễ</a:t>
            </a:r>
            <a:endParaRPr lang="en-US" sz="5500" u="sng" dirty="0" smtClean="0">
              <a:solidFill>
                <a:srgbClr val="FFFF00"/>
              </a:solidFill>
            </a:endParaRPr>
          </a:p>
          <a:p>
            <a:pPr algn="ctr">
              <a:lnSpc>
                <a:spcPct val="110000"/>
              </a:lnSpc>
            </a:pPr>
            <a:r>
              <a:rPr lang="en-US" sz="8000" dirty="0" err="1" smtClean="0">
                <a:solidFill>
                  <a:srgbClr val="FFFF00"/>
                </a:solidFill>
              </a:rPr>
              <a:t>Lễ</a:t>
            </a:r>
            <a:r>
              <a:rPr lang="en-US" sz="8000" dirty="0" smtClean="0">
                <a:solidFill>
                  <a:srgbClr val="FFFF00"/>
                </a:solidFill>
              </a:rPr>
              <a:t> </a:t>
            </a:r>
            <a:r>
              <a:rPr lang="en-US" sz="8000" dirty="0" err="1" smtClean="0">
                <a:solidFill>
                  <a:srgbClr val="FFFF00"/>
                </a:solidFill>
              </a:rPr>
              <a:t>Dâng</a:t>
            </a:r>
            <a:r>
              <a:rPr lang="en-US" sz="8000" dirty="0" smtClean="0">
                <a:solidFill>
                  <a:srgbClr val="FFFF00"/>
                </a:solidFill>
              </a:rPr>
              <a:t> </a:t>
            </a:r>
          </a:p>
          <a:p>
            <a:pPr algn="ctr">
              <a:lnSpc>
                <a:spcPct val="110000"/>
              </a:lnSpc>
            </a:pPr>
            <a:r>
              <a:rPr lang="en-US" sz="8000" dirty="0" err="1" smtClean="0">
                <a:solidFill>
                  <a:srgbClr val="FFFF00"/>
                </a:solidFill>
              </a:rPr>
              <a:t>Mong</a:t>
            </a:r>
            <a:r>
              <a:rPr lang="en-US" sz="8000" dirty="0" smtClean="0">
                <a:solidFill>
                  <a:srgbClr val="FFFF00"/>
                </a:solidFill>
              </a:rPr>
              <a:t> </a:t>
            </a:r>
            <a:r>
              <a:rPr lang="en-US" sz="8000" dirty="0" err="1" smtClean="0">
                <a:solidFill>
                  <a:srgbClr val="FFFF00"/>
                </a:solidFill>
              </a:rPr>
              <a:t>Đợi</a:t>
            </a:r>
            <a:endParaRPr lang="en-US" sz="8000" dirty="0">
              <a:solidFill>
                <a:srgbClr val="FFFF00"/>
              </a:solidFill>
            </a:endParaRPr>
          </a:p>
          <a:p>
            <a:pPr algn="ctr">
              <a:lnSpc>
                <a:spcPct val="110000"/>
              </a:lnSpc>
            </a:pPr>
            <a:r>
              <a:rPr lang="en-US" sz="5000" i="1" dirty="0" smtClean="0">
                <a:solidFill>
                  <a:schemeClr val="bg1"/>
                </a:solidFill>
              </a:rPr>
              <a:t>Lm. </a:t>
            </a:r>
            <a:r>
              <a:rPr lang="en-US" sz="5000" i="1" dirty="0" err="1" smtClean="0">
                <a:solidFill>
                  <a:schemeClr val="bg1"/>
                </a:solidFill>
              </a:rPr>
              <a:t>Nguyễn</a:t>
            </a:r>
            <a:r>
              <a:rPr lang="en-US" sz="5000" i="1" dirty="0" smtClean="0">
                <a:solidFill>
                  <a:schemeClr val="bg1"/>
                </a:solidFill>
              </a:rPr>
              <a:t> </a:t>
            </a:r>
            <a:r>
              <a:rPr lang="en-US" sz="5000" i="1" smtClean="0">
                <a:solidFill>
                  <a:schemeClr val="bg1"/>
                </a:solidFill>
              </a:rPr>
              <a:t>Duy</a:t>
            </a:r>
            <a:endParaRPr lang="en-US" sz="5000"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514350"/>
            <a:ext cx="3949501" cy="46668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324350"/>
            <a:ext cx="4038601" cy="740411"/>
          </a:xfrm>
          <a:prstGeom prst="rect">
            <a:avLst/>
          </a:prstGeom>
        </p:spPr>
      </p:pic>
    </p:spTree>
    <p:extLst>
      <p:ext uri="{BB962C8B-B14F-4D97-AF65-F5344CB8AC3E}">
        <p14:creationId xmlns:p14="http://schemas.microsoft.com/office/powerpoint/2010/main" val="3405788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smtClean="0">
                <a:solidFill>
                  <a:srgbClr val="FFFF00"/>
                </a:solidFill>
                <a:effectLst/>
              </a:rPr>
              <a:t>Tk1:</a:t>
            </a:r>
            <a:r>
              <a:rPr lang="en-US" sz="5800" dirty="0" smtClean="0">
                <a:solidFill>
                  <a:srgbClr val="FFFF00"/>
                </a:solidFill>
              </a:rPr>
              <a:t> </a:t>
            </a:r>
            <a:r>
              <a:rPr lang="en-US" sz="5800" dirty="0" err="1" smtClean="0">
                <a:solidFill>
                  <a:schemeClr val="bg1"/>
                </a:solidFill>
                <a:cs typeface="Times New Roman" pitchFamily="18" charset="0"/>
              </a:rPr>
              <a:t>Niềm</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mong</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đợi</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xin</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dâng</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lên</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Chúa</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trong</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bánh</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thơm</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ly</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rượu</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ngon</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đây</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lễ</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dâng</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của</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đoàn</a:t>
            </a:r>
            <a:r>
              <a:rPr lang="en-US" sz="5800" dirty="0" smtClean="0">
                <a:solidFill>
                  <a:schemeClr val="bg1"/>
                </a:solidFill>
                <a:cs typeface="Times New Roman" pitchFamily="18" charset="0"/>
              </a:rPr>
              <a:t> </a:t>
            </a:r>
            <a:r>
              <a:rPr lang="en-US" sz="5800" dirty="0" err="1" smtClean="0">
                <a:solidFill>
                  <a:schemeClr val="bg1"/>
                </a:solidFill>
                <a:cs typeface="Times New Roman" pitchFamily="18" charset="0"/>
              </a:rPr>
              <a:t>chúng</a:t>
            </a:r>
            <a:r>
              <a:rPr lang="en-US" sz="5800" dirty="0" smtClean="0">
                <a:solidFill>
                  <a:schemeClr val="bg1"/>
                </a:solidFill>
                <a:cs typeface="Times New Roman" pitchFamily="18" charset="0"/>
              </a:rPr>
              <a:t> con </a:t>
            </a:r>
            <a:r>
              <a:rPr lang="en-US" sz="6000" dirty="0" smtClean="0">
                <a:solidFill>
                  <a:srgbClr val="FFFF00"/>
                </a:solidFill>
              </a:rPr>
              <a:t>…</a:t>
            </a:r>
            <a:endParaRPr lang="en-US" sz="5800" dirty="0">
              <a:solidFill>
                <a:schemeClr val="bg1"/>
              </a:solidFill>
              <a:effectLst/>
            </a:endParaRPr>
          </a:p>
        </p:txBody>
      </p:sp>
    </p:spTree>
    <p:extLst>
      <p:ext uri="{BB962C8B-B14F-4D97-AF65-F5344CB8AC3E}">
        <p14:creationId xmlns:p14="http://schemas.microsoft.com/office/powerpoint/2010/main" val="660861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b="0" dirty="0" smtClean="0">
                <a:solidFill>
                  <a:srgbClr val="FFFF00"/>
                </a:solidFill>
                <a:effectLst/>
              </a:rPr>
              <a:t>…</a:t>
            </a:r>
            <a:r>
              <a:rPr lang="en-US" sz="6400" dirty="0" smtClean="0">
                <a:solidFill>
                  <a:schemeClr val="bg1"/>
                </a:solidFill>
              </a:rPr>
              <a:t> </a:t>
            </a:r>
            <a:r>
              <a:rPr lang="en-US" sz="6400" dirty="0" smtClean="0">
                <a:solidFill>
                  <a:schemeClr val="bg1"/>
                </a:solidFill>
                <a:cs typeface="Times New Roman" pitchFamily="18" charset="0"/>
              </a:rPr>
              <a:t>Van </a:t>
            </a:r>
            <a:r>
              <a:rPr lang="en-US" sz="6400" dirty="0" err="1" smtClean="0">
                <a:solidFill>
                  <a:schemeClr val="bg1"/>
                </a:solidFill>
                <a:cs typeface="Times New Roman" pitchFamily="18" charset="0"/>
              </a:rPr>
              <a:t>xin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trời</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cao</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hãy</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đổ</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xuống</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trần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làn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sương</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phúc</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ân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xóa</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gội</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buồn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đau</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thế</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nhân</a:t>
            </a:r>
            <a:r>
              <a:rPr lang="vi-VN" sz="6400" dirty="0" smtClean="0">
                <a:solidFill>
                  <a:schemeClr val="bg1"/>
                </a:solidFill>
              </a:rPr>
              <a:t>.</a:t>
            </a:r>
            <a:endParaRPr lang="en-US" sz="6400" dirty="0">
              <a:solidFill>
                <a:schemeClr val="bg1"/>
              </a:solidFill>
              <a:effectLst/>
            </a:endParaRPr>
          </a:p>
        </p:txBody>
      </p:sp>
    </p:spTree>
    <p:extLst>
      <p:ext uri="{BB962C8B-B14F-4D97-AF65-F5344CB8AC3E}">
        <p14:creationId xmlns:p14="http://schemas.microsoft.com/office/powerpoint/2010/main" val="1796568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u="sng" dirty="0" smtClean="0">
                <a:solidFill>
                  <a:srgbClr val="FFFF00"/>
                </a:solidFill>
                <a:effectLst/>
              </a:rPr>
              <a:t>:</a:t>
            </a:r>
            <a:r>
              <a:rPr lang="en-US" sz="5600" dirty="0" smtClean="0">
                <a:solidFill>
                  <a:srgbClr val="FFFF00"/>
                </a:solidFill>
              </a:rPr>
              <a:t> </a:t>
            </a:r>
            <a:r>
              <a:rPr lang="en-US" sz="5600" dirty="0" err="1" smtClean="0">
                <a:solidFill>
                  <a:schemeClr val="bg1"/>
                </a:solidFill>
                <a:cs typeface="Times New Roman" pitchFamily="18" charset="0"/>
              </a:rPr>
              <a:t>Xin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thương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vui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nhận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lấy</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niềm</a:t>
            </a:r>
            <a:r>
              <a:rPr lang="en-US" sz="5600" dirty="0" smtClean="0">
                <a:solidFill>
                  <a:schemeClr val="bg1"/>
                </a:solidFill>
                <a:cs typeface="Times New Roman" pitchFamily="18" charset="0"/>
              </a:rPr>
              <a:t> tri </a:t>
            </a:r>
            <a:r>
              <a:rPr lang="en-US" sz="5600" dirty="0" err="1" smtClean="0">
                <a:solidFill>
                  <a:schemeClr val="bg1"/>
                </a:solidFill>
                <a:cs typeface="Times New Roman" pitchFamily="18" charset="0"/>
              </a:rPr>
              <a:t>ân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thành</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kính</a:t>
            </a:r>
            <a:r>
              <a:rPr lang="en-US" sz="5600" dirty="0" smtClean="0">
                <a:solidFill>
                  <a:schemeClr val="bg1"/>
                </a:solidFill>
                <a:cs typeface="Times New Roman" pitchFamily="18" charset="0"/>
              </a:rPr>
              <a:t> con </a:t>
            </a:r>
            <a:r>
              <a:rPr lang="en-US" sz="5600" dirty="0" err="1" smtClean="0">
                <a:solidFill>
                  <a:schemeClr val="bg1"/>
                </a:solidFill>
                <a:cs typeface="Times New Roman" pitchFamily="18" charset="0"/>
              </a:rPr>
              <a:t>dâng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Xin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ban Con </a:t>
            </a:r>
            <a:r>
              <a:rPr lang="en-US" sz="5600" dirty="0" err="1" smtClean="0">
                <a:solidFill>
                  <a:schemeClr val="bg1"/>
                </a:solidFill>
                <a:cs typeface="Times New Roman" pitchFamily="18" charset="0"/>
              </a:rPr>
              <a:t>Một</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để</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muôn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người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thỏa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nỗi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chờ</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mong</a:t>
            </a:r>
            <a:r>
              <a:rPr lang="en-US" sz="5600" dirty="0" smtClean="0">
                <a:solidFill>
                  <a:schemeClr val="bg1"/>
                </a:solidFill>
                <a:cs typeface="Times New Roman" pitchFamily="18" charset="0"/>
              </a:rPr>
              <a:t>.</a:t>
            </a:r>
            <a:endParaRPr lang="en-US" sz="5600" dirty="0">
              <a:solidFill>
                <a:schemeClr val="bg1"/>
              </a:solidFill>
              <a:effectLst/>
            </a:endParaRPr>
          </a:p>
        </p:txBody>
      </p:sp>
    </p:spTree>
    <p:extLst>
      <p:ext uri="{BB962C8B-B14F-4D97-AF65-F5344CB8AC3E}">
        <p14:creationId xmlns:p14="http://schemas.microsoft.com/office/powerpoint/2010/main" val="4058492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b="0" u="sng" dirty="0" smtClean="0">
                <a:solidFill>
                  <a:srgbClr val="FFFF00"/>
                </a:solidFill>
                <a:effectLst/>
              </a:rPr>
              <a:t>Tk2:</a:t>
            </a:r>
            <a:r>
              <a:rPr lang="en-US" sz="5900" dirty="0" smtClean="0">
                <a:solidFill>
                  <a:srgbClr val="FFFF00"/>
                </a:solidFill>
              </a:rPr>
              <a:t> </a:t>
            </a:r>
            <a:r>
              <a:rPr lang="en-US" sz="5900" dirty="0" err="1" smtClean="0">
                <a:solidFill>
                  <a:schemeClr val="bg1"/>
                </a:solidFill>
                <a:cs typeface="Times New Roman" pitchFamily="18" charset="0"/>
              </a:rPr>
              <a:t>Lòng</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chân</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thành</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ăn</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năn</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thống</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hối</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xin</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xót</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thương</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thứ</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tha</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tội</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lỗi</a:t>
            </a:r>
            <a:r>
              <a:rPr lang="en-US" sz="5900" dirty="0" smtClean="0">
                <a:solidFill>
                  <a:schemeClr val="bg1"/>
                </a:solidFill>
                <a:cs typeface="Times New Roman" pitchFamily="18" charset="0"/>
              </a:rPr>
              <a:t> con </a:t>
            </a:r>
            <a:r>
              <a:rPr lang="en-US" sz="5900" dirty="0" err="1" smtClean="0">
                <a:solidFill>
                  <a:schemeClr val="bg1"/>
                </a:solidFill>
                <a:cs typeface="Times New Roman" pitchFamily="18" charset="0"/>
              </a:rPr>
              <a:t>thiết</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tha</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kêu</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cầu</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Chúa</a:t>
            </a:r>
            <a:r>
              <a:rPr lang="en-US" sz="5900" dirty="0" smtClean="0">
                <a:solidFill>
                  <a:schemeClr val="bg1"/>
                </a:solidFill>
                <a:cs typeface="Times New Roman" pitchFamily="18" charset="0"/>
              </a:rPr>
              <a:t> </a:t>
            </a:r>
            <a:r>
              <a:rPr lang="en-US" sz="5900" dirty="0" err="1" smtClean="0">
                <a:solidFill>
                  <a:schemeClr val="bg1"/>
                </a:solidFill>
                <a:cs typeface="Times New Roman" pitchFamily="18" charset="0"/>
              </a:rPr>
              <a:t>ơi</a:t>
            </a:r>
            <a:r>
              <a:rPr lang="en-US" sz="5900" dirty="0" smtClean="0">
                <a:solidFill>
                  <a:schemeClr val="bg1"/>
                </a:solidFill>
                <a:cs typeface="Times New Roman" pitchFamily="18" charset="0"/>
              </a:rPr>
              <a:t>! </a:t>
            </a:r>
            <a:r>
              <a:rPr lang="en-US" sz="5900" dirty="0" smtClean="0">
                <a:solidFill>
                  <a:srgbClr val="FFFF00"/>
                </a:solidFill>
              </a:rPr>
              <a:t>…</a:t>
            </a:r>
            <a:endParaRPr lang="en-US" sz="5900" dirty="0">
              <a:solidFill>
                <a:schemeClr val="bg1"/>
              </a:solidFill>
              <a:effectLst/>
            </a:endParaRPr>
          </a:p>
        </p:txBody>
      </p:sp>
    </p:spTree>
    <p:extLst>
      <p:ext uri="{BB962C8B-B14F-4D97-AF65-F5344CB8AC3E}">
        <p14:creationId xmlns:p14="http://schemas.microsoft.com/office/powerpoint/2010/main" val="3319046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b="0" dirty="0" smtClean="0">
                <a:solidFill>
                  <a:srgbClr val="FFFF00"/>
                </a:solidFill>
                <a:effectLst/>
              </a:rPr>
              <a:t>…</a:t>
            </a:r>
            <a:r>
              <a:rPr lang="en-US" sz="6400" dirty="0" smtClean="0">
                <a:solidFill>
                  <a:schemeClr val="bg1"/>
                </a:solidFill>
              </a:rPr>
              <a:t> </a:t>
            </a:r>
            <a:r>
              <a:rPr lang="en-US" sz="6400" dirty="0" smtClean="0">
                <a:solidFill>
                  <a:schemeClr val="bg1"/>
                </a:solidFill>
                <a:cs typeface="Times New Roman" pitchFamily="18" charset="0"/>
              </a:rPr>
              <a:t>Nay con </a:t>
            </a:r>
            <a:r>
              <a:rPr lang="en-US" sz="6400" dirty="0" err="1" smtClean="0">
                <a:solidFill>
                  <a:schemeClr val="bg1"/>
                </a:solidFill>
                <a:cs typeface="Times New Roman" pitchFamily="18" charset="0"/>
              </a:rPr>
              <a:t>hỉ</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hoan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thức</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tỉnh</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mong</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đợi</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ngàn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mây</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sẽ</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mưa</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mưa</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tràn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hồng</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ân</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cứu</a:t>
            </a:r>
            <a:r>
              <a:rPr lang="en-US" sz="6400" dirty="0" smtClean="0">
                <a:solidFill>
                  <a:schemeClr val="bg1"/>
                </a:solidFill>
                <a:cs typeface="Times New Roman" pitchFamily="18" charset="0"/>
              </a:rPr>
              <a:t> </a:t>
            </a:r>
            <a:r>
              <a:rPr lang="en-US" sz="6400" dirty="0" err="1" smtClean="0">
                <a:solidFill>
                  <a:schemeClr val="bg1"/>
                </a:solidFill>
                <a:cs typeface="Times New Roman" pitchFamily="18" charset="0"/>
              </a:rPr>
              <a:t>độ</a:t>
            </a:r>
            <a:r>
              <a:rPr lang="vi-VN" sz="6400" dirty="0" smtClean="0">
                <a:solidFill>
                  <a:schemeClr val="bg1"/>
                </a:solidFill>
              </a:rPr>
              <a:t>.</a:t>
            </a:r>
            <a:endParaRPr lang="en-US" sz="6400" dirty="0">
              <a:solidFill>
                <a:schemeClr val="bg1"/>
              </a:solidFill>
              <a:effectLst/>
            </a:endParaRPr>
          </a:p>
        </p:txBody>
      </p:sp>
    </p:spTree>
    <p:extLst>
      <p:ext uri="{BB962C8B-B14F-4D97-AF65-F5344CB8AC3E}">
        <p14:creationId xmlns:p14="http://schemas.microsoft.com/office/powerpoint/2010/main" val="337620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en-US" sz="7600" dirty="0" err="1" smtClean="0">
                <a:solidFill>
                  <a:schemeClr val="bg1"/>
                </a:solidFill>
                <a:cs typeface="Times New Roman" panose="02020603050405020304" pitchFamily="18" charset="0"/>
              </a:rPr>
              <a:t>Này</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tôi</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là</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tôi</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tá</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Chúa</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tôi</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xin</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vâng</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như</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lời</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thiên</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thần</a:t>
            </a:r>
            <a:r>
              <a:rPr lang="en-US" sz="7600" dirty="0" smtClean="0">
                <a:solidFill>
                  <a:schemeClr val="bg1"/>
                </a:solidFill>
                <a:cs typeface="Times New Roman" panose="02020603050405020304" pitchFamily="18" charset="0"/>
              </a:rPr>
              <a:t> </a:t>
            </a:r>
            <a:r>
              <a:rPr lang="en-US" sz="7600" dirty="0" err="1" smtClean="0">
                <a:solidFill>
                  <a:schemeClr val="bg1"/>
                </a:solidFill>
                <a:cs typeface="Times New Roman" panose="02020603050405020304" pitchFamily="18" charset="0"/>
              </a:rPr>
              <a:t>truyền</a:t>
            </a:r>
            <a:r>
              <a:rPr lang="en-US" sz="7600" dirty="0" smtClean="0">
                <a:solidFill>
                  <a:schemeClr val="bg1"/>
                </a:solidFill>
                <a:cs typeface="Times New Roman" panose="02020603050405020304" pitchFamily="18" charset="0"/>
              </a:rPr>
              <a:t>.</a:t>
            </a:r>
            <a:endParaRPr lang="en-US" sz="76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FF00"/>
                </a:solidFill>
              </a:rPr>
              <a:t>Alleluia …</a:t>
            </a:r>
          </a:p>
        </p:txBody>
      </p:sp>
    </p:spTree>
    <p:extLst>
      <p:ext uri="{BB962C8B-B14F-4D97-AF65-F5344CB8AC3E}">
        <p14:creationId xmlns:p14="http://schemas.microsoft.com/office/powerpoint/2010/main" val="1114829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u="sng" dirty="0" smtClean="0">
                <a:solidFill>
                  <a:srgbClr val="FFFF00"/>
                </a:solidFill>
                <a:effectLst/>
              </a:rPr>
              <a:t>:</a:t>
            </a:r>
            <a:r>
              <a:rPr lang="en-US" sz="5600" dirty="0" smtClean="0">
                <a:solidFill>
                  <a:srgbClr val="FFFF00"/>
                </a:solidFill>
              </a:rPr>
              <a:t> </a:t>
            </a:r>
            <a:r>
              <a:rPr lang="en-US" sz="5600" dirty="0" err="1" smtClean="0">
                <a:solidFill>
                  <a:schemeClr val="bg1"/>
                </a:solidFill>
                <a:cs typeface="Times New Roman" pitchFamily="18" charset="0"/>
              </a:rPr>
              <a:t>Xin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thương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vui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nhận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lấy</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niềm</a:t>
            </a:r>
            <a:r>
              <a:rPr lang="en-US" sz="5600" dirty="0" smtClean="0">
                <a:solidFill>
                  <a:schemeClr val="bg1"/>
                </a:solidFill>
                <a:cs typeface="Times New Roman" pitchFamily="18" charset="0"/>
              </a:rPr>
              <a:t> tri </a:t>
            </a:r>
            <a:r>
              <a:rPr lang="en-US" sz="5600" dirty="0" err="1" smtClean="0">
                <a:solidFill>
                  <a:schemeClr val="bg1"/>
                </a:solidFill>
                <a:cs typeface="Times New Roman" pitchFamily="18" charset="0"/>
              </a:rPr>
              <a:t>ân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thành</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kính</a:t>
            </a:r>
            <a:r>
              <a:rPr lang="en-US" sz="5600" dirty="0" smtClean="0">
                <a:solidFill>
                  <a:schemeClr val="bg1"/>
                </a:solidFill>
                <a:cs typeface="Times New Roman" pitchFamily="18" charset="0"/>
              </a:rPr>
              <a:t> con </a:t>
            </a:r>
            <a:r>
              <a:rPr lang="en-US" sz="5600" dirty="0" err="1" smtClean="0">
                <a:solidFill>
                  <a:schemeClr val="bg1"/>
                </a:solidFill>
                <a:cs typeface="Times New Roman" pitchFamily="18" charset="0"/>
              </a:rPr>
              <a:t>dâng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Xin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ban Con </a:t>
            </a:r>
            <a:r>
              <a:rPr lang="en-US" sz="5600" dirty="0" err="1" smtClean="0">
                <a:solidFill>
                  <a:schemeClr val="bg1"/>
                </a:solidFill>
                <a:cs typeface="Times New Roman" pitchFamily="18" charset="0"/>
              </a:rPr>
              <a:t>Một</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để</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muôn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người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thỏa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nỗi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chờ</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mong</a:t>
            </a:r>
            <a:r>
              <a:rPr lang="en-US" sz="5600" dirty="0" smtClean="0">
                <a:solidFill>
                  <a:schemeClr val="bg1"/>
                </a:solidFill>
                <a:cs typeface="Times New Roman" pitchFamily="18" charset="0"/>
              </a:rPr>
              <a:t>.</a:t>
            </a:r>
            <a:endParaRPr lang="en-US" sz="5600" dirty="0">
              <a:solidFill>
                <a:schemeClr val="bg1"/>
              </a:solidFill>
              <a:effectLst/>
            </a:endParaRPr>
          </a:p>
        </p:txBody>
      </p:sp>
    </p:spTree>
    <p:extLst>
      <p:ext uri="{BB962C8B-B14F-4D97-AF65-F5344CB8AC3E}">
        <p14:creationId xmlns:p14="http://schemas.microsoft.com/office/powerpoint/2010/main" val="37832172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156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209550"/>
            <a:ext cx="8229600" cy="857250"/>
          </a:xfrm>
        </p:spPr>
        <p:txBody>
          <a:bodyPr/>
          <a:lstStyle/>
          <a:p>
            <a:pPr algn="l"/>
            <a:r>
              <a:rPr lang="en-US" u="sng" dirty="0" err="1" smtClean="0">
                <a:solidFill>
                  <a:srgbClr val="C00000"/>
                </a:solidFill>
              </a:rPr>
              <a:t>Xin</a:t>
            </a:r>
            <a:r>
              <a:rPr lang="en-US" u="sng" dirty="0" smtClean="0">
                <a:solidFill>
                  <a:srgbClr val="C00000"/>
                </a:solidFill>
              </a:rPr>
              <a:t> </a:t>
            </a:r>
            <a:r>
              <a:rPr lang="en-US" u="sng" dirty="0" err="1" smtClean="0">
                <a:solidFill>
                  <a:srgbClr val="C00000"/>
                </a:solidFill>
              </a:rPr>
              <a:t>cộng</a:t>
            </a:r>
            <a:r>
              <a:rPr lang="en-US" u="sng" dirty="0" smtClean="0">
                <a:solidFill>
                  <a:srgbClr val="C00000"/>
                </a:solidFill>
              </a:rPr>
              <a:t> </a:t>
            </a:r>
            <a:r>
              <a:rPr lang="en-US" u="sng" dirty="0" err="1" smtClean="0">
                <a:solidFill>
                  <a:srgbClr val="C00000"/>
                </a:solidFill>
              </a:rPr>
              <a:t>đoàn</a:t>
            </a:r>
            <a:r>
              <a:rPr lang="en-US" u="sng" dirty="0" smtClean="0">
                <a:solidFill>
                  <a:srgbClr val="C00000"/>
                </a:solidFill>
              </a:rPr>
              <a:t> </a:t>
            </a:r>
            <a:r>
              <a:rPr lang="en-US" u="sng" dirty="0" err="1" smtClean="0">
                <a:solidFill>
                  <a:srgbClr val="C00000"/>
                </a:solidFill>
              </a:rPr>
              <a:t>lưu</a:t>
            </a:r>
            <a:r>
              <a:rPr lang="en-US" u="sng" dirty="0" smtClean="0">
                <a:solidFill>
                  <a:srgbClr val="C00000"/>
                </a:solidFill>
              </a:rPr>
              <a:t> ý:</a:t>
            </a:r>
            <a:endParaRPr lang="en-US" u="sng" dirty="0">
              <a:solidFill>
                <a:srgbClr val="C00000"/>
              </a:solidFill>
            </a:endParaRPr>
          </a:p>
        </p:txBody>
      </p:sp>
      <p:sp>
        <p:nvSpPr>
          <p:cNvPr id="7" name="Content Placeholder 2"/>
          <p:cNvSpPr>
            <a:spLocks noGrp="1"/>
          </p:cNvSpPr>
          <p:nvPr>
            <p:ph idx="1"/>
          </p:nvPr>
        </p:nvSpPr>
        <p:spPr>
          <a:xfrm>
            <a:off x="228600" y="1352550"/>
            <a:ext cx="8686800" cy="3394472"/>
          </a:xfrm>
        </p:spPr>
        <p:txBody>
          <a:bodyPr>
            <a:normAutofit/>
          </a:bodyPr>
          <a:lstStyle/>
          <a:p>
            <a:pPr marL="0" indent="0" algn="just">
              <a:lnSpc>
                <a:spcPct val="120000"/>
              </a:lnSpc>
              <a:buNone/>
            </a:pPr>
            <a:r>
              <a:rPr lang="en-US" sz="4000" dirty="0" err="1" smtClean="0">
                <a:solidFill>
                  <a:srgbClr val="C00000"/>
                </a:solidFill>
              </a:rPr>
              <a:t>Để</a:t>
            </a:r>
            <a:r>
              <a:rPr lang="en-US" sz="4000" dirty="0" smtClean="0">
                <a:solidFill>
                  <a:srgbClr val="C00000"/>
                </a:solidFill>
              </a:rPr>
              <a:t> </a:t>
            </a:r>
            <a:r>
              <a:rPr lang="en-US" sz="4000" dirty="0" err="1" smtClean="0">
                <a:solidFill>
                  <a:srgbClr val="C00000"/>
                </a:solidFill>
              </a:rPr>
              <a:t>việc</a:t>
            </a:r>
            <a:r>
              <a:rPr lang="en-US" sz="4000" dirty="0" smtClean="0">
                <a:solidFill>
                  <a:srgbClr val="C00000"/>
                </a:solidFill>
              </a:rPr>
              <a:t> </a:t>
            </a:r>
            <a:r>
              <a:rPr lang="en-US" sz="4000" dirty="0" err="1" smtClean="0">
                <a:solidFill>
                  <a:srgbClr val="C00000"/>
                </a:solidFill>
              </a:rPr>
              <a:t>lên</a:t>
            </a:r>
            <a:r>
              <a:rPr lang="en-US" sz="4000" dirty="0" smtClean="0">
                <a:solidFill>
                  <a:srgbClr val="C00000"/>
                </a:solidFill>
              </a:rPr>
              <a:t> </a:t>
            </a:r>
            <a:r>
              <a:rPr lang="en-US" sz="4000" dirty="0" err="1" smtClean="0">
                <a:solidFill>
                  <a:srgbClr val="C00000"/>
                </a:solidFill>
              </a:rPr>
              <a:t>rước</a:t>
            </a:r>
            <a:r>
              <a:rPr lang="en-US" sz="4000" dirty="0" smtClean="0">
                <a:solidFill>
                  <a:srgbClr val="C00000"/>
                </a:solidFill>
              </a:rPr>
              <a:t> </a:t>
            </a:r>
            <a:r>
              <a:rPr lang="en-US" sz="4000" dirty="0" err="1" smtClean="0">
                <a:solidFill>
                  <a:srgbClr val="C00000"/>
                </a:solidFill>
              </a:rPr>
              <a:t>lễ</a:t>
            </a:r>
            <a:r>
              <a:rPr lang="en-US" sz="4000" dirty="0" smtClean="0">
                <a:solidFill>
                  <a:srgbClr val="C00000"/>
                </a:solidFill>
              </a:rPr>
              <a:t> </a:t>
            </a:r>
            <a:r>
              <a:rPr lang="en-US" sz="4000" dirty="0" err="1" smtClean="0">
                <a:solidFill>
                  <a:srgbClr val="C00000"/>
                </a:solidFill>
              </a:rPr>
              <a:t>được</a:t>
            </a:r>
            <a:r>
              <a:rPr lang="en-US" sz="4000" dirty="0" smtClean="0">
                <a:solidFill>
                  <a:srgbClr val="C00000"/>
                </a:solidFill>
              </a:rPr>
              <a:t> </a:t>
            </a:r>
            <a:r>
              <a:rPr lang="en-US" sz="4000" dirty="0" err="1" smtClean="0">
                <a:solidFill>
                  <a:srgbClr val="C00000"/>
                </a:solidFill>
              </a:rPr>
              <a:t>nghiêm</a:t>
            </a:r>
            <a:r>
              <a:rPr lang="en-US" sz="4000" dirty="0" smtClean="0">
                <a:solidFill>
                  <a:srgbClr val="C00000"/>
                </a:solidFill>
              </a:rPr>
              <a:t> </a:t>
            </a:r>
            <a:r>
              <a:rPr lang="en-US" sz="4000" dirty="0" err="1" smtClean="0">
                <a:solidFill>
                  <a:srgbClr val="C00000"/>
                </a:solidFill>
              </a:rPr>
              <a:t>trang</a:t>
            </a:r>
            <a:r>
              <a:rPr lang="en-US" sz="4000" dirty="0" smtClean="0">
                <a:solidFill>
                  <a:srgbClr val="C00000"/>
                </a:solidFill>
              </a:rPr>
              <a:t>, </a:t>
            </a:r>
            <a:r>
              <a:rPr lang="en-US" sz="4000" dirty="0" err="1" smtClean="0">
                <a:solidFill>
                  <a:srgbClr val="C00000"/>
                </a:solidFill>
              </a:rPr>
              <a:t>xin</a:t>
            </a:r>
            <a:r>
              <a:rPr lang="en-US" sz="4000" dirty="0" smtClean="0">
                <a:solidFill>
                  <a:srgbClr val="C00000"/>
                </a:solidFill>
              </a:rPr>
              <a:t> </a:t>
            </a:r>
            <a:r>
              <a:rPr lang="en-US" sz="4000" dirty="0" err="1" smtClean="0">
                <a:solidFill>
                  <a:srgbClr val="C00000"/>
                </a:solidFill>
              </a:rPr>
              <a:t>cộng</a:t>
            </a:r>
            <a:r>
              <a:rPr lang="en-US" sz="4000" dirty="0" smtClean="0">
                <a:solidFill>
                  <a:srgbClr val="C00000"/>
                </a:solidFill>
              </a:rPr>
              <a:t> </a:t>
            </a:r>
            <a:r>
              <a:rPr lang="en-US" sz="4000" dirty="0" err="1" smtClean="0">
                <a:solidFill>
                  <a:srgbClr val="C00000"/>
                </a:solidFill>
              </a:rPr>
              <a:t>đoàn</a:t>
            </a:r>
            <a:r>
              <a:rPr lang="en-US" sz="4000" dirty="0" smtClean="0">
                <a:solidFill>
                  <a:srgbClr val="C00000"/>
                </a:solidFill>
              </a:rPr>
              <a:t> </a:t>
            </a:r>
            <a:r>
              <a:rPr lang="en-US" sz="4000" dirty="0" err="1" smtClean="0">
                <a:solidFill>
                  <a:srgbClr val="C00000"/>
                </a:solidFill>
              </a:rPr>
              <a:t>hãy</a:t>
            </a:r>
            <a:r>
              <a:rPr lang="en-US" sz="4000" dirty="0" smtClean="0">
                <a:solidFill>
                  <a:srgbClr val="C00000"/>
                </a:solidFill>
              </a:rPr>
              <a:t> </a:t>
            </a:r>
            <a:r>
              <a:rPr lang="en-US" sz="4000" dirty="0" err="1" smtClean="0">
                <a:solidFill>
                  <a:srgbClr val="C00000"/>
                </a:solidFill>
              </a:rPr>
              <a:t>lần</a:t>
            </a:r>
            <a:r>
              <a:rPr lang="en-US" sz="4000" dirty="0" smtClean="0">
                <a:solidFill>
                  <a:srgbClr val="C00000"/>
                </a:solidFill>
              </a:rPr>
              <a:t> </a:t>
            </a:r>
            <a:r>
              <a:rPr lang="en-US" sz="4000" dirty="0" err="1" smtClean="0">
                <a:solidFill>
                  <a:srgbClr val="C00000"/>
                </a:solidFill>
              </a:rPr>
              <a:t>lượt</a:t>
            </a:r>
            <a:r>
              <a:rPr lang="en-US" sz="4000" dirty="0" smtClean="0">
                <a:solidFill>
                  <a:srgbClr val="C00000"/>
                </a:solidFill>
              </a:rPr>
              <a:t> </a:t>
            </a:r>
            <a:r>
              <a:rPr lang="en-US" sz="4000" dirty="0" err="1" smtClean="0">
                <a:solidFill>
                  <a:srgbClr val="C00000"/>
                </a:solidFill>
              </a:rPr>
              <a:t>theo</a:t>
            </a:r>
            <a:r>
              <a:rPr lang="en-US" sz="4000" dirty="0" smtClean="0">
                <a:solidFill>
                  <a:srgbClr val="C00000"/>
                </a:solidFill>
              </a:rPr>
              <a:t> </a:t>
            </a:r>
            <a:r>
              <a:rPr lang="en-US" sz="4000" dirty="0" err="1" smtClean="0">
                <a:solidFill>
                  <a:srgbClr val="C00000"/>
                </a:solidFill>
              </a:rPr>
              <a:t>thứ</a:t>
            </a:r>
            <a:r>
              <a:rPr lang="en-US" sz="4000" dirty="0" smtClean="0">
                <a:solidFill>
                  <a:srgbClr val="C00000"/>
                </a:solidFill>
              </a:rPr>
              <a:t> </a:t>
            </a:r>
            <a:r>
              <a:rPr lang="en-US" sz="4000" dirty="0" err="1" smtClean="0">
                <a:solidFill>
                  <a:srgbClr val="C00000"/>
                </a:solidFill>
              </a:rPr>
              <a:t>tự</a:t>
            </a:r>
            <a:r>
              <a:rPr lang="en-US" sz="4000" dirty="0" smtClean="0">
                <a:solidFill>
                  <a:srgbClr val="C00000"/>
                </a:solidFill>
              </a:rPr>
              <a:t> </a:t>
            </a:r>
            <a:r>
              <a:rPr lang="en-US" sz="4000" dirty="0" err="1" smtClean="0">
                <a:solidFill>
                  <a:srgbClr val="C00000"/>
                </a:solidFill>
              </a:rPr>
              <a:t>từng</a:t>
            </a:r>
            <a:r>
              <a:rPr lang="en-US" sz="4000" dirty="0" smtClean="0">
                <a:solidFill>
                  <a:srgbClr val="C00000"/>
                </a:solidFill>
              </a:rPr>
              <a:t> </a:t>
            </a:r>
            <a:r>
              <a:rPr lang="en-US" sz="4000" dirty="0" err="1" smtClean="0">
                <a:solidFill>
                  <a:srgbClr val="C00000"/>
                </a:solidFill>
              </a:rPr>
              <a:t>hàng</a:t>
            </a:r>
            <a:r>
              <a:rPr lang="en-US" sz="4000" dirty="0" smtClean="0">
                <a:solidFill>
                  <a:srgbClr val="C00000"/>
                </a:solidFill>
              </a:rPr>
              <a:t> </a:t>
            </a:r>
            <a:r>
              <a:rPr lang="en-US" sz="4000" dirty="0" err="1" smtClean="0">
                <a:solidFill>
                  <a:srgbClr val="C00000"/>
                </a:solidFill>
              </a:rPr>
              <a:t>ghế</a:t>
            </a:r>
            <a:r>
              <a:rPr lang="en-US" sz="4000" dirty="0" smtClean="0">
                <a:solidFill>
                  <a:srgbClr val="C00000"/>
                </a:solidFill>
              </a:rPr>
              <a:t> </a:t>
            </a:r>
            <a:r>
              <a:rPr lang="en-US" sz="4000" dirty="0" err="1" smtClean="0">
                <a:solidFill>
                  <a:srgbClr val="C00000"/>
                </a:solidFill>
              </a:rPr>
              <a:t>từ</a:t>
            </a:r>
            <a:r>
              <a:rPr lang="en-US" sz="4000" dirty="0" smtClean="0">
                <a:solidFill>
                  <a:srgbClr val="C00000"/>
                </a:solidFill>
              </a:rPr>
              <a:t> </a:t>
            </a:r>
            <a:r>
              <a:rPr lang="en-US" sz="4000" dirty="0" err="1" smtClean="0">
                <a:solidFill>
                  <a:srgbClr val="C00000"/>
                </a:solidFill>
              </a:rPr>
              <a:t>trên</a:t>
            </a:r>
            <a:r>
              <a:rPr lang="en-US" sz="4000" dirty="0" smtClean="0">
                <a:solidFill>
                  <a:srgbClr val="C00000"/>
                </a:solidFill>
              </a:rPr>
              <a:t> </a:t>
            </a:r>
            <a:r>
              <a:rPr lang="en-US" sz="4000" dirty="0" err="1" smtClean="0">
                <a:solidFill>
                  <a:srgbClr val="C00000"/>
                </a:solidFill>
              </a:rPr>
              <a:t>xuống</a:t>
            </a:r>
            <a:r>
              <a:rPr lang="en-US" sz="4000" dirty="0" smtClean="0">
                <a:solidFill>
                  <a:srgbClr val="C00000"/>
                </a:solidFill>
              </a:rPr>
              <a:t> </a:t>
            </a:r>
            <a:r>
              <a:rPr lang="en-US" sz="4000" dirty="0" err="1" smtClean="0">
                <a:solidFill>
                  <a:srgbClr val="C00000"/>
                </a:solidFill>
              </a:rPr>
              <a:t>dưới</a:t>
            </a:r>
            <a:r>
              <a:rPr lang="en-US" sz="4000" dirty="0" smtClean="0">
                <a:solidFill>
                  <a:srgbClr val="C00000"/>
                </a:solidFill>
              </a:rPr>
              <a:t>.</a:t>
            </a:r>
            <a:endParaRPr lang="en-US" sz="4000" dirty="0">
              <a:solidFill>
                <a:srgbClr val="C00000"/>
              </a:solidFill>
            </a:endParaRPr>
          </a:p>
        </p:txBody>
      </p:sp>
    </p:spTree>
    <p:extLst>
      <p:ext uri="{BB962C8B-B14F-4D97-AF65-F5344CB8AC3E}">
        <p14:creationId xmlns:p14="http://schemas.microsoft.com/office/powerpoint/2010/main" val="3554836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0716315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17194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u="sng" dirty="0" err="1" smtClean="0">
                <a:solidFill>
                  <a:srgbClr val="FFFF00"/>
                </a:solidFill>
              </a:rPr>
              <a:t>Nguyện</a:t>
            </a:r>
            <a:r>
              <a:rPr lang="en-US" sz="6000" u="sng" dirty="0" smtClean="0">
                <a:solidFill>
                  <a:srgbClr val="FFFF00"/>
                </a:solidFill>
              </a:rPr>
              <a:t> </a:t>
            </a:r>
            <a:r>
              <a:rPr lang="en-US" sz="6000" u="sng" dirty="0" err="1" smtClean="0">
                <a:solidFill>
                  <a:srgbClr val="FFFF00"/>
                </a:solidFill>
              </a:rPr>
              <a:t>Hiệp</a:t>
            </a:r>
            <a:r>
              <a:rPr lang="en-US" sz="6000" u="sng" dirty="0" smtClean="0">
                <a:solidFill>
                  <a:srgbClr val="FFFF00"/>
                </a:solidFill>
              </a:rPr>
              <a:t> </a:t>
            </a:r>
            <a:r>
              <a:rPr lang="en-US" sz="6000" u="sng" dirty="0" err="1" smtClean="0">
                <a:solidFill>
                  <a:srgbClr val="FFFF00"/>
                </a:solidFill>
              </a:rPr>
              <a:t>Lễ</a:t>
            </a:r>
            <a:r>
              <a:rPr lang="en-US" sz="6000" u="sng" dirty="0" smtClean="0">
                <a:solidFill>
                  <a:srgbClr val="FFFF00"/>
                </a:solidFill>
              </a:rPr>
              <a:t/>
            </a:r>
            <a:br>
              <a:rPr lang="en-US" sz="6000" u="sng" dirty="0" smtClean="0">
                <a:solidFill>
                  <a:srgbClr val="FFFF00"/>
                </a:solidFill>
              </a:rPr>
            </a:br>
            <a:r>
              <a:rPr lang="en-US" sz="8000" dirty="0" err="1" smtClean="0">
                <a:solidFill>
                  <a:srgbClr val="FFFF00"/>
                </a:solidFill>
                <a:latin typeface="+mn-lt"/>
              </a:rPr>
              <a:t>Mây</a:t>
            </a:r>
            <a:r>
              <a:rPr lang="en-US" sz="8000" dirty="0" smtClean="0">
                <a:solidFill>
                  <a:srgbClr val="FFFF00"/>
                </a:solidFill>
                <a:latin typeface="+mn-lt"/>
              </a:rPr>
              <a:t> </a:t>
            </a:r>
            <a:r>
              <a:rPr lang="en-US" sz="8000" dirty="0" err="1" smtClean="0">
                <a:solidFill>
                  <a:srgbClr val="FFFF00"/>
                </a:solidFill>
                <a:latin typeface="+mn-lt"/>
              </a:rPr>
              <a:t>Ơi</a:t>
            </a:r>
            <a:r>
              <a:rPr lang="en-US" sz="8000" dirty="0" smtClean="0">
                <a:solidFill>
                  <a:srgbClr val="FFFF00"/>
                </a:solidFill>
                <a:latin typeface="+mn-lt"/>
              </a:rPr>
              <a:t> </a:t>
            </a:r>
            <a:r>
              <a:rPr lang="en-US" sz="8000" dirty="0" err="1" smtClean="0">
                <a:solidFill>
                  <a:srgbClr val="FFFF00"/>
                </a:solidFill>
                <a:latin typeface="+mn-lt"/>
              </a:rPr>
              <a:t>Mưa</a:t>
            </a:r>
            <a:r>
              <a:rPr lang="en-US" sz="8000" dirty="0" smtClean="0">
                <a:solidFill>
                  <a:srgbClr val="FFFF00"/>
                </a:solidFill>
                <a:latin typeface="+mn-lt"/>
              </a:rPr>
              <a:t> </a:t>
            </a:r>
            <a:r>
              <a:rPr lang="en-US" sz="8000" dirty="0" err="1" smtClean="0">
                <a:solidFill>
                  <a:srgbClr val="FFFF00"/>
                </a:solidFill>
                <a:latin typeface="+mn-lt"/>
              </a:rPr>
              <a:t>Xuống</a:t>
            </a:r>
            <a:r>
              <a:rPr lang="en-US" sz="8000" dirty="0" smtClean="0">
                <a:solidFill>
                  <a:srgbClr val="FFFF00"/>
                </a:solidFill>
                <a:latin typeface="+mn-lt"/>
              </a:rPr>
              <a:t/>
            </a:r>
            <a:br>
              <a:rPr lang="en-US" sz="8000" dirty="0" smtClean="0">
                <a:solidFill>
                  <a:srgbClr val="FFFF00"/>
                </a:solidFill>
                <a:latin typeface="+mn-lt"/>
              </a:rPr>
            </a:br>
            <a:r>
              <a:rPr lang="en-US" sz="6000" b="0" i="1" dirty="0" smtClean="0">
                <a:solidFill>
                  <a:schemeClr val="bg1"/>
                </a:solidFill>
                <a:effectLst/>
              </a:rPr>
              <a:t>Lm. </a:t>
            </a:r>
            <a:r>
              <a:rPr lang="en-US" sz="6000" b="0" i="1" dirty="0" err="1" smtClean="0">
                <a:solidFill>
                  <a:schemeClr val="bg1"/>
                </a:solidFill>
                <a:effectLst/>
              </a:rPr>
              <a:t>Nguyễn</a:t>
            </a:r>
            <a:r>
              <a:rPr lang="en-US" sz="6000" b="0" i="1" dirty="0" smtClean="0">
                <a:solidFill>
                  <a:schemeClr val="bg1"/>
                </a:solidFill>
                <a:effectLst/>
              </a:rPr>
              <a:t> </a:t>
            </a:r>
            <a:r>
              <a:rPr lang="en-US" sz="6000" b="0" i="1" dirty="0" err="1" smtClean="0">
                <a:solidFill>
                  <a:schemeClr val="bg1"/>
                </a:solidFill>
                <a:effectLst/>
              </a:rPr>
              <a:t>Duy</a:t>
            </a:r>
            <a:endParaRPr lang="en-US" sz="6000" b="0" i="1" dirty="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156364"/>
            <a:ext cx="4267201" cy="782321"/>
          </a:xfrm>
          <a:prstGeom prst="rect">
            <a:avLst/>
          </a:prstGeom>
        </p:spPr>
      </p:pic>
    </p:spTree>
    <p:extLst>
      <p:ext uri="{BB962C8B-B14F-4D97-AF65-F5344CB8AC3E}">
        <p14:creationId xmlns:p14="http://schemas.microsoft.com/office/powerpoint/2010/main" val="35036701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u="sng" dirty="0" smtClean="0">
                <a:solidFill>
                  <a:srgbClr val="FFFF00"/>
                </a:solidFill>
                <a:effectLst/>
              </a:rPr>
              <a:t>k1:</a:t>
            </a:r>
            <a:r>
              <a:rPr lang="en-US" sz="5000" dirty="0" smtClean="0">
                <a:solidFill>
                  <a:schemeClr val="bg1"/>
                </a:solidFill>
                <a:effectLst/>
              </a:rPr>
              <a:t> </a:t>
            </a:r>
            <a:r>
              <a:rPr lang="en-US" sz="5000" dirty="0" err="1" smtClean="0">
                <a:solidFill>
                  <a:schemeClr val="bg1"/>
                </a:solidFill>
              </a:rPr>
              <a:t>Ngàn</a:t>
            </a:r>
            <a:r>
              <a:rPr lang="en-US" sz="5000" dirty="0" smtClean="0">
                <a:solidFill>
                  <a:schemeClr val="bg1"/>
                </a:solidFill>
              </a:rPr>
              <a:t> </a:t>
            </a:r>
            <a:r>
              <a:rPr lang="en-US" sz="5000" dirty="0" err="1" smtClean="0">
                <a:solidFill>
                  <a:schemeClr val="bg1"/>
                </a:solidFill>
              </a:rPr>
              <a:t>mây</a:t>
            </a:r>
            <a:r>
              <a:rPr lang="en-US" sz="5000" dirty="0" smtClean="0">
                <a:solidFill>
                  <a:schemeClr val="bg1"/>
                </a:solidFill>
              </a:rPr>
              <a:t> </a:t>
            </a:r>
            <a:r>
              <a:rPr lang="en-US" sz="5000" dirty="0" err="1" smtClean="0">
                <a:solidFill>
                  <a:schemeClr val="bg1"/>
                </a:solidFill>
              </a:rPr>
              <a:t>ơi</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cùng</a:t>
            </a:r>
            <a:r>
              <a:rPr lang="en-US" sz="5000" dirty="0" smtClean="0">
                <a:solidFill>
                  <a:schemeClr val="bg1"/>
                </a:solidFill>
              </a:rPr>
              <a:t> </a:t>
            </a:r>
            <a:r>
              <a:rPr lang="en-US" sz="5000" dirty="0" err="1" smtClean="0">
                <a:solidFill>
                  <a:schemeClr val="bg1"/>
                </a:solidFill>
              </a:rPr>
              <a:t>mưa</a:t>
            </a:r>
            <a:r>
              <a:rPr lang="en-US" sz="5000" dirty="0" smtClean="0">
                <a:solidFill>
                  <a:schemeClr val="bg1"/>
                </a:solidFill>
              </a:rPr>
              <a:t> </a:t>
            </a:r>
            <a:r>
              <a:rPr lang="en-US" sz="5000" dirty="0" err="1" smtClean="0">
                <a:solidFill>
                  <a:schemeClr val="bg1"/>
                </a:solidFill>
              </a:rPr>
              <a:t>xuống</a:t>
            </a:r>
            <a:r>
              <a:rPr lang="en-US" sz="5000" dirty="0" smtClean="0">
                <a:solidFill>
                  <a:schemeClr val="bg1"/>
                </a:solidFill>
              </a:rPr>
              <a:t>. </a:t>
            </a:r>
            <a:r>
              <a:rPr lang="en-US" sz="5000" dirty="0" err="1" smtClean="0">
                <a:solidFill>
                  <a:schemeClr val="bg1"/>
                </a:solidFill>
              </a:rPr>
              <a:t>Từ</a:t>
            </a:r>
            <a:r>
              <a:rPr lang="en-US" sz="5000" dirty="0" smtClean="0">
                <a:solidFill>
                  <a:schemeClr val="bg1"/>
                </a:solidFill>
              </a:rPr>
              <a:t> </a:t>
            </a:r>
            <a:r>
              <a:rPr lang="en-US" sz="5000" dirty="0" err="1" smtClean="0">
                <a:solidFill>
                  <a:schemeClr val="bg1"/>
                </a:solidFill>
              </a:rPr>
              <a:t>cao</a:t>
            </a:r>
            <a:r>
              <a:rPr lang="en-US" sz="5000" dirty="0" smtClean="0">
                <a:solidFill>
                  <a:schemeClr val="bg1"/>
                </a:solidFill>
              </a:rPr>
              <a:t> </a:t>
            </a:r>
            <a:r>
              <a:rPr lang="en-US" sz="5000" dirty="0" err="1" smtClean="0">
                <a:solidFill>
                  <a:schemeClr val="bg1"/>
                </a:solidFill>
              </a:rPr>
              <a:t>xanh</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đổ</a:t>
            </a:r>
            <a:r>
              <a:rPr lang="en-US" sz="5000" dirty="0" smtClean="0">
                <a:solidFill>
                  <a:schemeClr val="bg1"/>
                </a:solidFill>
              </a:rPr>
              <a:t> </a:t>
            </a:r>
            <a:r>
              <a:rPr lang="en-US" sz="5000" dirty="0" err="1" smtClean="0">
                <a:solidFill>
                  <a:schemeClr val="bg1"/>
                </a:solidFill>
              </a:rPr>
              <a:t>nguồn</a:t>
            </a:r>
            <a:r>
              <a:rPr lang="en-US" sz="5000" dirty="0" smtClean="0">
                <a:solidFill>
                  <a:schemeClr val="bg1"/>
                </a:solidFill>
              </a:rPr>
              <a:t> </a:t>
            </a:r>
            <a:r>
              <a:rPr lang="en-US" sz="5000" dirty="0" err="1" smtClean="0">
                <a:solidFill>
                  <a:schemeClr val="bg1"/>
                </a:solidFill>
              </a:rPr>
              <a:t>thánh</a:t>
            </a:r>
            <a:r>
              <a:rPr lang="en-US" sz="5000" dirty="0" smtClean="0">
                <a:solidFill>
                  <a:schemeClr val="bg1"/>
                </a:solidFill>
              </a:rPr>
              <a:t> </a:t>
            </a:r>
            <a:r>
              <a:rPr lang="en-US" sz="5000" dirty="0" err="1" smtClean="0">
                <a:solidFill>
                  <a:schemeClr val="bg1"/>
                </a:solidFill>
              </a:rPr>
              <a:t>ân</a:t>
            </a:r>
            <a:r>
              <a:rPr lang="en-US" sz="5000" dirty="0" smtClean="0">
                <a:solidFill>
                  <a:schemeClr val="bg1"/>
                </a:solidFill>
              </a:rPr>
              <a:t>. </a:t>
            </a:r>
            <a:r>
              <a:rPr lang="en-US" sz="5000" dirty="0" err="1" smtClean="0">
                <a:solidFill>
                  <a:schemeClr val="bg1"/>
                </a:solidFill>
              </a:rPr>
              <a:t>Những</a:t>
            </a:r>
            <a:r>
              <a:rPr lang="en-US" sz="5000" dirty="0" smtClean="0">
                <a:solidFill>
                  <a:schemeClr val="bg1"/>
                </a:solidFill>
              </a:rPr>
              <a:t> </a:t>
            </a:r>
            <a:r>
              <a:rPr lang="en-US" sz="5000" dirty="0" err="1" smtClean="0">
                <a:solidFill>
                  <a:schemeClr val="bg1"/>
                </a:solidFill>
              </a:rPr>
              <a:t>tháng</a:t>
            </a:r>
            <a:r>
              <a:rPr lang="en-US" sz="5000" dirty="0" smtClean="0">
                <a:solidFill>
                  <a:schemeClr val="bg1"/>
                </a:solidFill>
              </a:rPr>
              <a:t> </a:t>
            </a:r>
            <a:r>
              <a:rPr lang="en-US" sz="5000" dirty="0" err="1" smtClean="0">
                <a:solidFill>
                  <a:schemeClr val="bg1"/>
                </a:solidFill>
              </a:rPr>
              <a:t>năm</a:t>
            </a:r>
            <a:r>
              <a:rPr lang="en-US" sz="5000" dirty="0" smtClean="0">
                <a:solidFill>
                  <a:schemeClr val="bg1"/>
                </a:solidFill>
              </a:rPr>
              <a:t> </a:t>
            </a:r>
            <a:r>
              <a:rPr lang="en-US" sz="5000" dirty="0" err="1" smtClean="0">
                <a:solidFill>
                  <a:schemeClr val="bg1"/>
                </a:solidFill>
              </a:rPr>
              <a:t>từng</a:t>
            </a:r>
            <a:r>
              <a:rPr lang="en-US" sz="5000" dirty="0" smtClean="0">
                <a:solidFill>
                  <a:schemeClr val="bg1"/>
                </a:solidFill>
              </a:rPr>
              <a:t> </a:t>
            </a:r>
            <a:r>
              <a:rPr lang="en-US" sz="5000" dirty="0" err="1" smtClean="0">
                <a:solidFill>
                  <a:schemeClr val="bg1"/>
                </a:solidFill>
              </a:rPr>
              <a:t>giây</a:t>
            </a:r>
            <a:r>
              <a:rPr lang="en-US" sz="5000" dirty="0" smtClean="0">
                <a:solidFill>
                  <a:schemeClr val="bg1"/>
                </a:solidFill>
              </a:rPr>
              <a:t> </a:t>
            </a:r>
            <a:r>
              <a:rPr lang="en-US" sz="5000" dirty="0" err="1" smtClean="0">
                <a:solidFill>
                  <a:schemeClr val="bg1"/>
                </a:solidFill>
              </a:rPr>
              <a:t>ngóng</a:t>
            </a:r>
            <a:r>
              <a:rPr lang="en-US" sz="5000" dirty="0" smtClean="0">
                <a:solidFill>
                  <a:schemeClr val="bg1"/>
                </a:solidFill>
              </a:rPr>
              <a:t> </a:t>
            </a:r>
            <a:r>
              <a:rPr lang="en-US" sz="5000" dirty="0" err="1" smtClean="0">
                <a:solidFill>
                  <a:schemeClr val="bg1"/>
                </a:solidFill>
              </a:rPr>
              <a:t>chờ</a:t>
            </a:r>
            <a:r>
              <a:rPr lang="en-US" sz="5000" dirty="0" smtClean="0">
                <a:solidFill>
                  <a:schemeClr val="bg1"/>
                </a:solidFill>
              </a:rPr>
              <a:t>. </a:t>
            </a:r>
            <a:r>
              <a:rPr lang="en-US" sz="5000" dirty="0" err="1" smtClean="0">
                <a:solidFill>
                  <a:schemeClr val="bg1"/>
                </a:solidFill>
              </a:rPr>
              <a:t>Gieo</a:t>
            </a:r>
            <a:r>
              <a:rPr lang="en-US" sz="5000" dirty="0" smtClean="0">
                <a:solidFill>
                  <a:schemeClr val="bg1"/>
                </a:solidFill>
              </a:rPr>
              <a:t> </a:t>
            </a:r>
            <a:r>
              <a:rPr lang="en-US" sz="5000" dirty="0" err="1" smtClean="0">
                <a:solidFill>
                  <a:schemeClr val="bg1"/>
                </a:solidFill>
              </a:rPr>
              <a:t>mưa</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mây</a:t>
            </a:r>
            <a:r>
              <a:rPr lang="en-US" sz="5000" dirty="0" smtClean="0">
                <a:solidFill>
                  <a:schemeClr val="bg1"/>
                </a:solidFill>
              </a:rPr>
              <a:t> </a:t>
            </a:r>
            <a:r>
              <a:rPr lang="en-US" sz="5000" dirty="0" err="1" smtClean="0">
                <a:solidFill>
                  <a:schemeClr val="bg1"/>
                </a:solidFill>
              </a:rPr>
              <a:t>mây</a:t>
            </a:r>
            <a:r>
              <a:rPr lang="en-US" sz="5000" dirty="0" smtClean="0">
                <a:solidFill>
                  <a:schemeClr val="bg1"/>
                </a:solidFill>
              </a:rPr>
              <a:t> </a:t>
            </a:r>
            <a:r>
              <a:rPr lang="en-US" sz="5000" dirty="0" err="1" smtClean="0">
                <a:solidFill>
                  <a:schemeClr val="bg1"/>
                </a:solidFill>
              </a:rPr>
              <a:t>ơi</a:t>
            </a:r>
            <a:r>
              <a:rPr lang="en-US" sz="5000" dirty="0" smtClean="0">
                <a:solidFill>
                  <a:schemeClr val="bg1"/>
                </a:solidFill>
              </a:rPr>
              <a:t>! </a:t>
            </a:r>
            <a:r>
              <a:rPr lang="en-US" sz="5000" dirty="0" err="1" smtClean="0">
                <a:solidFill>
                  <a:schemeClr val="bg1"/>
                </a:solidFill>
              </a:rPr>
              <a:t>Trần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khấn</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a:t>
            </a:r>
            <a:endParaRPr lang="en-US" sz="5000" dirty="0">
              <a:solidFill>
                <a:srgbClr val="FFFF00"/>
              </a:solidFill>
              <a:effectLst/>
            </a:endParaRPr>
          </a:p>
        </p:txBody>
      </p:sp>
    </p:spTree>
    <p:extLst>
      <p:ext uri="{BB962C8B-B14F-4D97-AF65-F5344CB8AC3E}">
        <p14:creationId xmlns:p14="http://schemas.microsoft.com/office/powerpoint/2010/main" val="173446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FFFF00"/>
                </a:solidFill>
              </a:rPr>
              <a:t>Đk</a:t>
            </a:r>
            <a:r>
              <a:rPr lang="en-US" sz="5200" u="sng" dirty="0" smtClean="0">
                <a:solidFill>
                  <a:srgbClr val="FFFF00"/>
                </a:solidFill>
                <a:effectLst/>
              </a:rPr>
              <a:t>:</a:t>
            </a:r>
            <a:r>
              <a:rPr lang="en-US" sz="520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đoái</a:t>
            </a:r>
            <a:r>
              <a:rPr lang="en-US" sz="5200" dirty="0" smtClean="0">
                <a:solidFill>
                  <a:schemeClr val="bg1"/>
                </a:solidFill>
              </a:rPr>
              <a:t> </a:t>
            </a:r>
            <a:r>
              <a:rPr lang="en-US" sz="5200" dirty="0" err="1" smtClean="0">
                <a:solidFill>
                  <a:schemeClr val="bg1"/>
                </a:solidFill>
              </a:rPr>
              <a:t>mưa</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xót</a:t>
            </a:r>
            <a:r>
              <a:rPr lang="en-US" sz="5200" dirty="0" smtClean="0">
                <a:solidFill>
                  <a:schemeClr val="bg1"/>
                </a:solidFill>
              </a:rPr>
              <a:t> </a:t>
            </a:r>
            <a:r>
              <a:rPr lang="en-US" sz="5200" dirty="0" err="1" smtClean="0">
                <a:solidFill>
                  <a:schemeClr val="bg1"/>
                </a:solidFill>
              </a:rPr>
              <a:t>mưa</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Đấng</a:t>
            </a:r>
            <a:r>
              <a:rPr lang="en-US" sz="5200" dirty="0" smtClean="0">
                <a:solidFill>
                  <a:schemeClr val="bg1"/>
                </a:solidFill>
              </a:rPr>
              <a:t> </a:t>
            </a:r>
            <a:r>
              <a:rPr lang="en-US" sz="5200" dirty="0" err="1" smtClean="0">
                <a:solidFill>
                  <a:schemeClr val="bg1"/>
                </a:solidFill>
              </a:rPr>
              <a:t>Cứu</a:t>
            </a:r>
            <a:r>
              <a:rPr lang="en-US" sz="5200" dirty="0" smtClean="0">
                <a:solidFill>
                  <a:schemeClr val="bg1"/>
                </a:solidFill>
              </a:rPr>
              <a:t> </a:t>
            </a:r>
            <a:r>
              <a:rPr lang="en-US" sz="5200" dirty="0" err="1" smtClean="0">
                <a:solidFill>
                  <a:schemeClr val="bg1"/>
                </a:solidFill>
              </a:rPr>
              <a:t>Tinh</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hãy</a:t>
            </a:r>
            <a:r>
              <a:rPr lang="en-US" sz="5200" dirty="0" smtClean="0">
                <a:solidFill>
                  <a:schemeClr val="bg1"/>
                </a:solidFill>
              </a:rPr>
              <a:t> </a:t>
            </a:r>
            <a:r>
              <a:rPr lang="en-US" sz="5200" dirty="0" err="1" smtClean="0">
                <a:solidFill>
                  <a:schemeClr val="bg1"/>
                </a:solidFill>
              </a:rPr>
              <a:t>giáng</a:t>
            </a:r>
            <a:r>
              <a:rPr lang="en-US" sz="5200" dirty="0" smtClean="0">
                <a:solidFill>
                  <a:schemeClr val="bg1"/>
                </a:solidFill>
              </a:rPr>
              <a:t> </a:t>
            </a:r>
            <a:r>
              <a:rPr lang="en-US" sz="5200" dirty="0" err="1" smtClean="0">
                <a:solidFill>
                  <a:schemeClr val="bg1"/>
                </a:solidFill>
              </a:rPr>
              <a:t>sinh</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ơn</a:t>
            </a:r>
            <a:r>
              <a:rPr lang="en-US" sz="5200" dirty="0">
                <a:solidFill>
                  <a:schemeClr val="bg1"/>
                </a:solidFill>
              </a:rPr>
              <a:t> </a:t>
            </a:r>
            <a:r>
              <a:rPr lang="en-US" sz="5200" dirty="0" smtClean="0">
                <a:solidFill>
                  <a:schemeClr val="bg1"/>
                </a:solidFill>
              </a:rPr>
              <a:t>an </a:t>
            </a:r>
            <a:r>
              <a:rPr lang="en-US" sz="5200" dirty="0" err="1" smtClean="0">
                <a:solidFill>
                  <a:schemeClr val="bg1"/>
                </a:solidFill>
              </a:rPr>
              <a:t>bình</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dân</a:t>
            </a:r>
            <a:r>
              <a:rPr lang="en-US" sz="5200" dirty="0" smtClean="0">
                <a:solidFill>
                  <a:schemeClr val="bg1"/>
                </a:solidFill>
              </a:rPr>
              <a:t> </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a:t>
            </a:r>
            <a:r>
              <a:rPr lang="en-US" sz="5200" dirty="0" smtClean="0">
                <a:solidFill>
                  <a:srgbClr val="FFFF00"/>
                </a:solidFill>
              </a:rPr>
              <a:t>…</a:t>
            </a:r>
            <a:endParaRPr lang="en-US" sz="5200" dirty="0">
              <a:solidFill>
                <a:srgbClr val="FFFF00"/>
              </a:solidFill>
              <a:effectLst/>
            </a:endParaRPr>
          </a:p>
        </p:txBody>
      </p:sp>
    </p:spTree>
    <p:extLst>
      <p:ext uri="{BB962C8B-B14F-4D97-AF65-F5344CB8AC3E}">
        <p14:creationId xmlns:p14="http://schemas.microsoft.com/office/powerpoint/2010/main" val="1494004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a:solidFill>
                  <a:srgbClr val="FFFF00"/>
                </a:solidFill>
              </a:rPr>
              <a:t>… </a:t>
            </a:r>
            <a:r>
              <a:rPr lang="en-US" sz="5200" dirty="0" err="1" smtClean="0">
                <a:solidFill>
                  <a:schemeClr val="bg1"/>
                </a:solidFill>
              </a:rPr>
              <a:t>Đừng</a:t>
            </a:r>
            <a:r>
              <a:rPr lang="en-US" sz="5200" dirty="0" smtClean="0">
                <a:solidFill>
                  <a:schemeClr val="bg1"/>
                </a:solidFill>
              </a:rPr>
              <a:t> </a:t>
            </a:r>
            <a:r>
              <a:rPr lang="en-US" sz="5200" dirty="0" err="1" smtClean="0">
                <a:solidFill>
                  <a:schemeClr val="bg1"/>
                </a:solidFill>
              </a:rPr>
              <a:t>trì</a:t>
            </a:r>
            <a:r>
              <a:rPr lang="en-US" sz="5200" dirty="0" smtClean="0">
                <a:solidFill>
                  <a:schemeClr val="bg1"/>
                </a:solidFill>
              </a:rPr>
              <a:t> </a:t>
            </a:r>
            <a:r>
              <a:rPr lang="en-US" sz="5200" dirty="0" err="1" smtClean="0">
                <a:solidFill>
                  <a:schemeClr val="bg1"/>
                </a:solidFill>
              </a:rPr>
              <a:t>hoãn</a:t>
            </a:r>
            <a:r>
              <a:rPr lang="en-US" sz="5200" dirty="0" smtClean="0">
                <a:solidFill>
                  <a:schemeClr val="bg1"/>
                </a:solidFill>
              </a:rPr>
              <a:t> </a:t>
            </a:r>
            <a:r>
              <a:rPr lang="en-US" sz="5200" dirty="0" err="1" smtClean="0">
                <a:solidFill>
                  <a:schemeClr val="bg1"/>
                </a:solidFill>
              </a:rPr>
              <a:t>nữa</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cứu</a:t>
            </a:r>
            <a:r>
              <a:rPr lang="en-US" sz="5200" dirty="0" smtClean="0">
                <a:solidFill>
                  <a:schemeClr val="bg1"/>
                </a:solidFill>
              </a:rPr>
              <a:t> </a:t>
            </a:r>
            <a:r>
              <a:rPr lang="en-US" sz="5200" dirty="0" err="1" smtClean="0">
                <a:solidFill>
                  <a:schemeClr val="bg1"/>
                </a:solidFill>
              </a:rPr>
              <a:t>độ</a:t>
            </a:r>
            <a:r>
              <a:rPr lang="en-US" sz="5200" dirty="0" smtClean="0">
                <a:solidFill>
                  <a:schemeClr val="bg1"/>
                </a:solidFill>
              </a:rPr>
              <a:t>. </a:t>
            </a:r>
            <a:r>
              <a:rPr lang="en-US" sz="5200" dirty="0" err="1" smtClean="0">
                <a:solidFill>
                  <a:schemeClr val="bg1"/>
                </a:solidFill>
              </a:rPr>
              <a:t>Mỏi</a:t>
            </a:r>
            <a:r>
              <a:rPr lang="en-US" sz="5200" dirty="0" smtClean="0">
                <a:solidFill>
                  <a:schemeClr val="bg1"/>
                </a:solidFill>
              </a:rPr>
              <a:t> </a:t>
            </a:r>
            <a:r>
              <a:rPr lang="en-US" sz="5200" dirty="0" err="1" smtClean="0">
                <a:solidFill>
                  <a:schemeClr val="bg1"/>
                </a:solidFill>
              </a:rPr>
              <a:t>mòn</a:t>
            </a:r>
            <a:r>
              <a:rPr lang="en-US" sz="5200" dirty="0" smtClean="0">
                <a:solidFill>
                  <a:schemeClr val="bg1"/>
                </a:solidFill>
              </a:rPr>
              <a:t> </a:t>
            </a:r>
            <a:r>
              <a:rPr lang="en-US" sz="5200" dirty="0" err="1" smtClean="0">
                <a:solidFill>
                  <a:schemeClr val="bg1"/>
                </a:solidFill>
              </a:rPr>
              <a:t>trông</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đôi</a:t>
            </a:r>
            <a:r>
              <a:rPr lang="en-US" sz="5200" dirty="0" smtClean="0">
                <a:solidFill>
                  <a:schemeClr val="bg1"/>
                </a:solidFill>
              </a:rPr>
              <a:t> </a:t>
            </a:r>
            <a:r>
              <a:rPr lang="en-US" sz="5200" dirty="0" err="1" smtClean="0">
                <a:solidFill>
                  <a:schemeClr val="bg1"/>
                </a:solidFill>
              </a:rPr>
              <a:t>mắt</a:t>
            </a:r>
            <a:r>
              <a:rPr lang="en-US" sz="5200" dirty="0" smtClean="0">
                <a:solidFill>
                  <a:schemeClr val="bg1"/>
                </a:solidFill>
              </a:rPr>
              <a:t> </a:t>
            </a:r>
            <a:r>
              <a:rPr lang="en-US" sz="5200" dirty="0" err="1" smtClean="0">
                <a:solidFill>
                  <a:schemeClr val="bg1"/>
                </a:solidFill>
              </a:rPr>
              <a:t>hoen</a:t>
            </a:r>
            <a:r>
              <a:rPr lang="en-US" sz="5200" dirty="0" smtClean="0">
                <a:solidFill>
                  <a:schemeClr val="bg1"/>
                </a:solidFill>
              </a:rPr>
              <a:t> </a:t>
            </a:r>
            <a:r>
              <a:rPr lang="en-US" sz="5200" dirty="0" err="1" smtClean="0">
                <a:solidFill>
                  <a:schemeClr val="bg1"/>
                </a:solidFill>
              </a:rPr>
              <a:t>lệ</a:t>
            </a:r>
            <a:r>
              <a:rPr lang="en-US" sz="5200" dirty="0" smtClean="0">
                <a:solidFill>
                  <a:schemeClr val="bg1"/>
                </a:solidFill>
              </a:rPr>
              <a:t> </a:t>
            </a:r>
            <a:r>
              <a:rPr lang="en-US" sz="5200" dirty="0" err="1" smtClean="0">
                <a:solidFill>
                  <a:schemeClr val="bg1"/>
                </a:solidFill>
              </a:rPr>
              <a:t>mờ</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con </a:t>
            </a:r>
            <a:r>
              <a:rPr lang="en-US" sz="5200" dirty="0" err="1" smtClean="0">
                <a:solidFill>
                  <a:schemeClr val="bg1"/>
                </a:solidFill>
              </a:rPr>
              <a:t>thiết</a:t>
            </a:r>
            <a:r>
              <a:rPr lang="en-US" sz="5200" dirty="0" smtClean="0">
                <a:solidFill>
                  <a:schemeClr val="bg1"/>
                </a:solidFill>
              </a:rPr>
              <a:t> </a:t>
            </a:r>
            <a:r>
              <a:rPr lang="en-US" sz="5200" dirty="0" err="1" smtClean="0">
                <a:solidFill>
                  <a:schemeClr val="bg1"/>
                </a:solidFill>
              </a:rPr>
              <a:t>tha</a:t>
            </a:r>
            <a:r>
              <a:rPr lang="en-US" sz="5200" dirty="0" smtClean="0">
                <a:solidFill>
                  <a:schemeClr val="bg1"/>
                </a:solidFill>
              </a:rPr>
              <a:t>. </a:t>
            </a:r>
            <a:r>
              <a:rPr lang="en-US" sz="5200" dirty="0" err="1" smtClean="0">
                <a:solidFill>
                  <a:schemeClr val="bg1"/>
                </a:solidFill>
              </a:rPr>
              <a:t>Vững</a:t>
            </a:r>
            <a:r>
              <a:rPr lang="en-US" sz="5200" dirty="0" smtClean="0">
                <a:solidFill>
                  <a:schemeClr val="bg1"/>
                </a:solidFill>
              </a:rPr>
              <a:t> tin </a:t>
            </a:r>
            <a:r>
              <a:rPr lang="en-US" sz="5200" dirty="0" err="1" smtClean="0">
                <a:solidFill>
                  <a:schemeClr val="bg1"/>
                </a:solidFill>
              </a:rPr>
              <a:t>nơi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năm</a:t>
            </a:r>
            <a:r>
              <a:rPr lang="en-US" sz="5200" dirty="0" smtClean="0">
                <a:solidFill>
                  <a:schemeClr val="bg1"/>
                </a:solidFill>
              </a:rPr>
              <a:t> </a:t>
            </a:r>
            <a:r>
              <a:rPr lang="en-US" sz="5200" dirty="0" err="1" smtClean="0">
                <a:solidFill>
                  <a:schemeClr val="bg1"/>
                </a:solidFill>
              </a:rPr>
              <a:t>chẳng</a:t>
            </a:r>
            <a:r>
              <a:rPr lang="en-US" sz="5200" dirty="0" smtClean="0">
                <a:solidFill>
                  <a:schemeClr val="bg1"/>
                </a:solidFill>
              </a:rPr>
              <a:t> </a:t>
            </a:r>
            <a:r>
              <a:rPr lang="en-US" sz="5200" dirty="0" err="1" smtClean="0">
                <a:solidFill>
                  <a:schemeClr val="bg1"/>
                </a:solidFill>
              </a:rPr>
              <a:t>phai</a:t>
            </a:r>
            <a:r>
              <a:rPr lang="en-US" sz="5200" dirty="0" smtClean="0">
                <a:solidFill>
                  <a:schemeClr val="bg1"/>
                </a:solidFill>
              </a:rPr>
              <a:t>. </a:t>
            </a:r>
            <a:endParaRPr lang="en-US" sz="5200" dirty="0">
              <a:solidFill>
                <a:schemeClr val="bg1"/>
              </a:solidFill>
              <a:effectLst/>
            </a:endParaRPr>
          </a:p>
        </p:txBody>
      </p:sp>
    </p:spTree>
    <p:extLst>
      <p:ext uri="{BB962C8B-B14F-4D97-AF65-F5344CB8AC3E}">
        <p14:creationId xmlns:p14="http://schemas.microsoft.com/office/powerpoint/2010/main" val="1526144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u="sng" dirty="0" smtClean="0">
                <a:solidFill>
                  <a:srgbClr val="FFFF00"/>
                </a:solidFill>
                <a:effectLst/>
              </a:rPr>
              <a:t>k2:</a:t>
            </a:r>
            <a:r>
              <a:rPr lang="en-US" sz="5000" dirty="0" smtClean="0">
                <a:solidFill>
                  <a:schemeClr val="bg1"/>
                </a:solidFill>
                <a:effectLst/>
              </a:rPr>
              <a:t>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đau</a:t>
            </a:r>
            <a:r>
              <a:rPr lang="en-US" sz="5000" dirty="0" smtClean="0">
                <a:solidFill>
                  <a:schemeClr val="bg1"/>
                </a:solidFill>
              </a:rPr>
              <a:t> </a:t>
            </a:r>
            <a:r>
              <a:rPr lang="en-US" sz="5000" dirty="0" err="1" smtClean="0">
                <a:solidFill>
                  <a:schemeClr val="bg1"/>
                </a:solidFill>
              </a:rPr>
              <a:t>rã</a:t>
            </a:r>
            <a:r>
              <a:rPr lang="en-US" sz="5000" dirty="0" smtClean="0">
                <a:solidFill>
                  <a:schemeClr val="bg1"/>
                </a:solidFill>
              </a:rPr>
              <a:t> </a:t>
            </a:r>
            <a:r>
              <a:rPr lang="en-US" sz="5000" dirty="0" err="1" smtClean="0">
                <a:solidFill>
                  <a:schemeClr val="bg1"/>
                </a:solidFill>
              </a:rPr>
              <a:t>rời</a:t>
            </a:r>
            <a:r>
              <a:rPr lang="en-US" sz="5000" dirty="0" smtClean="0">
                <a:solidFill>
                  <a:schemeClr val="bg1"/>
                </a:solidFill>
              </a:rPr>
              <a:t> </a:t>
            </a:r>
            <a:r>
              <a:rPr lang="en-US" sz="5000" dirty="0" err="1" smtClean="0">
                <a:solidFill>
                  <a:schemeClr val="bg1"/>
                </a:solidFill>
              </a:rPr>
              <a:t>chân</a:t>
            </a:r>
            <a:r>
              <a:rPr lang="en-US" sz="5000" dirty="0" smtClean="0">
                <a:solidFill>
                  <a:schemeClr val="bg1"/>
                </a:solidFill>
              </a:rPr>
              <a:t> </a:t>
            </a:r>
            <a:r>
              <a:rPr lang="en-US" sz="5000" dirty="0" err="1" smtClean="0">
                <a:solidFill>
                  <a:schemeClr val="bg1"/>
                </a:solidFill>
              </a:rPr>
              <a:t>bước</a:t>
            </a:r>
            <a:r>
              <a:rPr lang="en-US" sz="5000" dirty="0" smtClean="0">
                <a:solidFill>
                  <a:schemeClr val="bg1"/>
                </a:solidFill>
              </a:rPr>
              <a:t>. </a:t>
            </a:r>
            <a:r>
              <a:rPr lang="en-US" sz="5000" dirty="0" err="1" smtClean="0">
                <a:solidFill>
                  <a:schemeClr val="bg1"/>
                </a:solidFill>
              </a:rPr>
              <a:t>Lần</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đêm</a:t>
            </a:r>
            <a:r>
              <a:rPr lang="en-US" sz="5000" dirty="0" smtClean="0">
                <a:solidFill>
                  <a:schemeClr val="bg1"/>
                </a:solidFill>
              </a:rPr>
              <a:t> </a:t>
            </a:r>
            <a:r>
              <a:rPr lang="en-US" sz="5000" dirty="0" err="1" smtClean="0">
                <a:solidFill>
                  <a:schemeClr val="bg1"/>
                </a:solidFill>
              </a:rPr>
              <a:t>mong</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bừng</a:t>
            </a:r>
            <a:r>
              <a:rPr lang="en-US" sz="5000" dirty="0" smtClean="0">
                <a:solidFill>
                  <a:schemeClr val="bg1"/>
                </a:solidFill>
              </a:rPr>
              <a:t> </a:t>
            </a:r>
            <a:r>
              <a:rPr lang="en-US" sz="5000" dirty="0" err="1" smtClean="0">
                <a:solidFill>
                  <a:schemeClr val="bg1"/>
                </a:solidFill>
              </a:rPr>
              <a:t>ánh</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ơi</a:t>
            </a:r>
            <a:r>
              <a:rPr lang="en-US" sz="5000" dirty="0" smtClean="0">
                <a:solidFill>
                  <a:schemeClr val="bg1"/>
                </a:solidFill>
              </a:rPr>
              <a:t>! </a:t>
            </a:r>
            <a:r>
              <a:rPr lang="en-US" sz="5000" dirty="0" err="1" smtClean="0">
                <a:solidFill>
                  <a:schemeClr val="bg1"/>
                </a:solidFill>
              </a:rPr>
              <a:t>Tội</a:t>
            </a:r>
            <a:r>
              <a:rPr lang="en-US" sz="5000" dirty="0" smtClean="0">
                <a:solidFill>
                  <a:schemeClr val="bg1"/>
                </a:solidFill>
              </a:rPr>
              <a:t> con </a:t>
            </a:r>
            <a:r>
              <a:rPr lang="en-US" sz="5000" dirty="0" err="1" smtClean="0">
                <a:solidFill>
                  <a:schemeClr val="bg1"/>
                </a:solidFill>
              </a:rPr>
              <a:t>ngất</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Cha, Cha </a:t>
            </a:r>
            <a:r>
              <a:rPr lang="en-US" sz="5000" dirty="0" err="1" smtClean="0">
                <a:solidFill>
                  <a:schemeClr val="bg1"/>
                </a:solidFill>
              </a:rPr>
              <a:t>ơi</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một</a:t>
            </a:r>
            <a:r>
              <a:rPr lang="en-US" sz="5000" dirty="0" smtClean="0">
                <a:solidFill>
                  <a:schemeClr val="bg1"/>
                </a:solidFill>
              </a:rPr>
              <a:t> </a:t>
            </a:r>
            <a:r>
              <a:rPr lang="en-US" sz="5000" dirty="0" err="1" smtClean="0">
                <a:solidFill>
                  <a:schemeClr val="bg1"/>
                </a:solidFill>
              </a:rPr>
              <a:t>lần</a:t>
            </a:r>
            <a:r>
              <a:rPr lang="en-US" sz="5000" dirty="0" smtClean="0">
                <a:solidFill>
                  <a:schemeClr val="bg1"/>
                </a:solidFill>
              </a:rPr>
              <a:t> </a:t>
            </a:r>
            <a:r>
              <a:rPr lang="en-US" sz="5000" dirty="0" err="1" smtClean="0">
                <a:solidFill>
                  <a:schemeClr val="bg1"/>
                </a:solidFill>
              </a:rPr>
              <a:t>thứ</a:t>
            </a:r>
            <a:r>
              <a:rPr lang="en-US" sz="5000" dirty="0" smtClean="0">
                <a:solidFill>
                  <a:schemeClr val="bg1"/>
                </a:solidFill>
              </a:rPr>
              <a:t> </a:t>
            </a:r>
            <a:r>
              <a:rPr lang="en-US" sz="5000" dirty="0" err="1" smtClean="0">
                <a:solidFill>
                  <a:schemeClr val="bg1"/>
                </a:solidFill>
              </a:rPr>
              <a:t>tha</a:t>
            </a:r>
            <a:r>
              <a:rPr lang="en-US" sz="5000" dirty="0" smtClean="0">
                <a:solidFill>
                  <a:schemeClr val="bg1"/>
                </a:solidFill>
              </a:rPr>
              <a:t>.</a:t>
            </a:r>
            <a:endParaRPr lang="en-US" sz="5000" dirty="0">
              <a:solidFill>
                <a:srgbClr val="FFFF00"/>
              </a:solidFill>
              <a:effectLst/>
            </a:endParaRPr>
          </a:p>
        </p:txBody>
      </p:sp>
    </p:spTree>
    <p:extLst>
      <p:ext uri="{BB962C8B-B14F-4D97-AF65-F5344CB8AC3E}">
        <p14:creationId xmlns:p14="http://schemas.microsoft.com/office/powerpoint/2010/main" val="41156586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FFFF00"/>
                </a:solidFill>
              </a:rPr>
              <a:t>Đk</a:t>
            </a:r>
            <a:r>
              <a:rPr lang="en-US" sz="5200" u="sng" dirty="0" smtClean="0">
                <a:solidFill>
                  <a:srgbClr val="FFFF00"/>
                </a:solidFill>
                <a:effectLst/>
              </a:rPr>
              <a:t>:</a:t>
            </a:r>
            <a:r>
              <a:rPr lang="en-US" sz="520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đoái</a:t>
            </a:r>
            <a:r>
              <a:rPr lang="en-US" sz="5200" dirty="0" smtClean="0">
                <a:solidFill>
                  <a:schemeClr val="bg1"/>
                </a:solidFill>
              </a:rPr>
              <a:t> </a:t>
            </a:r>
            <a:r>
              <a:rPr lang="en-US" sz="5200" dirty="0" err="1" smtClean="0">
                <a:solidFill>
                  <a:schemeClr val="bg1"/>
                </a:solidFill>
              </a:rPr>
              <a:t>mưa</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xót</a:t>
            </a:r>
            <a:r>
              <a:rPr lang="en-US" sz="5200" dirty="0" smtClean="0">
                <a:solidFill>
                  <a:schemeClr val="bg1"/>
                </a:solidFill>
              </a:rPr>
              <a:t> </a:t>
            </a:r>
            <a:r>
              <a:rPr lang="en-US" sz="5200" dirty="0" err="1" smtClean="0">
                <a:solidFill>
                  <a:schemeClr val="bg1"/>
                </a:solidFill>
              </a:rPr>
              <a:t>mưa</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Đấng</a:t>
            </a:r>
            <a:r>
              <a:rPr lang="en-US" sz="5200" dirty="0" smtClean="0">
                <a:solidFill>
                  <a:schemeClr val="bg1"/>
                </a:solidFill>
              </a:rPr>
              <a:t> </a:t>
            </a:r>
            <a:r>
              <a:rPr lang="en-US" sz="5200" dirty="0" err="1" smtClean="0">
                <a:solidFill>
                  <a:schemeClr val="bg1"/>
                </a:solidFill>
              </a:rPr>
              <a:t>Cứu</a:t>
            </a:r>
            <a:r>
              <a:rPr lang="en-US" sz="5200" dirty="0" smtClean="0">
                <a:solidFill>
                  <a:schemeClr val="bg1"/>
                </a:solidFill>
              </a:rPr>
              <a:t> </a:t>
            </a:r>
            <a:r>
              <a:rPr lang="en-US" sz="5200" dirty="0" err="1" smtClean="0">
                <a:solidFill>
                  <a:schemeClr val="bg1"/>
                </a:solidFill>
              </a:rPr>
              <a:t>Tinh</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hãy</a:t>
            </a:r>
            <a:r>
              <a:rPr lang="en-US" sz="5200" dirty="0" smtClean="0">
                <a:solidFill>
                  <a:schemeClr val="bg1"/>
                </a:solidFill>
              </a:rPr>
              <a:t> </a:t>
            </a:r>
            <a:r>
              <a:rPr lang="en-US" sz="5200" dirty="0" err="1" smtClean="0">
                <a:solidFill>
                  <a:schemeClr val="bg1"/>
                </a:solidFill>
              </a:rPr>
              <a:t>giáng</a:t>
            </a:r>
            <a:r>
              <a:rPr lang="en-US" sz="5200" dirty="0" smtClean="0">
                <a:solidFill>
                  <a:schemeClr val="bg1"/>
                </a:solidFill>
              </a:rPr>
              <a:t> </a:t>
            </a:r>
            <a:r>
              <a:rPr lang="en-US" sz="5200" dirty="0" err="1" smtClean="0">
                <a:solidFill>
                  <a:schemeClr val="bg1"/>
                </a:solidFill>
              </a:rPr>
              <a:t>sinh</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ơn</a:t>
            </a:r>
            <a:r>
              <a:rPr lang="en-US" sz="5200" dirty="0">
                <a:solidFill>
                  <a:schemeClr val="bg1"/>
                </a:solidFill>
              </a:rPr>
              <a:t> </a:t>
            </a:r>
            <a:r>
              <a:rPr lang="en-US" sz="5200" dirty="0" smtClean="0">
                <a:solidFill>
                  <a:schemeClr val="bg1"/>
                </a:solidFill>
              </a:rPr>
              <a:t>an </a:t>
            </a:r>
            <a:r>
              <a:rPr lang="en-US" sz="5200" dirty="0" err="1" smtClean="0">
                <a:solidFill>
                  <a:schemeClr val="bg1"/>
                </a:solidFill>
              </a:rPr>
              <a:t>bình</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dân</a:t>
            </a:r>
            <a:r>
              <a:rPr lang="en-US" sz="5200" dirty="0" smtClean="0">
                <a:solidFill>
                  <a:schemeClr val="bg1"/>
                </a:solidFill>
              </a:rPr>
              <a:t> </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a:t>
            </a:r>
            <a:r>
              <a:rPr lang="en-US" sz="5200" dirty="0" smtClean="0">
                <a:solidFill>
                  <a:srgbClr val="FFFF00"/>
                </a:solidFill>
              </a:rPr>
              <a:t>…</a:t>
            </a:r>
            <a:endParaRPr lang="en-US" sz="5200" dirty="0">
              <a:solidFill>
                <a:srgbClr val="FFFF00"/>
              </a:solidFill>
              <a:effectLst/>
            </a:endParaRPr>
          </a:p>
        </p:txBody>
      </p:sp>
    </p:spTree>
    <p:extLst>
      <p:ext uri="{BB962C8B-B14F-4D97-AF65-F5344CB8AC3E}">
        <p14:creationId xmlns:p14="http://schemas.microsoft.com/office/powerpoint/2010/main" val="54842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0458178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a:solidFill>
                  <a:srgbClr val="FFFF00"/>
                </a:solidFill>
              </a:rPr>
              <a:t>… </a:t>
            </a:r>
            <a:r>
              <a:rPr lang="en-US" sz="5200" dirty="0" err="1" smtClean="0">
                <a:solidFill>
                  <a:schemeClr val="bg1"/>
                </a:solidFill>
              </a:rPr>
              <a:t>Đừng</a:t>
            </a:r>
            <a:r>
              <a:rPr lang="en-US" sz="5200" dirty="0" smtClean="0">
                <a:solidFill>
                  <a:schemeClr val="bg1"/>
                </a:solidFill>
              </a:rPr>
              <a:t> </a:t>
            </a:r>
            <a:r>
              <a:rPr lang="en-US" sz="5200" dirty="0" err="1" smtClean="0">
                <a:solidFill>
                  <a:schemeClr val="bg1"/>
                </a:solidFill>
              </a:rPr>
              <a:t>trì</a:t>
            </a:r>
            <a:r>
              <a:rPr lang="en-US" sz="5200" dirty="0" smtClean="0">
                <a:solidFill>
                  <a:schemeClr val="bg1"/>
                </a:solidFill>
              </a:rPr>
              <a:t> </a:t>
            </a:r>
            <a:r>
              <a:rPr lang="en-US" sz="5200" dirty="0" err="1" smtClean="0">
                <a:solidFill>
                  <a:schemeClr val="bg1"/>
                </a:solidFill>
              </a:rPr>
              <a:t>hoãn</a:t>
            </a:r>
            <a:r>
              <a:rPr lang="en-US" sz="5200" dirty="0" smtClean="0">
                <a:solidFill>
                  <a:schemeClr val="bg1"/>
                </a:solidFill>
              </a:rPr>
              <a:t> </a:t>
            </a:r>
            <a:r>
              <a:rPr lang="en-US" sz="5200" dirty="0" err="1" smtClean="0">
                <a:solidFill>
                  <a:schemeClr val="bg1"/>
                </a:solidFill>
              </a:rPr>
              <a:t>nữa</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cứu</a:t>
            </a:r>
            <a:r>
              <a:rPr lang="en-US" sz="5200" dirty="0" smtClean="0">
                <a:solidFill>
                  <a:schemeClr val="bg1"/>
                </a:solidFill>
              </a:rPr>
              <a:t> </a:t>
            </a:r>
            <a:r>
              <a:rPr lang="en-US" sz="5200" dirty="0" err="1" smtClean="0">
                <a:solidFill>
                  <a:schemeClr val="bg1"/>
                </a:solidFill>
              </a:rPr>
              <a:t>độ</a:t>
            </a:r>
            <a:r>
              <a:rPr lang="en-US" sz="5200" dirty="0" smtClean="0">
                <a:solidFill>
                  <a:schemeClr val="bg1"/>
                </a:solidFill>
              </a:rPr>
              <a:t>. </a:t>
            </a:r>
            <a:r>
              <a:rPr lang="en-US" sz="5200" dirty="0" err="1" smtClean="0">
                <a:solidFill>
                  <a:schemeClr val="bg1"/>
                </a:solidFill>
              </a:rPr>
              <a:t>Mỏi</a:t>
            </a:r>
            <a:r>
              <a:rPr lang="en-US" sz="5200" dirty="0" smtClean="0">
                <a:solidFill>
                  <a:schemeClr val="bg1"/>
                </a:solidFill>
              </a:rPr>
              <a:t> </a:t>
            </a:r>
            <a:r>
              <a:rPr lang="en-US" sz="5200" dirty="0" err="1" smtClean="0">
                <a:solidFill>
                  <a:schemeClr val="bg1"/>
                </a:solidFill>
              </a:rPr>
              <a:t>mòn</a:t>
            </a:r>
            <a:r>
              <a:rPr lang="en-US" sz="5200" dirty="0" smtClean="0">
                <a:solidFill>
                  <a:schemeClr val="bg1"/>
                </a:solidFill>
              </a:rPr>
              <a:t> </a:t>
            </a:r>
            <a:r>
              <a:rPr lang="en-US" sz="5200" dirty="0" err="1" smtClean="0">
                <a:solidFill>
                  <a:schemeClr val="bg1"/>
                </a:solidFill>
              </a:rPr>
              <a:t>trông</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đôi</a:t>
            </a:r>
            <a:r>
              <a:rPr lang="en-US" sz="5200" dirty="0" smtClean="0">
                <a:solidFill>
                  <a:schemeClr val="bg1"/>
                </a:solidFill>
              </a:rPr>
              <a:t> </a:t>
            </a:r>
            <a:r>
              <a:rPr lang="en-US" sz="5200" dirty="0" err="1" smtClean="0">
                <a:solidFill>
                  <a:schemeClr val="bg1"/>
                </a:solidFill>
              </a:rPr>
              <a:t>mắt</a:t>
            </a:r>
            <a:r>
              <a:rPr lang="en-US" sz="5200" dirty="0" smtClean="0">
                <a:solidFill>
                  <a:schemeClr val="bg1"/>
                </a:solidFill>
              </a:rPr>
              <a:t> </a:t>
            </a:r>
            <a:r>
              <a:rPr lang="en-US" sz="5200" dirty="0" err="1" smtClean="0">
                <a:solidFill>
                  <a:schemeClr val="bg1"/>
                </a:solidFill>
              </a:rPr>
              <a:t>hoen</a:t>
            </a:r>
            <a:r>
              <a:rPr lang="en-US" sz="5200" dirty="0" smtClean="0">
                <a:solidFill>
                  <a:schemeClr val="bg1"/>
                </a:solidFill>
              </a:rPr>
              <a:t> </a:t>
            </a:r>
            <a:r>
              <a:rPr lang="en-US" sz="5200" dirty="0" err="1" smtClean="0">
                <a:solidFill>
                  <a:schemeClr val="bg1"/>
                </a:solidFill>
              </a:rPr>
              <a:t>lệ</a:t>
            </a:r>
            <a:r>
              <a:rPr lang="en-US" sz="5200" dirty="0" smtClean="0">
                <a:solidFill>
                  <a:schemeClr val="bg1"/>
                </a:solidFill>
              </a:rPr>
              <a:t> </a:t>
            </a:r>
            <a:r>
              <a:rPr lang="en-US" sz="5200" dirty="0" err="1" smtClean="0">
                <a:solidFill>
                  <a:schemeClr val="bg1"/>
                </a:solidFill>
              </a:rPr>
              <a:t>mờ</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con </a:t>
            </a:r>
            <a:r>
              <a:rPr lang="en-US" sz="5200" dirty="0" err="1" smtClean="0">
                <a:solidFill>
                  <a:schemeClr val="bg1"/>
                </a:solidFill>
              </a:rPr>
              <a:t>thiết</a:t>
            </a:r>
            <a:r>
              <a:rPr lang="en-US" sz="5200" dirty="0" smtClean="0">
                <a:solidFill>
                  <a:schemeClr val="bg1"/>
                </a:solidFill>
              </a:rPr>
              <a:t> </a:t>
            </a:r>
            <a:r>
              <a:rPr lang="en-US" sz="5200" dirty="0" err="1" smtClean="0">
                <a:solidFill>
                  <a:schemeClr val="bg1"/>
                </a:solidFill>
              </a:rPr>
              <a:t>tha</a:t>
            </a:r>
            <a:r>
              <a:rPr lang="en-US" sz="5200" dirty="0" smtClean="0">
                <a:solidFill>
                  <a:schemeClr val="bg1"/>
                </a:solidFill>
              </a:rPr>
              <a:t>. </a:t>
            </a:r>
            <a:r>
              <a:rPr lang="en-US" sz="5200" dirty="0" err="1" smtClean="0">
                <a:solidFill>
                  <a:schemeClr val="bg1"/>
                </a:solidFill>
              </a:rPr>
              <a:t>Vững</a:t>
            </a:r>
            <a:r>
              <a:rPr lang="en-US" sz="5200" dirty="0" smtClean="0">
                <a:solidFill>
                  <a:schemeClr val="bg1"/>
                </a:solidFill>
              </a:rPr>
              <a:t> tin </a:t>
            </a:r>
            <a:r>
              <a:rPr lang="en-US" sz="5200" dirty="0" err="1" smtClean="0">
                <a:solidFill>
                  <a:schemeClr val="bg1"/>
                </a:solidFill>
              </a:rPr>
              <a:t>nơi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năm</a:t>
            </a:r>
            <a:r>
              <a:rPr lang="en-US" sz="5200" dirty="0" smtClean="0">
                <a:solidFill>
                  <a:schemeClr val="bg1"/>
                </a:solidFill>
              </a:rPr>
              <a:t> </a:t>
            </a:r>
            <a:r>
              <a:rPr lang="en-US" sz="5200" dirty="0" err="1" smtClean="0">
                <a:solidFill>
                  <a:schemeClr val="bg1"/>
                </a:solidFill>
              </a:rPr>
              <a:t>chẳng</a:t>
            </a:r>
            <a:r>
              <a:rPr lang="en-US" sz="5200" dirty="0" smtClean="0">
                <a:solidFill>
                  <a:schemeClr val="bg1"/>
                </a:solidFill>
              </a:rPr>
              <a:t> </a:t>
            </a:r>
            <a:r>
              <a:rPr lang="en-US" sz="5200" dirty="0" err="1" smtClean="0">
                <a:solidFill>
                  <a:schemeClr val="bg1"/>
                </a:solidFill>
              </a:rPr>
              <a:t>phai</a:t>
            </a:r>
            <a:r>
              <a:rPr lang="en-US" sz="5200" dirty="0" smtClean="0">
                <a:solidFill>
                  <a:schemeClr val="bg1"/>
                </a:solidFill>
              </a:rPr>
              <a:t>. </a:t>
            </a:r>
            <a:endParaRPr lang="en-US" sz="5200" dirty="0">
              <a:solidFill>
                <a:schemeClr val="bg1"/>
              </a:solidFill>
              <a:effectLst/>
            </a:endParaRPr>
          </a:p>
        </p:txBody>
      </p:sp>
    </p:spTree>
    <p:extLst>
      <p:ext uri="{BB962C8B-B14F-4D97-AF65-F5344CB8AC3E}">
        <p14:creationId xmlns:p14="http://schemas.microsoft.com/office/powerpoint/2010/main" val="37995651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u="sng" dirty="0" smtClean="0">
                <a:solidFill>
                  <a:srgbClr val="FFFF00"/>
                </a:solidFill>
                <a:effectLst/>
              </a:rPr>
              <a:t>k3:</a:t>
            </a:r>
            <a:r>
              <a:rPr lang="en-US" sz="5000" dirty="0" smtClean="0">
                <a:solidFill>
                  <a:schemeClr val="bg1"/>
                </a:solidFill>
                <a:effectLst/>
              </a:rPr>
              <a:t> </a:t>
            </a:r>
            <a:r>
              <a:rPr lang="en-US" sz="5000" dirty="0" err="1" smtClean="0">
                <a:solidFill>
                  <a:schemeClr val="bg1"/>
                </a:solidFill>
              </a:rPr>
              <a:t>Niềm</a:t>
            </a:r>
            <a:r>
              <a:rPr lang="en-US" sz="5000" dirty="0" smtClean="0">
                <a:solidFill>
                  <a:schemeClr val="bg1"/>
                </a:solidFill>
              </a:rPr>
              <a:t> tin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lòng</a:t>
            </a:r>
            <a:r>
              <a:rPr lang="en-US" sz="5000" dirty="0" smtClean="0">
                <a:solidFill>
                  <a:schemeClr val="bg1"/>
                </a:solidFill>
              </a:rPr>
              <a:t> </a:t>
            </a:r>
            <a:r>
              <a:rPr lang="en-US" sz="5000" dirty="0" err="1" smtClean="0">
                <a:solidFill>
                  <a:schemeClr val="bg1"/>
                </a:solidFill>
              </a:rPr>
              <a:t>sám</a:t>
            </a:r>
            <a:r>
              <a:rPr lang="en-US" sz="5000" dirty="0" smtClean="0">
                <a:solidFill>
                  <a:schemeClr val="bg1"/>
                </a:solidFill>
              </a:rPr>
              <a:t> </a:t>
            </a:r>
            <a:r>
              <a:rPr lang="en-US" sz="5000" dirty="0" err="1" smtClean="0">
                <a:solidFill>
                  <a:schemeClr val="bg1"/>
                </a:solidFill>
              </a:rPr>
              <a:t>hối</a:t>
            </a:r>
            <a:r>
              <a:rPr lang="en-US" sz="5000" dirty="0" smtClean="0">
                <a:solidFill>
                  <a:schemeClr val="bg1"/>
                </a:solidFill>
              </a:rPr>
              <a:t>. </a:t>
            </a:r>
            <a:r>
              <a:rPr lang="en-US" sz="5000" dirty="0" err="1" smtClean="0">
                <a:solidFill>
                  <a:schemeClr val="bg1"/>
                </a:solidFill>
              </a:rPr>
              <a:t>Là</a:t>
            </a:r>
            <a:r>
              <a:rPr lang="en-US" sz="5000" dirty="0" smtClean="0">
                <a:solidFill>
                  <a:schemeClr val="bg1"/>
                </a:solidFill>
              </a:rPr>
              <a:t> </a:t>
            </a:r>
            <a:r>
              <a:rPr lang="en-US" sz="5000" dirty="0" err="1" smtClean="0">
                <a:solidFill>
                  <a:schemeClr val="bg1"/>
                </a:solidFill>
              </a:rPr>
              <a:t>câu</a:t>
            </a:r>
            <a:r>
              <a:rPr lang="en-US" sz="5000" dirty="0" smtClean="0">
                <a:solidFill>
                  <a:schemeClr val="bg1"/>
                </a:solidFill>
              </a:rPr>
              <a:t> </a:t>
            </a:r>
            <a:r>
              <a:rPr lang="en-US" sz="5000" dirty="0" err="1" smtClean="0">
                <a:solidFill>
                  <a:schemeClr val="bg1"/>
                </a:solidFill>
              </a:rPr>
              <a:t>kinh</a:t>
            </a:r>
            <a:r>
              <a:rPr lang="en-US" sz="5000" dirty="0" smtClean="0">
                <a:solidFill>
                  <a:schemeClr val="bg1"/>
                </a:solidFill>
              </a:rPr>
              <a:t> </a:t>
            </a:r>
            <a:r>
              <a:rPr lang="en-US" sz="5000" dirty="0" err="1" smtClean="0">
                <a:solidFill>
                  <a:schemeClr val="bg1"/>
                </a:solidFill>
              </a:rPr>
              <a:t>khấn</a:t>
            </a:r>
            <a:r>
              <a:rPr lang="en-US" sz="5000" dirty="0" smtClean="0">
                <a:solidFill>
                  <a:schemeClr val="bg1"/>
                </a:solidFill>
              </a:rPr>
              <a:t> </a:t>
            </a:r>
            <a:r>
              <a:rPr lang="en-US" sz="5000" dirty="0" err="1" smtClean="0">
                <a:solidFill>
                  <a:schemeClr val="bg1"/>
                </a:solidFill>
              </a:rPr>
              <a:t>nguyện</a:t>
            </a:r>
            <a:r>
              <a:rPr lang="en-US" sz="5000" dirty="0" smtClean="0">
                <a:solidFill>
                  <a:schemeClr val="bg1"/>
                </a:solidFill>
              </a:rPr>
              <a:t> </a:t>
            </a:r>
            <a:r>
              <a:rPr lang="en-US" sz="5000" dirty="0" err="1" smtClean="0">
                <a:solidFill>
                  <a:schemeClr val="bg1"/>
                </a:solidFill>
              </a:rPr>
              <a:t>cùng</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thôi</a:t>
            </a:r>
            <a:r>
              <a:rPr lang="en-US" sz="5000" dirty="0" smtClean="0">
                <a:solidFill>
                  <a:schemeClr val="bg1"/>
                </a:solidFill>
              </a:rPr>
              <a:t>. </a:t>
            </a:r>
            <a:r>
              <a:rPr lang="en-US" sz="5000" dirty="0" err="1" smtClean="0">
                <a:solidFill>
                  <a:schemeClr val="bg1"/>
                </a:solidFill>
              </a:rPr>
              <a:t>Thắp</a:t>
            </a:r>
            <a:r>
              <a:rPr lang="en-US" sz="5000" dirty="0" smtClean="0">
                <a:solidFill>
                  <a:schemeClr val="bg1"/>
                </a:solidFill>
              </a:rPr>
              <a:t> </a:t>
            </a:r>
            <a:r>
              <a:rPr lang="en-US" sz="5000" dirty="0" err="1" smtClean="0">
                <a:solidFill>
                  <a:schemeClr val="bg1"/>
                </a:solidFill>
              </a:rPr>
              <a:t>sáng</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minh </a:t>
            </a:r>
            <a:r>
              <a:rPr lang="en-US" sz="5000" dirty="0" err="1" smtClean="0">
                <a:solidFill>
                  <a:schemeClr val="bg1"/>
                </a:solidFill>
              </a:rPr>
              <a:t>chói</a:t>
            </a:r>
            <a:r>
              <a:rPr lang="en-US" sz="5000" dirty="0" smtClean="0">
                <a:solidFill>
                  <a:schemeClr val="bg1"/>
                </a:solidFill>
              </a:rPr>
              <a:t> </a:t>
            </a:r>
            <a:r>
              <a:rPr lang="en-US" sz="5000" dirty="0" err="1" smtClean="0">
                <a:solidFill>
                  <a:schemeClr val="bg1"/>
                </a:solidFill>
              </a:rPr>
              <a:t>ngời</a:t>
            </a:r>
            <a:r>
              <a:rPr lang="en-US" sz="5000" dirty="0" smtClean="0">
                <a:solidFill>
                  <a:schemeClr val="bg1"/>
                </a:solidFill>
              </a:rPr>
              <a:t>. Cho say </a:t>
            </a:r>
            <a:r>
              <a:rPr lang="en-US" sz="5000" dirty="0" err="1" smtClean="0">
                <a:solidFill>
                  <a:schemeClr val="bg1"/>
                </a:solidFill>
              </a:rPr>
              <a:t>mê</a:t>
            </a:r>
            <a:r>
              <a:rPr lang="en-US" sz="5000" dirty="0" smtClean="0">
                <a:solidFill>
                  <a:schemeClr val="bg1"/>
                </a:solidFill>
              </a:rPr>
              <a:t> </a:t>
            </a:r>
            <a:r>
              <a:rPr lang="en-US" sz="5000" dirty="0" err="1" smtClean="0">
                <a:solidFill>
                  <a:schemeClr val="bg1"/>
                </a:solidFill>
              </a:rPr>
              <a:t>đưa</a:t>
            </a:r>
            <a:r>
              <a:rPr lang="en-US" sz="5000" dirty="0" smtClean="0">
                <a:solidFill>
                  <a:schemeClr val="bg1"/>
                </a:solidFill>
              </a:rPr>
              <a:t> con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về</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thánh</a:t>
            </a:r>
            <a:r>
              <a:rPr lang="en-US" sz="5000" dirty="0" smtClean="0">
                <a:solidFill>
                  <a:schemeClr val="bg1"/>
                </a:solidFill>
              </a:rPr>
              <a:t> </a:t>
            </a:r>
            <a:r>
              <a:rPr lang="en-US" sz="5000" dirty="0" err="1" smtClean="0">
                <a:solidFill>
                  <a:schemeClr val="bg1"/>
                </a:solidFill>
              </a:rPr>
              <a:t>ân</a:t>
            </a:r>
            <a:r>
              <a:rPr lang="en-US" sz="5000" dirty="0" smtClean="0">
                <a:solidFill>
                  <a:schemeClr val="bg1"/>
                </a:solidFill>
              </a:rPr>
              <a:t>.</a:t>
            </a:r>
            <a:endParaRPr lang="en-US" sz="5000" dirty="0">
              <a:solidFill>
                <a:srgbClr val="FFFF00"/>
              </a:solidFill>
              <a:effectLst/>
            </a:endParaRPr>
          </a:p>
        </p:txBody>
      </p:sp>
    </p:spTree>
    <p:extLst>
      <p:ext uri="{BB962C8B-B14F-4D97-AF65-F5344CB8AC3E}">
        <p14:creationId xmlns:p14="http://schemas.microsoft.com/office/powerpoint/2010/main" val="33575503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FFFF00"/>
                </a:solidFill>
              </a:rPr>
              <a:t>Đk</a:t>
            </a:r>
            <a:r>
              <a:rPr lang="en-US" sz="5200" u="sng" dirty="0" smtClean="0">
                <a:solidFill>
                  <a:srgbClr val="FFFF00"/>
                </a:solidFill>
                <a:effectLst/>
              </a:rPr>
              <a:t>:</a:t>
            </a:r>
            <a:r>
              <a:rPr lang="en-US" sz="520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đoái</a:t>
            </a:r>
            <a:r>
              <a:rPr lang="en-US" sz="5200" dirty="0" smtClean="0">
                <a:solidFill>
                  <a:schemeClr val="bg1"/>
                </a:solidFill>
              </a:rPr>
              <a:t> </a:t>
            </a:r>
            <a:r>
              <a:rPr lang="en-US" sz="5200" dirty="0" err="1" smtClean="0">
                <a:solidFill>
                  <a:schemeClr val="bg1"/>
                </a:solidFill>
              </a:rPr>
              <a:t>mưa</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xót</a:t>
            </a:r>
            <a:r>
              <a:rPr lang="en-US" sz="5200" dirty="0" smtClean="0">
                <a:solidFill>
                  <a:schemeClr val="bg1"/>
                </a:solidFill>
              </a:rPr>
              <a:t> </a:t>
            </a:r>
            <a:r>
              <a:rPr lang="en-US" sz="5200" dirty="0" err="1" smtClean="0">
                <a:solidFill>
                  <a:schemeClr val="bg1"/>
                </a:solidFill>
              </a:rPr>
              <a:t>mưa</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Đấng</a:t>
            </a:r>
            <a:r>
              <a:rPr lang="en-US" sz="5200" dirty="0" smtClean="0">
                <a:solidFill>
                  <a:schemeClr val="bg1"/>
                </a:solidFill>
              </a:rPr>
              <a:t> </a:t>
            </a:r>
            <a:r>
              <a:rPr lang="en-US" sz="5200" dirty="0" err="1" smtClean="0">
                <a:solidFill>
                  <a:schemeClr val="bg1"/>
                </a:solidFill>
              </a:rPr>
              <a:t>Cứu</a:t>
            </a:r>
            <a:r>
              <a:rPr lang="en-US" sz="5200" dirty="0" smtClean="0">
                <a:solidFill>
                  <a:schemeClr val="bg1"/>
                </a:solidFill>
              </a:rPr>
              <a:t> </a:t>
            </a:r>
            <a:r>
              <a:rPr lang="en-US" sz="5200" dirty="0" err="1" smtClean="0">
                <a:solidFill>
                  <a:schemeClr val="bg1"/>
                </a:solidFill>
              </a:rPr>
              <a:t>Tinh</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hãy</a:t>
            </a:r>
            <a:r>
              <a:rPr lang="en-US" sz="5200" dirty="0" smtClean="0">
                <a:solidFill>
                  <a:schemeClr val="bg1"/>
                </a:solidFill>
              </a:rPr>
              <a:t> </a:t>
            </a:r>
            <a:r>
              <a:rPr lang="en-US" sz="5200" dirty="0" err="1" smtClean="0">
                <a:solidFill>
                  <a:schemeClr val="bg1"/>
                </a:solidFill>
              </a:rPr>
              <a:t>giáng</a:t>
            </a:r>
            <a:r>
              <a:rPr lang="en-US" sz="5200" dirty="0" smtClean="0">
                <a:solidFill>
                  <a:schemeClr val="bg1"/>
                </a:solidFill>
              </a:rPr>
              <a:t> </a:t>
            </a:r>
            <a:r>
              <a:rPr lang="en-US" sz="5200" dirty="0" err="1" smtClean="0">
                <a:solidFill>
                  <a:schemeClr val="bg1"/>
                </a:solidFill>
              </a:rPr>
              <a:t>sinh</a:t>
            </a:r>
            <a:r>
              <a:rPr lang="en-US" sz="5200" dirty="0" smtClean="0">
                <a:solidFill>
                  <a:schemeClr val="bg1"/>
                </a:solidFill>
              </a:rPr>
              <a:t>. </a:t>
            </a:r>
            <a:r>
              <a:rPr lang="en-US" sz="5200" dirty="0" err="1" smtClean="0">
                <a:solidFill>
                  <a:schemeClr val="bg1"/>
                </a:solidFill>
              </a:rPr>
              <a:t>Xuống</a:t>
            </a:r>
            <a:r>
              <a:rPr lang="en-US" sz="5200" dirty="0" smtClean="0">
                <a:solidFill>
                  <a:schemeClr val="bg1"/>
                </a:solidFill>
              </a:rPr>
              <a:t> </a:t>
            </a:r>
            <a:r>
              <a:rPr lang="en-US" sz="5200" dirty="0" err="1" smtClean="0">
                <a:solidFill>
                  <a:schemeClr val="bg1"/>
                </a:solidFill>
              </a:rPr>
              <a:t>ơn</a:t>
            </a:r>
            <a:r>
              <a:rPr lang="en-US" sz="5200" dirty="0">
                <a:solidFill>
                  <a:schemeClr val="bg1"/>
                </a:solidFill>
              </a:rPr>
              <a:t> </a:t>
            </a:r>
            <a:r>
              <a:rPr lang="en-US" sz="5200" dirty="0" smtClean="0">
                <a:solidFill>
                  <a:schemeClr val="bg1"/>
                </a:solidFill>
              </a:rPr>
              <a:t>an </a:t>
            </a:r>
            <a:r>
              <a:rPr lang="en-US" sz="5200" dirty="0" err="1" smtClean="0">
                <a:solidFill>
                  <a:schemeClr val="bg1"/>
                </a:solidFill>
              </a:rPr>
              <a:t>bình</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dân</a:t>
            </a:r>
            <a:r>
              <a:rPr lang="en-US" sz="5200" dirty="0" smtClean="0">
                <a:solidFill>
                  <a:schemeClr val="bg1"/>
                </a:solidFill>
              </a:rPr>
              <a:t> </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a:t>
            </a:r>
            <a:r>
              <a:rPr lang="en-US" sz="5200" dirty="0" smtClean="0">
                <a:solidFill>
                  <a:srgbClr val="FFFF00"/>
                </a:solidFill>
              </a:rPr>
              <a:t>…</a:t>
            </a:r>
            <a:endParaRPr lang="en-US" sz="5200" dirty="0">
              <a:solidFill>
                <a:srgbClr val="FFFF00"/>
              </a:solidFill>
              <a:effectLst/>
            </a:endParaRPr>
          </a:p>
        </p:txBody>
      </p:sp>
    </p:spTree>
    <p:extLst>
      <p:ext uri="{BB962C8B-B14F-4D97-AF65-F5344CB8AC3E}">
        <p14:creationId xmlns:p14="http://schemas.microsoft.com/office/powerpoint/2010/main" val="21640889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a:solidFill>
                  <a:srgbClr val="FFFF00"/>
                </a:solidFill>
              </a:rPr>
              <a:t>… </a:t>
            </a:r>
            <a:r>
              <a:rPr lang="en-US" sz="5200" dirty="0" err="1" smtClean="0">
                <a:solidFill>
                  <a:schemeClr val="bg1"/>
                </a:solidFill>
              </a:rPr>
              <a:t>Đừng</a:t>
            </a:r>
            <a:r>
              <a:rPr lang="en-US" sz="5200" dirty="0" smtClean="0">
                <a:solidFill>
                  <a:schemeClr val="bg1"/>
                </a:solidFill>
              </a:rPr>
              <a:t> </a:t>
            </a:r>
            <a:r>
              <a:rPr lang="en-US" sz="5200" dirty="0" err="1" smtClean="0">
                <a:solidFill>
                  <a:schemeClr val="bg1"/>
                </a:solidFill>
              </a:rPr>
              <a:t>trì</a:t>
            </a:r>
            <a:r>
              <a:rPr lang="en-US" sz="5200" dirty="0" smtClean="0">
                <a:solidFill>
                  <a:schemeClr val="bg1"/>
                </a:solidFill>
              </a:rPr>
              <a:t> </a:t>
            </a:r>
            <a:r>
              <a:rPr lang="en-US" sz="5200" dirty="0" err="1" smtClean="0">
                <a:solidFill>
                  <a:schemeClr val="bg1"/>
                </a:solidFill>
              </a:rPr>
              <a:t>hoãn</a:t>
            </a:r>
            <a:r>
              <a:rPr lang="en-US" sz="5200" dirty="0" smtClean="0">
                <a:solidFill>
                  <a:schemeClr val="bg1"/>
                </a:solidFill>
              </a:rPr>
              <a:t> </a:t>
            </a:r>
            <a:r>
              <a:rPr lang="en-US" sz="5200" dirty="0" err="1" smtClean="0">
                <a:solidFill>
                  <a:schemeClr val="bg1"/>
                </a:solidFill>
              </a:rPr>
              <a:t>nữa</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cứu</a:t>
            </a:r>
            <a:r>
              <a:rPr lang="en-US" sz="5200" dirty="0" smtClean="0">
                <a:solidFill>
                  <a:schemeClr val="bg1"/>
                </a:solidFill>
              </a:rPr>
              <a:t> </a:t>
            </a:r>
            <a:r>
              <a:rPr lang="en-US" sz="5200" dirty="0" err="1" smtClean="0">
                <a:solidFill>
                  <a:schemeClr val="bg1"/>
                </a:solidFill>
              </a:rPr>
              <a:t>độ</a:t>
            </a:r>
            <a:r>
              <a:rPr lang="en-US" sz="5200" dirty="0" smtClean="0">
                <a:solidFill>
                  <a:schemeClr val="bg1"/>
                </a:solidFill>
              </a:rPr>
              <a:t>. </a:t>
            </a:r>
            <a:r>
              <a:rPr lang="en-US" sz="5200" dirty="0" err="1" smtClean="0">
                <a:solidFill>
                  <a:schemeClr val="bg1"/>
                </a:solidFill>
              </a:rPr>
              <a:t>Mỏi</a:t>
            </a:r>
            <a:r>
              <a:rPr lang="en-US" sz="5200" dirty="0" smtClean="0">
                <a:solidFill>
                  <a:schemeClr val="bg1"/>
                </a:solidFill>
              </a:rPr>
              <a:t> </a:t>
            </a:r>
            <a:r>
              <a:rPr lang="en-US" sz="5200" dirty="0" err="1" smtClean="0">
                <a:solidFill>
                  <a:schemeClr val="bg1"/>
                </a:solidFill>
              </a:rPr>
              <a:t>mòn</a:t>
            </a:r>
            <a:r>
              <a:rPr lang="en-US" sz="5200" dirty="0" smtClean="0">
                <a:solidFill>
                  <a:schemeClr val="bg1"/>
                </a:solidFill>
              </a:rPr>
              <a:t> </a:t>
            </a:r>
            <a:r>
              <a:rPr lang="en-US" sz="5200" dirty="0" err="1" smtClean="0">
                <a:solidFill>
                  <a:schemeClr val="bg1"/>
                </a:solidFill>
              </a:rPr>
              <a:t>trông</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đôi</a:t>
            </a:r>
            <a:r>
              <a:rPr lang="en-US" sz="5200" dirty="0" smtClean="0">
                <a:solidFill>
                  <a:schemeClr val="bg1"/>
                </a:solidFill>
              </a:rPr>
              <a:t> </a:t>
            </a:r>
            <a:r>
              <a:rPr lang="en-US" sz="5200" dirty="0" err="1" smtClean="0">
                <a:solidFill>
                  <a:schemeClr val="bg1"/>
                </a:solidFill>
              </a:rPr>
              <a:t>mắt</a:t>
            </a:r>
            <a:r>
              <a:rPr lang="en-US" sz="5200" dirty="0" smtClean="0">
                <a:solidFill>
                  <a:schemeClr val="bg1"/>
                </a:solidFill>
              </a:rPr>
              <a:t> </a:t>
            </a:r>
            <a:r>
              <a:rPr lang="en-US" sz="5200" dirty="0" err="1" smtClean="0">
                <a:solidFill>
                  <a:schemeClr val="bg1"/>
                </a:solidFill>
              </a:rPr>
              <a:t>hoen</a:t>
            </a:r>
            <a:r>
              <a:rPr lang="en-US" sz="5200" dirty="0" smtClean="0">
                <a:solidFill>
                  <a:schemeClr val="bg1"/>
                </a:solidFill>
              </a:rPr>
              <a:t> </a:t>
            </a:r>
            <a:r>
              <a:rPr lang="en-US" sz="5200" dirty="0" err="1" smtClean="0">
                <a:solidFill>
                  <a:schemeClr val="bg1"/>
                </a:solidFill>
              </a:rPr>
              <a:t>lệ</a:t>
            </a:r>
            <a:r>
              <a:rPr lang="en-US" sz="5200" dirty="0" smtClean="0">
                <a:solidFill>
                  <a:schemeClr val="bg1"/>
                </a:solidFill>
              </a:rPr>
              <a:t> </a:t>
            </a:r>
            <a:r>
              <a:rPr lang="en-US" sz="5200" dirty="0" err="1" smtClean="0">
                <a:solidFill>
                  <a:schemeClr val="bg1"/>
                </a:solidFill>
              </a:rPr>
              <a:t>mờ</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con </a:t>
            </a:r>
            <a:r>
              <a:rPr lang="en-US" sz="5200" dirty="0" err="1" smtClean="0">
                <a:solidFill>
                  <a:schemeClr val="bg1"/>
                </a:solidFill>
              </a:rPr>
              <a:t>thiết</a:t>
            </a:r>
            <a:r>
              <a:rPr lang="en-US" sz="5200" dirty="0" smtClean="0">
                <a:solidFill>
                  <a:schemeClr val="bg1"/>
                </a:solidFill>
              </a:rPr>
              <a:t> </a:t>
            </a:r>
            <a:r>
              <a:rPr lang="en-US" sz="5200" dirty="0" err="1" smtClean="0">
                <a:solidFill>
                  <a:schemeClr val="bg1"/>
                </a:solidFill>
              </a:rPr>
              <a:t>tha</a:t>
            </a:r>
            <a:r>
              <a:rPr lang="en-US" sz="5200" dirty="0" smtClean="0">
                <a:solidFill>
                  <a:schemeClr val="bg1"/>
                </a:solidFill>
              </a:rPr>
              <a:t>. </a:t>
            </a:r>
            <a:r>
              <a:rPr lang="en-US" sz="5200" dirty="0" err="1" smtClean="0">
                <a:solidFill>
                  <a:schemeClr val="bg1"/>
                </a:solidFill>
              </a:rPr>
              <a:t>Vững</a:t>
            </a:r>
            <a:r>
              <a:rPr lang="en-US" sz="5200" dirty="0" smtClean="0">
                <a:solidFill>
                  <a:schemeClr val="bg1"/>
                </a:solidFill>
              </a:rPr>
              <a:t> tin </a:t>
            </a:r>
            <a:r>
              <a:rPr lang="en-US" sz="5200" dirty="0" err="1" smtClean="0">
                <a:solidFill>
                  <a:schemeClr val="bg1"/>
                </a:solidFill>
              </a:rPr>
              <a:t>nơi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năm</a:t>
            </a:r>
            <a:r>
              <a:rPr lang="en-US" sz="5200" dirty="0" smtClean="0">
                <a:solidFill>
                  <a:schemeClr val="bg1"/>
                </a:solidFill>
              </a:rPr>
              <a:t> </a:t>
            </a:r>
            <a:r>
              <a:rPr lang="en-US" sz="5200" dirty="0" err="1" smtClean="0">
                <a:solidFill>
                  <a:schemeClr val="bg1"/>
                </a:solidFill>
              </a:rPr>
              <a:t>chẳng</a:t>
            </a:r>
            <a:r>
              <a:rPr lang="en-US" sz="5200" dirty="0" smtClean="0">
                <a:solidFill>
                  <a:schemeClr val="bg1"/>
                </a:solidFill>
              </a:rPr>
              <a:t> </a:t>
            </a:r>
            <a:r>
              <a:rPr lang="en-US" sz="5200" dirty="0" err="1" smtClean="0">
                <a:solidFill>
                  <a:schemeClr val="bg1"/>
                </a:solidFill>
              </a:rPr>
              <a:t>phai</a:t>
            </a:r>
            <a:r>
              <a:rPr lang="en-US" sz="5200" dirty="0" smtClean="0">
                <a:solidFill>
                  <a:schemeClr val="bg1"/>
                </a:solidFill>
              </a:rPr>
              <a:t>. </a:t>
            </a:r>
            <a:endParaRPr lang="en-US" sz="5200" dirty="0">
              <a:solidFill>
                <a:schemeClr val="bg1"/>
              </a:solidFill>
              <a:effectLst/>
            </a:endParaRPr>
          </a:p>
        </p:txBody>
      </p:sp>
    </p:spTree>
    <p:extLst>
      <p:ext uri="{BB962C8B-B14F-4D97-AF65-F5344CB8AC3E}">
        <p14:creationId xmlns:p14="http://schemas.microsoft.com/office/powerpoint/2010/main" val="3970731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810"/>
            <a:ext cx="9150773" cy="5147310"/>
          </a:xfrm>
        </p:spPr>
      </p:pic>
    </p:spTree>
    <p:extLst>
      <p:ext uri="{BB962C8B-B14F-4D97-AF65-F5344CB8AC3E}">
        <p14:creationId xmlns:p14="http://schemas.microsoft.com/office/powerpoint/2010/main" val="22278121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477752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pPr>
              <a:lnSpc>
                <a:spcPct val="120000"/>
              </a:lnSpc>
            </a:pPr>
            <a:r>
              <a:rPr lang="en-US" sz="6000" b="0" u="sng" dirty="0">
                <a:solidFill>
                  <a:srgbClr val="FFFF00"/>
                </a:solidFill>
                <a:effectLst/>
                <a:latin typeface="+mj-lt"/>
              </a:rPr>
              <a:t>Ca </a:t>
            </a:r>
            <a:r>
              <a:rPr lang="en-US" sz="6000" b="0" u="sng" dirty="0" err="1">
                <a:solidFill>
                  <a:srgbClr val="FFFF00"/>
                </a:solidFill>
                <a:effectLst/>
                <a:latin typeface="+mj-lt"/>
              </a:rPr>
              <a:t>Kết</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8000" dirty="0" err="1" smtClean="0">
                <a:solidFill>
                  <a:srgbClr val="FFFF00"/>
                </a:solidFill>
              </a:rPr>
              <a:t>Nguyện</a:t>
            </a:r>
            <a:r>
              <a:rPr lang="en-US" sz="8000" dirty="0" smtClean="0">
                <a:solidFill>
                  <a:srgbClr val="FFFF00"/>
                </a:solidFill>
              </a:rPr>
              <a:t> </a:t>
            </a:r>
            <a:r>
              <a:rPr lang="en-US" sz="8000" dirty="0" err="1" smtClean="0">
                <a:solidFill>
                  <a:srgbClr val="FFFF00"/>
                </a:solidFill>
              </a:rPr>
              <a:t>Mùa</a:t>
            </a:r>
            <a:r>
              <a:rPr lang="en-US" sz="8000" dirty="0" smtClean="0">
                <a:solidFill>
                  <a:srgbClr val="FFFF00"/>
                </a:solidFill>
              </a:rPr>
              <a:t> </a:t>
            </a:r>
            <a:r>
              <a:rPr lang="en-US" sz="8000" dirty="0" err="1" smtClean="0">
                <a:solidFill>
                  <a:srgbClr val="FFFF00"/>
                </a:solidFill>
              </a:rPr>
              <a:t>Vọng</a:t>
            </a:r>
            <a:r>
              <a:rPr lang="en-US" sz="8000" dirty="0" smtClean="0">
                <a:solidFill>
                  <a:srgbClr val="FFFF00"/>
                </a:solidFill>
              </a:rPr>
              <a:t/>
            </a:r>
            <a:br>
              <a:rPr lang="en-US" sz="8000" dirty="0" smtClean="0">
                <a:solidFill>
                  <a:srgbClr val="FFFF00"/>
                </a:solidFill>
              </a:rPr>
            </a:br>
            <a:r>
              <a:rPr lang="en-US" sz="6000" i="1" dirty="0" err="1" smtClean="0">
                <a:solidFill>
                  <a:schemeClr val="bg1"/>
                </a:solidFill>
              </a:rPr>
              <a:t>Hoàng</a:t>
            </a:r>
            <a:r>
              <a:rPr lang="en-US" sz="6000" i="1" dirty="0" smtClean="0">
                <a:solidFill>
                  <a:schemeClr val="bg1"/>
                </a:solidFill>
              </a:rPr>
              <a:t> </a:t>
            </a:r>
            <a:r>
              <a:rPr lang="en-US" sz="6000" i="1" dirty="0" err="1" smtClean="0">
                <a:solidFill>
                  <a:schemeClr val="bg1"/>
                </a:solidFill>
              </a:rPr>
              <a:t>Vũ</a:t>
            </a:r>
            <a:endParaRPr lang="en-US" sz="6000" b="0" i="1"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171950"/>
            <a:ext cx="4267201" cy="782321"/>
          </a:xfrm>
          <a:prstGeom prst="rect">
            <a:avLst/>
          </a:prstGeom>
        </p:spPr>
      </p:pic>
    </p:spTree>
    <p:extLst>
      <p:ext uri="{BB962C8B-B14F-4D97-AF65-F5344CB8AC3E}">
        <p14:creationId xmlns:p14="http://schemas.microsoft.com/office/powerpoint/2010/main" val="14362850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b="0" u="sng" dirty="0" err="1" smtClean="0">
                <a:solidFill>
                  <a:srgbClr val="FFFF00"/>
                </a:solidFill>
                <a:effectLst/>
                <a:latin typeface="+mj-lt"/>
              </a:rPr>
              <a:t>Đ</a:t>
            </a:r>
            <a:r>
              <a:rPr lang="en-US" sz="5800" b="0" u="sng" dirty="0" err="1">
                <a:solidFill>
                  <a:srgbClr val="FFFF00"/>
                </a:solidFill>
                <a:effectLst/>
                <a:latin typeface="+mj-lt"/>
              </a:rPr>
              <a:t>k</a:t>
            </a:r>
            <a:r>
              <a:rPr lang="vi-VN" sz="5800" b="0" u="sng" dirty="0" smtClean="0">
                <a:solidFill>
                  <a:srgbClr val="FFFF00"/>
                </a:solidFill>
                <a:effectLst/>
                <a:latin typeface="+mj-lt"/>
              </a:rPr>
              <a:t>:</a:t>
            </a:r>
            <a:r>
              <a:rPr lang="vi-VN" sz="5800" b="0" dirty="0" smtClean="0">
                <a:solidFill>
                  <a:schemeClr val="bg1"/>
                </a:solidFill>
                <a:effectLst/>
                <a:latin typeface="+mj-lt"/>
              </a:rPr>
              <a:t> </a:t>
            </a:r>
            <a:r>
              <a:rPr lang="en-US" sz="5800" dirty="0" err="1" smtClean="0">
                <a:solidFill>
                  <a:schemeClr val="bg1"/>
                </a:solidFill>
                <a:latin typeface="+mj-lt"/>
              </a:rPr>
              <a:t>Từ</a:t>
            </a:r>
            <a:r>
              <a:rPr lang="en-US" sz="5800" dirty="0" smtClean="0">
                <a:solidFill>
                  <a:schemeClr val="bg1"/>
                </a:solidFill>
                <a:latin typeface="+mj-lt"/>
              </a:rPr>
              <a:t> </a:t>
            </a:r>
            <a:r>
              <a:rPr lang="en-US" sz="5800" dirty="0" err="1" smtClean="0">
                <a:solidFill>
                  <a:schemeClr val="bg1"/>
                </a:solidFill>
                <a:latin typeface="+mj-lt"/>
              </a:rPr>
              <a:t>trần</a:t>
            </a:r>
            <a:r>
              <a:rPr lang="en-US" sz="5800" dirty="0" smtClean="0">
                <a:solidFill>
                  <a:schemeClr val="bg1"/>
                </a:solidFill>
                <a:latin typeface="+mj-lt"/>
              </a:rPr>
              <a:t> </a:t>
            </a:r>
            <a:r>
              <a:rPr lang="en-US" sz="5800" dirty="0" err="1" smtClean="0">
                <a:solidFill>
                  <a:schemeClr val="bg1"/>
                </a:solidFill>
                <a:latin typeface="+mj-lt"/>
              </a:rPr>
              <a:t>gian</a:t>
            </a:r>
            <a:r>
              <a:rPr lang="en-US" sz="5800" dirty="0" smtClean="0">
                <a:solidFill>
                  <a:schemeClr val="bg1"/>
                </a:solidFill>
                <a:latin typeface="+mj-lt"/>
              </a:rPr>
              <a:t> con </a:t>
            </a:r>
            <a:r>
              <a:rPr lang="en-US" sz="5800" dirty="0" err="1" smtClean="0">
                <a:solidFill>
                  <a:schemeClr val="bg1"/>
                </a:solidFill>
                <a:latin typeface="+mj-lt"/>
              </a:rPr>
              <a:t>ngước</a:t>
            </a:r>
            <a:r>
              <a:rPr lang="en-US" sz="5800" dirty="0" smtClean="0">
                <a:solidFill>
                  <a:schemeClr val="bg1"/>
                </a:solidFill>
                <a:latin typeface="+mj-lt"/>
              </a:rPr>
              <a:t> </a:t>
            </a:r>
            <a:r>
              <a:rPr lang="en-US" sz="5800" dirty="0" err="1" smtClean="0">
                <a:solidFill>
                  <a:schemeClr val="bg1"/>
                </a:solidFill>
                <a:latin typeface="+mj-lt"/>
              </a:rPr>
              <a:t>trông</a:t>
            </a:r>
            <a:r>
              <a:rPr lang="en-US" sz="5800" dirty="0" smtClean="0">
                <a:solidFill>
                  <a:schemeClr val="bg1"/>
                </a:solidFill>
                <a:latin typeface="+mj-lt"/>
              </a:rPr>
              <a:t> </a:t>
            </a:r>
            <a:r>
              <a:rPr lang="en-US" sz="5800" dirty="0" err="1" smtClean="0">
                <a:solidFill>
                  <a:schemeClr val="bg1"/>
                </a:solidFill>
                <a:latin typeface="+mj-lt"/>
              </a:rPr>
              <a:t>lên</a:t>
            </a:r>
            <a:r>
              <a:rPr lang="en-US" sz="5800" dirty="0" smtClean="0">
                <a:solidFill>
                  <a:schemeClr val="bg1"/>
                </a:solidFill>
                <a:latin typeface="+mj-lt"/>
              </a:rPr>
              <a:t> </a:t>
            </a:r>
            <a:r>
              <a:rPr lang="en-US" sz="5800" dirty="0" err="1" smtClean="0">
                <a:solidFill>
                  <a:schemeClr val="bg1"/>
                </a:solidFill>
                <a:latin typeface="+mj-lt"/>
              </a:rPr>
              <a:t>Chúa</a:t>
            </a:r>
            <a:r>
              <a:rPr lang="en-US" sz="5800" dirty="0" smtClean="0">
                <a:solidFill>
                  <a:schemeClr val="bg1"/>
                </a:solidFill>
                <a:latin typeface="+mj-lt"/>
              </a:rPr>
              <a:t> </a:t>
            </a:r>
            <a:r>
              <a:rPr lang="en-US" sz="5800" dirty="0" err="1" smtClean="0">
                <a:solidFill>
                  <a:schemeClr val="bg1"/>
                </a:solidFill>
                <a:latin typeface="+mj-lt"/>
              </a:rPr>
              <a:t>ơi</a:t>
            </a:r>
            <a:r>
              <a:rPr lang="en-US" sz="5800" dirty="0" smtClean="0">
                <a:solidFill>
                  <a:schemeClr val="bg1"/>
                </a:solidFill>
                <a:latin typeface="+mj-lt"/>
              </a:rPr>
              <a:t>! </a:t>
            </a:r>
            <a:r>
              <a:rPr lang="en-US" sz="5800" dirty="0" err="1" smtClean="0">
                <a:solidFill>
                  <a:schemeClr val="bg1"/>
                </a:solidFill>
                <a:latin typeface="+mj-lt"/>
              </a:rPr>
              <a:t>Cầu</a:t>
            </a:r>
            <a:r>
              <a:rPr lang="en-US" sz="5800" dirty="0" smtClean="0">
                <a:solidFill>
                  <a:schemeClr val="bg1"/>
                </a:solidFill>
                <a:latin typeface="+mj-lt"/>
              </a:rPr>
              <a:t> </a:t>
            </a:r>
            <a:r>
              <a:rPr lang="en-US" sz="5800" dirty="0" err="1" smtClean="0">
                <a:solidFill>
                  <a:schemeClr val="bg1"/>
                </a:solidFill>
                <a:latin typeface="+mj-lt"/>
              </a:rPr>
              <a:t>xin</a:t>
            </a:r>
            <a:r>
              <a:rPr lang="en-US" sz="5800" dirty="0" smtClean="0">
                <a:solidFill>
                  <a:schemeClr val="bg1"/>
                </a:solidFill>
                <a:latin typeface="+mj-lt"/>
              </a:rPr>
              <a:t> </a:t>
            </a:r>
            <a:r>
              <a:rPr lang="en-US" sz="5800" dirty="0" err="1" smtClean="0">
                <a:solidFill>
                  <a:schemeClr val="bg1"/>
                </a:solidFill>
                <a:latin typeface="+mj-lt"/>
              </a:rPr>
              <a:t>hãy</a:t>
            </a:r>
            <a:r>
              <a:rPr lang="en-US" sz="5800" dirty="0" smtClean="0">
                <a:solidFill>
                  <a:schemeClr val="bg1"/>
                </a:solidFill>
                <a:latin typeface="+mj-lt"/>
              </a:rPr>
              <a:t> </a:t>
            </a:r>
            <a:r>
              <a:rPr lang="en-US" sz="5800" dirty="0" err="1" smtClean="0">
                <a:solidFill>
                  <a:schemeClr val="bg1"/>
                </a:solidFill>
                <a:latin typeface="+mj-lt"/>
              </a:rPr>
              <a:t>mưa</a:t>
            </a:r>
            <a:r>
              <a:rPr lang="en-US" sz="5800" dirty="0" smtClean="0">
                <a:solidFill>
                  <a:schemeClr val="bg1"/>
                </a:solidFill>
                <a:latin typeface="+mj-lt"/>
              </a:rPr>
              <a:t> </a:t>
            </a:r>
            <a:r>
              <a:rPr lang="en-US" sz="5800" dirty="0" err="1" smtClean="0">
                <a:solidFill>
                  <a:schemeClr val="bg1"/>
                </a:solidFill>
                <a:latin typeface="+mj-lt"/>
              </a:rPr>
              <a:t>Đấng</a:t>
            </a:r>
            <a:r>
              <a:rPr lang="en-US" sz="5800" dirty="0" smtClean="0">
                <a:solidFill>
                  <a:schemeClr val="bg1"/>
                </a:solidFill>
                <a:latin typeface="+mj-lt"/>
              </a:rPr>
              <a:t> </a:t>
            </a:r>
            <a:r>
              <a:rPr lang="en-US" sz="5800" dirty="0" err="1" smtClean="0">
                <a:solidFill>
                  <a:schemeClr val="bg1"/>
                </a:solidFill>
                <a:latin typeface="+mj-lt"/>
              </a:rPr>
              <a:t>Thiên</a:t>
            </a:r>
            <a:r>
              <a:rPr lang="en-US" sz="5800" dirty="0" smtClean="0">
                <a:solidFill>
                  <a:schemeClr val="bg1"/>
                </a:solidFill>
                <a:latin typeface="+mj-lt"/>
              </a:rPr>
              <a:t> </a:t>
            </a:r>
            <a:r>
              <a:rPr lang="en-US" sz="5800" dirty="0" err="1" smtClean="0">
                <a:solidFill>
                  <a:schemeClr val="bg1"/>
                </a:solidFill>
                <a:latin typeface="+mj-lt"/>
              </a:rPr>
              <a:t>Sai</a:t>
            </a:r>
            <a:r>
              <a:rPr lang="en-US" sz="5800" dirty="0" smtClean="0">
                <a:solidFill>
                  <a:schemeClr val="bg1"/>
                </a:solidFill>
                <a:latin typeface="+mj-lt"/>
              </a:rPr>
              <a:t> </a:t>
            </a:r>
            <a:r>
              <a:rPr lang="en-US" sz="5800" dirty="0" err="1" smtClean="0">
                <a:solidFill>
                  <a:schemeClr val="bg1"/>
                </a:solidFill>
                <a:latin typeface="+mj-lt"/>
              </a:rPr>
              <a:t>Chúa</a:t>
            </a:r>
            <a:r>
              <a:rPr lang="en-US" sz="5800" dirty="0" smtClean="0">
                <a:solidFill>
                  <a:schemeClr val="bg1"/>
                </a:solidFill>
                <a:latin typeface="+mj-lt"/>
              </a:rPr>
              <a:t> </a:t>
            </a:r>
            <a:r>
              <a:rPr lang="en-US" sz="5800" dirty="0" err="1" smtClean="0">
                <a:solidFill>
                  <a:schemeClr val="bg1"/>
                </a:solidFill>
                <a:latin typeface="+mj-lt"/>
              </a:rPr>
              <a:t>ơi</a:t>
            </a:r>
            <a:r>
              <a:rPr lang="en-US" sz="5800" dirty="0" smtClean="0">
                <a:solidFill>
                  <a:schemeClr val="bg1"/>
                </a:solidFill>
                <a:latin typeface="+mj-lt"/>
              </a:rPr>
              <a:t>! </a:t>
            </a:r>
            <a:r>
              <a:rPr lang="en-US" sz="5800" dirty="0" err="1" smtClean="0">
                <a:solidFill>
                  <a:schemeClr val="bg1"/>
                </a:solidFill>
                <a:latin typeface="+mj-lt"/>
              </a:rPr>
              <a:t>Nghe</a:t>
            </a:r>
            <a:r>
              <a:rPr lang="en-US" sz="5800" dirty="0" smtClean="0">
                <a:solidFill>
                  <a:schemeClr val="bg1"/>
                </a:solidFill>
                <a:latin typeface="+mj-lt"/>
              </a:rPr>
              <a:t> </a:t>
            </a:r>
            <a:r>
              <a:rPr lang="en-US" sz="5800" dirty="0" err="1" smtClean="0">
                <a:solidFill>
                  <a:schemeClr val="bg1"/>
                </a:solidFill>
                <a:latin typeface="+mj-lt"/>
              </a:rPr>
              <a:t>lời</a:t>
            </a:r>
            <a:r>
              <a:rPr lang="en-US" sz="5800" dirty="0" smtClean="0">
                <a:solidFill>
                  <a:schemeClr val="bg1"/>
                </a:solidFill>
                <a:latin typeface="+mj-lt"/>
              </a:rPr>
              <a:t> van </a:t>
            </a:r>
            <a:r>
              <a:rPr lang="en-US" sz="5800" dirty="0" err="1" smtClean="0">
                <a:solidFill>
                  <a:schemeClr val="bg1"/>
                </a:solidFill>
                <a:latin typeface="+mj-lt"/>
              </a:rPr>
              <a:t>thiết</a:t>
            </a:r>
            <a:r>
              <a:rPr lang="en-US" sz="5800" dirty="0" smtClean="0">
                <a:solidFill>
                  <a:schemeClr val="bg1"/>
                </a:solidFill>
                <a:latin typeface="+mj-lt"/>
              </a:rPr>
              <a:t> </a:t>
            </a:r>
            <a:r>
              <a:rPr lang="en-US" sz="5800" dirty="0" err="1" smtClean="0">
                <a:solidFill>
                  <a:schemeClr val="bg1"/>
                </a:solidFill>
                <a:latin typeface="+mj-lt"/>
              </a:rPr>
              <a:t>tha</a:t>
            </a:r>
            <a:r>
              <a:rPr lang="en-US" sz="5800" dirty="0">
                <a:solidFill>
                  <a:srgbClr val="FFFF00"/>
                </a:solidFill>
              </a:rPr>
              <a:t> …</a:t>
            </a:r>
            <a:r>
              <a:rPr lang="en-US" sz="5800" dirty="0">
                <a:solidFill>
                  <a:schemeClr val="bg1"/>
                </a:solidFill>
              </a:rPr>
              <a:t> </a:t>
            </a:r>
            <a:endParaRPr lang="vi-VN" sz="5800" dirty="0">
              <a:solidFill>
                <a:schemeClr val="bg1"/>
              </a:solidFill>
              <a:latin typeface="+mj-lt"/>
            </a:endParaRPr>
          </a:p>
        </p:txBody>
      </p:sp>
    </p:spTree>
    <p:extLst>
      <p:ext uri="{BB962C8B-B14F-4D97-AF65-F5344CB8AC3E}">
        <p14:creationId xmlns:p14="http://schemas.microsoft.com/office/powerpoint/2010/main" val="89772096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b="0" dirty="0" smtClean="0">
                <a:solidFill>
                  <a:srgbClr val="FFFF00"/>
                </a:solidFill>
                <a:effectLst/>
                <a:latin typeface="+mj-lt"/>
              </a:rPr>
              <a:t>…</a:t>
            </a:r>
            <a:r>
              <a:rPr lang="en-US" sz="5800" dirty="0" smtClean="0">
                <a:solidFill>
                  <a:schemeClr val="bg1"/>
                </a:solidFill>
                <a:latin typeface="+mj-lt"/>
              </a:rPr>
              <a:t> </a:t>
            </a:r>
            <a:r>
              <a:rPr lang="en-US" sz="5800" dirty="0" err="1" smtClean="0">
                <a:solidFill>
                  <a:schemeClr val="bg1"/>
                </a:solidFill>
                <a:latin typeface="+mj-lt"/>
              </a:rPr>
              <a:t>Ngày</a:t>
            </a:r>
            <a:r>
              <a:rPr lang="en-US" sz="5800" dirty="0" smtClean="0">
                <a:solidFill>
                  <a:schemeClr val="bg1"/>
                </a:solidFill>
                <a:latin typeface="+mj-lt"/>
              </a:rPr>
              <a:t> </a:t>
            </a:r>
            <a:r>
              <a:rPr lang="en-US" sz="5800" dirty="0" err="1" smtClean="0">
                <a:solidFill>
                  <a:schemeClr val="bg1"/>
                </a:solidFill>
                <a:latin typeface="+mj-lt"/>
              </a:rPr>
              <a:t>và</a:t>
            </a:r>
            <a:r>
              <a:rPr lang="en-US" sz="5800" dirty="0" smtClean="0">
                <a:solidFill>
                  <a:schemeClr val="bg1"/>
                </a:solidFill>
                <a:latin typeface="+mj-lt"/>
              </a:rPr>
              <a:t> </a:t>
            </a:r>
            <a:r>
              <a:rPr lang="en-US" sz="5800" dirty="0" err="1" smtClean="0">
                <a:solidFill>
                  <a:schemeClr val="bg1"/>
                </a:solidFill>
                <a:latin typeface="+mj-lt"/>
              </a:rPr>
              <a:t>đêm</a:t>
            </a:r>
            <a:r>
              <a:rPr lang="en-US" sz="5800" dirty="0" smtClean="0">
                <a:solidFill>
                  <a:schemeClr val="bg1"/>
                </a:solidFill>
                <a:latin typeface="+mj-lt"/>
              </a:rPr>
              <a:t> con </a:t>
            </a:r>
            <a:r>
              <a:rPr lang="en-US" sz="5800" dirty="0" err="1" smtClean="0">
                <a:solidFill>
                  <a:schemeClr val="bg1"/>
                </a:solidFill>
                <a:latin typeface="+mj-lt"/>
              </a:rPr>
              <a:t>vẫn</a:t>
            </a:r>
            <a:r>
              <a:rPr lang="en-US" sz="5800" dirty="0" smtClean="0">
                <a:solidFill>
                  <a:schemeClr val="bg1"/>
                </a:solidFill>
                <a:latin typeface="+mj-lt"/>
              </a:rPr>
              <a:t> van </a:t>
            </a:r>
            <a:r>
              <a:rPr lang="en-US" sz="5800" dirty="0" err="1" smtClean="0">
                <a:solidFill>
                  <a:schemeClr val="bg1"/>
                </a:solidFill>
                <a:latin typeface="+mj-lt"/>
              </a:rPr>
              <a:t>xin</a:t>
            </a:r>
            <a:r>
              <a:rPr lang="en-US" sz="5800" dirty="0" smtClean="0">
                <a:solidFill>
                  <a:schemeClr val="bg1"/>
                </a:solidFill>
                <a:latin typeface="+mj-lt"/>
              </a:rPr>
              <a:t> </a:t>
            </a:r>
            <a:r>
              <a:rPr lang="en-US" sz="5800" dirty="0" err="1" smtClean="0">
                <a:solidFill>
                  <a:schemeClr val="bg1"/>
                </a:solidFill>
                <a:latin typeface="+mj-lt"/>
              </a:rPr>
              <a:t>Chúa</a:t>
            </a:r>
            <a:r>
              <a:rPr lang="en-US" sz="5800" dirty="0" smtClean="0">
                <a:solidFill>
                  <a:schemeClr val="bg1"/>
                </a:solidFill>
                <a:latin typeface="+mj-lt"/>
              </a:rPr>
              <a:t> </a:t>
            </a:r>
            <a:r>
              <a:rPr lang="en-US" sz="5800" dirty="0" err="1" smtClean="0">
                <a:solidFill>
                  <a:schemeClr val="bg1"/>
                </a:solidFill>
                <a:latin typeface="+mj-lt"/>
              </a:rPr>
              <a:t>thương</a:t>
            </a:r>
            <a:r>
              <a:rPr lang="en-US" sz="5800" dirty="0" smtClean="0">
                <a:solidFill>
                  <a:schemeClr val="bg1"/>
                </a:solidFill>
                <a:latin typeface="+mj-lt"/>
              </a:rPr>
              <a:t>, </a:t>
            </a:r>
            <a:r>
              <a:rPr lang="en-US" sz="5800" dirty="0" err="1" smtClean="0">
                <a:solidFill>
                  <a:schemeClr val="bg1"/>
                </a:solidFill>
                <a:latin typeface="+mj-lt"/>
              </a:rPr>
              <a:t>Người</a:t>
            </a:r>
            <a:r>
              <a:rPr lang="en-US" sz="5800" dirty="0" smtClean="0">
                <a:solidFill>
                  <a:schemeClr val="bg1"/>
                </a:solidFill>
                <a:latin typeface="+mj-lt"/>
              </a:rPr>
              <a:t> ban </a:t>
            </a:r>
            <a:r>
              <a:rPr lang="en-US" sz="5800" dirty="0" err="1" smtClean="0">
                <a:solidFill>
                  <a:schemeClr val="bg1"/>
                </a:solidFill>
                <a:latin typeface="+mj-lt"/>
              </a:rPr>
              <a:t>ơn</a:t>
            </a:r>
            <a:r>
              <a:rPr lang="en-US" sz="5800" dirty="0" smtClean="0">
                <a:solidFill>
                  <a:schemeClr val="bg1"/>
                </a:solidFill>
                <a:latin typeface="+mj-lt"/>
              </a:rPr>
              <a:t> </a:t>
            </a:r>
            <a:r>
              <a:rPr lang="en-US" sz="5800" dirty="0" err="1" smtClean="0">
                <a:solidFill>
                  <a:schemeClr val="bg1"/>
                </a:solidFill>
                <a:latin typeface="+mj-lt"/>
              </a:rPr>
              <a:t>cứu</a:t>
            </a:r>
            <a:r>
              <a:rPr lang="en-US" sz="5800" dirty="0" smtClean="0">
                <a:solidFill>
                  <a:schemeClr val="bg1"/>
                </a:solidFill>
                <a:latin typeface="+mj-lt"/>
              </a:rPr>
              <a:t> </a:t>
            </a:r>
            <a:r>
              <a:rPr lang="en-US" sz="5800" dirty="0" err="1" smtClean="0">
                <a:solidFill>
                  <a:schemeClr val="bg1"/>
                </a:solidFill>
                <a:latin typeface="+mj-lt"/>
              </a:rPr>
              <a:t>rỗi</a:t>
            </a:r>
            <a:r>
              <a:rPr lang="en-US" sz="5800" dirty="0" smtClean="0">
                <a:solidFill>
                  <a:schemeClr val="bg1"/>
                </a:solidFill>
                <a:latin typeface="+mj-lt"/>
              </a:rPr>
              <a:t> </a:t>
            </a:r>
            <a:r>
              <a:rPr lang="en-US" sz="5800" dirty="0" err="1" smtClean="0">
                <a:solidFill>
                  <a:schemeClr val="bg1"/>
                </a:solidFill>
                <a:latin typeface="+mj-lt"/>
              </a:rPr>
              <a:t>yêu</a:t>
            </a:r>
            <a:r>
              <a:rPr lang="en-US" sz="5800" dirty="0" smtClean="0">
                <a:solidFill>
                  <a:schemeClr val="bg1"/>
                </a:solidFill>
                <a:latin typeface="+mj-lt"/>
              </a:rPr>
              <a:t> </a:t>
            </a:r>
            <a:r>
              <a:rPr lang="en-US" sz="5800" dirty="0" err="1" smtClean="0">
                <a:solidFill>
                  <a:schemeClr val="bg1"/>
                </a:solidFill>
                <a:latin typeface="+mj-lt"/>
              </a:rPr>
              <a:t>đương</a:t>
            </a:r>
            <a:r>
              <a:rPr lang="en-US" sz="5800" dirty="0" smtClean="0">
                <a:solidFill>
                  <a:schemeClr val="bg1"/>
                </a:solidFill>
                <a:latin typeface="+mj-lt"/>
              </a:rPr>
              <a:t> </a:t>
            </a:r>
            <a:r>
              <a:rPr lang="en-US" sz="5800" dirty="0" err="1" smtClean="0">
                <a:solidFill>
                  <a:schemeClr val="bg1"/>
                </a:solidFill>
                <a:latin typeface="+mj-lt"/>
              </a:rPr>
              <a:t>bốn</a:t>
            </a:r>
            <a:r>
              <a:rPr lang="en-US" sz="5800" dirty="0" smtClean="0">
                <a:solidFill>
                  <a:schemeClr val="bg1"/>
                </a:solidFill>
                <a:latin typeface="+mj-lt"/>
              </a:rPr>
              <a:t> </a:t>
            </a:r>
            <a:r>
              <a:rPr lang="en-US" sz="5800" dirty="0" err="1" smtClean="0">
                <a:solidFill>
                  <a:schemeClr val="bg1"/>
                </a:solidFill>
                <a:latin typeface="+mj-lt"/>
              </a:rPr>
              <a:t>phương</a:t>
            </a:r>
            <a:r>
              <a:rPr lang="en-US" sz="5800" dirty="0" smtClean="0">
                <a:solidFill>
                  <a:schemeClr val="bg1"/>
                </a:solidFill>
                <a:latin typeface="+mj-lt"/>
              </a:rPr>
              <a:t> </a:t>
            </a:r>
            <a:r>
              <a:rPr lang="en-US" sz="5800" dirty="0" err="1" smtClean="0">
                <a:solidFill>
                  <a:schemeClr val="bg1"/>
                </a:solidFill>
                <a:latin typeface="+mj-lt"/>
              </a:rPr>
              <a:t>cho</a:t>
            </a:r>
            <a:r>
              <a:rPr lang="en-US" sz="5800" dirty="0" smtClean="0">
                <a:solidFill>
                  <a:schemeClr val="bg1"/>
                </a:solidFill>
                <a:latin typeface="+mj-lt"/>
              </a:rPr>
              <a:t> </a:t>
            </a:r>
            <a:r>
              <a:rPr lang="en-US" sz="5800" dirty="0" err="1" smtClean="0">
                <a:solidFill>
                  <a:schemeClr val="bg1"/>
                </a:solidFill>
                <a:latin typeface="+mj-lt"/>
              </a:rPr>
              <a:t>đoàn</a:t>
            </a:r>
            <a:r>
              <a:rPr lang="en-US" sz="5800" dirty="0" smtClean="0">
                <a:solidFill>
                  <a:schemeClr val="bg1"/>
                </a:solidFill>
                <a:latin typeface="+mj-lt"/>
              </a:rPr>
              <a:t> con </a:t>
            </a:r>
            <a:r>
              <a:rPr lang="en-US" sz="5800" dirty="0" err="1" smtClean="0">
                <a:solidFill>
                  <a:schemeClr val="bg1"/>
                </a:solidFill>
                <a:latin typeface="+mj-lt"/>
              </a:rPr>
              <a:t>ngóng</a:t>
            </a:r>
            <a:r>
              <a:rPr lang="en-US" sz="5800" dirty="0" smtClean="0">
                <a:solidFill>
                  <a:schemeClr val="bg1"/>
                </a:solidFill>
                <a:latin typeface="+mj-lt"/>
              </a:rPr>
              <a:t> </a:t>
            </a:r>
            <a:r>
              <a:rPr lang="en-US" sz="5800" dirty="0" err="1" smtClean="0">
                <a:solidFill>
                  <a:schemeClr val="bg1"/>
                </a:solidFill>
                <a:latin typeface="+mj-lt"/>
              </a:rPr>
              <a:t>chờ</a:t>
            </a:r>
            <a:r>
              <a:rPr lang="en-US" sz="5800" dirty="0" smtClean="0">
                <a:solidFill>
                  <a:schemeClr val="bg1"/>
                </a:solidFill>
                <a:latin typeface="+mj-lt"/>
              </a:rPr>
              <a:t>.</a:t>
            </a:r>
            <a:endParaRPr lang="vi-VN" sz="5800" dirty="0">
              <a:solidFill>
                <a:schemeClr val="bg1"/>
              </a:solidFill>
              <a:latin typeface="+mj-lt"/>
            </a:endParaRPr>
          </a:p>
        </p:txBody>
      </p:sp>
    </p:spTree>
    <p:extLst>
      <p:ext uri="{BB962C8B-B14F-4D97-AF65-F5344CB8AC3E}">
        <p14:creationId xmlns:p14="http://schemas.microsoft.com/office/powerpoint/2010/main" val="14638022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0" u="sng" dirty="0" err="1" smtClean="0">
                <a:solidFill>
                  <a:srgbClr val="FFFF00"/>
                </a:solidFill>
                <a:effectLst/>
                <a:latin typeface="+mj-lt"/>
              </a:rPr>
              <a:t>Tk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en-US" sz="5200" dirty="0" err="1" smtClean="0">
                <a:solidFill>
                  <a:schemeClr val="bg1"/>
                </a:solidFill>
                <a:latin typeface="+mj-lt"/>
              </a:rPr>
              <a:t>Xa</a:t>
            </a:r>
            <a:r>
              <a:rPr lang="en-US" sz="5200" dirty="0" smtClean="0">
                <a:solidFill>
                  <a:schemeClr val="bg1"/>
                </a:solidFill>
                <a:latin typeface="+mj-lt"/>
              </a:rPr>
              <a:t> </a:t>
            </a:r>
            <a:r>
              <a:rPr lang="en-US" sz="5200" dirty="0" err="1" smtClean="0">
                <a:solidFill>
                  <a:schemeClr val="bg1"/>
                </a:solidFill>
                <a:latin typeface="+mj-lt"/>
              </a:rPr>
              <a:t>xôi</a:t>
            </a:r>
            <a:r>
              <a:rPr lang="en-US" sz="5200" dirty="0" smtClean="0">
                <a:solidFill>
                  <a:schemeClr val="bg1"/>
                </a:solidFill>
                <a:latin typeface="+mj-lt"/>
              </a:rPr>
              <a:t> </a:t>
            </a:r>
            <a:r>
              <a:rPr lang="en-US" sz="5200" dirty="0" err="1" smtClean="0">
                <a:solidFill>
                  <a:schemeClr val="bg1"/>
                </a:solidFill>
                <a:latin typeface="+mj-lt"/>
              </a:rPr>
              <a:t>cõi</a:t>
            </a:r>
            <a:r>
              <a:rPr lang="en-US" sz="5200" dirty="0" smtClean="0">
                <a:solidFill>
                  <a:schemeClr val="bg1"/>
                </a:solidFill>
                <a:latin typeface="+mj-lt"/>
              </a:rPr>
              <a:t> </a:t>
            </a:r>
            <a:r>
              <a:rPr lang="en-US" sz="5200" dirty="0" err="1" smtClean="0">
                <a:solidFill>
                  <a:schemeClr val="bg1"/>
                </a:solidFill>
                <a:latin typeface="+mj-lt"/>
              </a:rPr>
              <a:t>trần</a:t>
            </a:r>
            <a:r>
              <a:rPr lang="en-US" sz="5200" dirty="0" smtClean="0">
                <a:solidFill>
                  <a:schemeClr val="bg1"/>
                </a:solidFill>
                <a:latin typeface="+mj-lt"/>
              </a:rPr>
              <a:t> </a:t>
            </a:r>
            <a:r>
              <a:rPr lang="en-US" sz="5200" dirty="0" err="1" smtClean="0">
                <a:solidFill>
                  <a:schemeClr val="bg1"/>
                </a:solidFill>
                <a:latin typeface="+mj-lt"/>
              </a:rPr>
              <a:t>mong</a:t>
            </a:r>
            <a:r>
              <a:rPr lang="en-US" sz="5200" dirty="0" smtClean="0">
                <a:solidFill>
                  <a:schemeClr val="bg1"/>
                </a:solidFill>
                <a:latin typeface="+mj-lt"/>
              </a:rPr>
              <a:t> </a:t>
            </a:r>
            <a:r>
              <a:rPr lang="en-US" sz="5200" dirty="0" err="1" smtClean="0">
                <a:solidFill>
                  <a:schemeClr val="bg1"/>
                </a:solidFill>
                <a:latin typeface="+mj-lt"/>
              </a:rPr>
              <a:t>Chúa</a:t>
            </a:r>
            <a:r>
              <a:rPr lang="en-US" sz="5200" dirty="0" smtClean="0">
                <a:solidFill>
                  <a:schemeClr val="bg1"/>
                </a:solidFill>
                <a:latin typeface="+mj-lt"/>
              </a:rPr>
              <a:t> </a:t>
            </a:r>
            <a:r>
              <a:rPr lang="en-US" sz="5200" dirty="0" err="1" smtClean="0">
                <a:solidFill>
                  <a:schemeClr val="bg1"/>
                </a:solidFill>
                <a:latin typeface="+mj-lt"/>
              </a:rPr>
              <a:t>viếng</a:t>
            </a:r>
            <a:r>
              <a:rPr lang="en-US" sz="5200" dirty="0" smtClean="0">
                <a:solidFill>
                  <a:schemeClr val="bg1"/>
                </a:solidFill>
                <a:latin typeface="+mj-lt"/>
              </a:rPr>
              <a:t> </a:t>
            </a:r>
            <a:r>
              <a:rPr lang="en-US" sz="5200" dirty="0" err="1" smtClean="0">
                <a:solidFill>
                  <a:schemeClr val="bg1"/>
                </a:solidFill>
                <a:latin typeface="+mj-lt"/>
              </a:rPr>
              <a:t>thăm</a:t>
            </a:r>
            <a:r>
              <a:rPr lang="en-US" sz="5200" dirty="0" smtClean="0">
                <a:solidFill>
                  <a:schemeClr val="bg1"/>
                </a:solidFill>
                <a:latin typeface="+mj-lt"/>
              </a:rPr>
              <a:t>. </a:t>
            </a:r>
            <a:r>
              <a:rPr lang="en-US" sz="5200" dirty="0" err="1" smtClean="0">
                <a:solidFill>
                  <a:schemeClr val="bg1"/>
                </a:solidFill>
                <a:latin typeface="+mj-lt"/>
              </a:rPr>
              <a:t>Chúa</a:t>
            </a:r>
            <a:r>
              <a:rPr lang="en-US" sz="5200" dirty="0" smtClean="0">
                <a:solidFill>
                  <a:schemeClr val="bg1"/>
                </a:solidFill>
                <a:latin typeface="+mj-lt"/>
              </a:rPr>
              <a:t> </a:t>
            </a:r>
            <a:r>
              <a:rPr lang="en-US" sz="5200" dirty="0" err="1" smtClean="0">
                <a:solidFill>
                  <a:schemeClr val="bg1"/>
                </a:solidFill>
                <a:latin typeface="+mj-lt"/>
              </a:rPr>
              <a:t>là</a:t>
            </a:r>
            <a:r>
              <a:rPr lang="en-US" sz="5200" dirty="0" smtClean="0">
                <a:solidFill>
                  <a:schemeClr val="bg1"/>
                </a:solidFill>
                <a:latin typeface="+mj-lt"/>
              </a:rPr>
              <a:t> </a:t>
            </a:r>
            <a:r>
              <a:rPr lang="en-US" sz="5200" dirty="0" err="1" smtClean="0">
                <a:solidFill>
                  <a:schemeClr val="bg1"/>
                </a:solidFill>
                <a:latin typeface="+mj-lt"/>
              </a:rPr>
              <a:t>hừng</a:t>
            </a:r>
            <a:r>
              <a:rPr lang="en-US" sz="5200" dirty="0" smtClean="0">
                <a:solidFill>
                  <a:schemeClr val="bg1"/>
                </a:solidFill>
                <a:latin typeface="+mj-lt"/>
              </a:rPr>
              <a:t> </a:t>
            </a:r>
            <a:r>
              <a:rPr lang="en-US" sz="5200" dirty="0" err="1" smtClean="0">
                <a:solidFill>
                  <a:schemeClr val="bg1"/>
                </a:solidFill>
                <a:latin typeface="+mj-lt"/>
              </a:rPr>
              <a:t>đông</a:t>
            </a:r>
            <a:r>
              <a:rPr lang="en-US" sz="5200" dirty="0" smtClean="0">
                <a:solidFill>
                  <a:schemeClr val="bg1"/>
                </a:solidFill>
                <a:latin typeface="+mj-lt"/>
              </a:rPr>
              <a:t> </a:t>
            </a:r>
            <a:r>
              <a:rPr lang="en-US" sz="5200" dirty="0" err="1" smtClean="0">
                <a:solidFill>
                  <a:schemeClr val="bg1"/>
                </a:solidFill>
                <a:latin typeface="+mj-lt"/>
              </a:rPr>
              <a:t>phá</a:t>
            </a:r>
            <a:r>
              <a:rPr lang="en-US" sz="5200" dirty="0" smtClean="0">
                <a:solidFill>
                  <a:schemeClr val="bg1"/>
                </a:solidFill>
                <a:latin typeface="+mj-lt"/>
              </a:rPr>
              <a:t> tan </a:t>
            </a:r>
            <a:r>
              <a:rPr lang="en-US" sz="5200" dirty="0" err="1" smtClean="0">
                <a:solidFill>
                  <a:schemeClr val="bg1"/>
                </a:solidFill>
                <a:latin typeface="+mj-lt"/>
              </a:rPr>
              <a:t>mờ</a:t>
            </a:r>
            <a:r>
              <a:rPr lang="en-US" sz="5200" dirty="0" smtClean="0">
                <a:solidFill>
                  <a:schemeClr val="bg1"/>
                </a:solidFill>
                <a:latin typeface="+mj-lt"/>
              </a:rPr>
              <a:t> </a:t>
            </a:r>
            <a:r>
              <a:rPr lang="en-US" sz="5200" dirty="0" err="1" smtClean="0">
                <a:solidFill>
                  <a:schemeClr val="bg1"/>
                </a:solidFill>
                <a:latin typeface="+mj-lt"/>
              </a:rPr>
              <a:t>tối</a:t>
            </a:r>
            <a:r>
              <a:rPr lang="en-US" sz="5200" dirty="0" smtClean="0">
                <a:solidFill>
                  <a:schemeClr val="bg1"/>
                </a:solidFill>
                <a:latin typeface="+mj-lt"/>
              </a:rPr>
              <a:t>. Qua </a:t>
            </a:r>
            <a:r>
              <a:rPr lang="en-US" sz="5200" dirty="0" err="1" smtClean="0">
                <a:solidFill>
                  <a:schemeClr val="bg1"/>
                </a:solidFill>
                <a:latin typeface="+mj-lt"/>
              </a:rPr>
              <a:t>bao</a:t>
            </a:r>
            <a:r>
              <a:rPr lang="en-US" sz="5200" dirty="0" smtClean="0">
                <a:solidFill>
                  <a:schemeClr val="bg1"/>
                </a:solidFill>
                <a:latin typeface="+mj-lt"/>
              </a:rPr>
              <a:t> </a:t>
            </a:r>
            <a:r>
              <a:rPr lang="en-US" sz="5200" dirty="0" err="1" smtClean="0">
                <a:solidFill>
                  <a:schemeClr val="bg1"/>
                </a:solidFill>
                <a:latin typeface="+mj-lt"/>
              </a:rPr>
              <a:t>tháng</a:t>
            </a:r>
            <a:r>
              <a:rPr lang="en-US" sz="5200" dirty="0" smtClean="0">
                <a:solidFill>
                  <a:schemeClr val="bg1"/>
                </a:solidFill>
                <a:latin typeface="+mj-lt"/>
              </a:rPr>
              <a:t> </a:t>
            </a:r>
            <a:r>
              <a:rPr lang="en-US" sz="5200" dirty="0" err="1" smtClean="0">
                <a:solidFill>
                  <a:schemeClr val="bg1"/>
                </a:solidFill>
                <a:latin typeface="+mj-lt"/>
              </a:rPr>
              <a:t>ngày</a:t>
            </a:r>
            <a:r>
              <a:rPr lang="en-US" sz="5200" dirty="0" smtClean="0">
                <a:solidFill>
                  <a:schemeClr val="bg1"/>
                </a:solidFill>
                <a:latin typeface="+mj-lt"/>
              </a:rPr>
              <a:t> </a:t>
            </a:r>
            <a:r>
              <a:rPr lang="en-US" sz="5200" dirty="0" err="1" smtClean="0">
                <a:solidFill>
                  <a:schemeClr val="bg1"/>
                </a:solidFill>
                <a:latin typeface="+mj-lt"/>
              </a:rPr>
              <a:t>xin</a:t>
            </a:r>
            <a:r>
              <a:rPr lang="en-US" sz="5200" dirty="0" smtClean="0">
                <a:solidFill>
                  <a:schemeClr val="bg1"/>
                </a:solidFill>
                <a:latin typeface="+mj-lt"/>
              </a:rPr>
              <a:t> </a:t>
            </a:r>
            <a:r>
              <a:rPr lang="en-US" sz="5200" dirty="0" err="1" smtClean="0">
                <a:solidFill>
                  <a:schemeClr val="bg1"/>
                </a:solidFill>
                <a:latin typeface="+mj-lt"/>
              </a:rPr>
              <a:t>Chúa</a:t>
            </a:r>
            <a:r>
              <a:rPr lang="en-US" sz="5200" dirty="0" smtClean="0">
                <a:solidFill>
                  <a:schemeClr val="bg1"/>
                </a:solidFill>
                <a:latin typeface="+mj-lt"/>
              </a:rPr>
              <a:t> </a:t>
            </a:r>
            <a:r>
              <a:rPr lang="en-US" sz="5200" dirty="0" err="1" smtClean="0">
                <a:solidFill>
                  <a:schemeClr val="bg1"/>
                </a:solidFill>
                <a:latin typeface="+mj-lt"/>
              </a:rPr>
              <a:t>đoái</a:t>
            </a:r>
            <a:r>
              <a:rPr lang="en-US" sz="5200" dirty="0" smtClean="0">
                <a:solidFill>
                  <a:schemeClr val="bg1"/>
                </a:solidFill>
                <a:latin typeface="+mj-lt"/>
              </a:rPr>
              <a:t> </a:t>
            </a:r>
            <a:r>
              <a:rPr lang="en-US" sz="5200" dirty="0" err="1" smtClean="0">
                <a:solidFill>
                  <a:schemeClr val="bg1"/>
                </a:solidFill>
                <a:latin typeface="+mj-lt"/>
              </a:rPr>
              <a:t>thương</a:t>
            </a:r>
            <a:r>
              <a:rPr lang="en-US" sz="5200" dirty="0" smtClean="0">
                <a:solidFill>
                  <a:schemeClr val="bg1"/>
                </a:solidFill>
                <a:latin typeface="+mj-lt"/>
              </a:rPr>
              <a:t>. </a:t>
            </a:r>
            <a:r>
              <a:rPr lang="en-US" sz="5200" dirty="0" err="1" smtClean="0">
                <a:solidFill>
                  <a:schemeClr val="bg1"/>
                </a:solidFill>
                <a:latin typeface="+mj-lt"/>
              </a:rPr>
              <a:t>Xóa</a:t>
            </a:r>
            <a:r>
              <a:rPr lang="en-US" sz="5200" dirty="0" smtClean="0">
                <a:solidFill>
                  <a:schemeClr val="bg1"/>
                </a:solidFill>
                <a:latin typeface="+mj-lt"/>
              </a:rPr>
              <a:t> </a:t>
            </a:r>
            <a:r>
              <a:rPr lang="en-US" sz="5200" dirty="0" err="1" smtClean="0">
                <a:solidFill>
                  <a:schemeClr val="bg1"/>
                </a:solidFill>
                <a:latin typeface="+mj-lt"/>
              </a:rPr>
              <a:t>tội</a:t>
            </a:r>
            <a:r>
              <a:rPr lang="en-US" sz="5200" dirty="0" smtClean="0">
                <a:solidFill>
                  <a:schemeClr val="bg1"/>
                </a:solidFill>
                <a:latin typeface="+mj-lt"/>
              </a:rPr>
              <a:t> </a:t>
            </a:r>
            <a:r>
              <a:rPr lang="en-US" sz="5200" dirty="0" err="1" smtClean="0">
                <a:solidFill>
                  <a:schemeClr val="bg1"/>
                </a:solidFill>
                <a:latin typeface="+mj-lt"/>
              </a:rPr>
              <a:t>trần</a:t>
            </a:r>
            <a:r>
              <a:rPr lang="en-US" sz="5200" dirty="0" smtClean="0">
                <a:solidFill>
                  <a:schemeClr val="bg1"/>
                </a:solidFill>
                <a:latin typeface="+mj-lt"/>
              </a:rPr>
              <a:t> </a:t>
            </a:r>
            <a:r>
              <a:rPr lang="en-US" sz="5200" dirty="0" err="1" smtClean="0">
                <a:solidFill>
                  <a:schemeClr val="bg1"/>
                </a:solidFill>
                <a:latin typeface="+mj-lt"/>
              </a:rPr>
              <a:t>gian</a:t>
            </a:r>
            <a:r>
              <a:rPr lang="en-US" sz="5200" dirty="0" smtClean="0">
                <a:solidFill>
                  <a:schemeClr val="bg1"/>
                </a:solidFill>
                <a:latin typeface="+mj-lt"/>
              </a:rPr>
              <a:t> </a:t>
            </a:r>
            <a:r>
              <a:rPr lang="en-US" sz="5200" dirty="0" err="1" smtClean="0">
                <a:solidFill>
                  <a:schemeClr val="bg1"/>
                </a:solidFill>
                <a:latin typeface="+mj-lt"/>
              </a:rPr>
              <a:t>xóa</a:t>
            </a:r>
            <a:r>
              <a:rPr lang="en-US" sz="5200" dirty="0" smtClean="0">
                <a:solidFill>
                  <a:schemeClr val="bg1"/>
                </a:solidFill>
                <a:latin typeface="+mj-lt"/>
              </a:rPr>
              <a:t> </a:t>
            </a:r>
            <a:r>
              <a:rPr lang="en-US" sz="5200" dirty="0" err="1" smtClean="0">
                <a:solidFill>
                  <a:schemeClr val="bg1"/>
                </a:solidFill>
                <a:latin typeface="+mj-lt"/>
              </a:rPr>
              <a:t>bao</a:t>
            </a:r>
            <a:r>
              <a:rPr lang="en-US" sz="5200" dirty="0" smtClean="0">
                <a:solidFill>
                  <a:schemeClr val="bg1"/>
                </a:solidFill>
                <a:latin typeface="+mj-lt"/>
              </a:rPr>
              <a:t> </a:t>
            </a:r>
            <a:r>
              <a:rPr lang="en-US" sz="5200" dirty="0" err="1" smtClean="0">
                <a:solidFill>
                  <a:schemeClr val="bg1"/>
                </a:solidFill>
                <a:latin typeface="+mj-lt"/>
              </a:rPr>
              <a:t>lỗi</a:t>
            </a:r>
            <a:r>
              <a:rPr lang="en-US" sz="5200" dirty="0" smtClean="0">
                <a:solidFill>
                  <a:schemeClr val="bg1"/>
                </a:solidFill>
                <a:latin typeface="+mj-lt"/>
              </a:rPr>
              <a:t> </a:t>
            </a:r>
            <a:r>
              <a:rPr lang="en-US" sz="5200" dirty="0" err="1" smtClean="0">
                <a:solidFill>
                  <a:schemeClr val="bg1"/>
                </a:solidFill>
                <a:latin typeface="+mj-lt"/>
              </a:rPr>
              <a:t>đời</a:t>
            </a:r>
            <a:r>
              <a:rPr lang="en-US" sz="5200" dirty="0" smtClean="0">
                <a:solidFill>
                  <a:schemeClr val="bg1"/>
                </a:solidFill>
                <a:latin typeface="+mj-lt"/>
              </a:rPr>
              <a:t>.</a:t>
            </a:r>
            <a:endParaRPr lang="vi-VN" sz="5200" dirty="0">
              <a:solidFill>
                <a:schemeClr val="bg1"/>
              </a:solidFill>
              <a:latin typeface="+mj-lt"/>
            </a:endParaRPr>
          </a:p>
        </p:txBody>
      </p:sp>
    </p:spTree>
    <p:extLst>
      <p:ext uri="{BB962C8B-B14F-4D97-AF65-F5344CB8AC3E}">
        <p14:creationId xmlns:p14="http://schemas.microsoft.com/office/powerpoint/2010/main" val="39497658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19549"/>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Nhập</a:t>
            </a:r>
            <a:r>
              <a:rPr lang="en-US" sz="6700" b="0" u="sng" dirty="0" smtClean="0">
                <a:solidFill>
                  <a:srgbClr val="FFFF00"/>
                </a:solidFill>
                <a:effectLst/>
              </a:rPr>
              <a:t> </a:t>
            </a:r>
            <a:r>
              <a:rPr lang="en-US" sz="6700" b="0" u="sng" dirty="0" err="1" smtClean="0">
                <a:solidFill>
                  <a:srgbClr val="FFFF00"/>
                </a:solidFill>
                <a:effectLst/>
              </a:rPr>
              <a:t>Lễ</a:t>
            </a:r>
            <a:r>
              <a:rPr lang="en-US" sz="6700" b="0" dirty="0" smtClean="0">
                <a:solidFill>
                  <a:srgbClr val="FFFF00"/>
                </a:solidFill>
                <a:effectLst/>
              </a:rPr>
              <a:t/>
            </a:r>
            <a:br>
              <a:rPr lang="en-US" sz="6700" b="0" dirty="0" smtClean="0">
                <a:solidFill>
                  <a:srgbClr val="FFFF00"/>
                </a:solidFill>
                <a:effectLst/>
              </a:rPr>
            </a:br>
            <a:r>
              <a:rPr lang="en-US" sz="8900" dirty="0" err="1" smtClean="0">
                <a:solidFill>
                  <a:srgbClr val="FFFF00"/>
                </a:solidFill>
              </a:rPr>
              <a:t>Trời</a:t>
            </a:r>
            <a:r>
              <a:rPr lang="en-US" sz="8900" dirty="0" smtClean="0">
                <a:solidFill>
                  <a:srgbClr val="FFFF00"/>
                </a:solidFill>
              </a:rPr>
              <a:t> Cao</a:t>
            </a:r>
            <a:r>
              <a:rPr lang="en-US" sz="8900" dirty="0">
                <a:solidFill>
                  <a:srgbClr val="FFFF00"/>
                </a:solidFill>
              </a:rPr>
              <a:t/>
            </a:r>
            <a:br>
              <a:rPr lang="en-US" sz="8900" dirty="0">
                <a:solidFill>
                  <a:srgbClr val="FFFF00"/>
                </a:solidFill>
              </a:rPr>
            </a:br>
            <a:r>
              <a:rPr lang="en-US" sz="6700" i="1" dirty="0" err="1" smtClean="0">
                <a:solidFill>
                  <a:schemeClr val="bg1"/>
                </a:solidFill>
              </a:rPr>
              <a:t>Duy</a:t>
            </a:r>
            <a:r>
              <a:rPr lang="en-US" sz="6700" i="1" dirty="0" smtClean="0">
                <a:solidFill>
                  <a:schemeClr val="bg1"/>
                </a:solidFill>
              </a:rPr>
              <a:t> </a:t>
            </a:r>
            <a:r>
              <a:rPr lang="en-US" sz="6700" i="1" dirty="0" err="1" smtClean="0">
                <a:solidFill>
                  <a:schemeClr val="bg1"/>
                </a:solidFill>
              </a:rPr>
              <a:t>Tân</a:t>
            </a:r>
            <a:endParaRPr lang="en-US" sz="6700" b="0" i="1" dirty="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82" y="4027081"/>
            <a:ext cx="5140036" cy="942340"/>
          </a:xfrm>
          <a:prstGeom prst="rect">
            <a:avLst/>
          </a:prstGeom>
        </p:spPr>
      </p:pic>
    </p:spTree>
    <p:extLst>
      <p:ext uri="{BB962C8B-B14F-4D97-AF65-F5344CB8AC3E}">
        <p14:creationId xmlns:p14="http://schemas.microsoft.com/office/powerpoint/2010/main" val="12626014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b="0" u="sng" dirty="0" err="1" smtClean="0">
                <a:solidFill>
                  <a:srgbClr val="FFFF00"/>
                </a:solidFill>
                <a:effectLst/>
                <a:latin typeface="+mj-lt"/>
              </a:rPr>
              <a:t>Đ</a:t>
            </a:r>
            <a:r>
              <a:rPr lang="en-US" sz="5800" b="0" u="sng" dirty="0" err="1">
                <a:solidFill>
                  <a:srgbClr val="FFFF00"/>
                </a:solidFill>
                <a:effectLst/>
                <a:latin typeface="+mj-lt"/>
              </a:rPr>
              <a:t>k</a:t>
            </a:r>
            <a:r>
              <a:rPr lang="vi-VN" sz="5800" b="0" u="sng" dirty="0" smtClean="0">
                <a:solidFill>
                  <a:srgbClr val="FFFF00"/>
                </a:solidFill>
                <a:effectLst/>
                <a:latin typeface="+mj-lt"/>
              </a:rPr>
              <a:t>:</a:t>
            </a:r>
            <a:r>
              <a:rPr lang="vi-VN" sz="5800" b="0" dirty="0" smtClean="0">
                <a:solidFill>
                  <a:schemeClr val="bg1"/>
                </a:solidFill>
                <a:effectLst/>
                <a:latin typeface="+mj-lt"/>
              </a:rPr>
              <a:t> </a:t>
            </a:r>
            <a:r>
              <a:rPr lang="en-US" sz="5800" dirty="0" err="1" smtClean="0">
                <a:solidFill>
                  <a:schemeClr val="bg1"/>
                </a:solidFill>
                <a:latin typeface="+mj-lt"/>
              </a:rPr>
              <a:t>Từ</a:t>
            </a:r>
            <a:r>
              <a:rPr lang="en-US" sz="5800" dirty="0" smtClean="0">
                <a:solidFill>
                  <a:schemeClr val="bg1"/>
                </a:solidFill>
                <a:latin typeface="+mj-lt"/>
              </a:rPr>
              <a:t> </a:t>
            </a:r>
            <a:r>
              <a:rPr lang="en-US" sz="5800" dirty="0" err="1" smtClean="0">
                <a:solidFill>
                  <a:schemeClr val="bg1"/>
                </a:solidFill>
                <a:latin typeface="+mj-lt"/>
              </a:rPr>
              <a:t>trần</a:t>
            </a:r>
            <a:r>
              <a:rPr lang="en-US" sz="5800" dirty="0" smtClean="0">
                <a:solidFill>
                  <a:schemeClr val="bg1"/>
                </a:solidFill>
                <a:latin typeface="+mj-lt"/>
              </a:rPr>
              <a:t> </a:t>
            </a:r>
            <a:r>
              <a:rPr lang="en-US" sz="5800" dirty="0" err="1" smtClean="0">
                <a:solidFill>
                  <a:schemeClr val="bg1"/>
                </a:solidFill>
                <a:latin typeface="+mj-lt"/>
              </a:rPr>
              <a:t>gian</a:t>
            </a:r>
            <a:r>
              <a:rPr lang="en-US" sz="5800" dirty="0" smtClean="0">
                <a:solidFill>
                  <a:schemeClr val="bg1"/>
                </a:solidFill>
                <a:latin typeface="+mj-lt"/>
              </a:rPr>
              <a:t> con </a:t>
            </a:r>
            <a:r>
              <a:rPr lang="en-US" sz="5800" dirty="0" err="1" smtClean="0">
                <a:solidFill>
                  <a:schemeClr val="bg1"/>
                </a:solidFill>
                <a:latin typeface="+mj-lt"/>
              </a:rPr>
              <a:t>ngước</a:t>
            </a:r>
            <a:r>
              <a:rPr lang="en-US" sz="5800" dirty="0" smtClean="0">
                <a:solidFill>
                  <a:schemeClr val="bg1"/>
                </a:solidFill>
                <a:latin typeface="+mj-lt"/>
              </a:rPr>
              <a:t> </a:t>
            </a:r>
            <a:r>
              <a:rPr lang="en-US" sz="5800" dirty="0" err="1" smtClean="0">
                <a:solidFill>
                  <a:schemeClr val="bg1"/>
                </a:solidFill>
                <a:latin typeface="+mj-lt"/>
              </a:rPr>
              <a:t>trông</a:t>
            </a:r>
            <a:r>
              <a:rPr lang="en-US" sz="5800" dirty="0" smtClean="0">
                <a:solidFill>
                  <a:schemeClr val="bg1"/>
                </a:solidFill>
                <a:latin typeface="+mj-lt"/>
              </a:rPr>
              <a:t> </a:t>
            </a:r>
            <a:r>
              <a:rPr lang="en-US" sz="5800" dirty="0" err="1" smtClean="0">
                <a:solidFill>
                  <a:schemeClr val="bg1"/>
                </a:solidFill>
                <a:latin typeface="+mj-lt"/>
              </a:rPr>
              <a:t>lên</a:t>
            </a:r>
            <a:r>
              <a:rPr lang="en-US" sz="5800" dirty="0" smtClean="0">
                <a:solidFill>
                  <a:schemeClr val="bg1"/>
                </a:solidFill>
                <a:latin typeface="+mj-lt"/>
              </a:rPr>
              <a:t> </a:t>
            </a:r>
            <a:r>
              <a:rPr lang="en-US" sz="5800" dirty="0" err="1" smtClean="0">
                <a:solidFill>
                  <a:schemeClr val="bg1"/>
                </a:solidFill>
                <a:latin typeface="+mj-lt"/>
              </a:rPr>
              <a:t>Chúa</a:t>
            </a:r>
            <a:r>
              <a:rPr lang="en-US" sz="5800" dirty="0" smtClean="0">
                <a:solidFill>
                  <a:schemeClr val="bg1"/>
                </a:solidFill>
                <a:latin typeface="+mj-lt"/>
              </a:rPr>
              <a:t> </a:t>
            </a:r>
            <a:r>
              <a:rPr lang="en-US" sz="5800" dirty="0" err="1" smtClean="0">
                <a:solidFill>
                  <a:schemeClr val="bg1"/>
                </a:solidFill>
                <a:latin typeface="+mj-lt"/>
              </a:rPr>
              <a:t>ơi</a:t>
            </a:r>
            <a:r>
              <a:rPr lang="en-US" sz="5800" dirty="0" smtClean="0">
                <a:solidFill>
                  <a:schemeClr val="bg1"/>
                </a:solidFill>
                <a:latin typeface="+mj-lt"/>
              </a:rPr>
              <a:t>! </a:t>
            </a:r>
            <a:r>
              <a:rPr lang="en-US" sz="5800" dirty="0" err="1" smtClean="0">
                <a:solidFill>
                  <a:schemeClr val="bg1"/>
                </a:solidFill>
                <a:latin typeface="+mj-lt"/>
              </a:rPr>
              <a:t>Cầu</a:t>
            </a:r>
            <a:r>
              <a:rPr lang="en-US" sz="5800" dirty="0" smtClean="0">
                <a:solidFill>
                  <a:schemeClr val="bg1"/>
                </a:solidFill>
                <a:latin typeface="+mj-lt"/>
              </a:rPr>
              <a:t> </a:t>
            </a:r>
            <a:r>
              <a:rPr lang="en-US" sz="5800" dirty="0" err="1" smtClean="0">
                <a:solidFill>
                  <a:schemeClr val="bg1"/>
                </a:solidFill>
                <a:latin typeface="+mj-lt"/>
              </a:rPr>
              <a:t>xin</a:t>
            </a:r>
            <a:r>
              <a:rPr lang="en-US" sz="5800" dirty="0" smtClean="0">
                <a:solidFill>
                  <a:schemeClr val="bg1"/>
                </a:solidFill>
                <a:latin typeface="+mj-lt"/>
              </a:rPr>
              <a:t> </a:t>
            </a:r>
            <a:r>
              <a:rPr lang="en-US" sz="5800" dirty="0" err="1" smtClean="0">
                <a:solidFill>
                  <a:schemeClr val="bg1"/>
                </a:solidFill>
                <a:latin typeface="+mj-lt"/>
              </a:rPr>
              <a:t>hãy</a:t>
            </a:r>
            <a:r>
              <a:rPr lang="en-US" sz="5800" dirty="0" smtClean="0">
                <a:solidFill>
                  <a:schemeClr val="bg1"/>
                </a:solidFill>
                <a:latin typeface="+mj-lt"/>
              </a:rPr>
              <a:t> </a:t>
            </a:r>
            <a:r>
              <a:rPr lang="en-US" sz="5800" dirty="0" err="1" smtClean="0">
                <a:solidFill>
                  <a:schemeClr val="bg1"/>
                </a:solidFill>
                <a:latin typeface="+mj-lt"/>
              </a:rPr>
              <a:t>mưa</a:t>
            </a:r>
            <a:r>
              <a:rPr lang="en-US" sz="5800" dirty="0" smtClean="0">
                <a:solidFill>
                  <a:schemeClr val="bg1"/>
                </a:solidFill>
                <a:latin typeface="+mj-lt"/>
              </a:rPr>
              <a:t> </a:t>
            </a:r>
            <a:r>
              <a:rPr lang="en-US" sz="5800" dirty="0" err="1" smtClean="0">
                <a:solidFill>
                  <a:schemeClr val="bg1"/>
                </a:solidFill>
                <a:latin typeface="+mj-lt"/>
              </a:rPr>
              <a:t>Đấng</a:t>
            </a:r>
            <a:r>
              <a:rPr lang="en-US" sz="5800" dirty="0" smtClean="0">
                <a:solidFill>
                  <a:schemeClr val="bg1"/>
                </a:solidFill>
                <a:latin typeface="+mj-lt"/>
              </a:rPr>
              <a:t> </a:t>
            </a:r>
            <a:r>
              <a:rPr lang="en-US" sz="5800" dirty="0" err="1" smtClean="0">
                <a:solidFill>
                  <a:schemeClr val="bg1"/>
                </a:solidFill>
                <a:latin typeface="+mj-lt"/>
              </a:rPr>
              <a:t>Thiên</a:t>
            </a:r>
            <a:r>
              <a:rPr lang="en-US" sz="5800" dirty="0" smtClean="0">
                <a:solidFill>
                  <a:schemeClr val="bg1"/>
                </a:solidFill>
                <a:latin typeface="+mj-lt"/>
              </a:rPr>
              <a:t> </a:t>
            </a:r>
            <a:r>
              <a:rPr lang="en-US" sz="5800" dirty="0" err="1" smtClean="0">
                <a:solidFill>
                  <a:schemeClr val="bg1"/>
                </a:solidFill>
                <a:latin typeface="+mj-lt"/>
              </a:rPr>
              <a:t>Sai</a:t>
            </a:r>
            <a:r>
              <a:rPr lang="en-US" sz="5800" dirty="0" smtClean="0">
                <a:solidFill>
                  <a:schemeClr val="bg1"/>
                </a:solidFill>
                <a:latin typeface="+mj-lt"/>
              </a:rPr>
              <a:t> </a:t>
            </a:r>
            <a:r>
              <a:rPr lang="en-US" sz="5800" dirty="0" err="1" smtClean="0">
                <a:solidFill>
                  <a:schemeClr val="bg1"/>
                </a:solidFill>
                <a:latin typeface="+mj-lt"/>
              </a:rPr>
              <a:t>Chúa</a:t>
            </a:r>
            <a:r>
              <a:rPr lang="en-US" sz="5800" dirty="0" smtClean="0">
                <a:solidFill>
                  <a:schemeClr val="bg1"/>
                </a:solidFill>
                <a:latin typeface="+mj-lt"/>
              </a:rPr>
              <a:t> </a:t>
            </a:r>
            <a:r>
              <a:rPr lang="en-US" sz="5800" dirty="0" err="1" smtClean="0">
                <a:solidFill>
                  <a:schemeClr val="bg1"/>
                </a:solidFill>
                <a:latin typeface="+mj-lt"/>
              </a:rPr>
              <a:t>ơi</a:t>
            </a:r>
            <a:r>
              <a:rPr lang="en-US" sz="5800" dirty="0" smtClean="0">
                <a:solidFill>
                  <a:schemeClr val="bg1"/>
                </a:solidFill>
                <a:latin typeface="+mj-lt"/>
              </a:rPr>
              <a:t>! </a:t>
            </a:r>
            <a:r>
              <a:rPr lang="en-US" sz="5800" dirty="0" err="1" smtClean="0">
                <a:solidFill>
                  <a:schemeClr val="bg1"/>
                </a:solidFill>
                <a:latin typeface="+mj-lt"/>
              </a:rPr>
              <a:t>Nghe</a:t>
            </a:r>
            <a:r>
              <a:rPr lang="en-US" sz="5800" dirty="0" smtClean="0">
                <a:solidFill>
                  <a:schemeClr val="bg1"/>
                </a:solidFill>
                <a:latin typeface="+mj-lt"/>
              </a:rPr>
              <a:t> </a:t>
            </a:r>
            <a:r>
              <a:rPr lang="en-US" sz="5800" dirty="0" err="1" smtClean="0">
                <a:solidFill>
                  <a:schemeClr val="bg1"/>
                </a:solidFill>
                <a:latin typeface="+mj-lt"/>
              </a:rPr>
              <a:t>lời</a:t>
            </a:r>
            <a:r>
              <a:rPr lang="en-US" sz="5800" dirty="0" smtClean="0">
                <a:solidFill>
                  <a:schemeClr val="bg1"/>
                </a:solidFill>
                <a:latin typeface="+mj-lt"/>
              </a:rPr>
              <a:t> van </a:t>
            </a:r>
            <a:r>
              <a:rPr lang="en-US" sz="5800" dirty="0" err="1" smtClean="0">
                <a:solidFill>
                  <a:schemeClr val="bg1"/>
                </a:solidFill>
                <a:latin typeface="+mj-lt"/>
              </a:rPr>
              <a:t>thiết</a:t>
            </a:r>
            <a:r>
              <a:rPr lang="en-US" sz="5800" dirty="0" smtClean="0">
                <a:solidFill>
                  <a:schemeClr val="bg1"/>
                </a:solidFill>
                <a:latin typeface="+mj-lt"/>
              </a:rPr>
              <a:t> </a:t>
            </a:r>
            <a:r>
              <a:rPr lang="en-US" sz="5800" dirty="0" err="1" smtClean="0">
                <a:solidFill>
                  <a:schemeClr val="bg1"/>
                </a:solidFill>
                <a:latin typeface="+mj-lt"/>
              </a:rPr>
              <a:t>tha</a:t>
            </a:r>
            <a:r>
              <a:rPr lang="en-US" sz="5800" dirty="0">
                <a:solidFill>
                  <a:srgbClr val="FFFF00"/>
                </a:solidFill>
              </a:rPr>
              <a:t> …</a:t>
            </a:r>
            <a:r>
              <a:rPr lang="en-US" sz="5800" dirty="0">
                <a:solidFill>
                  <a:schemeClr val="bg1"/>
                </a:solidFill>
              </a:rPr>
              <a:t> </a:t>
            </a:r>
            <a:endParaRPr lang="vi-VN" sz="5800" dirty="0">
              <a:solidFill>
                <a:schemeClr val="bg1"/>
              </a:solidFill>
              <a:latin typeface="+mj-lt"/>
            </a:endParaRPr>
          </a:p>
        </p:txBody>
      </p:sp>
    </p:spTree>
    <p:extLst>
      <p:ext uri="{BB962C8B-B14F-4D97-AF65-F5344CB8AC3E}">
        <p14:creationId xmlns:p14="http://schemas.microsoft.com/office/powerpoint/2010/main" val="57672167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b="0" dirty="0" smtClean="0">
                <a:solidFill>
                  <a:srgbClr val="FFFF00"/>
                </a:solidFill>
                <a:effectLst/>
                <a:latin typeface="+mj-lt"/>
              </a:rPr>
              <a:t>…</a:t>
            </a:r>
            <a:r>
              <a:rPr lang="en-US" sz="5800" dirty="0" smtClean="0">
                <a:solidFill>
                  <a:schemeClr val="bg1"/>
                </a:solidFill>
                <a:latin typeface="+mj-lt"/>
              </a:rPr>
              <a:t> </a:t>
            </a:r>
            <a:r>
              <a:rPr lang="en-US" sz="5800" dirty="0" err="1" smtClean="0">
                <a:solidFill>
                  <a:schemeClr val="bg1"/>
                </a:solidFill>
                <a:latin typeface="+mj-lt"/>
              </a:rPr>
              <a:t>Ngày</a:t>
            </a:r>
            <a:r>
              <a:rPr lang="en-US" sz="5800" dirty="0" smtClean="0">
                <a:solidFill>
                  <a:schemeClr val="bg1"/>
                </a:solidFill>
                <a:latin typeface="+mj-lt"/>
              </a:rPr>
              <a:t> </a:t>
            </a:r>
            <a:r>
              <a:rPr lang="en-US" sz="5800" dirty="0" err="1" smtClean="0">
                <a:solidFill>
                  <a:schemeClr val="bg1"/>
                </a:solidFill>
                <a:latin typeface="+mj-lt"/>
              </a:rPr>
              <a:t>và</a:t>
            </a:r>
            <a:r>
              <a:rPr lang="en-US" sz="5800" dirty="0" smtClean="0">
                <a:solidFill>
                  <a:schemeClr val="bg1"/>
                </a:solidFill>
                <a:latin typeface="+mj-lt"/>
              </a:rPr>
              <a:t> </a:t>
            </a:r>
            <a:r>
              <a:rPr lang="en-US" sz="5800" dirty="0" err="1" smtClean="0">
                <a:solidFill>
                  <a:schemeClr val="bg1"/>
                </a:solidFill>
                <a:latin typeface="+mj-lt"/>
              </a:rPr>
              <a:t>đêm</a:t>
            </a:r>
            <a:r>
              <a:rPr lang="en-US" sz="5800" dirty="0" smtClean="0">
                <a:solidFill>
                  <a:schemeClr val="bg1"/>
                </a:solidFill>
                <a:latin typeface="+mj-lt"/>
              </a:rPr>
              <a:t> con </a:t>
            </a:r>
            <a:r>
              <a:rPr lang="en-US" sz="5800" dirty="0" err="1" smtClean="0">
                <a:solidFill>
                  <a:schemeClr val="bg1"/>
                </a:solidFill>
                <a:latin typeface="+mj-lt"/>
              </a:rPr>
              <a:t>vẫn</a:t>
            </a:r>
            <a:r>
              <a:rPr lang="en-US" sz="5800" dirty="0" smtClean="0">
                <a:solidFill>
                  <a:schemeClr val="bg1"/>
                </a:solidFill>
                <a:latin typeface="+mj-lt"/>
              </a:rPr>
              <a:t> van </a:t>
            </a:r>
            <a:r>
              <a:rPr lang="en-US" sz="5800" dirty="0" err="1" smtClean="0">
                <a:solidFill>
                  <a:schemeClr val="bg1"/>
                </a:solidFill>
                <a:latin typeface="+mj-lt"/>
              </a:rPr>
              <a:t>xin</a:t>
            </a:r>
            <a:r>
              <a:rPr lang="en-US" sz="5800" dirty="0" smtClean="0">
                <a:solidFill>
                  <a:schemeClr val="bg1"/>
                </a:solidFill>
                <a:latin typeface="+mj-lt"/>
              </a:rPr>
              <a:t> </a:t>
            </a:r>
            <a:r>
              <a:rPr lang="en-US" sz="5800" dirty="0" err="1" smtClean="0">
                <a:solidFill>
                  <a:schemeClr val="bg1"/>
                </a:solidFill>
                <a:latin typeface="+mj-lt"/>
              </a:rPr>
              <a:t>Chúa</a:t>
            </a:r>
            <a:r>
              <a:rPr lang="en-US" sz="5800" dirty="0" smtClean="0">
                <a:solidFill>
                  <a:schemeClr val="bg1"/>
                </a:solidFill>
                <a:latin typeface="+mj-lt"/>
              </a:rPr>
              <a:t> </a:t>
            </a:r>
            <a:r>
              <a:rPr lang="en-US" sz="5800" dirty="0" err="1" smtClean="0">
                <a:solidFill>
                  <a:schemeClr val="bg1"/>
                </a:solidFill>
                <a:latin typeface="+mj-lt"/>
              </a:rPr>
              <a:t>thương</a:t>
            </a:r>
            <a:r>
              <a:rPr lang="en-US" sz="5800" dirty="0" smtClean="0">
                <a:solidFill>
                  <a:schemeClr val="bg1"/>
                </a:solidFill>
                <a:latin typeface="+mj-lt"/>
              </a:rPr>
              <a:t>, </a:t>
            </a:r>
            <a:r>
              <a:rPr lang="en-US" sz="5800" dirty="0" err="1" smtClean="0">
                <a:solidFill>
                  <a:schemeClr val="bg1"/>
                </a:solidFill>
                <a:latin typeface="+mj-lt"/>
              </a:rPr>
              <a:t>Người</a:t>
            </a:r>
            <a:r>
              <a:rPr lang="en-US" sz="5800" dirty="0" smtClean="0">
                <a:solidFill>
                  <a:schemeClr val="bg1"/>
                </a:solidFill>
                <a:latin typeface="+mj-lt"/>
              </a:rPr>
              <a:t> ban </a:t>
            </a:r>
            <a:r>
              <a:rPr lang="en-US" sz="5800" dirty="0" err="1" smtClean="0">
                <a:solidFill>
                  <a:schemeClr val="bg1"/>
                </a:solidFill>
                <a:latin typeface="+mj-lt"/>
              </a:rPr>
              <a:t>ơn</a:t>
            </a:r>
            <a:r>
              <a:rPr lang="en-US" sz="5800" dirty="0" smtClean="0">
                <a:solidFill>
                  <a:schemeClr val="bg1"/>
                </a:solidFill>
                <a:latin typeface="+mj-lt"/>
              </a:rPr>
              <a:t> </a:t>
            </a:r>
            <a:r>
              <a:rPr lang="en-US" sz="5800" dirty="0" err="1" smtClean="0">
                <a:solidFill>
                  <a:schemeClr val="bg1"/>
                </a:solidFill>
                <a:latin typeface="+mj-lt"/>
              </a:rPr>
              <a:t>cứu</a:t>
            </a:r>
            <a:r>
              <a:rPr lang="en-US" sz="5800" dirty="0" smtClean="0">
                <a:solidFill>
                  <a:schemeClr val="bg1"/>
                </a:solidFill>
                <a:latin typeface="+mj-lt"/>
              </a:rPr>
              <a:t> </a:t>
            </a:r>
            <a:r>
              <a:rPr lang="en-US" sz="5800" dirty="0" err="1" smtClean="0">
                <a:solidFill>
                  <a:schemeClr val="bg1"/>
                </a:solidFill>
                <a:latin typeface="+mj-lt"/>
              </a:rPr>
              <a:t>rỗi</a:t>
            </a:r>
            <a:r>
              <a:rPr lang="en-US" sz="5800" dirty="0" smtClean="0">
                <a:solidFill>
                  <a:schemeClr val="bg1"/>
                </a:solidFill>
                <a:latin typeface="+mj-lt"/>
              </a:rPr>
              <a:t> </a:t>
            </a:r>
            <a:r>
              <a:rPr lang="en-US" sz="5800" dirty="0" err="1" smtClean="0">
                <a:solidFill>
                  <a:schemeClr val="bg1"/>
                </a:solidFill>
                <a:latin typeface="+mj-lt"/>
              </a:rPr>
              <a:t>yêu</a:t>
            </a:r>
            <a:r>
              <a:rPr lang="en-US" sz="5800" dirty="0" smtClean="0">
                <a:solidFill>
                  <a:schemeClr val="bg1"/>
                </a:solidFill>
                <a:latin typeface="+mj-lt"/>
              </a:rPr>
              <a:t> </a:t>
            </a:r>
            <a:r>
              <a:rPr lang="en-US" sz="5800" dirty="0" err="1" smtClean="0">
                <a:solidFill>
                  <a:schemeClr val="bg1"/>
                </a:solidFill>
                <a:latin typeface="+mj-lt"/>
              </a:rPr>
              <a:t>đương</a:t>
            </a:r>
            <a:r>
              <a:rPr lang="en-US" sz="5800" dirty="0" smtClean="0">
                <a:solidFill>
                  <a:schemeClr val="bg1"/>
                </a:solidFill>
                <a:latin typeface="+mj-lt"/>
              </a:rPr>
              <a:t> </a:t>
            </a:r>
            <a:r>
              <a:rPr lang="en-US" sz="5800" dirty="0" err="1" smtClean="0">
                <a:solidFill>
                  <a:schemeClr val="bg1"/>
                </a:solidFill>
                <a:latin typeface="+mj-lt"/>
              </a:rPr>
              <a:t>bốn</a:t>
            </a:r>
            <a:r>
              <a:rPr lang="en-US" sz="5800" dirty="0" smtClean="0">
                <a:solidFill>
                  <a:schemeClr val="bg1"/>
                </a:solidFill>
                <a:latin typeface="+mj-lt"/>
              </a:rPr>
              <a:t> </a:t>
            </a:r>
            <a:r>
              <a:rPr lang="en-US" sz="5800" dirty="0" err="1" smtClean="0">
                <a:solidFill>
                  <a:schemeClr val="bg1"/>
                </a:solidFill>
                <a:latin typeface="+mj-lt"/>
              </a:rPr>
              <a:t>phương</a:t>
            </a:r>
            <a:r>
              <a:rPr lang="en-US" sz="5800" dirty="0" smtClean="0">
                <a:solidFill>
                  <a:schemeClr val="bg1"/>
                </a:solidFill>
                <a:latin typeface="+mj-lt"/>
              </a:rPr>
              <a:t> </a:t>
            </a:r>
            <a:r>
              <a:rPr lang="en-US" sz="5800" dirty="0" err="1" smtClean="0">
                <a:solidFill>
                  <a:schemeClr val="bg1"/>
                </a:solidFill>
                <a:latin typeface="+mj-lt"/>
              </a:rPr>
              <a:t>cho</a:t>
            </a:r>
            <a:r>
              <a:rPr lang="en-US" sz="5800" dirty="0" smtClean="0">
                <a:solidFill>
                  <a:schemeClr val="bg1"/>
                </a:solidFill>
                <a:latin typeface="+mj-lt"/>
              </a:rPr>
              <a:t> </a:t>
            </a:r>
            <a:r>
              <a:rPr lang="en-US" sz="5800" dirty="0" err="1" smtClean="0">
                <a:solidFill>
                  <a:schemeClr val="bg1"/>
                </a:solidFill>
                <a:latin typeface="+mj-lt"/>
              </a:rPr>
              <a:t>đoàn</a:t>
            </a:r>
            <a:r>
              <a:rPr lang="en-US" sz="5800" dirty="0" smtClean="0">
                <a:solidFill>
                  <a:schemeClr val="bg1"/>
                </a:solidFill>
                <a:latin typeface="+mj-lt"/>
              </a:rPr>
              <a:t> con </a:t>
            </a:r>
            <a:r>
              <a:rPr lang="en-US" sz="5800" dirty="0" err="1" smtClean="0">
                <a:solidFill>
                  <a:schemeClr val="bg1"/>
                </a:solidFill>
                <a:latin typeface="+mj-lt"/>
              </a:rPr>
              <a:t>ngóng</a:t>
            </a:r>
            <a:r>
              <a:rPr lang="en-US" sz="5800" dirty="0" smtClean="0">
                <a:solidFill>
                  <a:schemeClr val="bg1"/>
                </a:solidFill>
                <a:latin typeface="+mj-lt"/>
              </a:rPr>
              <a:t> </a:t>
            </a:r>
            <a:r>
              <a:rPr lang="en-US" sz="5800" dirty="0" err="1" smtClean="0">
                <a:solidFill>
                  <a:schemeClr val="bg1"/>
                </a:solidFill>
                <a:latin typeface="+mj-lt"/>
              </a:rPr>
              <a:t>chờ</a:t>
            </a:r>
            <a:r>
              <a:rPr lang="en-US" sz="5800" dirty="0" smtClean="0">
                <a:solidFill>
                  <a:schemeClr val="bg1"/>
                </a:solidFill>
                <a:latin typeface="+mj-lt"/>
              </a:rPr>
              <a:t>.</a:t>
            </a:r>
            <a:endParaRPr lang="vi-VN" sz="5800" dirty="0">
              <a:solidFill>
                <a:schemeClr val="bg1"/>
              </a:solidFill>
              <a:latin typeface="+mj-lt"/>
            </a:endParaRPr>
          </a:p>
        </p:txBody>
      </p:sp>
    </p:spTree>
    <p:extLst>
      <p:ext uri="{BB962C8B-B14F-4D97-AF65-F5344CB8AC3E}">
        <p14:creationId xmlns:p14="http://schemas.microsoft.com/office/powerpoint/2010/main" val="362507989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5024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10000"/>
              </a:lnSpc>
              <a:spcBef>
                <a:spcPct val="20000"/>
              </a:spcBef>
              <a:spcAft>
                <a:spcPct val="0"/>
              </a:spcAft>
            </a:pPr>
            <a:r>
              <a:rPr lang="vi-VN" altLang="vi-VN" sz="5400" b="0" u="sng" dirty="0" smtClean="0">
                <a:solidFill>
                  <a:srgbClr val="FFFF00"/>
                </a:solidFill>
                <a:ea typeface="+mn-ea"/>
                <a:cs typeface="Times New Roman" panose="02020603050405020304" pitchFamily="18" charset="0"/>
              </a:rPr>
              <a:t>Đ</a:t>
            </a:r>
            <a:r>
              <a:rPr lang="en-US" altLang="vi-VN" sz="5400" b="0" u="sng" dirty="0" smtClean="0">
                <a:solidFill>
                  <a:srgbClr val="FFFF00"/>
                </a:solidFill>
                <a:ea typeface="+mn-ea"/>
                <a:cs typeface="Times New Roman" panose="02020603050405020304" pitchFamily="18" charset="0"/>
              </a:rPr>
              <a:t>k:</a:t>
            </a:r>
            <a:r>
              <a:rPr lang="en-US" altLang="vi-VN" sz="5400" b="0" dirty="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Trời</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cao</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hãy</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đổ</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sương</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xuống</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Và</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ngàn</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mây</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hãy</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mưa</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Đấng</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Chuộc</a:t>
            </a:r>
            <a:r>
              <a:rPr lang="en-US" altLang="vi-VN" sz="5400" b="0" dirty="0" smtClean="0">
                <a:solidFill>
                  <a:srgbClr val="FFFFFF"/>
                </a:solidFill>
                <a:ea typeface="+mn-ea"/>
                <a:cs typeface="Times New Roman" panose="02020603050405020304" pitchFamily="18" charset="0"/>
              </a:rPr>
              <a:t> </a:t>
            </a:r>
            <a:r>
              <a:rPr lang="en-US" altLang="vi-VN" sz="5400" b="0" dirty="0" err="1" smtClean="0">
                <a:solidFill>
                  <a:srgbClr val="FFFFFF"/>
                </a:solidFill>
                <a:ea typeface="+mn-ea"/>
                <a:cs typeface="Times New Roman" panose="02020603050405020304" pitchFamily="18" charset="0"/>
              </a:rPr>
              <a:t>tội</a:t>
            </a:r>
            <a:r>
              <a:rPr lang="en-US" altLang="vi-VN" sz="5400" b="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Trời</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cao</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hãy</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đổ</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sương</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xuống</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Và</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ngàn</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mây</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hãy</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mưa</a:t>
            </a:r>
            <a:r>
              <a:rPr lang="en-US" altLang="vi-VN" sz="5400" dirty="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Đấng</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cứu</a:t>
            </a:r>
            <a:r>
              <a:rPr lang="en-US" altLang="vi-VN" sz="5400" dirty="0" smtClean="0">
                <a:solidFill>
                  <a:srgbClr val="FFFFFF"/>
                </a:solidFill>
                <a:ea typeface="+mn-ea"/>
                <a:cs typeface="Times New Roman" panose="02020603050405020304" pitchFamily="18" charset="0"/>
              </a:rPr>
              <a:t> </a:t>
            </a:r>
            <a:r>
              <a:rPr lang="en-US" altLang="vi-VN" sz="5400" dirty="0" err="1" smtClean="0">
                <a:solidFill>
                  <a:srgbClr val="FFFFFF"/>
                </a:solidFill>
                <a:ea typeface="+mn-ea"/>
                <a:cs typeface="Times New Roman" panose="02020603050405020304" pitchFamily="18" charset="0"/>
              </a:rPr>
              <a:t>đời</a:t>
            </a:r>
            <a:r>
              <a:rPr lang="en-US" altLang="vi-VN" sz="5400" b="0" dirty="0" smtClean="0">
                <a:solidFill>
                  <a:srgbClr val="FFFFFF"/>
                </a:solidFill>
                <a:ea typeface="+mn-ea"/>
                <a:cs typeface="Times New Roman" panose="02020603050405020304" pitchFamily="18" charset="0"/>
              </a:rPr>
              <a:t>.</a:t>
            </a:r>
            <a:endParaRPr lang="en-US" sz="5400" b="0" dirty="0">
              <a:solidFill>
                <a:srgbClr val="FF0000"/>
              </a:solidFill>
              <a:cs typeface="Times New Roman" pitchFamily="18" charset="0"/>
            </a:endParaRPr>
          </a:p>
        </p:txBody>
      </p:sp>
    </p:spTree>
    <p:extLst>
      <p:ext uri="{BB962C8B-B14F-4D97-AF65-F5344CB8AC3E}">
        <p14:creationId xmlns:p14="http://schemas.microsoft.com/office/powerpoint/2010/main" val="2792290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10000"/>
              </a:lnSpc>
            </a:pPr>
            <a:r>
              <a:rPr lang="en-US" altLang="vi-VN" sz="6000" b="0" u="sng" dirty="0" err="1" smtClean="0">
                <a:solidFill>
                  <a:srgbClr val="FFFF00"/>
                </a:solidFill>
                <a:cs typeface="Times New Roman" panose="02020603050405020304" pitchFamily="18" charset="0"/>
              </a:rPr>
              <a:t>Tk</a:t>
            </a:r>
            <a:r>
              <a:rPr lang="en-US" altLang="vi-VN" sz="6000" b="0" u="sng" dirty="0" smtClean="0">
                <a:solidFill>
                  <a:srgbClr val="FFFF00"/>
                </a:solidFill>
                <a:cs typeface="Times New Roman" panose="02020603050405020304" pitchFamily="18" charset="0"/>
              </a:rPr>
              <a:t>:</a:t>
            </a:r>
            <a:r>
              <a:rPr lang="en-US" altLang="vi-VN" sz="6000" b="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Trong</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đêm</a:t>
            </a:r>
            <a:r>
              <a:rPr lang="en-US" altLang="vi-VN" sz="6000" dirty="0" smtClean="0">
                <a:solidFill>
                  <a:schemeClr val="bg1"/>
                </a:solidFill>
                <a:cs typeface="Times New Roman" panose="02020603050405020304" pitchFamily="18" charset="0"/>
              </a:rPr>
              <a:t> u </a:t>
            </a:r>
            <a:r>
              <a:rPr lang="en-US" altLang="vi-VN" sz="6000" dirty="0" err="1" smtClean="0">
                <a:solidFill>
                  <a:schemeClr val="bg1"/>
                </a:solidFill>
                <a:cs typeface="Times New Roman" panose="02020603050405020304" pitchFamily="18" charset="0"/>
              </a:rPr>
              <a:t>tối</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chúng</a:t>
            </a:r>
            <a:r>
              <a:rPr lang="en-US" altLang="vi-VN" sz="6000" dirty="0" smtClean="0">
                <a:solidFill>
                  <a:schemeClr val="bg1"/>
                </a:solidFill>
                <a:cs typeface="Times New Roman" panose="02020603050405020304" pitchFamily="18" charset="0"/>
              </a:rPr>
              <a:t> con </a:t>
            </a:r>
            <a:r>
              <a:rPr lang="en-US" altLang="vi-VN" sz="6000" dirty="0" err="1" smtClean="0">
                <a:solidFill>
                  <a:schemeClr val="bg1"/>
                </a:solidFill>
                <a:cs typeface="Times New Roman" panose="02020603050405020304" pitchFamily="18" charset="0"/>
              </a:rPr>
              <a:t>mong</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ngày</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mau</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tới</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Như</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nai</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đang</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khát</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ước</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mong</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mau</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tìm</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thấy</a:t>
            </a:r>
            <a:r>
              <a:rPr lang="en-US" altLang="vi-VN" sz="6000" dirty="0" smtClean="0">
                <a:solidFill>
                  <a:schemeClr val="bg1"/>
                </a:solidFill>
                <a:cs typeface="Times New Roman" panose="02020603050405020304" pitchFamily="18" charset="0"/>
              </a:rPr>
              <a:t> </a:t>
            </a:r>
            <a:r>
              <a:rPr lang="en-US" altLang="vi-VN" sz="6000" dirty="0" err="1" smtClean="0">
                <a:solidFill>
                  <a:schemeClr val="bg1"/>
                </a:solidFill>
                <a:cs typeface="Times New Roman" panose="02020603050405020304" pitchFamily="18" charset="0"/>
              </a:rPr>
              <a:t>suối</a:t>
            </a:r>
            <a:r>
              <a:rPr lang="en-US" altLang="vi-VN" sz="6000" dirty="0" smtClean="0">
                <a:solidFill>
                  <a:schemeClr val="bg1"/>
                </a:solidFill>
                <a:cs typeface="Times New Roman" panose="02020603050405020304" pitchFamily="18" charset="0"/>
              </a:rPr>
              <a:t> </a:t>
            </a:r>
            <a:r>
              <a:rPr lang="en-US" altLang="vi-VN" sz="6000" dirty="0" smtClean="0">
                <a:solidFill>
                  <a:srgbClr val="FFFF00"/>
                </a:solidFill>
                <a:cs typeface="Times New Roman" panose="02020603050405020304" pitchFamily="18" charset="0"/>
              </a:rPr>
              <a:t>…</a:t>
            </a:r>
            <a:endParaRPr lang="en-US" sz="6000" b="0" dirty="0">
              <a:solidFill>
                <a:srgbClr val="FFFF00"/>
              </a:solidFill>
              <a:cs typeface="Times New Roman" pitchFamily="18" charset="0"/>
            </a:endParaRPr>
          </a:p>
        </p:txBody>
      </p:sp>
    </p:spTree>
    <p:extLst>
      <p:ext uri="{BB962C8B-B14F-4D97-AF65-F5344CB8AC3E}">
        <p14:creationId xmlns:p14="http://schemas.microsoft.com/office/powerpoint/2010/main" val="2246846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1470</Words>
  <Application>Microsoft Office PowerPoint</Application>
  <PresentationFormat>On-screen Show (16:9)</PresentationFormat>
  <Paragraphs>82</Paragraphs>
  <Slides>72</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72</vt:i4>
      </vt:variant>
    </vt:vector>
  </HeadingPairs>
  <TitlesOfParts>
    <vt:vector size="80" baseType="lpstr">
      <vt:lpstr>Arial</vt:lpstr>
      <vt:lpstr>Calibri</vt:lpstr>
      <vt:lpstr>Times New Roman</vt:lpstr>
      <vt:lpstr>UTM American Sans</vt:lpstr>
      <vt:lpstr>Office Theme</vt:lpstr>
      <vt:lpstr>1_Office Theme</vt:lpstr>
      <vt:lpstr>2_Office Theme</vt:lpstr>
      <vt:lpstr>6_Office Theme</vt:lpstr>
      <vt:lpstr>CHÚA NHẬT IV MÙA VỌNG NĂM C</vt:lpstr>
      <vt:lpstr>PowerPoint Presentation</vt:lpstr>
      <vt:lpstr>TẬP HÁT CỘNG ĐOÀN</vt:lpstr>
      <vt:lpstr>PowerPoint Presentation</vt:lpstr>
      <vt:lpstr>Này tôi là tôi tá Chúa, tôi xin vâng như lời thiên thần truyền.</vt:lpstr>
      <vt:lpstr>PowerPoint Presentation</vt:lpstr>
      <vt:lpstr>Ca Nhập Lễ Trời Cao Duy Tân</vt:lpstr>
      <vt:lpstr>Đk: Trời cao hãy đổ sương xuống! Và ngàn mây hãy mưa Đấng Chuộc tội! Trời cao hãy đổ sương xuống! Và ngàn mây hãy mưa Đấng cứu đời.</vt:lpstr>
      <vt:lpstr>Tk: Trong đêm u tối chúng con mong ngày mau tới. Như nai đang khát ước mong mau tìm thấy suối …</vt:lpstr>
      <vt:lpstr>… Chúa ôi, dừng cơn giận Chúa lại thôi! Chúa ôi, đoàn con đã hối tội rồi!</vt:lpstr>
      <vt:lpstr>Đk: Trời cao hãy đổ sương xuống! Và ngàn mây hãy mưa Đấng Chuộc tội! Trời cao hãy đổ sương xuống! Và ngàn mây hãy mưa Đấng cứu đời.</vt:lpstr>
      <vt:lpstr>PowerPoint Presentation</vt:lpstr>
      <vt:lpstr>PowerPoint Presentation</vt:lpstr>
      <vt:lpstr>Thánh Vịnh 79 Chúa Nhật IV Mùa Vọng  Năm C Lm. Kim Long 03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Này tôi là tôi tá Chúa, tôi xin vâng như lời thiên thần truyền.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Niềm mong đợi xin dâng lên Chúa trong bánh thơm ly rượu ngon đây lễ dâng của đoàn chúng con …</vt:lpstr>
      <vt:lpstr>… Van xin trời cao hãy đổ xuống trần làn sương phúc ân, xóa gội buồn đau thế nhân.</vt:lpstr>
      <vt:lpstr>Đk: Xin Chúa thương vui nhận lấy niềm tri ân thành kính con dâng. Xin Chúa ban Con Một Chúa để muôn người thỏa nỗi chờ mong.</vt:lpstr>
      <vt:lpstr>Tk2: Lòng chân thành ăn năn thống hối xin xót thương thứ tha tội lỗi con thiết tha kêu cầu Chúa ơi! …</vt:lpstr>
      <vt:lpstr>… Nay con hỉ hoan thức tỉnh mong đợi ngàn mây sẽ mưa, mưa tràn hồng ân cứu độ.</vt:lpstr>
      <vt:lpstr>Đk: Xin Chúa thương vui nhận lấy niềm tri ân thành kính con dâng. Xin Chúa ban Con Một Chúa để muôn người thỏa nỗi chờ mong.</vt:lpstr>
      <vt:lpstr>PowerPoint Presentation</vt:lpstr>
      <vt:lpstr>Xin cộng đoàn lưu ý:</vt:lpstr>
      <vt:lpstr>PowerPoint Presentation</vt:lpstr>
      <vt:lpstr>Ca Nguyện Hiệp Lễ Mây Ơi Mưa Xuống Lm. Nguyễn Duy</vt:lpstr>
      <vt:lpstr>Tk1: Ngàn mây ơi! Xin cùng mưa xuống. Từ cao xanh xin đổ nguồn thánh ân. Những tháng năm từng giây ngóng chờ. Gieo mưa đi mây mây ơi! Trần đời khấn xin.</vt:lpstr>
      <vt:lpstr>Đk: Lạy Trời thương đoái mưa xuống cho đời. Lạy Trời thương xót mưa xuống cho con người. Đấng Cứu Tinh Ngài hãy giáng sinh. Xuống ơn an bình ngàn dân tôn kính …</vt:lpstr>
      <vt:lpstr>… Đừng trì hoãn nữa xin đến cứu độ. Mỏi mòn trông Chúa đôi mắt hoen lệ mờ. Chúa, Chúa ơi! Tình con thiết tha. Vững tin nơi Ngài ngàn năm chẳng phai. </vt:lpstr>
      <vt:lpstr>Tk2: Đường thương đau rã rời chân bước. Lần trong đêm mong ngày bừng ánh lên. Chúa, Chúa ơi! Tội con ngất trời. Cha, Cha ơi! Xin thương yêu một lần thứ tha.</vt:lpstr>
      <vt:lpstr>Đk: Lạy Trời thương đoái mưa xuống cho đời. Lạy Trời thương xót mưa xuống cho con người. Đấng Cứu Tinh Ngài hãy giáng sinh. Xuống ơn an bình ngàn dân tôn kính …</vt:lpstr>
      <vt:lpstr>… Đừng trì hoãn nữa xin đến cứu độ. Mỏi mòn trông Chúa đôi mắt hoen lệ mờ. Chúa, Chúa ơi! Tình con thiết tha. Vững tin nơi Ngài ngàn năm chẳng phai. </vt:lpstr>
      <vt:lpstr>Tk3: Niềm tin yêu trong lòng sám hối. Là câu kinh khấn nguyện cùng Chúa thôi. Thắp sáng lên bình minh chói ngời. Cho say mê đưa con đi về đời thánh ân.</vt:lpstr>
      <vt:lpstr>Đk: Lạy Trời thương đoái mưa xuống cho đời. Lạy Trời thương xót mưa xuống cho con người. Đấng Cứu Tinh Ngài hãy giáng sinh. Xuống ơn an bình ngàn dân tôn kính …</vt:lpstr>
      <vt:lpstr>… Đừng trì hoãn nữa xin đến cứu độ. Mỏi mòn trông Chúa đôi mắt hoen lệ mờ. Chúa, Chúa ơi! Tình con thiết tha. Vững tin nơi Ngài ngàn năm chẳng phai. </vt:lpstr>
      <vt:lpstr>PowerPoint Presentation</vt:lpstr>
      <vt:lpstr>PowerPoint Presentation</vt:lpstr>
      <vt:lpstr>Ca Kết Lễ Nguyện Mùa Vọng Hoàng Vũ</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144</cp:revision>
  <dcterms:created xsi:type="dcterms:W3CDTF">2020-11-06T02:00:27Z</dcterms:created>
  <dcterms:modified xsi:type="dcterms:W3CDTF">2024-12-19T18:43:29Z</dcterms:modified>
</cp:coreProperties>
</file>