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624" r:id="rId7"/>
    <p:sldMasterId id="2147484720" r:id="rId8"/>
    <p:sldMasterId id="2147484732" r:id="rId9"/>
    <p:sldMasterId id="2147484744" r:id="rId10"/>
    <p:sldMasterId id="2147484816" r:id="rId11"/>
    <p:sldMasterId id="2147484828" r:id="rId12"/>
    <p:sldMasterId id="2147484852" r:id="rId13"/>
  </p:sldMasterIdLst>
  <p:notesMasterIdLst>
    <p:notesMasterId r:id="rId100"/>
  </p:notesMasterIdLst>
  <p:sldIdLst>
    <p:sldId id="507" r:id="rId14"/>
    <p:sldId id="376" r:id="rId15"/>
    <p:sldId id="912" r:id="rId16"/>
    <p:sldId id="899" r:id="rId17"/>
    <p:sldId id="893" r:id="rId18"/>
    <p:sldId id="553" r:id="rId19"/>
    <p:sldId id="585" r:id="rId20"/>
    <p:sldId id="903" r:id="rId21"/>
    <p:sldId id="904" r:id="rId22"/>
    <p:sldId id="905" r:id="rId23"/>
    <p:sldId id="906" r:id="rId24"/>
    <p:sldId id="907" r:id="rId25"/>
    <p:sldId id="908" r:id="rId26"/>
    <p:sldId id="909" r:id="rId27"/>
    <p:sldId id="894" r:id="rId28"/>
    <p:sldId id="384" r:id="rId29"/>
    <p:sldId id="385" r:id="rId30"/>
    <p:sldId id="386" r:id="rId31"/>
    <p:sldId id="387" r:id="rId32"/>
    <p:sldId id="388" r:id="rId33"/>
    <p:sldId id="389" r:id="rId34"/>
    <p:sldId id="390" r:id="rId35"/>
    <p:sldId id="391" r:id="rId36"/>
    <p:sldId id="896" r:id="rId37"/>
    <p:sldId id="900" r:id="rId38"/>
    <p:sldId id="856" r:id="rId39"/>
    <p:sldId id="910" r:id="rId40"/>
    <p:sldId id="858" r:id="rId41"/>
    <p:sldId id="942" r:id="rId42"/>
    <p:sldId id="859" r:id="rId43"/>
    <p:sldId id="943" r:id="rId44"/>
    <p:sldId id="860" r:id="rId45"/>
    <p:sldId id="944" r:id="rId46"/>
    <p:sldId id="901" r:id="rId47"/>
    <p:sldId id="913" r:id="rId48"/>
    <p:sldId id="892" r:id="rId49"/>
    <p:sldId id="54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550" r:id="rId64"/>
    <p:sldId id="558" r:id="rId65"/>
    <p:sldId id="914" r:id="rId66"/>
    <p:sldId id="915" r:id="rId67"/>
    <p:sldId id="916" r:id="rId68"/>
    <p:sldId id="917" r:id="rId69"/>
    <p:sldId id="918" r:id="rId70"/>
    <p:sldId id="919" r:id="rId71"/>
    <p:sldId id="924" r:id="rId72"/>
    <p:sldId id="925" r:id="rId73"/>
    <p:sldId id="922" r:id="rId74"/>
    <p:sldId id="923" r:id="rId75"/>
    <p:sldId id="926" r:id="rId76"/>
    <p:sldId id="927" r:id="rId77"/>
    <p:sldId id="276" r:id="rId78"/>
    <p:sldId id="875" r:id="rId79"/>
    <p:sldId id="928" r:id="rId80"/>
    <p:sldId id="929" r:id="rId81"/>
    <p:sldId id="930" r:id="rId82"/>
    <p:sldId id="931" r:id="rId83"/>
    <p:sldId id="932" r:id="rId84"/>
    <p:sldId id="933" r:id="rId85"/>
    <p:sldId id="934" r:id="rId86"/>
    <p:sldId id="945" r:id="rId87"/>
    <p:sldId id="946" r:id="rId88"/>
    <p:sldId id="935" r:id="rId89"/>
    <p:sldId id="936" r:id="rId90"/>
    <p:sldId id="947" r:id="rId91"/>
    <p:sldId id="948" r:id="rId92"/>
    <p:sldId id="292" r:id="rId93"/>
    <p:sldId id="876" r:id="rId94"/>
    <p:sldId id="937" r:id="rId95"/>
    <p:sldId id="938" r:id="rId96"/>
    <p:sldId id="939" r:id="rId97"/>
    <p:sldId id="941" r:id="rId98"/>
    <p:sldId id="877"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zLqS7UUqKqnMlQ7BxJ0cHQ==" hashData="mkGRuTzuL2GbNZ9CHww4csvDyZc="/>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00"/>
    <a:srgbClr val="99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103" Type="http://schemas.openxmlformats.org/officeDocument/2006/relationships/theme" Target="theme/theme1.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126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8888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8873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14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173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0166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6615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282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9002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3760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787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130263"/>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5.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0.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1.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943350"/>
            <a:ext cx="5562600" cy="878549"/>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7000" dirty="0">
                <a:solidFill>
                  <a:srgbClr val="002060"/>
                </a:solidFill>
              </a:rPr>
              <a:t>…</a:t>
            </a:r>
            <a:r>
              <a:rPr lang="en-US" sz="7000" dirty="0">
                <a:solidFill>
                  <a:srgbClr val="990000"/>
                </a:solidFill>
              </a:rPr>
              <a:t> </a:t>
            </a:r>
            <a:r>
              <a:rPr lang="en-US" sz="7000" dirty="0" err="1" smtClean="0">
                <a:solidFill>
                  <a:srgbClr val="A50021"/>
                </a:solidFill>
              </a:rPr>
              <a:t>Hoan</a:t>
            </a:r>
            <a:r>
              <a:rPr lang="en-US" sz="7000" dirty="0" smtClean="0">
                <a:solidFill>
                  <a:srgbClr val="A50021"/>
                </a:solidFill>
              </a:rPr>
              <a:t> </a:t>
            </a:r>
            <a:r>
              <a:rPr lang="en-US" sz="7000" dirty="0" err="1">
                <a:solidFill>
                  <a:srgbClr val="A50021"/>
                </a:solidFill>
              </a:rPr>
              <a:t>hô</a:t>
            </a:r>
            <a:r>
              <a:rPr lang="en-US" sz="7000" dirty="0">
                <a:solidFill>
                  <a:srgbClr val="A50021"/>
                </a:solidFill>
              </a:rPr>
              <a:t> </a:t>
            </a:r>
            <a:r>
              <a:rPr lang="en-US" sz="7000" dirty="0" err="1">
                <a:solidFill>
                  <a:srgbClr val="A50021"/>
                </a:solidFill>
              </a:rPr>
              <a:t>Vua</a:t>
            </a:r>
            <a:r>
              <a:rPr lang="en-US" sz="7000" dirty="0">
                <a:solidFill>
                  <a:srgbClr val="A50021"/>
                </a:solidFill>
              </a:rPr>
              <a:t> </a:t>
            </a:r>
            <a:r>
              <a:rPr lang="en-US" sz="7000" dirty="0" err="1">
                <a:solidFill>
                  <a:srgbClr val="A50021"/>
                </a:solidFill>
              </a:rPr>
              <a:t>Giê-su</a:t>
            </a:r>
            <a:r>
              <a:rPr lang="en-US" sz="7000" dirty="0">
                <a:solidFill>
                  <a:srgbClr val="A50021"/>
                </a:solidFill>
              </a:rPr>
              <a:t>! </a:t>
            </a:r>
            <a:r>
              <a:rPr lang="en-US" sz="7000" dirty="0" err="1" smtClean="0">
                <a:solidFill>
                  <a:srgbClr val="A50021"/>
                </a:solidFill>
              </a:rPr>
              <a:t>Hoan</a:t>
            </a:r>
            <a:r>
              <a:rPr lang="en-US" sz="7000" dirty="0" smtClean="0">
                <a:solidFill>
                  <a:srgbClr val="A50021"/>
                </a:solidFill>
              </a:rPr>
              <a:t> </a:t>
            </a:r>
            <a:r>
              <a:rPr lang="en-US" sz="7000" dirty="0" err="1">
                <a:solidFill>
                  <a:srgbClr val="A50021"/>
                </a:solidFill>
              </a:rPr>
              <a:t>hô</a:t>
            </a:r>
            <a:r>
              <a:rPr lang="en-US" sz="7000" dirty="0">
                <a:solidFill>
                  <a:srgbClr val="A50021"/>
                </a:solidFill>
              </a:rPr>
              <a:t> </a:t>
            </a:r>
            <a:r>
              <a:rPr lang="en-US" sz="7000" dirty="0" err="1">
                <a:solidFill>
                  <a:srgbClr val="A50021"/>
                </a:solidFill>
              </a:rPr>
              <a:t>Vua</a:t>
            </a:r>
            <a:r>
              <a:rPr lang="en-US" sz="7000" dirty="0">
                <a:solidFill>
                  <a:srgbClr val="A50021"/>
                </a:solidFill>
              </a:rPr>
              <a:t> </a:t>
            </a:r>
            <a:r>
              <a:rPr lang="en-US" sz="7000" dirty="0" err="1">
                <a:solidFill>
                  <a:srgbClr val="A50021"/>
                </a:solidFill>
              </a:rPr>
              <a:t>Giê-su</a:t>
            </a:r>
            <a:r>
              <a:rPr lang="en-US" sz="7000" dirty="0">
                <a:solidFill>
                  <a:srgbClr val="A50021"/>
                </a:solidFill>
              </a:rPr>
              <a:t>! </a:t>
            </a:r>
            <a:r>
              <a:rPr lang="en-US" sz="7000" dirty="0" err="1" smtClean="0">
                <a:solidFill>
                  <a:srgbClr val="A50021"/>
                </a:solidFill>
                <a:latin typeface="+mj-lt"/>
              </a:rPr>
              <a:t>Ngài</a:t>
            </a:r>
            <a:r>
              <a:rPr lang="en-US" sz="7000" dirty="0" smtClean="0">
                <a:solidFill>
                  <a:srgbClr val="A50021"/>
                </a:solidFill>
                <a:latin typeface="+mj-lt"/>
              </a:rPr>
              <a:t> </a:t>
            </a:r>
            <a:r>
              <a:rPr lang="en-US" sz="7000" dirty="0" err="1" smtClean="0">
                <a:solidFill>
                  <a:srgbClr val="A50021"/>
                </a:solidFill>
                <a:latin typeface="+mj-lt"/>
              </a:rPr>
              <a:t>ngự</a:t>
            </a:r>
            <a:r>
              <a:rPr lang="en-US" sz="7000" dirty="0" smtClean="0">
                <a:solidFill>
                  <a:srgbClr val="A50021"/>
                </a:solidFill>
                <a:latin typeface="+mj-lt"/>
              </a:rPr>
              <a:t> </a:t>
            </a:r>
            <a:r>
              <a:rPr lang="en-US" sz="7000" dirty="0" err="1" smtClean="0">
                <a:solidFill>
                  <a:srgbClr val="A50021"/>
                </a:solidFill>
                <a:latin typeface="+mj-lt"/>
              </a:rPr>
              <a:t>đến</a:t>
            </a:r>
            <a:r>
              <a:rPr lang="en-US" sz="7000" dirty="0" smtClean="0">
                <a:solidFill>
                  <a:srgbClr val="A50021"/>
                </a:solidFill>
                <a:latin typeface="+mj-lt"/>
              </a:rPr>
              <a:t> </a:t>
            </a:r>
            <a:r>
              <a:rPr lang="en-US" sz="7000" dirty="0" err="1" smtClean="0">
                <a:solidFill>
                  <a:srgbClr val="A50021"/>
                </a:solidFill>
                <a:latin typeface="+mj-lt"/>
              </a:rPr>
              <a:t>thống</a:t>
            </a:r>
            <a:r>
              <a:rPr lang="en-US" sz="7000" dirty="0" smtClean="0">
                <a:solidFill>
                  <a:srgbClr val="A50021"/>
                </a:solidFill>
                <a:latin typeface="+mj-lt"/>
              </a:rPr>
              <a:t> </a:t>
            </a:r>
            <a:r>
              <a:rPr lang="en-US" sz="7000" dirty="0" err="1" smtClean="0">
                <a:solidFill>
                  <a:srgbClr val="A50021"/>
                </a:solidFill>
                <a:latin typeface="+mj-lt"/>
              </a:rPr>
              <a:t>trị</a:t>
            </a:r>
            <a:r>
              <a:rPr lang="en-US" sz="7000" dirty="0" smtClean="0">
                <a:solidFill>
                  <a:srgbClr val="A50021"/>
                </a:solidFill>
                <a:latin typeface="+mj-lt"/>
              </a:rPr>
              <a:t> </a:t>
            </a:r>
            <a:r>
              <a:rPr lang="en-US" sz="7000" dirty="0" err="1" smtClean="0">
                <a:solidFill>
                  <a:srgbClr val="A50021"/>
                </a:solidFill>
                <a:latin typeface="+mj-lt"/>
              </a:rPr>
              <a:t>tâm</a:t>
            </a:r>
            <a:r>
              <a:rPr lang="en-US" sz="7000" dirty="0" smtClean="0">
                <a:solidFill>
                  <a:srgbClr val="A50021"/>
                </a:solidFill>
                <a:latin typeface="+mj-lt"/>
              </a:rPr>
              <a:t> </a:t>
            </a:r>
            <a:r>
              <a:rPr lang="en-US" sz="7000" dirty="0" err="1" smtClean="0">
                <a:solidFill>
                  <a:srgbClr val="A50021"/>
                </a:solidFill>
                <a:latin typeface="+mj-lt"/>
              </a:rPr>
              <a:t>hồn</a:t>
            </a:r>
            <a:r>
              <a:rPr lang="en-US" sz="7000" dirty="0" smtClean="0">
                <a:solidFill>
                  <a:srgbClr val="A50021"/>
                </a:solidFill>
                <a:latin typeface="+mj-lt"/>
              </a:rPr>
              <a:t> con.</a:t>
            </a:r>
            <a:endParaRPr lang="vi-VN" sz="7000" dirty="0">
              <a:solidFill>
                <a:srgbClr val="A50021"/>
              </a:solidFill>
              <a:latin typeface="+mj-lt"/>
            </a:endParaRPr>
          </a:p>
        </p:txBody>
      </p:sp>
    </p:spTree>
    <p:extLst>
      <p:ext uri="{BB962C8B-B14F-4D97-AF65-F5344CB8AC3E}">
        <p14:creationId xmlns:p14="http://schemas.microsoft.com/office/powerpoint/2010/main" val="1604719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400" b="0" u="sng" dirty="0" smtClean="0">
                <a:solidFill>
                  <a:srgbClr val="002060"/>
                </a:solidFill>
                <a:effectLst/>
                <a:latin typeface="+mj-lt"/>
              </a:rPr>
              <a:t>Tk2</a:t>
            </a:r>
            <a:r>
              <a:rPr lang="vi-VN" sz="6400" b="0" u="sng" dirty="0" smtClean="0">
                <a:solidFill>
                  <a:srgbClr val="002060"/>
                </a:solidFill>
                <a:effectLst/>
                <a:latin typeface="+mj-lt"/>
              </a:rPr>
              <a:t>:</a:t>
            </a:r>
            <a:r>
              <a:rPr lang="vi-VN" sz="6400" b="0" dirty="0" smtClean="0">
                <a:solidFill>
                  <a:srgbClr val="990000"/>
                </a:solidFill>
                <a:effectLst/>
                <a:latin typeface="+mj-lt"/>
              </a:rPr>
              <a:t> </a:t>
            </a:r>
            <a:r>
              <a:rPr lang="en-US" sz="6400" dirty="0" err="1" smtClean="0">
                <a:solidFill>
                  <a:srgbClr val="A50021"/>
                </a:solidFill>
                <a:latin typeface="+mj-lt"/>
              </a:rPr>
              <a:t>Ngài</a:t>
            </a:r>
            <a:r>
              <a:rPr lang="en-US" sz="6400" dirty="0" smtClean="0">
                <a:solidFill>
                  <a:srgbClr val="A50021"/>
                </a:solidFill>
                <a:latin typeface="+mj-lt"/>
              </a:rPr>
              <a:t> </a:t>
            </a:r>
            <a:r>
              <a:rPr lang="en-US" sz="6400" dirty="0" err="1" smtClean="0">
                <a:solidFill>
                  <a:srgbClr val="A50021"/>
                </a:solidFill>
                <a:latin typeface="+mj-lt"/>
              </a:rPr>
              <a:t>là</a:t>
            </a:r>
            <a:r>
              <a:rPr lang="en-US" sz="6400" dirty="0" smtClean="0">
                <a:solidFill>
                  <a:srgbClr val="A50021"/>
                </a:solidFill>
                <a:latin typeface="+mj-lt"/>
              </a:rPr>
              <a:t> con </a:t>
            </a:r>
            <a:r>
              <a:rPr lang="en-US" sz="6400" dirty="0" err="1" smtClean="0">
                <a:solidFill>
                  <a:srgbClr val="A50021"/>
                </a:solidFill>
                <a:latin typeface="+mj-lt"/>
              </a:rPr>
              <a:t>Thiên</a:t>
            </a:r>
            <a:r>
              <a:rPr lang="en-US" sz="6400" dirty="0" smtClean="0">
                <a:solidFill>
                  <a:srgbClr val="A50021"/>
                </a:solidFill>
                <a:latin typeface="+mj-lt"/>
              </a:rPr>
              <a:t> </a:t>
            </a:r>
            <a:r>
              <a:rPr lang="en-US" sz="6400" dirty="0" err="1" smtClean="0">
                <a:solidFill>
                  <a:srgbClr val="A50021"/>
                </a:solidFill>
                <a:latin typeface="+mj-lt"/>
              </a:rPr>
              <a:t>Chúa</a:t>
            </a:r>
            <a:r>
              <a:rPr lang="en-US" sz="6400" dirty="0">
                <a:solidFill>
                  <a:srgbClr val="A50021"/>
                </a:solidFill>
                <a:latin typeface="+mj-lt"/>
              </a:rPr>
              <a:t> </a:t>
            </a:r>
            <a:r>
              <a:rPr lang="en-US" sz="6400" dirty="0" err="1" smtClean="0">
                <a:solidFill>
                  <a:srgbClr val="A50021"/>
                </a:solidFill>
                <a:latin typeface="+mj-lt"/>
              </a:rPr>
              <a:t>Ngài</a:t>
            </a:r>
            <a:r>
              <a:rPr lang="en-US" sz="6400" dirty="0" smtClean="0">
                <a:solidFill>
                  <a:srgbClr val="A50021"/>
                </a:solidFill>
                <a:latin typeface="+mj-lt"/>
              </a:rPr>
              <a:t> </a:t>
            </a:r>
            <a:r>
              <a:rPr lang="en-US" sz="6400" dirty="0" err="1" smtClean="0">
                <a:solidFill>
                  <a:srgbClr val="A50021"/>
                </a:solidFill>
                <a:latin typeface="+mj-lt"/>
              </a:rPr>
              <a:t>là</a:t>
            </a:r>
            <a:r>
              <a:rPr lang="en-US" sz="6400" dirty="0" smtClean="0">
                <a:solidFill>
                  <a:srgbClr val="A50021"/>
                </a:solidFill>
                <a:latin typeface="+mj-lt"/>
              </a:rPr>
              <a:t> </a:t>
            </a:r>
            <a:r>
              <a:rPr lang="en-US" sz="6400" dirty="0" err="1" smtClean="0">
                <a:solidFill>
                  <a:srgbClr val="A50021"/>
                </a:solidFill>
                <a:latin typeface="+mj-lt"/>
              </a:rPr>
              <a:t>Vua</a:t>
            </a:r>
            <a:r>
              <a:rPr lang="en-US" sz="6400" dirty="0" smtClean="0">
                <a:solidFill>
                  <a:srgbClr val="A50021"/>
                </a:solidFill>
                <a:latin typeface="+mj-lt"/>
              </a:rPr>
              <a:t> </a:t>
            </a:r>
            <a:r>
              <a:rPr lang="en-US" sz="6400" dirty="0" err="1" smtClean="0">
                <a:solidFill>
                  <a:srgbClr val="A50021"/>
                </a:solidFill>
                <a:latin typeface="+mj-lt"/>
              </a:rPr>
              <a:t>muôn</a:t>
            </a:r>
            <a:r>
              <a:rPr lang="en-US" sz="6400" dirty="0" smtClean="0">
                <a:solidFill>
                  <a:srgbClr val="A50021"/>
                </a:solidFill>
                <a:latin typeface="+mj-lt"/>
              </a:rPr>
              <a:t> </a:t>
            </a:r>
            <a:r>
              <a:rPr lang="en-US" sz="6400" dirty="0" err="1" smtClean="0">
                <a:solidFill>
                  <a:srgbClr val="A50021"/>
                </a:solidFill>
                <a:latin typeface="+mj-lt"/>
              </a:rPr>
              <a:t>vua</a:t>
            </a:r>
            <a:r>
              <a:rPr lang="en-US" sz="6400" dirty="0" smtClean="0">
                <a:solidFill>
                  <a:srgbClr val="A50021"/>
                </a:solidFill>
                <a:latin typeface="+mj-lt"/>
              </a:rPr>
              <a:t> </a:t>
            </a:r>
            <a:r>
              <a:rPr lang="en-US" sz="6400" dirty="0" err="1" smtClean="0">
                <a:solidFill>
                  <a:srgbClr val="A50021"/>
                </a:solidFill>
                <a:latin typeface="+mj-lt"/>
              </a:rPr>
              <a:t>triều</a:t>
            </a:r>
            <a:r>
              <a:rPr lang="en-US" sz="6400" dirty="0" smtClean="0">
                <a:solidFill>
                  <a:srgbClr val="A50021"/>
                </a:solidFill>
                <a:latin typeface="+mj-lt"/>
              </a:rPr>
              <a:t> </a:t>
            </a:r>
            <a:r>
              <a:rPr lang="en-US" sz="6400" dirty="0" err="1" smtClean="0">
                <a:solidFill>
                  <a:srgbClr val="A50021"/>
                </a:solidFill>
                <a:latin typeface="+mj-lt"/>
              </a:rPr>
              <a:t>thần</a:t>
            </a:r>
            <a:r>
              <a:rPr lang="en-US" sz="6400" dirty="0" smtClean="0">
                <a:solidFill>
                  <a:srgbClr val="A50021"/>
                </a:solidFill>
                <a:latin typeface="+mj-lt"/>
              </a:rPr>
              <a:t> </a:t>
            </a:r>
            <a:r>
              <a:rPr lang="en-US" sz="6400" dirty="0" err="1" smtClean="0">
                <a:solidFill>
                  <a:srgbClr val="A50021"/>
                </a:solidFill>
                <a:latin typeface="+mj-lt"/>
              </a:rPr>
              <a:t>hỡi</a:t>
            </a:r>
            <a:r>
              <a:rPr lang="en-US" sz="6400" dirty="0" smtClean="0">
                <a:solidFill>
                  <a:srgbClr val="A50021"/>
                </a:solidFill>
                <a:latin typeface="+mj-lt"/>
              </a:rPr>
              <a:t> </a:t>
            </a:r>
            <a:r>
              <a:rPr lang="en-US" sz="6400" dirty="0" err="1" smtClean="0">
                <a:solidFill>
                  <a:srgbClr val="A50021"/>
                </a:solidFill>
                <a:latin typeface="+mj-lt"/>
              </a:rPr>
              <a:t>tấu</a:t>
            </a:r>
            <a:r>
              <a:rPr lang="en-US" sz="6400" dirty="0" smtClean="0">
                <a:solidFill>
                  <a:srgbClr val="A50021"/>
                </a:solidFill>
                <a:latin typeface="+mj-lt"/>
              </a:rPr>
              <a:t> </a:t>
            </a:r>
            <a:r>
              <a:rPr lang="en-US" sz="6400" dirty="0" err="1" smtClean="0">
                <a:solidFill>
                  <a:srgbClr val="A50021"/>
                </a:solidFill>
                <a:latin typeface="+mj-lt"/>
              </a:rPr>
              <a:t>vang</a:t>
            </a:r>
            <a:r>
              <a:rPr lang="en-US" sz="6400" dirty="0" smtClean="0">
                <a:solidFill>
                  <a:srgbClr val="A50021"/>
                </a:solidFill>
                <a:latin typeface="+mj-lt"/>
              </a:rPr>
              <a:t> </a:t>
            </a:r>
            <a:r>
              <a:rPr lang="en-US" sz="6400" dirty="0" err="1" smtClean="0">
                <a:solidFill>
                  <a:srgbClr val="A50021"/>
                </a:solidFill>
                <a:latin typeface="+mj-lt"/>
              </a:rPr>
              <a:t>muôn</a:t>
            </a:r>
            <a:r>
              <a:rPr lang="en-US" sz="6400" dirty="0" smtClean="0">
                <a:solidFill>
                  <a:srgbClr val="A50021"/>
                </a:solidFill>
                <a:latin typeface="+mj-lt"/>
              </a:rPr>
              <a:t> </a:t>
            </a:r>
            <a:r>
              <a:rPr lang="en-US" sz="6400" dirty="0" err="1" smtClean="0">
                <a:solidFill>
                  <a:srgbClr val="A50021"/>
                </a:solidFill>
                <a:latin typeface="+mj-lt"/>
              </a:rPr>
              <a:t>lời</a:t>
            </a:r>
            <a:r>
              <a:rPr lang="en-US" sz="6400" dirty="0" smtClean="0">
                <a:solidFill>
                  <a:srgbClr val="A50021"/>
                </a:solidFill>
                <a:latin typeface="+mj-lt"/>
              </a:rPr>
              <a:t> </a:t>
            </a:r>
            <a:r>
              <a:rPr lang="en-US" sz="6400" dirty="0" err="1" smtClean="0">
                <a:solidFill>
                  <a:srgbClr val="A50021"/>
                </a:solidFill>
                <a:latin typeface="+mj-lt"/>
              </a:rPr>
              <a:t>kinh</a:t>
            </a:r>
            <a:r>
              <a:rPr lang="en-US" sz="6400" dirty="0" smtClean="0">
                <a:solidFill>
                  <a:srgbClr val="990000"/>
                </a:solidFill>
                <a:latin typeface="+mj-lt"/>
              </a:rPr>
              <a:t> </a:t>
            </a:r>
            <a:r>
              <a:rPr lang="en-US" sz="6400" dirty="0" smtClean="0">
                <a:solidFill>
                  <a:srgbClr val="002060"/>
                </a:solidFill>
                <a:latin typeface="+mj-lt"/>
              </a:rPr>
              <a:t>…</a:t>
            </a:r>
            <a:r>
              <a:rPr lang="en-US" sz="6400" dirty="0" smtClean="0">
                <a:solidFill>
                  <a:srgbClr val="990000"/>
                </a:solidFill>
                <a:latin typeface="+mj-lt"/>
              </a:rPr>
              <a:t> </a:t>
            </a:r>
            <a:endParaRPr lang="vi-VN" sz="6400" dirty="0">
              <a:solidFill>
                <a:srgbClr val="990000"/>
              </a:solidFill>
              <a:latin typeface="+mj-lt"/>
            </a:endParaRPr>
          </a:p>
        </p:txBody>
      </p:sp>
    </p:spTree>
    <p:extLst>
      <p:ext uri="{BB962C8B-B14F-4D97-AF65-F5344CB8AC3E}">
        <p14:creationId xmlns:p14="http://schemas.microsoft.com/office/powerpoint/2010/main" val="204703131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400" dirty="0">
                <a:solidFill>
                  <a:srgbClr val="002060"/>
                </a:solidFill>
              </a:rPr>
              <a:t>…</a:t>
            </a:r>
            <a:r>
              <a:rPr lang="en-US" sz="6400" dirty="0">
                <a:solidFill>
                  <a:srgbClr val="990000"/>
                </a:solidFill>
              </a:rPr>
              <a:t> </a:t>
            </a:r>
            <a:r>
              <a:rPr lang="en-US" sz="6400" dirty="0" err="1" smtClean="0">
                <a:solidFill>
                  <a:srgbClr val="A50021"/>
                </a:solidFill>
                <a:latin typeface="+mj-lt"/>
              </a:rPr>
              <a:t>Ngài</a:t>
            </a:r>
            <a:r>
              <a:rPr lang="en-US" sz="6400" dirty="0" smtClean="0">
                <a:solidFill>
                  <a:srgbClr val="A50021"/>
                </a:solidFill>
                <a:latin typeface="+mj-lt"/>
              </a:rPr>
              <a:t> </a:t>
            </a:r>
            <a:r>
              <a:rPr lang="en-US" sz="6400" dirty="0" err="1" smtClean="0">
                <a:solidFill>
                  <a:srgbClr val="A50021"/>
                </a:solidFill>
                <a:latin typeface="+mj-lt"/>
              </a:rPr>
              <a:t>là</a:t>
            </a:r>
            <a:r>
              <a:rPr lang="en-US" sz="6400" dirty="0" smtClean="0">
                <a:solidFill>
                  <a:srgbClr val="A50021"/>
                </a:solidFill>
                <a:latin typeface="+mj-lt"/>
              </a:rPr>
              <a:t> Cha </a:t>
            </a:r>
            <a:r>
              <a:rPr lang="en-US" sz="6400" dirty="0" err="1" smtClean="0">
                <a:solidFill>
                  <a:srgbClr val="A50021"/>
                </a:solidFill>
                <a:latin typeface="+mj-lt"/>
              </a:rPr>
              <a:t>muôn</a:t>
            </a:r>
            <a:r>
              <a:rPr lang="en-US" sz="6400" dirty="0" smtClean="0">
                <a:solidFill>
                  <a:srgbClr val="A50021"/>
                </a:solidFill>
                <a:latin typeface="+mj-lt"/>
              </a:rPr>
              <a:t> </a:t>
            </a:r>
            <a:r>
              <a:rPr lang="en-US" sz="6400" dirty="0" err="1" smtClean="0">
                <a:solidFill>
                  <a:srgbClr val="A50021"/>
                </a:solidFill>
                <a:latin typeface="+mj-lt"/>
              </a:rPr>
              <a:t>thuở</a:t>
            </a:r>
            <a:r>
              <a:rPr lang="en-US" sz="6400" dirty="0" smtClean="0">
                <a:solidFill>
                  <a:srgbClr val="A50021"/>
                </a:solidFill>
                <a:latin typeface="+mj-lt"/>
              </a:rPr>
              <a:t> </a:t>
            </a:r>
            <a:r>
              <a:rPr lang="en-US" sz="6400" dirty="0" err="1" smtClean="0">
                <a:solidFill>
                  <a:srgbClr val="A50021"/>
                </a:solidFill>
                <a:latin typeface="+mj-lt"/>
              </a:rPr>
              <a:t>Ngài</a:t>
            </a:r>
            <a:r>
              <a:rPr lang="en-US" sz="6400" dirty="0" smtClean="0">
                <a:solidFill>
                  <a:srgbClr val="A50021"/>
                </a:solidFill>
                <a:latin typeface="+mj-lt"/>
              </a:rPr>
              <a:t> </a:t>
            </a:r>
            <a:r>
              <a:rPr lang="en-US" sz="6400" dirty="0" err="1" smtClean="0">
                <a:solidFill>
                  <a:srgbClr val="A50021"/>
                </a:solidFill>
                <a:latin typeface="+mj-lt"/>
              </a:rPr>
              <a:t>ngự</a:t>
            </a:r>
            <a:r>
              <a:rPr lang="en-US" sz="6400" dirty="0" smtClean="0">
                <a:solidFill>
                  <a:srgbClr val="A50021"/>
                </a:solidFill>
                <a:latin typeface="+mj-lt"/>
              </a:rPr>
              <a:t> </a:t>
            </a:r>
            <a:r>
              <a:rPr lang="en-US" sz="6400" dirty="0" err="1" smtClean="0">
                <a:solidFill>
                  <a:srgbClr val="A50021"/>
                </a:solidFill>
                <a:latin typeface="+mj-lt"/>
              </a:rPr>
              <a:t>cõi</a:t>
            </a:r>
            <a:r>
              <a:rPr lang="en-US" sz="6400" dirty="0" smtClean="0">
                <a:solidFill>
                  <a:srgbClr val="A50021"/>
                </a:solidFill>
                <a:latin typeface="+mj-lt"/>
              </a:rPr>
              <a:t> </a:t>
            </a:r>
            <a:r>
              <a:rPr lang="en-US" sz="6400" dirty="0" err="1" smtClean="0">
                <a:solidFill>
                  <a:srgbClr val="A50021"/>
                </a:solidFill>
                <a:latin typeface="+mj-lt"/>
              </a:rPr>
              <a:t>tòa</a:t>
            </a:r>
            <a:r>
              <a:rPr lang="en-US" sz="6400" dirty="0" smtClean="0">
                <a:solidFill>
                  <a:srgbClr val="A50021"/>
                </a:solidFill>
                <a:latin typeface="+mj-lt"/>
              </a:rPr>
              <a:t> </a:t>
            </a:r>
            <a:r>
              <a:rPr lang="en-US" sz="6400" dirty="0" err="1" smtClean="0">
                <a:solidFill>
                  <a:srgbClr val="A50021"/>
                </a:solidFill>
                <a:latin typeface="+mj-lt"/>
              </a:rPr>
              <a:t>cao</a:t>
            </a:r>
            <a:r>
              <a:rPr lang="en-US" sz="6400" dirty="0" smtClean="0">
                <a:solidFill>
                  <a:srgbClr val="A50021"/>
                </a:solidFill>
                <a:latin typeface="+mj-lt"/>
              </a:rPr>
              <a:t> </a:t>
            </a:r>
            <a:r>
              <a:rPr lang="en-US" sz="6400" dirty="0" err="1" smtClean="0">
                <a:solidFill>
                  <a:srgbClr val="A50021"/>
                </a:solidFill>
                <a:latin typeface="+mj-lt"/>
              </a:rPr>
              <a:t>trần</a:t>
            </a:r>
            <a:r>
              <a:rPr lang="en-US" sz="6400" dirty="0" smtClean="0">
                <a:solidFill>
                  <a:srgbClr val="A50021"/>
                </a:solidFill>
                <a:latin typeface="+mj-lt"/>
              </a:rPr>
              <a:t> </a:t>
            </a:r>
            <a:r>
              <a:rPr lang="en-US" sz="6400" dirty="0" err="1" smtClean="0">
                <a:solidFill>
                  <a:srgbClr val="A50021"/>
                </a:solidFill>
                <a:latin typeface="+mj-lt"/>
              </a:rPr>
              <a:t>hoàn</a:t>
            </a:r>
            <a:r>
              <a:rPr lang="en-US" sz="6400" dirty="0" smtClean="0">
                <a:solidFill>
                  <a:srgbClr val="A50021"/>
                </a:solidFill>
                <a:latin typeface="+mj-lt"/>
              </a:rPr>
              <a:t> </a:t>
            </a:r>
            <a:r>
              <a:rPr lang="en-US" sz="6400" dirty="0" err="1" smtClean="0">
                <a:solidFill>
                  <a:srgbClr val="A50021"/>
                </a:solidFill>
                <a:latin typeface="+mj-lt"/>
              </a:rPr>
              <a:t>hỡi</a:t>
            </a:r>
            <a:r>
              <a:rPr lang="en-US" sz="6400" dirty="0" smtClean="0">
                <a:solidFill>
                  <a:srgbClr val="A50021"/>
                </a:solidFill>
                <a:latin typeface="+mj-lt"/>
              </a:rPr>
              <a:t> </a:t>
            </a:r>
            <a:r>
              <a:rPr lang="en-US" sz="6400" dirty="0" err="1" smtClean="0">
                <a:solidFill>
                  <a:srgbClr val="A50021"/>
                </a:solidFill>
                <a:latin typeface="+mj-lt"/>
              </a:rPr>
              <a:t>chúc</a:t>
            </a:r>
            <a:r>
              <a:rPr lang="en-US" sz="6400" dirty="0" smtClean="0">
                <a:solidFill>
                  <a:srgbClr val="A50021"/>
                </a:solidFill>
                <a:latin typeface="+mj-lt"/>
              </a:rPr>
              <a:t> </a:t>
            </a:r>
            <a:r>
              <a:rPr lang="en-US" sz="6400" dirty="0" err="1" smtClean="0">
                <a:solidFill>
                  <a:srgbClr val="A50021"/>
                </a:solidFill>
                <a:latin typeface="+mj-lt"/>
              </a:rPr>
              <a:t>khen</a:t>
            </a:r>
            <a:r>
              <a:rPr lang="en-US" sz="6400" dirty="0" smtClean="0">
                <a:solidFill>
                  <a:srgbClr val="A50021"/>
                </a:solidFill>
                <a:latin typeface="+mj-lt"/>
              </a:rPr>
              <a:t> </a:t>
            </a:r>
            <a:r>
              <a:rPr lang="en-US" sz="6400" dirty="0" err="1" smtClean="0">
                <a:solidFill>
                  <a:srgbClr val="A50021"/>
                </a:solidFill>
                <a:latin typeface="+mj-lt"/>
              </a:rPr>
              <a:t>Vua</a:t>
            </a:r>
            <a:r>
              <a:rPr lang="en-US" sz="6400" dirty="0" smtClean="0">
                <a:solidFill>
                  <a:srgbClr val="A50021"/>
                </a:solidFill>
                <a:latin typeface="+mj-lt"/>
              </a:rPr>
              <a:t> </a:t>
            </a:r>
            <a:r>
              <a:rPr lang="en-US" sz="6400" dirty="0" err="1" smtClean="0">
                <a:solidFill>
                  <a:srgbClr val="A50021"/>
                </a:solidFill>
                <a:latin typeface="+mj-lt"/>
              </a:rPr>
              <a:t>thái</a:t>
            </a:r>
            <a:r>
              <a:rPr lang="en-US" sz="6400" dirty="0" smtClean="0">
                <a:solidFill>
                  <a:srgbClr val="A50021"/>
                </a:solidFill>
                <a:latin typeface="+mj-lt"/>
              </a:rPr>
              <a:t> </a:t>
            </a:r>
            <a:r>
              <a:rPr lang="en-US" sz="6400" dirty="0" err="1" smtClean="0">
                <a:solidFill>
                  <a:srgbClr val="A50021"/>
                </a:solidFill>
                <a:latin typeface="+mj-lt"/>
              </a:rPr>
              <a:t>bình</a:t>
            </a:r>
            <a:r>
              <a:rPr lang="en-US" sz="6400" dirty="0" smtClean="0">
                <a:solidFill>
                  <a:srgbClr val="A50021"/>
                </a:solidFill>
                <a:latin typeface="+mj-lt"/>
              </a:rPr>
              <a:t>.</a:t>
            </a:r>
            <a:endParaRPr lang="vi-VN" sz="6400" dirty="0">
              <a:solidFill>
                <a:srgbClr val="A50021"/>
              </a:solidFill>
              <a:latin typeface="+mj-lt"/>
            </a:endParaRPr>
          </a:p>
        </p:txBody>
      </p:sp>
    </p:spTree>
    <p:extLst>
      <p:ext uri="{BB962C8B-B14F-4D97-AF65-F5344CB8AC3E}">
        <p14:creationId xmlns:p14="http://schemas.microsoft.com/office/powerpoint/2010/main" val="35670857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7000" u="sng" dirty="0" err="1" smtClean="0">
                <a:solidFill>
                  <a:srgbClr val="002060"/>
                </a:solidFill>
                <a:latin typeface="+mj-lt"/>
              </a:rPr>
              <a:t>Đk</a:t>
            </a:r>
            <a:r>
              <a:rPr lang="vi-VN" sz="7000" b="0" u="sng" dirty="0" smtClean="0">
                <a:solidFill>
                  <a:srgbClr val="002060"/>
                </a:solidFill>
                <a:effectLst/>
                <a:latin typeface="+mj-lt"/>
              </a:rPr>
              <a:t>:</a:t>
            </a:r>
            <a:r>
              <a:rPr lang="vi-VN" sz="7000" b="0" dirty="0" smtClean="0">
                <a:solidFill>
                  <a:srgbClr val="990000"/>
                </a:solidFill>
                <a:effectLst/>
                <a:latin typeface="+mj-lt"/>
              </a:rPr>
              <a:t> </a:t>
            </a:r>
            <a:r>
              <a:rPr lang="en-US" sz="7000" b="0" dirty="0" smtClean="0">
                <a:solidFill>
                  <a:srgbClr val="A50021"/>
                </a:solidFill>
                <a:effectLst/>
                <a:latin typeface="+mj-lt"/>
              </a:rPr>
              <a:t>Tung </a:t>
            </a:r>
            <a:r>
              <a:rPr lang="en-US" sz="7000" b="0" dirty="0" err="1" smtClean="0">
                <a:solidFill>
                  <a:srgbClr val="A50021"/>
                </a:solidFill>
                <a:effectLst/>
                <a:latin typeface="+mj-lt"/>
              </a:rPr>
              <a:t>hô</a:t>
            </a:r>
            <a:r>
              <a:rPr lang="en-US" sz="7000" b="0" dirty="0" smtClean="0">
                <a:solidFill>
                  <a:srgbClr val="A50021"/>
                </a:solidFill>
                <a:effectLst/>
                <a:latin typeface="+mj-lt"/>
              </a:rPr>
              <a:t> </a:t>
            </a:r>
            <a:r>
              <a:rPr lang="en-US" sz="7000" dirty="0" err="1" smtClean="0">
                <a:solidFill>
                  <a:srgbClr val="A50021"/>
                </a:solidFill>
                <a:latin typeface="+mj-lt"/>
              </a:rPr>
              <a:t>Vua</a:t>
            </a:r>
            <a:r>
              <a:rPr lang="en-US" sz="7000" dirty="0" smtClean="0">
                <a:solidFill>
                  <a:srgbClr val="A50021"/>
                </a:solidFill>
                <a:latin typeface="+mj-lt"/>
              </a:rPr>
              <a:t> </a:t>
            </a:r>
            <a:r>
              <a:rPr lang="en-US" sz="7000" dirty="0" err="1" smtClean="0">
                <a:solidFill>
                  <a:srgbClr val="A50021"/>
                </a:solidFill>
                <a:latin typeface="+mj-lt"/>
              </a:rPr>
              <a:t>Giê-su</a:t>
            </a:r>
            <a:r>
              <a:rPr lang="en-US" sz="7000" dirty="0" smtClean="0">
                <a:solidFill>
                  <a:srgbClr val="A50021"/>
                </a:solidFill>
                <a:latin typeface="+mj-lt"/>
              </a:rPr>
              <a:t>! </a:t>
            </a:r>
            <a:r>
              <a:rPr lang="en-US" sz="7000" dirty="0">
                <a:solidFill>
                  <a:srgbClr val="A50021"/>
                </a:solidFill>
              </a:rPr>
              <a:t>Tung </a:t>
            </a:r>
            <a:r>
              <a:rPr lang="en-US" sz="7000" dirty="0" err="1">
                <a:solidFill>
                  <a:srgbClr val="A50021"/>
                </a:solidFill>
              </a:rPr>
              <a:t>hô</a:t>
            </a:r>
            <a:r>
              <a:rPr lang="en-US" sz="7000" dirty="0">
                <a:solidFill>
                  <a:srgbClr val="A50021"/>
                </a:solidFill>
              </a:rPr>
              <a:t> </a:t>
            </a:r>
            <a:r>
              <a:rPr lang="en-US" sz="7000" dirty="0" err="1">
                <a:solidFill>
                  <a:srgbClr val="A50021"/>
                </a:solidFill>
              </a:rPr>
              <a:t>Vua</a:t>
            </a:r>
            <a:r>
              <a:rPr lang="en-US" sz="7000" dirty="0">
                <a:solidFill>
                  <a:srgbClr val="A50021"/>
                </a:solidFill>
              </a:rPr>
              <a:t> </a:t>
            </a:r>
            <a:r>
              <a:rPr lang="en-US" sz="7000" dirty="0" err="1">
                <a:solidFill>
                  <a:srgbClr val="A50021"/>
                </a:solidFill>
              </a:rPr>
              <a:t>Giê-su</a:t>
            </a:r>
            <a:r>
              <a:rPr lang="en-US" sz="7000" dirty="0">
                <a:solidFill>
                  <a:srgbClr val="A50021"/>
                </a:solidFill>
              </a:rPr>
              <a:t>! </a:t>
            </a:r>
            <a:r>
              <a:rPr lang="en-US" sz="7000" dirty="0" err="1" smtClean="0">
                <a:solidFill>
                  <a:srgbClr val="A50021"/>
                </a:solidFill>
                <a:latin typeface="+mj-lt"/>
              </a:rPr>
              <a:t>Ngài</a:t>
            </a:r>
            <a:r>
              <a:rPr lang="en-US" sz="7000" dirty="0" smtClean="0">
                <a:solidFill>
                  <a:srgbClr val="A50021"/>
                </a:solidFill>
                <a:latin typeface="+mj-lt"/>
              </a:rPr>
              <a:t> </a:t>
            </a:r>
            <a:r>
              <a:rPr lang="en-US" sz="7000" dirty="0" err="1" smtClean="0">
                <a:solidFill>
                  <a:srgbClr val="A50021"/>
                </a:solidFill>
                <a:latin typeface="+mj-lt"/>
              </a:rPr>
              <a:t>ngự</a:t>
            </a:r>
            <a:r>
              <a:rPr lang="en-US" sz="7000" dirty="0" smtClean="0">
                <a:solidFill>
                  <a:srgbClr val="A50021"/>
                </a:solidFill>
                <a:latin typeface="+mj-lt"/>
              </a:rPr>
              <a:t> </a:t>
            </a:r>
            <a:r>
              <a:rPr lang="en-US" sz="7000" dirty="0" err="1" smtClean="0">
                <a:solidFill>
                  <a:srgbClr val="A50021"/>
                </a:solidFill>
                <a:latin typeface="+mj-lt"/>
              </a:rPr>
              <a:t>đến</a:t>
            </a:r>
            <a:r>
              <a:rPr lang="en-US" sz="7000" dirty="0" smtClean="0">
                <a:solidFill>
                  <a:srgbClr val="A50021"/>
                </a:solidFill>
                <a:latin typeface="+mj-lt"/>
              </a:rPr>
              <a:t> </a:t>
            </a:r>
            <a:r>
              <a:rPr lang="en-US" sz="7000" dirty="0" err="1" smtClean="0">
                <a:solidFill>
                  <a:srgbClr val="A50021"/>
                </a:solidFill>
                <a:latin typeface="+mj-lt"/>
              </a:rPr>
              <a:t>thống</a:t>
            </a:r>
            <a:r>
              <a:rPr lang="en-US" sz="7000" dirty="0" smtClean="0">
                <a:solidFill>
                  <a:srgbClr val="A50021"/>
                </a:solidFill>
                <a:latin typeface="+mj-lt"/>
              </a:rPr>
              <a:t> </a:t>
            </a:r>
            <a:r>
              <a:rPr lang="en-US" sz="7000" dirty="0" err="1" smtClean="0">
                <a:solidFill>
                  <a:srgbClr val="A50021"/>
                </a:solidFill>
                <a:latin typeface="+mj-lt"/>
              </a:rPr>
              <a:t>trị</a:t>
            </a:r>
            <a:r>
              <a:rPr lang="en-US" sz="7000" dirty="0" smtClean="0">
                <a:solidFill>
                  <a:srgbClr val="A50021"/>
                </a:solidFill>
                <a:latin typeface="+mj-lt"/>
              </a:rPr>
              <a:t> </a:t>
            </a:r>
            <a:r>
              <a:rPr lang="en-US" sz="7000" dirty="0" err="1" smtClean="0">
                <a:solidFill>
                  <a:srgbClr val="A50021"/>
                </a:solidFill>
                <a:latin typeface="+mj-lt"/>
              </a:rPr>
              <a:t>cõi</a:t>
            </a:r>
            <a:r>
              <a:rPr lang="en-US" sz="7000" dirty="0" smtClean="0">
                <a:solidFill>
                  <a:srgbClr val="A50021"/>
                </a:solidFill>
                <a:latin typeface="+mj-lt"/>
              </a:rPr>
              <a:t> </a:t>
            </a:r>
            <a:r>
              <a:rPr lang="en-US" sz="7000" dirty="0" err="1" smtClean="0">
                <a:solidFill>
                  <a:srgbClr val="A50021"/>
                </a:solidFill>
                <a:latin typeface="+mj-lt"/>
              </a:rPr>
              <a:t>địa</a:t>
            </a:r>
            <a:r>
              <a:rPr lang="en-US" sz="7000" dirty="0" smtClean="0">
                <a:solidFill>
                  <a:srgbClr val="A50021"/>
                </a:solidFill>
                <a:latin typeface="+mj-lt"/>
              </a:rPr>
              <a:t> </a:t>
            </a:r>
            <a:r>
              <a:rPr lang="en-US" sz="7000" dirty="0" err="1" smtClean="0">
                <a:solidFill>
                  <a:srgbClr val="A50021"/>
                </a:solidFill>
                <a:latin typeface="+mj-lt"/>
              </a:rPr>
              <a:t>cầu</a:t>
            </a:r>
            <a:r>
              <a:rPr lang="en-US" sz="7000" dirty="0" smtClean="0">
                <a:solidFill>
                  <a:srgbClr val="990000"/>
                </a:solidFill>
                <a:latin typeface="+mj-lt"/>
              </a:rPr>
              <a:t> </a:t>
            </a:r>
            <a:r>
              <a:rPr lang="en-US" sz="7000" dirty="0" smtClean="0">
                <a:solidFill>
                  <a:srgbClr val="002060"/>
                </a:solidFill>
                <a:latin typeface="+mj-lt"/>
              </a:rPr>
              <a:t>…</a:t>
            </a:r>
            <a:r>
              <a:rPr lang="en-US" sz="7000" dirty="0" smtClean="0">
                <a:solidFill>
                  <a:srgbClr val="990000"/>
                </a:solidFill>
                <a:latin typeface="+mj-lt"/>
              </a:rPr>
              <a:t> </a:t>
            </a:r>
            <a:endParaRPr lang="vi-VN" sz="7000" dirty="0">
              <a:solidFill>
                <a:srgbClr val="990000"/>
              </a:solidFill>
              <a:latin typeface="+mj-lt"/>
            </a:endParaRPr>
          </a:p>
        </p:txBody>
      </p:sp>
    </p:spTree>
    <p:extLst>
      <p:ext uri="{BB962C8B-B14F-4D97-AF65-F5344CB8AC3E}">
        <p14:creationId xmlns:p14="http://schemas.microsoft.com/office/powerpoint/2010/main" val="119653984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7000" dirty="0">
                <a:solidFill>
                  <a:srgbClr val="002060"/>
                </a:solidFill>
              </a:rPr>
              <a:t>…</a:t>
            </a:r>
            <a:r>
              <a:rPr lang="en-US" sz="7000" dirty="0">
                <a:solidFill>
                  <a:srgbClr val="990000"/>
                </a:solidFill>
              </a:rPr>
              <a:t> </a:t>
            </a:r>
            <a:r>
              <a:rPr lang="en-US" sz="7000" dirty="0" err="1" smtClean="0">
                <a:solidFill>
                  <a:srgbClr val="A50021"/>
                </a:solidFill>
              </a:rPr>
              <a:t>Hoan</a:t>
            </a:r>
            <a:r>
              <a:rPr lang="en-US" sz="7000" dirty="0" smtClean="0">
                <a:solidFill>
                  <a:srgbClr val="A50021"/>
                </a:solidFill>
              </a:rPr>
              <a:t> </a:t>
            </a:r>
            <a:r>
              <a:rPr lang="en-US" sz="7000" dirty="0" err="1">
                <a:solidFill>
                  <a:srgbClr val="A50021"/>
                </a:solidFill>
              </a:rPr>
              <a:t>hô</a:t>
            </a:r>
            <a:r>
              <a:rPr lang="en-US" sz="7000" dirty="0">
                <a:solidFill>
                  <a:srgbClr val="A50021"/>
                </a:solidFill>
              </a:rPr>
              <a:t> </a:t>
            </a:r>
            <a:r>
              <a:rPr lang="en-US" sz="7000" dirty="0" err="1">
                <a:solidFill>
                  <a:srgbClr val="A50021"/>
                </a:solidFill>
              </a:rPr>
              <a:t>Vua</a:t>
            </a:r>
            <a:r>
              <a:rPr lang="en-US" sz="7000" dirty="0">
                <a:solidFill>
                  <a:srgbClr val="A50021"/>
                </a:solidFill>
              </a:rPr>
              <a:t> </a:t>
            </a:r>
            <a:r>
              <a:rPr lang="en-US" sz="7000" dirty="0" err="1">
                <a:solidFill>
                  <a:srgbClr val="A50021"/>
                </a:solidFill>
              </a:rPr>
              <a:t>Giê-su</a:t>
            </a:r>
            <a:r>
              <a:rPr lang="en-US" sz="7000" dirty="0">
                <a:solidFill>
                  <a:srgbClr val="A50021"/>
                </a:solidFill>
              </a:rPr>
              <a:t>! </a:t>
            </a:r>
            <a:r>
              <a:rPr lang="en-US" sz="7000" dirty="0" err="1" smtClean="0">
                <a:solidFill>
                  <a:srgbClr val="A50021"/>
                </a:solidFill>
              </a:rPr>
              <a:t>Hoan</a:t>
            </a:r>
            <a:r>
              <a:rPr lang="en-US" sz="7000" dirty="0" smtClean="0">
                <a:solidFill>
                  <a:srgbClr val="A50021"/>
                </a:solidFill>
              </a:rPr>
              <a:t> </a:t>
            </a:r>
            <a:r>
              <a:rPr lang="en-US" sz="7000" dirty="0" err="1">
                <a:solidFill>
                  <a:srgbClr val="A50021"/>
                </a:solidFill>
              </a:rPr>
              <a:t>hô</a:t>
            </a:r>
            <a:r>
              <a:rPr lang="en-US" sz="7000" dirty="0">
                <a:solidFill>
                  <a:srgbClr val="A50021"/>
                </a:solidFill>
              </a:rPr>
              <a:t> </a:t>
            </a:r>
            <a:r>
              <a:rPr lang="en-US" sz="7000" dirty="0" err="1">
                <a:solidFill>
                  <a:srgbClr val="A50021"/>
                </a:solidFill>
              </a:rPr>
              <a:t>Vua</a:t>
            </a:r>
            <a:r>
              <a:rPr lang="en-US" sz="7000" dirty="0">
                <a:solidFill>
                  <a:srgbClr val="A50021"/>
                </a:solidFill>
              </a:rPr>
              <a:t> </a:t>
            </a:r>
            <a:r>
              <a:rPr lang="en-US" sz="7000" dirty="0" err="1">
                <a:solidFill>
                  <a:srgbClr val="A50021"/>
                </a:solidFill>
              </a:rPr>
              <a:t>Giê-su</a:t>
            </a:r>
            <a:r>
              <a:rPr lang="en-US" sz="7000" dirty="0">
                <a:solidFill>
                  <a:srgbClr val="A50021"/>
                </a:solidFill>
              </a:rPr>
              <a:t>! </a:t>
            </a:r>
            <a:r>
              <a:rPr lang="en-US" sz="7000" dirty="0" err="1" smtClean="0">
                <a:solidFill>
                  <a:srgbClr val="A50021"/>
                </a:solidFill>
                <a:latin typeface="+mj-lt"/>
              </a:rPr>
              <a:t>Ngài</a:t>
            </a:r>
            <a:r>
              <a:rPr lang="en-US" sz="7000" dirty="0" smtClean="0">
                <a:solidFill>
                  <a:srgbClr val="A50021"/>
                </a:solidFill>
                <a:latin typeface="+mj-lt"/>
              </a:rPr>
              <a:t> </a:t>
            </a:r>
            <a:r>
              <a:rPr lang="en-US" sz="7000" dirty="0" err="1" smtClean="0">
                <a:solidFill>
                  <a:srgbClr val="A50021"/>
                </a:solidFill>
                <a:latin typeface="+mj-lt"/>
              </a:rPr>
              <a:t>ngự</a:t>
            </a:r>
            <a:r>
              <a:rPr lang="en-US" sz="7000" dirty="0" smtClean="0">
                <a:solidFill>
                  <a:srgbClr val="A50021"/>
                </a:solidFill>
                <a:latin typeface="+mj-lt"/>
              </a:rPr>
              <a:t> </a:t>
            </a:r>
            <a:r>
              <a:rPr lang="en-US" sz="7000" dirty="0" err="1" smtClean="0">
                <a:solidFill>
                  <a:srgbClr val="A50021"/>
                </a:solidFill>
                <a:latin typeface="+mj-lt"/>
              </a:rPr>
              <a:t>đến</a:t>
            </a:r>
            <a:r>
              <a:rPr lang="en-US" sz="7000" dirty="0" smtClean="0">
                <a:solidFill>
                  <a:srgbClr val="A50021"/>
                </a:solidFill>
                <a:latin typeface="+mj-lt"/>
              </a:rPr>
              <a:t> </a:t>
            </a:r>
            <a:r>
              <a:rPr lang="en-US" sz="7000" dirty="0" err="1" smtClean="0">
                <a:solidFill>
                  <a:srgbClr val="A50021"/>
                </a:solidFill>
                <a:latin typeface="+mj-lt"/>
              </a:rPr>
              <a:t>thống</a:t>
            </a:r>
            <a:r>
              <a:rPr lang="en-US" sz="7000" dirty="0" smtClean="0">
                <a:solidFill>
                  <a:srgbClr val="A50021"/>
                </a:solidFill>
                <a:latin typeface="+mj-lt"/>
              </a:rPr>
              <a:t> </a:t>
            </a:r>
            <a:r>
              <a:rPr lang="en-US" sz="7000" dirty="0" err="1" smtClean="0">
                <a:solidFill>
                  <a:srgbClr val="A50021"/>
                </a:solidFill>
                <a:latin typeface="+mj-lt"/>
              </a:rPr>
              <a:t>trị</a:t>
            </a:r>
            <a:r>
              <a:rPr lang="en-US" sz="7000" dirty="0" smtClean="0">
                <a:solidFill>
                  <a:srgbClr val="A50021"/>
                </a:solidFill>
                <a:latin typeface="+mj-lt"/>
              </a:rPr>
              <a:t> </a:t>
            </a:r>
            <a:r>
              <a:rPr lang="en-US" sz="7000" dirty="0" err="1" smtClean="0">
                <a:solidFill>
                  <a:srgbClr val="A50021"/>
                </a:solidFill>
                <a:latin typeface="+mj-lt"/>
              </a:rPr>
              <a:t>tâm</a:t>
            </a:r>
            <a:r>
              <a:rPr lang="en-US" sz="7000" dirty="0" smtClean="0">
                <a:solidFill>
                  <a:srgbClr val="A50021"/>
                </a:solidFill>
                <a:latin typeface="+mj-lt"/>
              </a:rPr>
              <a:t> </a:t>
            </a:r>
            <a:r>
              <a:rPr lang="en-US" sz="7000" dirty="0" err="1" smtClean="0">
                <a:solidFill>
                  <a:srgbClr val="A50021"/>
                </a:solidFill>
                <a:latin typeface="+mj-lt"/>
              </a:rPr>
              <a:t>hồn</a:t>
            </a:r>
            <a:r>
              <a:rPr lang="en-US" sz="7000" dirty="0" smtClean="0">
                <a:solidFill>
                  <a:srgbClr val="A50021"/>
                </a:solidFill>
                <a:latin typeface="+mj-lt"/>
              </a:rPr>
              <a:t> con.</a:t>
            </a:r>
            <a:endParaRPr lang="vi-VN" sz="7000" dirty="0">
              <a:solidFill>
                <a:srgbClr val="A50021"/>
              </a:solidFill>
              <a:latin typeface="+mj-lt"/>
            </a:endParaRPr>
          </a:p>
        </p:txBody>
      </p:sp>
    </p:spTree>
    <p:extLst>
      <p:ext uri="{BB962C8B-B14F-4D97-AF65-F5344CB8AC3E}">
        <p14:creationId xmlns:p14="http://schemas.microsoft.com/office/powerpoint/2010/main" val="282410360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2718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i="1">
                <a:solidFill>
                  <a:srgbClr val="002060"/>
                </a:solidFill>
                <a:effectLst/>
                <a:latin typeface="+mj-lt"/>
                <a:cs typeface="Times New Roman" panose="02020603050405020304" pitchFamily="18" charset="0"/>
              </a:rPr>
              <a:t>KINH VINH DANH</a:t>
            </a:r>
          </a:p>
          <a:p>
            <a:pPr eaLnBrk="1" hangingPunct="1">
              <a:lnSpc>
                <a:spcPct val="150000"/>
              </a:lnSpc>
            </a:pPr>
            <a:r>
              <a:rPr lang="en-US" sz="7200" b="0" i="1">
                <a:solidFill>
                  <a:srgbClr val="002060"/>
                </a:solidFill>
                <a:effectLst/>
                <a:latin typeface="+mj-lt"/>
                <a:cs typeface="Times New Roman" panose="02020603050405020304" pitchFamily="18" charset="0"/>
              </a:rPr>
              <a:t>Ca Lên Đi 2</a:t>
            </a:r>
            <a:endParaRPr lang="vi-VN" sz="7200" b="0" i="1">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990000"/>
              </a:solidFill>
              <a:effectLst/>
              <a:latin typeface="+mj-lt"/>
              <a:cs typeface="Times New Roman" panose="02020603050405020304" pitchFamily="18" charset="0"/>
            </a:endParaRPr>
          </a:p>
          <a:p>
            <a:pPr eaLnBrk="1" hangingPunct="1">
              <a:lnSpc>
                <a:spcPct val="150000"/>
              </a:lnSpc>
            </a:pPr>
            <a:r>
              <a:rPr lang="en-US" sz="7200" b="0" dirty="0">
                <a:solidFill>
                  <a:srgbClr val="A50021"/>
                </a:solidFill>
                <a:effectLst/>
                <a:latin typeface="+mj-lt"/>
                <a:cs typeface="Times New Roman" panose="02020603050405020304" pitchFamily="18" charset="0"/>
              </a:rPr>
              <a:t>KINH VINH DANH</a:t>
            </a:r>
            <a:endParaRPr lang="vi-VN" sz="7200" b="0" dirty="0">
              <a:solidFill>
                <a:srgbClr val="A5002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002060"/>
                </a:solidFill>
                <a:effectLst/>
                <a:latin typeface="+mj-lt"/>
                <a:cs typeface="Times New Roman" panose="02020603050405020304" pitchFamily="18" charset="0"/>
              </a:rPr>
              <a:t>Chủ tế: </a:t>
            </a:r>
            <a:r>
              <a:rPr lang="vi-VN" sz="5400" b="0" i="1" dirty="0">
                <a:solidFill>
                  <a:srgbClr val="002060"/>
                </a:solidFill>
                <a:effectLst/>
                <a:latin typeface="+mj-lt"/>
                <a:cs typeface="Times New Roman" panose="02020603050405020304" pitchFamily="18" charset="0"/>
              </a:rPr>
              <a:t>Vinh danh Thiên Chúa trên các tầng trời. </a:t>
            </a:r>
            <a:r>
              <a:rPr lang="vi-VN" sz="5400" b="0" dirty="0">
                <a:solidFill>
                  <a:srgbClr val="A50021"/>
                </a:solidFill>
                <a:effectLst/>
                <a:latin typeface="+mj-lt"/>
                <a:cs typeface="Times New Roman" panose="02020603050405020304" pitchFamily="18" charset="0"/>
              </a:rPr>
              <a:t>Và bình an dưới thế, bình an dưới thế cho người thiện tâm. </a:t>
            </a:r>
            <a:endParaRPr lang="vi-VN" sz="7200" b="0" dirty="0">
              <a:solidFill>
                <a:srgbClr val="A5002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A50021"/>
                </a:solidFill>
                <a:effectLst/>
                <a:latin typeface="+mj-lt"/>
                <a:cs typeface="Times New Roman" panose="02020603050405020304" pitchFamily="18" charset="0"/>
              </a:rPr>
              <a:t>Chúng</a:t>
            </a:r>
            <a:r>
              <a:rPr lang="en-US" sz="4800" b="0" dirty="0">
                <a:solidFill>
                  <a:srgbClr val="A50021"/>
                </a:solidFill>
                <a:effectLst/>
                <a:latin typeface="+mj-lt"/>
                <a:cs typeface="Times New Roman" panose="02020603050405020304" pitchFamily="18" charset="0"/>
              </a:rPr>
              <a:t> con </a:t>
            </a:r>
            <a:r>
              <a:rPr lang="en-US" sz="4800" b="0" dirty="0" err="1">
                <a:solidFill>
                  <a:srgbClr val="A50021"/>
                </a:solidFill>
                <a:effectLst/>
                <a:latin typeface="+mj-lt"/>
                <a:cs typeface="Times New Roman" panose="02020603050405020304" pitchFamily="18" charset="0"/>
              </a:rPr>
              <a:t>ca</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ngợi</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Chúa</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Chúng</a:t>
            </a:r>
            <a:r>
              <a:rPr lang="en-US" sz="4800" b="0" dirty="0">
                <a:solidFill>
                  <a:srgbClr val="A50021"/>
                </a:solidFill>
                <a:effectLst/>
                <a:latin typeface="+mj-lt"/>
                <a:cs typeface="Times New Roman" panose="02020603050405020304" pitchFamily="18" charset="0"/>
              </a:rPr>
              <a:t> con </a:t>
            </a:r>
            <a:r>
              <a:rPr lang="en-US" sz="4800" b="0" dirty="0" err="1">
                <a:solidFill>
                  <a:srgbClr val="A50021"/>
                </a:solidFill>
                <a:effectLst/>
                <a:latin typeface="+mj-lt"/>
                <a:cs typeface="Times New Roman" panose="02020603050405020304" pitchFamily="18" charset="0"/>
              </a:rPr>
              <a:t>chúc</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tụng</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Chúa</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Chúng</a:t>
            </a:r>
            <a:r>
              <a:rPr lang="en-US" sz="4800" b="0" dirty="0">
                <a:solidFill>
                  <a:srgbClr val="A50021"/>
                </a:solidFill>
                <a:effectLst/>
                <a:latin typeface="+mj-lt"/>
                <a:cs typeface="Times New Roman" panose="02020603050405020304" pitchFamily="18" charset="0"/>
              </a:rPr>
              <a:t> con </a:t>
            </a:r>
            <a:r>
              <a:rPr lang="en-US" sz="4800" b="0" dirty="0" err="1">
                <a:solidFill>
                  <a:srgbClr val="A50021"/>
                </a:solidFill>
                <a:effectLst/>
                <a:latin typeface="+mj-lt"/>
                <a:cs typeface="Times New Roman" panose="02020603050405020304" pitchFamily="18" charset="0"/>
              </a:rPr>
              <a:t>thờ</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lạy</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Chúa</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Chúng</a:t>
            </a:r>
            <a:r>
              <a:rPr lang="en-US" sz="4800" b="0" dirty="0">
                <a:solidFill>
                  <a:srgbClr val="A50021"/>
                </a:solidFill>
                <a:effectLst/>
                <a:latin typeface="+mj-lt"/>
                <a:cs typeface="Times New Roman" panose="02020603050405020304" pitchFamily="18" charset="0"/>
              </a:rPr>
              <a:t> con </a:t>
            </a:r>
            <a:r>
              <a:rPr lang="en-US" sz="4800" b="0" dirty="0" err="1">
                <a:solidFill>
                  <a:srgbClr val="A50021"/>
                </a:solidFill>
                <a:effectLst/>
                <a:latin typeface="+mj-lt"/>
                <a:cs typeface="Times New Roman" panose="02020603050405020304" pitchFamily="18" charset="0"/>
              </a:rPr>
              <a:t>tôn</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vinh</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Chúa</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Chúng</a:t>
            </a:r>
            <a:r>
              <a:rPr lang="en-US" sz="4800" b="0" dirty="0">
                <a:solidFill>
                  <a:srgbClr val="A50021"/>
                </a:solidFill>
                <a:effectLst/>
                <a:latin typeface="+mj-lt"/>
                <a:cs typeface="Times New Roman" panose="02020603050405020304" pitchFamily="18" charset="0"/>
              </a:rPr>
              <a:t> con </a:t>
            </a:r>
            <a:r>
              <a:rPr lang="en-US" sz="4800" b="0" dirty="0" err="1">
                <a:solidFill>
                  <a:srgbClr val="A50021"/>
                </a:solidFill>
                <a:effectLst/>
                <a:latin typeface="+mj-lt"/>
                <a:cs typeface="Times New Roman" panose="02020603050405020304" pitchFamily="18" charset="0"/>
              </a:rPr>
              <a:t>cảm</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tạ</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Chúa</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vì</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vinh</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quang</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cao</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cả</a:t>
            </a:r>
            <a:r>
              <a:rPr lang="en-US" sz="4800" b="0" dirty="0">
                <a:solidFill>
                  <a:srgbClr val="A50021"/>
                </a:solidFill>
                <a:effectLst/>
                <a:latin typeface="+mj-lt"/>
                <a:cs typeface="Times New Roman" panose="02020603050405020304" pitchFamily="18" charset="0"/>
              </a:rPr>
              <a:t> </a:t>
            </a:r>
            <a:r>
              <a:rPr lang="en-US" sz="4800" b="0" dirty="0" err="1">
                <a:solidFill>
                  <a:srgbClr val="A50021"/>
                </a:solidFill>
                <a:effectLst/>
                <a:latin typeface="+mj-lt"/>
                <a:cs typeface="Times New Roman" panose="02020603050405020304" pitchFamily="18" charset="0"/>
              </a:rPr>
              <a:t>Chúa</a:t>
            </a:r>
            <a:r>
              <a:rPr lang="en-US" sz="4800" b="0" dirty="0">
                <a:solidFill>
                  <a:srgbClr val="A5002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002060"/>
                </a:solidFill>
                <a:effectLst/>
                <a:latin typeface="+mj-lt"/>
              </a:rPr>
              <a:t>TẬP HÁT CỘNG ĐOÀN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38150"/>
            <a:ext cx="6692901" cy="1295400"/>
          </a:xfrm>
          <a:prstGeom prst="rect">
            <a:avLst/>
          </a:prstGeom>
        </p:spPr>
      </p:pic>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A50021"/>
                </a:solidFill>
                <a:effectLst/>
                <a:latin typeface="+mj-lt"/>
                <a:cs typeface="Times New Roman" panose="02020603050405020304" pitchFamily="18" charset="0"/>
              </a:rPr>
              <a:t>Lạy Chúa là Thiên Chúa, là Vua trên trời, là Chúa Cha toàn năng. Lạy Con Một Thiên Chúa,</a:t>
            </a:r>
            <a:r>
              <a:rPr lang="vi-VN" sz="5400" b="0" dirty="0">
                <a:solidFill>
                  <a:srgbClr val="990000"/>
                </a:solidFill>
                <a:effectLst/>
                <a:latin typeface="+mj-lt"/>
                <a:cs typeface="Times New Roman" panose="02020603050405020304" pitchFamily="18" charset="0"/>
              </a:rPr>
              <a:t> </a:t>
            </a:r>
            <a:r>
              <a:rPr lang="vi-VN" sz="5400" b="0" dirty="0">
                <a:solidFill>
                  <a:srgbClr val="00206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A5002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A5002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A5002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A50021"/>
                </a:solidFill>
                <a:effectLst/>
                <a:latin typeface="+mj-lt"/>
                <a:cs typeface="Times New Roman" panose="02020603050405020304" pitchFamily="18" charset="0"/>
              </a:rPr>
              <a:t>Vì</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lạy</a:t>
            </a:r>
            <a:r>
              <a:rPr lang="en-US" sz="4400" b="0" dirty="0">
                <a:solidFill>
                  <a:srgbClr val="A50021"/>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Giê-su</a:t>
            </a:r>
            <a:r>
              <a:rPr lang="en-US" sz="4400" b="0" dirty="0">
                <a:solidFill>
                  <a:srgbClr val="002060"/>
                </a:solidFill>
                <a:effectLst/>
                <a:latin typeface="+mj-lt"/>
                <a:cs typeface="Times New Roman" panose="02020603050405020304" pitchFamily="18" charset="0"/>
              </a:rPr>
              <a:t> Ki-</a:t>
            </a:r>
            <a:r>
              <a:rPr lang="en-US" sz="4400" b="0" dirty="0" err="1">
                <a:solidFill>
                  <a:srgbClr val="002060"/>
                </a:solidFill>
                <a:effectLst/>
                <a:latin typeface="+mj-lt"/>
                <a:cs typeface="Times New Roman" panose="02020603050405020304" pitchFamily="18" charset="0"/>
              </a:rPr>
              <a:t>tô</a:t>
            </a:r>
            <a:r>
              <a:rPr lang="en-US" sz="4400" b="0" dirty="0">
                <a:solidFill>
                  <a:srgbClr val="002060"/>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chỉ</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có</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Chúa</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là</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Đấng</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Thánh</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chỉ</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có</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Chúa</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là</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Chúa</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chỉ</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có</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Chúa</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là</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Đấng</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Tối</a:t>
            </a:r>
            <a:r>
              <a:rPr lang="en-US" sz="4400" b="0" dirty="0">
                <a:solidFill>
                  <a:srgbClr val="A50021"/>
                </a:solidFill>
                <a:effectLst/>
                <a:latin typeface="+mj-lt"/>
                <a:cs typeface="Times New Roman" panose="02020603050405020304" pitchFamily="18" charset="0"/>
              </a:rPr>
              <a:t> Cao, </a:t>
            </a:r>
            <a:r>
              <a:rPr lang="en-US" sz="4400" b="0" dirty="0" err="1">
                <a:solidFill>
                  <a:srgbClr val="A50021"/>
                </a:solidFill>
                <a:effectLst/>
                <a:latin typeface="+mj-lt"/>
                <a:cs typeface="Times New Roman" panose="02020603050405020304" pitchFamily="18" charset="0"/>
              </a:rPr>
              <a:t>cùng</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Đức</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Chúa</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Thánh</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Thần</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trong</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vinh</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quang</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Đức</a:t>
            </a:r>
            <a:r>
              <a:rPr lang="en-US" sz="4400" b="0" dirty="0">
                <a:solidFill>
                  <a:srgbClr val="A50021"/>
                </a:solidFill>
                <a:effectLst/>
                <a:latin typeface="+mj-lt"/>
                <a:cs typeface="Times New Roman" panose="02020603050405020304" pitchFamily="18" charset="0"/>
              </a:rPr>
              <a:t> </a:t>
            </a:r>
            <a:r>
              <a:rPr lang="en-US" sz="4400" b="0" dirty="0" err="1">
                <a:solidFill>
                  <a:srgbClr val="A50021"/>
                </a:solidFill>
                <a:effectLst/>
                <a:latin typeface="+mj-lt"/>
                <a:cs typeface="Times New Roman" panose="02020603050405020304" pitchFamily="18" charset="0"/>
              </a:rPr>
              <a:t>Chúa</a:t>
            </a:r>
            <a:r>
              <a:rPr lang="en-US" sz="4400" b="0" dirty="0">
                <a:solidFill>
                  <a:srgbClr val="A50021"/>
                </a:solidFill>
                <a:effectLst/>
                <a:latin typeface="+mj-lt"/>
                <a:cs typeface="Times New Roman" panose="02020603050405020304" pitchFamily="18" charset="0"/>
              </a:rPr>
              <a:t> Cha.</a:t>
            </a:r>
            <a:r>
              <a:rPr lang="en-US" sz="4400" b="0" dirty="0">
                <a:solidFill>
                  <a:srgbClr val="990000"/>
                </a:solidFill>
                <a:effectLst/>
                <a:latin typeface="+mj-lt"/>
                <a:cs typeface="Times New Roman" panose="02020603050405020304" pitchFamily="18" charset="0"/>
              </a:rPr>
              <a:t> </a:t>
            </a:r>
            <a:r>
              <a:rPr lang="en-US" sz="4400" b="0" u="sng" dirty="0">
                <a:solidFill>
                  <a:srgbClr val="002060"/>
                </a:solidFill>
                <a:effectLst/>
                <a:latin typeface="+mj-lt"/>
                <a:cs typeface="Times New Roman" panose="02020603050405020304" pitchFamily="18" charset="0"/>
              </a:rPr>
              <a:t>A-men. A-men. </a:t>
            </a:r>
            <a:endParaRPr lang="vi-VN" sz="4400" b="0" u="sng"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90"/>
            <a:ext cx="9144000" cy="5127920"/>
          </a:xfrm>
          <a:prstGeom prst="rect">
            <a:avLst/>
          </a:prstGeom>
        </p:spPr>
      </p:pic>
    </p:spTree>
    <p:extLst>
      <p:ext uri="{BB962C8B-B14F-4D97-AF65-F5344CB8AC3E}">
        <p14:creationId xmlns:p14="http://schemas.microsoft.com/office/powerpoint/2010/main" val="1652718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724149"/>
          </a:xfrm>
        </p:spPr>
        <p:txBody>
          <a:bodyPr>
            <a:normAutofit fontScale="90000"/>
          </a:bodyPr>
          <a:lstStyle/>
          <a:p>
            <a:pPr algn="l"/>
            <a:r>
              <a:rPr lang="en-US" dirty="0" err="1" smtClean="0">
                <a:solidFill>
                  <a:srgbClr val="A50021"/>
                </a:solidFill>
              </a:rPr>
              <a:t>Bài</a:t>
            </a:r>
            <a:r>
              <a:rPr lang="en-US" dirty="0" smtClean="0">
                <a:solidFill>
                  <a:srgbClr val="A50021"/>
                </a:solidFill>
              </a:rPr>
              <a:t> </a:t>
            </a:r>
            <a:r>
              <a:rPr lang="en-US" dirty="0" err="1" smtClean="0">
                <a:solidFill>
                  <a:srgbClr val="A50021"/>
                </a:solidFill>
              </a:rPr>
              <a:t>đọc</a:t>
            </a:r>
            <a:r>
              <a:rPr lang="en-US" dirty="0" smtClean="0">
                <a:solidFill>
                  <a:srgbClr val="A50021"/>
                </a:solidFill>
              </a:rPr>
              <a:t> 1:</a:t>
            </a:r>
            <a:r>
              <a:rPr lang="en-US" dirty="0" smtClean="0">
                <a:solidFill>
                  <a:srgbClr val="FF0000"/>
                </a:solidFill>
              </a:rPr>
              <a:t/>
            </a:r>
            <a:br>
              <a:rPr lang="en-US" dirty="0" smtClean="0">
                <a:solidFill>
                  <a:srgbClr val="FF0000"/>
                </a:solidFill>
              </a:rPr>
            </a:br>
            <a:r>
              <a:rPr lang="vi-VN" i="1" dirty="0">
                <a:solidFill>
                  <a:srgbClr val="002060"/>
                </a:solidFill>
              </a:rPr>
              <a:t>Quyền thống trị của Người là quyền vĩnh cửu</a:t>
            </a:r>
            <a:r>
              <a:rPr lang="vi-VN" i="1" dirty="0" smtClean="0">
                <a:solidFill>
                  <a:srgbClr val="002060"/>
                </a:solidFill>
              </a:rPr>
              <a:t>.</a:t>
            </a:r>
            <a:r>
              <a:rPr lang="vi-VN" dirty="0">
                <a:solidFill>
                  <a:srgbClr val="002060"/>
                </a:solidFill>
              </a:rPr>
              <a:t/>
            </a:r>
            <a:br>
              <a:rPr lang="vi-VN" dirty="0">
                <a:solidFill>
                  <a:srgbClr val="002060"/>
                </a:solidFill>
              </a:rPr>
            </a:br>
            <a:r>
              <a:rPr lang="vi-VN" dirty="0">
                <a:solidFill>
                  <a:srgbClr val="A50021"/>
                </a:solidFill>
              </a:rPr>
              <a:t>Bài trích sách ngôn sứ Đa-ni-en.</a:t>
            </a:r>
            <a:endParaRPr lang="en-US" dirty="0">
              <a:solidFill>
                <a:srgbClr val="A5002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90750"/>
            <a:ext cx="7476978" cy="3099513"/>
          </a:xfrm>
          <a:prstGeom prst="rect">
            <a:avLst/>
          </a:prstGeom>
        </p:spPr>
      </p:pic>
    </p:spTree>
    <p:extLst>
      <p:ext uri="{BB962C8B-B14F-4D97-AF65-F5344CB8AC3E}">
        <p14:creationId xmlns:p14="http://schemas.microsoft.com/office/powerpoint/2010/main" val="1159627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400549"/>
          </a:xfrm>
        </p:spPr>
        <p:txBody>
          <a:bodyPr/>
          <a:lstStyle/>
          <a:p>
            <a:pPr>
              <a:lnSpc>
                <a:spcPct val="120000"/>
              </a:lnSpc>
            </a:pPr>
            <a:r>
              <a:rPr lang="en-US" dirty="0" err="1" smtClean="0">
                <a:solidFill>
                  <a:srgbClr val="002060"/>
                </a:solidFill>
              </a:rPr>
              <a:t>Thánh</a:t>
            </a:r>
            <a:r>
              <a:rPr lang="en-US" dirty="0" smtClean="0">
                <a:solidFill>
                  <a:srgbClr val="002060"/>
                </a:solidFill>
              </a:rPr>
              <a:t> </a:t>
            </a:r>
            <a:r>
              <a:rPr lang="en-US" dirty="0" err="1" smtClean="0">
                <a:solidFill>
                  <a:srgbClr val="002060"/>
                </a:solidFill>
              </a:rPr>
              <a:t>Vịnh</a:t>
            </a:r>
            <a:r>
              <a:rPr lang="en-US" dirty="0" smtClean="0">
                <a:solidFill>
                  <a:srgbClr val="002060"/>
                </a:solidFill>
              </a:rPr>
              <a:t> 92</a:t>
            </a:r>
            <a:br>
              <a:rPr lang="en-US" dirty="0" smtClean="0">
                <a:solidFill>
                  <a:srgbClr val="002060"/>
                </a:solidFill>
              </a:rPr>
            </a:br>
            <a:r>
              <a:rPr lang="en-US" dirty="0" err="1" smtClean="0">
                <a:solidFill>
                  <a:srgbClr val="002060"/>
                </a:solidFill>
              </a:rPr>
              <a:t>Lễ</a:t>
            </a:r>
            <a:r>
              <a:rPr lang="en-US" dirty="0" smtClean="0">
                <a:solidFill>
                  <a:srgbClr val="002060"/>
                </a:solidFill>
              </a:rPr>
              <a:t> </a:t>
            </a:r>
            <a:r>
              <a:rPr lang="en-US" dirty="0" err="1" smtClean="0">
                <a:solidFill>
                  <a:srgbClr val="002060"/>
                </a:solidFill>
              </a:rPr>
              <a:t>Chúa</a:t>
            </a:r>
            <a:r>
              <a:rPr lang="en-US" dirty="0" smtClean="0">
                <a:solidFill>
                  <a:srgbClr val="002060"/>
                </a:solidFill>
              </a:rPr>
              <a:t> Ki-</a:t>
            </a:r>
            <a:r>
              <a:rPr lang="en-US" dirty="0" err="1" smtClean="0">
                <a:solidFill>
                  <a:srgbClr val="002060"/>
                </a:solidFill>
              </a:rPr>
              <a:t>tô</a:t>
            </a:r>
            <a:r>
              <a:rPr lang="en-US" dirty="0" smtClean="0">
                <a:solidFill>
                  <a:srgbClr val="002060"/>
                </a:solidFill>
              </a:rPr>
              <a:t> </a:t>
            </a:r>
            <a:r>
              <a:rPr lang="en-US" dirty="0" err="1" smtClean="0">
                <a:solidFill>
                  <a:srgbClr val="002060"/>
                </a:solidFill>
              </a:rPr>
              <a:t>Vua</a:t>
            </a:r>
            <a:r>
              <a:rPr lang="en-US" dirty="0" smtClean="0">
                <a:solidFill>
                  <a:srgbClr val="002060"/>
                </a:solidFill>
              </a:rPr>
              <a:t> </a:t>
            </a:r>
            <a:r>
              <a:rPr lang="en-US" dirty="0" err="1" smtClean="0">
                <a:solidFill>
                  <a:srgbClr val="002060"/>
                </a:solidFill>
              </a:rPr>
              <a:t>Vũ</a:t>
            </a:r>
            <a:r>
              <a:rPr lang="en-US" dirty="0" smtClean="0">
                <a:solidFill>
                  <a:srgbClr val="002060"/>
                </a:solidFill>
              </a:rPr>
              <a:t> </a:t>
            </a:r>
            <a:r>
              <a:rPr lang="en-US" dirty="0" err="1" smtClean="0">
                <a:solidFill>
                  <a:srgbClr val="002060"/>
                </a:solidFill>
              </a:rPr>
              <a:t>Trụ</a:t>
            </a:r>
            <a:r>
              <a:rPr lang="en-US" dirty="0" smtClean="0">
                <a:solidFill>
                  <a:srgbClr val="002060"/>
                </a:solidFill>
              </a:rPr>
              <a:t/>
            </a:r>
            <a:br>
              <a:rPr lang="en-US" dirty="0" smtClean="0">
                <a:solidFill>
                  <a:srgbClr val="002060"/>
                </a:solidFill>
              </a:rPr>
            </a:br>
            <a:r>
              <a:rPr lang="en-US" dirty="0" err="1" smtClean="0">
                <a:solidFill>
                  <a:srgbClr val="002060"/>
                </a:solidFill>
              </a:rPr>
              <a:t>Năm</a:t>
            </a:r>
            <a:r>
              <a:rPr lang="en-US" dirty="0" smtClean="0">
                <a:solidFill>
                  <a:srgbClr val="002060"/>
                </a:solidFill>
              </a:rPr>
              <a:t> B</a:t>
            </a:r>
            <a:br>
              <a:rPr lang="en-US" dirty="0" smtClean="0">
                <a:solidFill>
                  <a:srgbClr val="002060"/>
                </a:solidFill>
              </a:rPr>
            </a:br>
            <a:r>
              <a:rPr lang="en-US" i="1" dirty="0">
                <a:solidFill>
                  <a:srgbClr val="A50021"/>
                </a:solidFill>
              </a:rPr>
              <a:t>Lm. Kim Long</a:t>
            </a:r>
            <a:br>
              <a:rPr lang="en-US" i="1" dirty="0">
                <a:solidFill>
                  <a:srgbClr val="A50021"/>
                </a:solidFill>
              </a:rPr>
            </a:br>
            <a:r>
              <a:rPr lang="en-US" i="1" dirty="0" smtClean="0">
                <a:solidFill>
                  <a:srgbClr val="A50021"/>
                </a:solidFill>
              </a:rPr>
              <a:t>03 </a:t>
            </a:r>
            <a:r>
              <a:rPr lang="en-US" i="1" dirty="0" err="1">
                <a:solidFill>
                  <a:srgbClr val="A50021"/>
                </a:solidFill>
              </a:rPr>
              <a:t>Câu</a:t>
            </a:r>
            <a:endParaRPr lang="en-US" dirty="0">
              <a:solidFill>
                <a:srgbClr val="A5002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140611"/>
            <a:ext cx="5181600" cy="1002889"/>
          </a:xfrm>
          <a:prstGeom prst="rect">
            <a:avLst/>
          </a:prstGeom>
        </p:spPr>
      </p:pic>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400" u="sng" dirty="0" err="1" smtClean="0">
                <a:solidFill>
                  <a:srgbClr val="002060"/>
                </a:solidFill>
              </a:rPr>
              <a:t>Đk</a:t>
            </a:r>
            <a:r>
              <a:rPr lang="en-US" sz="8400" u="sng" dirty="0" smtClean="0">
                <a:solidFill>
                  <a:srgbClr val="002060"/>
                </a:solidFill>
              </a:rPr>
              <a:t>:</a:t>
            </a:r>
            <a:r>
              <a:rPr lang="en-US" sz="8400" dirty="0" smtClean="0">
                <a:solidFill>
                  <a:srgbClr val="A50021"/>
                </a:solidFill>
              </a:rPr>
              <a:t> </a:t>
            </a:r>
            <a:r>
              <a:rPr lang="vi-VN" sz="8400" dirty="0">
                <a:solidFill>
                  <a:srgbClr val="A50021"/>
                </a:solidFill>
              </a:rPr>
              <a:t>Chúa hiển trị, Ngài mặc uy phong như cẩm bào.</a:t>
            </a:r>
            <a:endParaRPr lang="vi-VN" sz="8400" dirty="0" smtClean="0">
              <a:solidFill>
                <a:srgbClr val="A50021"/>
              </a:solidFill>
            </a:endParaRPr>
          </a:p>
        </p:txBody>
      </p:sp>
    </p:spTree>
    <p:extLst>
      <p:ext uri="{BB962C8B-B14F-4D97-AF65-F5344CB8AC3E}">
        <p14:creationId xmlns:p14="http://schemas.microsoft.com/office/powerpoint/2010/main" val="3085003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600" u="sng" dirty="0" smtClean="0">
                <a:solidFill>
                  <a:srgbClr val="002060"/>
                </a:solidFill>
              </a:rPr>
              <a:t>Tk1:</a:t>
            </a:r>
            <a:r>
              <a:rPr lang="en-US" sz="6600" dirty="0">
                <a:solidFill>
                  <a:srgbClr val="A50021"/>
                </a:solidFill>
              </a:rPr>
              <a:t> </a:t>
            </a:r>
            <a:r>
              <a:rPr lang="vi-VN" sz="6600" dirty="0">
                <a:solidFill>
                  <a:srgbClr val="A50021"/>
                </a:solidFill>
              </a:rPr>
              <a:t>Chúa là Đức Vua hiển trị, Ngài khoác uy phong như cẩm bào, lấy dũng lực làm cân đai.</a:t>
            </a:r>
            <a:endParaRPr lang="en-US" sz="6600" dirty="0">
              <a:solidFill>
                <a:srgbClr val="A50021"/>
              </a:solidFill>
            </a:endParaRPr>
          </a:p>
        </p:txBody>
      </p:sp>
    </p:spTree>
    <p:extLst>
      <p:ext uri="{BB962C8B-B14F-4D97-AF65-F5344CB8AC3E}">
        <p14:creationId xmlns:p14="http://schemas.microsoft.com/office/powerpoint/2010/main" val="4009122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400" u="sng" dirty="0" err="1" smtClean="0">
                <a:solidFill>
                  <a:srgbClr val="002060"/>
                </a:solidFill>
              </a:rPr>
              <a:t>Đk</a:t>
            </a:r>
            <a:r>
              <a:rPr lang="en-US" sz="8400" u="sng" dirty="0" smtClean="0">
                <a:solidFill>
                  <a:srgbClr val="002060"/>
                </a:solidFill>
              </a:rPr>
              <a:t>:</a:t>
            </a:r>
            <a:r>
              <a:rPr lang="en-US" sz="8400" dirty="0" smtClean="0">
                <a:solidFill>
                  <a:srgbClr val="A50021"/>
                </a:solidFill>
              </a:rPr>
              <a:t> </a:t>
            </a:r>
            <a:r>
              <a:rPr lang="vi-VN" sz="8400" dirty="0">
                <a:solidFill>
                  <a:srgbClr val="A50021"/>
                </a:solidFill>
              </a:rPr>
              <a:t>Chúa hiển trị, Ngài mặc uy phong như cẩm bào.</a:t>
            </a:r>
            <a:endParaRPr lang="vi-VN" sz="8400" dirty="0" smtClean="0">
              <a:solidFill>
                <a:srgbClr val="A50021"/>
              </a:solidFill>
            </a:endParaRPr>
          </a:p>
        </p:txBody>
      </p:sp>
    </p:spTree>
    <p:extLst>
      <p:ext uri="{BB962C8B-B14F-4D97-AF65-F5344CB8AC3E}">
        <p14:creationId xmlns:p14="http://schemas.microsoft.com/office/powerpoint/2010/main" val="3695507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400" u="sng" dirty="0" err="1" smtClean="0">
                <a:solidFill>
                  <a:srgbClr val="002060"/>
                </a:solidFill>
              </a:rPr>
              <a:t>Đk</a:t>
            </a:r>
            <a:r>
              <a:rPr lang="en-US" sz="8400" u="sng" dirty="0" smtClean="0">
                <a:solidFill>
                  <a:srgbClr val="002060"/>
                </a:solidFill>
              </a:rPr>
              <a:t>:</a:t>
            </a:r>
            <a:r>
              <a:rPr lang="en-US" sz="8400" dirty="0" smtClean="0">
                <a:solidFill>
                  <a:srgbClr val="A50021"/>
                </a:solidFill>
              </a:rPr>
              <a:t> </a:t>
            </a:r>
            <a:r>
              <a:rPr lang="vi-VN" sz="8400" dirty="0">
                <a:solidFill>
                  <a:srgbClr val="A50021"/>
                </a:solidFill>
              </a:rPr>
              <a:t>Chúa hiển trị, Ngài mặc uy phong như cẩm bào.</a:t>
            </a:r>
            <a:endParaRPr lang="vi-VN" sz="8400" dirty="0" smtClean="0">
              <a:solidFill>
                <a:srgbClr val="A50021"/>
              </a:solidFill>
            </a:endParaRPr>
          </a:p>
        </p:txBody>
      </p:sp>
    </p:spTree>
    <p:extLst>
      <p:ext uri="{BB962C8B-B14F-4D97-AF65-F5344CB8AC3E}">
        <p14:creationId xmlns:p14="http://schemas.microsoft.com/office/powerpoint/2010/main" val="663194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400" u="sng" dirty="0" smtClean="0">
                <a:solidFill>
                  <a:srgbClr val="002060"/>
                </a:solidFill>
              </a:rPr>
              <a:t>Tk2:</a:t>
            </a:r>
            <a:r>
              <a:rPr lang="en-US" sz="6400" dirty="0" smtClean="0">
                <a:solidFill>
                  <a:srgbClr val="A50021"/>
                </a:solidFill>
              </a:rPr>
              <a:t> </a:t>
            </a:r>
            <a:r>
              <a:rPr lang="vi-VN" sz="6400" dirty="0">
                <a:solidFill>
                  <a:srgbClr val="A50021"/>
                </a:solidFill>
              </a:rPr>
              <a:t>Giữ hoàn vũ không chuyển rời, vạn kiếp cung ngai luôn vững bền, Chúa vẫn hiện diện muôn năm.</a:t>
            </a:r>
            <a:endParaRPr lang="en-US" sz="6400" dirty="0">
              <a:solidFill>
                <a:srgbClr val="A50021"/>
              </a:solidFill>
            </a:endParaRPr>
          </a:p>
        </p:txBody>
      </p:sp>
    </p:spTree>
    <p:extLst>
      <p:ext uri="{BB962C8B-B14F-4D97-AF65-F5344CB8AC3E}">
        <p14:creationId xmlns:p14="http://schemas.microsoft.com/office/powerpoint/2010/main" val="172343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400" u="sng" dirty="0" err="1" smtClean="0">
                <a:solidFill>
                  <a:srgbClr val="002060"/>
                </a:solidFill>
              </a:rPr>
              <a:t>Đk</a:t>
            </a:r>
            <a:r>
              <a:rPr lang="en-US" sz="8400" u="sng" dirty="0" smtClean="0">
                <a:solidFill>
                  <a:srgbClr val="002060"/>
                </a:solidFill>
              </a:rPr>
              <a:t>:</a:t>
            </a:r>
            <a:r>
              <a:rPr lang="en-US" sz="8400" dirty="0" smtClean="0">
                <a:solidFill>
                  <a:srgbClr val="A50021"/>
                </a:solidFill>
              </a:rPr>
              <a:t> </a:t>
            </a:r>
            <a:r>
              <a:rPr lang="vi-VN" sz="8400" dirty="0">
                <a:solidFill>
                  <a:srgbClr val="A50021"/>
                </a:solidFill>
              </a:rPr>
              <a:t>Chúa hiển trị, Ngài mặc uy phong như cẩm bào.</a:t>
            </a:r>
            <a:endParaRPr lang="vi-VN" sz="8400" dirty="0" smtClean="0">
              <a:solidFill>
                <a:srgbClr val="A50021"/>
              </a:solidFill>
            </a:endParaRPr>
          </a:p>
        </p:txBody>
      </p:sp>
    </p:spTree>
    <p:extLst>
      <p:ext uri="{BB962C8B-B14F-4D97-AF65-F5344CB8AC3E}">
        <p14:creationId xmlns:p14="http://schemas.microsoft.com/office/powerpoint/2010/main" val="2117172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400" u="sng" dirty="0" smtClean="0">
                <a:solidFill>
                  <a:srgbClr val="002060"/>
                </a:solidFill>
              </a:rPr>
              <a:t>Tk3:</a:t>
            </a:r>
            <a:r>
              <a:rPr lang="en-US" sz="6400" dirty="0" smtClean="0">
                <a:solidFill>
                  <a:srgbClr val="A50021"/>
                </a:solidFill>
              </a:rPr>
              <a:t> </a:t>
            </a:r>
            <a:r>
              <a:rPr lang="vi-VN" sz="6400" dirty="0">
                <a:solidFill>
                  <a:srgbClr val="A50021"/>
                </a:solidFill>
              </a:rPr>
              <a:t>Huấn lệnh Chúa luôn vững bền, rực rỡ cung lâu bao thánh thiện, suốt chuỗi ngày dài miên man.</a:t>
            </a:r>
            <a:endParaRPr lang="vi-VN" sz="6400" dirty="0" smtClean="0">
              <a:solidFill>
                <a:srgbClr val="A50021"/>
              </a:solidFill>
            </a:endParaRPr>
          </a:p>
        </p:txBody>
      </p:sp>
    </p:spTree>
    <p:extLst>
      <p:ext uri="{BB962C8B-B14F-4D97-AF65-F5344CB8AC3E}">
        <p14:creationId xmlns:p14="http://schemas.microsoft.com/office/powerpoint/2010/main" val="346194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10000"/>
              </a:lnSpc>
            </a:pPr>
            <a:r>
              <a:rPr lang="en-US" sz="8400" u="sng" dirty="0" err="1" smtClean="0">
                <a:solidFill>
                  <a:srgbClr val="002060"/>
                </a:solidFill>
              </a:rPr>
              <a:t>Đk</a:t>
            </a:r>
            <a:r>
              <a:rPr lang="en-US" sz="8400" u="sng" dirty="0" smtClean="0">
                <a:solidFill>
                  <a:srgbClr val="002060"/>
                </a:solidFill>
              </a:rPr>
              <a:t>:</a:t>
            </a:r>
            <a:r>
              <a:rPr lang="en-US" sz="8400" dirty="0" smtClean="0">
                <a:solidFill>
                  <a:srgbClr val="A50021"/>
                </a:solidFill>
              </a:rPr>
              <a:t> </a:t>
            </a:r>
            <a:r>
              <a:rPr lang="vi-VN" sz="8400" dirty="0">
                <a:solidFill>
                  <a:srgbClr val="A50021"/>
                </a:solidFill>
              </a:rPr>
              <a:t>Chúa hiển trị, Ngài mặc uy phong như cẩm bào.</a:t>
            </a:r>
            <a:endParaRPr lang="vi-VN" sz="8400" dirty="0" smtClean="0">
              <a:solidFill>
                <a:srgbClr val="A50021"/>
              </a:solidFill>
            </a:endParaRPr>
          </a:p>
        </p:txBody>
      </p:sp>
    </p:spTree>
    <p:extLst>
      <p:ext uri="{BB962C8B-B14F-4D97-AF65-F5344CB8AC3E}">
        <p14:creationId xmlns:p14="http://schemas.microsoft.com/office/powerpoint/2010/main" val="18918990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133350"/>
            <a:ext cx="9144000" cy="2724149"/>
          </a:xfrm>
        </p:spPr>
        <p:txBody>
          <a:bodyPr>
            <a:noAutofit/>
          </a:bodyPr>
          <a:lstStyle/>
          <a:p>
            <a:pPr algn="l"/>
            <a:r>
              <a:rPr lang="en-US" sz="3200" dirty="0" err="1" smtClean="0">
                <a:solidFill>
                  <a:srgbClr val="A50021"/>
                </a:solidFill>
              </a:rPr>
              <a:t>Bài</a:t>
            </a:r>
            <a:r>
              <a:rPr lang="en-US" sz="3200" dirty="0" smtClean="0">
                <a:solidFill>
                  <a:srgbClr val="A50021"/>
                </a:solidFill>
              </a:rPr>
              <a:t> </a:t>
            </a:r>
            <a:r>
              <a:rPr lang="en-US" sz="3200" dirty="0" err="1" smtClean="0">
                <a:solidFill>
                  <a:srgbClr val="A50021"/>
                </a:solidFill>
              </a:rPr>
              <a:t>đọc</a:t>
            </a:r>
            <a:r>
              <a:rPr lang="en-US" sz="3200" dirty="0" smtClean="0">
                <a:solidFill>
                  <a:srgbClr val="A50021"/>
                </a:solidFill>
              </a:rPr>
              <a:t> 2:</a:t>
            </a:r>
            <a:br>
              <a:rPr lang="en-US" sz="3200" dirty="0" smtClean="0">
                <a:solidFill>
                  <a:srgbClr val="A50021"/>
                </a:solidFill>
              </a:rPr>
            </a:br>
            <a:r>
              <a:rPr lang="vi-VN" sz="3200" i="1" dirty="0">
                <a:solidFill>
                  <a:srgbClr val="002060"/>
                </a:solidFill>
              </a:rPr>
              <a:t>Vị Thủ Lãnh mọi vương đế trần gian đã làm cho chúng ta trở thành vương quốc và hàng tư tế để phụng sự Thiên Chúa</a:t>
            </a:r>
            <a:r>
              <a:rPr lang="vi-VN" sz="3200" i="1" dirty="0" smtClean="0">
                <a:solidFill>
                  <a:srgbClr val="002060"/>
                </a:solidFill>
              </a:rPr>
              <a:t>.</a:t>
            </a:r>
            <a:r>
              <a:rPr lang="vi-VN" sz="3200" i="1" dirty="0">
                <a:solidFill>
                  <a:srgbClr val="002060"/>
                </a:solidFill>
              </a:rPr>
              <a:t/>
            </a:r>
            <a:br>
              <a:rPr lang="vi-VN" sz="3200" i="1" dirty="0">
                <a:solidFill>
                  <a:srgbClr val="002060"/>
                </a:solidFill>
              </a:rPr>
            </a:br>
            <a:r>
              <a:rPr lang="vi-VN" sz="3200" dirty="0">
                <a:solidFill>
                  <a:srgbClr val="A50021"/>
                </a:solidFill>
              </a:rPr>
              <a:t>Bài trích sách Khải huyền của thánh Gio-an tông đồ.</a:t>
            </a:r>
            <a:endParaRPr lang="en-US" sz="3200" dirty="0">
              <a:solidFill>
                <a:srgbClr val="A5002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90750"/>
            <a:ext cx="7476978" cy="3099513"/>
          </a:xfrm>
          <a:prstGeom prst="rect">
            <a:avLst/>
          </a:prstGeom>
        </p:spPr>
      </p:pic>
    </p:spTree>
    <p:extLst>
      <p:ext uri="{BB962C8B-B14F-4D97-AF65-F5344CB8AC3E}">
        <p14:creationId xmlns:p14="http://schemas.microsoft.com/office/powerpoint/2010/main" val="3031210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5600" dirty="0">
                <a:solidFill>
                  <a:srgbClr val="A50021"/>
                </a:solidFill>
              </a:rPr>
              <a:t>Chúc tụng Đấng ngự đến nhân danh Chúa, chúc tụng triều đại đang đến, triều đại vua Đa-vít tổ phụ chúng tôi.</a:t>
            </a:r>
            <a:endParaRPr lang="en-US" sz="56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dirty="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1592900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23201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lnSpc>
                <a:spcPct val="110000"/>
              </a:lnSpc>
            </a:pPr>
            <a:r>
              <a:rPr lang="vi-VN" sz="5600" dirty="0">
                <a:solidFill>
                  <a:srgbClr val="A50021"/>
                </a:solidFill>
              </a:rPr>
              <a:t>Chúc tụng Đấng ngự đến nhân danh Chúa, chúc tụng triều đại đang đến, triều đại vua Đa-vít tổ phụ chúng tôi.</a:t>
            </a:r>
            <a:endParaRPr lang="en-US" sz="56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43355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27185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3970318"/>
          </a:xfrm>
          <a:prstGeom prst="rect">
            <a:avLst/>
          </a:prstGeom>
        </p:spPr>
        <p:txBody>
          <a:bodyPr wrap="square">
            <a:spAutoFit/>
          </a:bodyPr>
          <a:lstStyle/>
          <a:p>
            <a:pPr algn="ctr"/>
            <a:r>
              <a:rPr lang="en-US" sz="3600" dirty="0" err="1" smtClean="0">
                <a:solidFill>
                  <a:schemeClr val="accent6">
                    <a:lumMod val="50000"/>
                  </a:schemeClr>
                </a:solidFill>
              </a:rPr>
              <a:t>Anh</a:t>
            </a:r>
            <a:r>
              <a:rPr lang="en-US" sz="3600" dirty="0" smtClean="0">
                <a:solidFill>
                  <a:schemeClr val="accent6">
                    <a:lumMod val="50000"/>
                  </a:schemeClr>
                </a:solidFill>
              </a:rPr>
              <a:t> </a:t>
            </a:r>
            <a:r>
              <a:rPr lang="en-US" sz="3600" dirty="0" err="1" smtClean="0">
                <a:solidFill>
                  <a:schemeClr val="accent6">
                    <a:lumMod val="50000"/>
                  </a:schemeClr>
                </a:solidFill>
              </a:rPr>
              <a:t>chị</a:t>
            </a:r>
            <a:r>
              <a:rPr lang="en-US" sz="3600" dirty="0" smtClean="0">
                <a:solidFill>
                  <a:schemeClr val="accent6">
                    <a:lumMod val="50000"/>
                  </a:schemeClr>
                </a:solidFill>
              </a:rPr>
              <a:t> </a:t>
            </a:r>
            <a:r>
              <a:rPr lang="en-US" sz="3600" dirty="0" err="1" smtClean="0">
                <a:solidFill>
                  <a:schemeClr val="accent6">
                    <a:lumMod val="50000"/>
                  </a:schemeClr>
                </a:solidFill>
              </a:rPr>
              <a:t>em</a:t>
            </a:r>
            <a:r>
              <a:rPr lang="en-US" sz="3600" dirty="0" smtClean="0">
                <a:solidFill>
                  <a:schemeClr val="accent6">
                    <a:lumMod val="50000"/>
                  </a:schemeClr>
                </a:solidFill>
              </a:rPr>
              <a:t> </a:t>
            </a:r>
            <a:r>
              <a:rPr lang="en-US" sz="3600" dirty="0" err="1" smtClean="0">
                <a:solidFill>
                  <a:schemeClr val="accent6">
                    <a:lumMod val="50000"/>
                  </a:schemeClr>
                </a:solidFill>
              </a:rPr>
              <a:t>thân</a:t>
            </a:r>
            <a:r>
              <a:rPr lang="en-US" sz="3600" dirty="0" smtClean="0">
                <a:solidFill>
                  <a:schemeClr val="accent6">
                    <a:lumMod val="50000"/>
                  </a:schemeClr>
                </a:solidFill>
              </a:rPr>
              <a:t> </a:t>
            </a:r>
            <a:r>
              <a:rPr lang="en-US" sz="3600" dirty="0" err="1" smtClean="0">
                <a:solidFill>
                  <a:schemeClr val="accent6">
                    <a:lumMod val="50000"/>
                  </a:schemeClr>
                </a:solidFill>
              </a:rPr>
              <a:t>mến</a:t>
            </a:r>
            <a:r>
              <a:rPr lang="en-US" sz="3600" dirty="0" smtClean="0">
                <a:solidFill>
                  <a:schemeClr val="accent6">
                    <a:lumMod val="50000"/>
                  </a:schemeClr>
                </a:solidFill>
              </a:rPr>
              <a:t>. </a:t>
            </a:r>
            <a:r>
              <a:rPr lang="en-US" sz="3600" dirty="0" err="1" smtClean="0">
                <a:solidFill>
                  <a:schemeClr val="accent6">
                    <a:lumMod val="50000"/>
                  </a:schemeClr>
                </a:solidFill>
              </a:rPr>
              <a:t>Đức</a:t>
            </a:r>
            <a:r>
              <a:rPr lang="en-US" sz="3600" dirty="0" smtClean="0">
                <a:solidFill>
                  <a:schemeClr val="accent6">
                    <a:lumMod val="50000"/>
                  </a:schemeClr>
                </a:solidFill>
              </a:rPr>
              <a:t> </a:t>
            </a:r>
            <a:r>
              <a:rPr lang="en-US" sz="3600" dirty="0" err="1" smtClean="0">
                <a:solidFill>
                  <a:schemeClr val="accent6">
                    <a:lumMod val="50000"/>
                  </a:schemeClr>
                </a:solidFill>
              </a:rPr>
              <a:t>Giê-su</a:t>
            </a:r>
            <a:r>
              <a:rPr lang="en-US" sz="3600" dirty="0" smtClean="0">
                <a:solidFill>
                  <a:schemeClr val="accent6">
                    <a:lumMod val="50000"/>
                  </a:schemeClr>
                </a:solidFill>
              </a:rPr>
              <a:t> Ki-</a:t>
            </a:r>
            <a:r>
              <a:rPr lang="en-US" sz="3600" dirty="0" err="1" smtClean="0">
                <a:solidFill>
                  <a:schemeClr val="accent6">
                    <a:lumMod val="50000"/>
                  </a:schemeClr>
                </a:solidFill>
              </a:rPr>
              <a:t>tô</a:t>
            </a:r>
            <a:r>
              <a:rPr lang="en-US" sz="3600" dirty="0" smtClean="0">
                <a:solidFill>
                  <a:schemeClr val="accent6">
                    <a:lumMod val="50000"/>
                  </a:schemeClr>
                </a:solidFill>
              </a:rPr>
              <a:t> </a:t>
            </a:r>
            <a:r>
              <a:rPr lang="en-US" sz="3600" dirty="0" err="1" smtClean="0">
                <a:solidFill>
                  <a:schemeClr val="accent6">
                    <a:lumMod val="50000"/>
                  </a:schemeClr>
                </a:solidFill>
              </a:rPr>
              <a:t>là</a:t>
            </a:r>
            <a:r>
              <a:rPr lang="en-US" sz="3600" dirty="0" smtClean="0">
                <a:solidFill>
                  <a:schemeClr val="accent6">
                    <a:lumMod val="50000"/>
                  </a:schemeClr>
                </a:solidFill>
              </a:rPr>
              <a:t> </a:t>
            </a:r>
            <a:r>
              <a:rPr lang="en-US" sz="3600" dirty="0" err="1" smtClean="0">
                <a:solidFill>
                  <a:schemeClr val="accent6">
                    <a:lumMod val="50000"/>
                  </a:schemeClr>
                </a:solidFill>
              </a:rPr>
              <a:t>Vua</a:t>
            </a:r>
            <a:r>
              <a:rPr lang="en-US" sz="3600" dirty="0" smtClean="0">
                <a:solidFill>
                  <a:schemeClr val="accent6">
                    <a:lumMod val="50000"/>
                  </a:schemeClr>
                </a:solidFill>
              </a:rPr>
              <a:t> </a:t>
            </a:r>
            <a:r>
              <a:rPr lang="en-US" sz="3600" dirty="0" err="1" smtClean="0">
                <a:solidFill>
                  <a:schemeClr val="accent6">
                    <a:lumMod val="50000"/>
                  </a:schemeClr>
                </a:solidFill>
              </a:rPr>
              <a:t>tình</a:t>
            </a:r>
            <a:r>
              <a:rPr lang="en-US" sz="3600" dirty="0" smtClean="0">
                <a:solidFill>
                  <a:schemeClr val="accent6">
                    <a:lumMod val="50000"/>
                  </a:schemeClr>
                </a:solidFill>
              </a:rPr>
              <a:t> </a:t>
            </a:r>
            <a:r>
              <a:rPr lang="en-US" sz="3600" dirty="0" err="1" smtClean="0">
                <a:solidFill>
                  <a:schemeClr val="accent6">
                    <a:lumMod val="50000"/>
                  </a:schemeClr>
                </a:solidFill>
              </a:rPr>
              <a:t>yêu</a:t>
            </a:r>
            <a:r>
              <a:rPr lang="en-US" sz="3600" dirty="0" smtClean="0">
                <a:solidFill>
                  <a:schemeClr val="accent6">
                    <a:lumMod val="50000"/>
                  </a:schemeClr>
                </a:solidFill>
              </a:rPr>
              <a:t>. </a:t>
            </a:r>
            <a:r>
              <a:rPr lang="en-US" sz="3600" dirty="0" err="1" smtClean="0">
                <a:solidFill>
                  <a:schemeClr val="accent6">
                    <a:lumMod val="50000"/>
                  </a:schemeClr>
                </a:solidFill>
              </a:rPr>
              <a:t>Người</a:t>
            </a:r>
            <a:r>
              <a:rPr lang="en-US" sz="3600" dirty="0" smtClean="0">
                <a:solidFill>
                  <a:schemeClr val="accent6">
                    <a:lumMod val="50000"/>
                  </a:schemeClr>
                </a:solidFill>
              </a:rPr>
              <a:t> </a:t>
            </a:r>
            <a:r>
              <a:rPr lang="en-US" sz="3600" dirty="0" err="1" smtClean="0">
                <a:solidFill>
                  <a:schemeClr val="accent6">
                    <a:lumMod val="50000"/>
                  </a:schemeClr>
                </a:solidFill>
              </a:rPr>
              <a:t>đã</a:t>
            </a:r>
            <a:r>
              <a:rPr lang="en-US" sz="3600" dirty="0" smtClean="0">
                <a:solidFill>
                  <a:schemeClr val="accent6">
                    <a:lumMod val="50000"/>
                  </a:schemeClr>
                </a:solidFill>
              </a:rPr>
              <a:t> </a:t>
            </a:r>
            <a:r>
              <a:rPr lang="en-US" sz="3600" dirty="0" err="1" smtClean="0">
                <a:solidFill>
                  <a:schemeClr val="accent6">
                    <a:lumMod val="50000"/>
                  </a:schemeClr>
                </a:solidFill>
              </a:rPr>
              <a:t>hy</a:t>
            </a:r>
            <a:r>
              <a:rPr lang="en-US" sz="3600" dirty="0" smtClean="0">
                <a:solidFill>
                  <a:schemeClr val="accent6">
                    <a:lumMod val="50000"/>
                  </a:schemeClr>
                </a:solidFill>
              </a:rPr>
              <a:t> </a:t>
            </a:r>
            <a:r>
              <a:rPr lang="en-US" sz="3600" dirty="0" err="1" smtClean="0">
                <a:solidFill>
                  <a:schemeClr val="accent6">
                    <a:lumMod val="50000"/>
                  </a:schemeClr>
                </a:solidFill>
              </a:rPr>
              <a:t>sinh</a:t>
            </a:r>
            <a:r>
              <a:rPr lang="en-US" sz="3600" dirty="0" smtClean="0">
                <a:solidFill>
                  <a:schemeClr val="accent6">
                    <a:lumMod val="50000"/>
                  </a:schemeClr>
                </a:solidFill>
              </a:rPr>
              <a:t> </a:t>
            </a:r>
            <a:r>
              <a:rPr lang="en-US" sz="3600" dirty="0" err="1" smtClean="0">
                <a:solidFill>
                  <a:schemeClr val="accent6">
                    <a:lumMod val="50000"/>
                  </a:schemeClr>
                </a:solidFill>
              </a:rPr>
              <a:t>mạng</a:t>
            </a:r>
            <a:r>
              <a:rPr lang="en-US" sz="3600" dirty="0" smtClean="0">
                <a:solidFill>
                  <a:schemeClr val="accent6">
                    <a:lumMod val="50000"/>
                  </a:schemeClr>
                </a:solidFill>
              </a:rPr>
              <a:t> </a:t>
            </a:r>
            <a:r>
              <a:rPr lang="en-US" sz="3600" dirty="0" err="1" smtClean="0">
                <a:solidFill>
                  <a:schemeClr val="accent6">
                    <a:lumMod val="50000"/>
                  </a:schemeClr>
                </a:solidFill>
              </a:rPr>
              <a:t>sống</a:t>
            </a:r>
            <a:r>
              <a:rPr lang="en-US" sz="3600" dirty="0" smtClean="0">
                <a:solidFill>
                  <a:schemeClr val="accent6">
                    <a:lumMod val="50000"/>
                  </a:schemeClr>
                </a:solidFill>
              </a:rPr>
              <a:t> </a:t>
            </a:r>
            <a:r>
              <a:rPr lang="en-US" sz="3600" dirty="0" err="1" smtClean="0">
                <a:solidFill>
                  <a:schemeClr val="accent6">
                    <a:lumMod val="50000"/>
                  </a:schemeClr>
                </a:solidFill>
              </a:rPr>
              <a:t>trên</a:t>
            </a:r>
            <a:r>
              <a:rPr lang="en-US" sz="3600" dirty="0" smtClean="0">
                <a:solidFill>
                  <a:schemeClr val="accent6">
                    <a:lumMod val="50000"/>
                  </a:schemeClr>
                </a:solidFill>
              </a:rPr>
              <a:t> </a:t>
            </a:r>
            <a:r>
              <a:rPr lang="en-US" sz="3600" dirty="0" err="1" smtClean="0">
                <a:solidFill>
                  <a:schemeClr val="accent6">
                    <a:lumMod val="50000"/>
                  </a:schemeClr>
                </a:solidFill>
              </a:rPr>
              <a:t>thập</a:t>
            </a:r>
            <a:r>
              <a:rPr lang="en-US" sz="3600" dirty="0" smtClean="0">
                <a:solidFill>
                  <a:schemeClr val="accent6">
                    <a:lumMod val="50000"/>
                  </a:schemeClr>
                </a:solidFill>
              </a:rPr>
              <a:t> </a:t>
            </a:r>
            <a:r>
              <a:rPr lang="en-US" sz="3600" dirty="0" err="1" smtClean="0">
                <a:solidFill>
                  <a:schemeClr val="accent6">
                    <a:lumMod val="50000"/>
                  </a:schemeClr>
                </a:solidFill>
              </a:rPr>
              <a:t>giá</a:t>
            </a:r>
            <a:r>
              <a:rPr lang="en-US" sz="3600" dirty="0" smtClean="0">
                <a:solidFill>
                  <a:schemeClr val="accent6">
                    <a:lumMod val="50000"/>
                  </a:schemeClr>
                </a:solidFill>
              </a:rPr>
              <a:t> </a:t>
            </a:r>
            <a:r>
              <a:rPr lang="en-US" sz="3600" dirty="0" err="1" smtClean="0">
                <a:solidFill>
                  <a:schemeClr val="accent6">
                    <a:lumMod val="50000"/>
                  </a:schemeClr>
                </a:solidFill>
              </a:rPr>
              <a:t>vì</a:t>
            </a:r>
            <a:r>
              <a:rPr lang="en-US" sz="3600" dirty="0" smtClean="0">
                <a:solidFill>
                  <a:schemeClr val="accent6">
                    <a:lumMod val="50000"/>
                  </a:schemeClr>
                </a:solidFill>
              </a:rPr>
              <a:t> </a:t>
            </a:r>
            <a:r>
              <a:rPr lang="en-US" sz="3600" dirty="0" err="1" smtClean="0">
                <a:solidFill>
                  <a:schemeClr val="accent6">
                    <a:lumMod val="50000"/>
                  </a:schemeClr>
                </a:solidFill>
              </a:rPr>
              <a:t>yêu</a:t>
            </a:r>
            <a:r>
              <a:rPr lang="en-US" sz="3600" dirty="0" smtClean="0">
                <a:solidFill>
                  <a:schemeClr val="accent6">
                    <a:lumMod val="50000"/>
                  </a:schemeClr>
                </a:solidFill>
              </a:rPr>
              <a:t> </a:t>
            </a:r>
            <a:r>
              <a:rPr lang="en-US" sz="3600" dirty="0" err="1" smtClean="0">
                <a:solidFill>
                  <a:schemeClr val="accent6">
                    <a:lumMod val="50000"/>
                  </a:schemeClr>
                </a:solidFill>
              </a:rPr>
              <a:t>thương</a:t>
            </a:r>
            <a:r>
              <a:rPr lang="en-US" sz="3600" dirty="0" smtClean="0">
                <a:solidFill>
                  <a:schemeClr val="accent6">
                    <a:lumMod val="50000"/>
                  </a:schemeClr>
                </a:solidFill>
              </a:rPr>
              <a:t> </a:t>
            </a:r>
            <a:r>
              <a:rPr lang="en-US" sz="3600" dirty="0" err="1" smtClean="0">
                <a:solidFill>
                  <a:schemeClr val="accent6">
                    <a:lumMod val="50000"/>
                  </a:schemeClr>
                </a:solidFill>
              </a:rPr>
              <a:t>chúng</a:t>
            </a:r>
            <a:r>
              <a:rPr lang="en-US" sz="3600" dirty="0" smtClean="0">
                <a:solidFill>
                  <a:schemeClr val="accent6">
                    <a:lumMod val="50000"/>
                  </a:schemeClr>
                </a:solidFill>
              </a:rPr>
              <a:t> ta. </a:t>
            </a:r>
            <a:r>
              <a:rPr lang="en-US" sz="3600" dirty="0" err="1" smtClean="0">
                <a:solidFill>
                  <a:schemeClr val="accent6">
                    <a:lumMod val="50000"/>
                  </a:schemeClr>
                </a:solidFill>
              </a:rPr>
              <a:t>Trong</a:t>
            </a:r>
            <a:r>
              <a:rPr lang="en-US" sz="3600" dirty="0" smtClean="0">
                <a:solidFill>
                  <a:schemeClr val="accent6">
                    <a:lumMod val="50000"/>
                  </a:schemeClr>
                </a:solidFill>
              </a:rPr>
              <a:t> </a:t>
            </a:r>
            <a:r>
              <a:rPr lang="en-US" sz="3600" dirty="0" err="1" smtClean="0">
                <a:solidFill>
                  <a:schemeClr val="accent6">
                    <a:lumMod val="50000"/>
                  </a:schemeClr>
                </a:solidFill>
              </a:rPr>
              <a:t>niềm</a:t>
            </a:r>
            <a:r>
              <a:rPr lang="en-US" sz="3600" dirty="0" smtClean="0">
                <a:solidFill>
                  <a:schemeClr val="accent6">
                    <a:lumMod val="50000"/>
                  </a:schemeClr>
                </a:solidFill>
              </a:rPr>
              <a:t> </a:t>
            </a:r>
            <a:r>
              <a:rPr lang="en-US" sz="3600" dirty="0" err="1" smtClean="0">
                <a:solidFill>
                  <a:schemeClr val="accent6">
                    <a:lumMod val="50000"/>
                  </a:schemeClr>
                </a:solidFill>
              </a:rPr>
              <a:t>cảm</a:t>
            </a:r>
            <a:r>
              <a:rPr lang="en-US" sz="3600" dirty="0" smtClean="0">
                <a:solidFill>
                  <a:schemeClr val="accent6">
                    <a:lumMod val="50000"/>
                  </a:schemeClr>
                </a:solidFill>
              </a:rPr>
              <a:t> </a:t>
            </a:r>
            <a:r>
              <a:rPr lang="en-US" sz="3600" dirty="0" err="1" smtClean="0">
                <a:solidFill>
                  <a:schemeClr val="accent6">
                    <a:lumMod val="50000"/>
                  </a:schemeClr>
                </a:solidFill>
              </a:rPr>
              <a:t>mến</a:t>
            </a:r>
            <a:r>
              <a:rPr lang="en-US" sz="3600" dirty="0" smtClean="0">
                <a:solidFill>
                  <a:schemeClr val="accent6">
                    <a:lumMod val="50000"/>
                  </a:schemeClr>
                </a:solidFill>
              </a:rPr>
              <a:t> tri </a:t>
            </a:r>
            <a:r>
              <a:rPr lang="en-US" sz="3600" dirty="0" err="1" smtClean="0">
                <a:solidFill>
                  <a:schemeClr val="accent6">
                    <a:lumMod val="50000"/>
                  </a:schemeClr>
                </a:solidFill>
              </a:rPr>
              <a:t>ân</a:t>
            </a:r>
            <a:r>
              <a:rPr lang="en-US" sz="3600" dirty="0" smtClean="0">
                <a:solidFill>
                  <a:schemeClr val="accent6">
                    <a:lumMod val="50000"/>
                  </a:schemeClr>
                </a:solidFill>
              </a:rPr>
              <a:t> </a:t>
            </a:r>
            <a:r>
              <a:rPr lang="en-US" sz="3600" dirty="0" err="1" smtClean="0">
                <a:solidFill>
                  <a:schemeClr val="accent6">
                    <a:lumMod val="50000"/>
                  </a:schemeClr>
                </a:solidFill>
              </a:rPr>
              <a:t>người</a:t>
            </a:r>
            <a:r>
              <a:rPr lang="en-US" sz="3600" dirty="0" smtClean="0">
                <a:solidFill>
                  <a:schemeClr val="accent6">
                    <a:lumMod val="50000"/>
                  </a:schemeClr>
                </a:solidFill>
              </a:rPr>
              <a:t>, </a:t>
            </a:r>
            <a:r>
              <a:rPr lang="en-US" sz="3600" dirty="0" err="1" smtClean="0">
                <a:solidFill>
                  <a:schemeClr val="accent6">
                    <a:lumMod val="50000"/>
                  </a:schemeClr>
                </a:solidFill>
              </a:rPr>
              <a:t>chúng</a:t>
            </a:r>
            <a:r>
              <a:rPr lang="en-US" sz="3600" dirty="0" smtClean="0">
                <a:solidFill>
                  <a:schemeClr val="accent6">
                    <a:lumMod val="50000"/>
                  </a:schemeClr>
                </a:solidFill>
              </a:rPr>
              <a:t> ta </a:t>
            </a:r>
            <a:r>
              <a:rPr lang="en-US" sz="3600" dirty="0" err="1" smtClean="0">
                <a:solidFill>
                  <a:schemeClr val="accent6">
                    <a:lumMod val="50000"/>
                  </a:schemeClr>
                </a:solidFill>
              </a:rPr>
              <a:t>cùng</a:t>
            </a:r>
            <a:r>
              <a:rPr lang="en-US" sz="3600" dirty="0" smtClean="0">
                <a:solidFill>
                  <a:schemeClr val="accent6">
                    <a:lumMod val="50000"/>
                  </a:schemeClr>
                </a:solidFill>
              </a:rPr>
              <a:t> </a:t>
            </a:r>
            <a:r>
              <a:rPr lang="en-US" sz="3600" dirty="0" err="1" smtClean="0">
                <a:solidFill>
                  <a:schemeClr val="accent6">
                    <a:lumMod val="50000"/>
                  </a:schemeClr>
                </a:solidFill>
              </a:rPr>
              <a:t>dâng</a:t>
            </a:r>
            <a:r>
              <a:rPr lang="en-US" sz="3600" dirty="0" smtClean="0">
                <a:solidFill>
                  <a:schemeClr val="accent6">
                    <a:lumMod val="50000"/>
                  </a:schemeClr>
                </a:solidFill>
              </a:rPr>
              <a:t> </a:t>
            </a:r>
            <a:r>
              <a:rPr lang="en-US" sz="3600" dirty="0" err="1" smtClean="0">
                <a:solidFill>
                  <a:schemeClr val="accent6">
                    <a:lumMod val="50000"/>
                  </a:schemeClr>
                </a:solidFill>
              </a:rPr>
              <a:t>lời</a:t>
            </a:r>
            <a:r>
              <a:rPr lang="en-US" sz="3600" dirty="0" smtClean="0">
                <a:solidFill>
                  <a:schemeClr val="accent6">
                    <a:lumMod val="50000"/>
                  </a:schemeClr>
                </a:solidFill>
              </a:rPr>
              <a:t> </a:t>
            </a:r>
            <a:r>
              <a:rPr lang="en-US" sz="3600" dirty="0" err="1" smtClean="0">
                <a:solidFill>
                  <a:schemeClr val="accent6">
                    <a:lumMod val="50000"/>
                  </a:schemeClr>
                </a:solidFill>
              </a:rPr>
              <a:t>cầu</a:t>
            </a:r>
            <a:r>
              <a:rPr lang="en-US" sz="3600" dirty="0" smtClean="0">
                <a:solidFill>
                  <a:schemeClr val="accent6">
                    <a:lumMod val="50000"/>
                  </a:schemeClr>
                </a:solidFill>
              </a:rPr>
              <a:t> </a:t>
            </a:r>
            <a:r>
              <a:rPr lang="en-US" sz="3600" dirty="0" err="1" smtClean="0">
                <a:solidFill>
                  <a:schemeClr val="accent6">
                    <a:lumMod val="50000"/>
                  </a:schemeClr>
                </a:solidFill>
              </a:rPr>
              <a:t>xin</a:t>
            </a:r>
            <a:r>
              <a:rPr lang="en-US" sz="3600" dirty="0" smtClean="0">
                <a:solidFill>
                  <a:schemeClr val="accent6">
                    <a:lumMod val="50000"/>
                  </a:schemeClr>
                </a:solidFill>
              </a:rPr>
              <a:t>.</a:t>
            </a:r>
            <a:endParaRPr lang="en-US" sz="4000" dirty="0">
              <a:solidFill>
                <a:schemeClr val="accent6">
                  <a:lumMod val="50000"/>
                </a:schemeClr>
              </a:solidFill>
            </a:endParaRPr>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76601" y="0"/>
            <a:ext cx="5867399" cy="4476750"/>
          </a:xfrm>
          <a:prstGeom prst="rect">
            <a:avLst/>
          </a:prstGeom>
        </p:spPr>
        <p:txBody>
          <a:bodyPr wrap="square">
            <a:normAutofit fontScale="55000" lnSpcReduction="20000"/>
          </a:bodyPr>
          <a:lstStyle/>
          <a:p>
            <a:pPr algn="ctr">
              <a:lnSpc>
                <a:spcPct val="140000"/>
              </a:lnSpc>
            </a:pPr>
            <a:r>
              <a:rPr lang="en-US" sz="9100" u="sng" dirty="0" err="1">
                <a:solidFill>
                  <a:srgbClr val="002060"/>
                </a:solidFill>
              </a:rPr>
              <a:t>Ca</a:t>
            </a:r>
            <a:r>
              <a:rPr lang="en-US" sz="9100" u="sng" dirty="0">
                <a:solidFill>
                  <a:srgbClr val="002060"/>
                </a:solidFill>
              </a:rPr>
              <a:t> </a:t>
            </a:r>
            <a:r>
              <a:rPr lang="en-US" sz="9100" u="sng" dirty="0" err="1">
                <a:solidFill>
                  <a:srgbClr val="002060"/>
                </a:solidFill>
              </a:rPr>
              <a:t>Dâng</a:t>
            </a:r>
            <a:r>
              <a:rPr lang="en-US" sz="9100" u="sng" dirty="0">
                <a:solidFill>
                  <a:srgbClr val="002060"/>
                </a:solidFill>
              </a:rPr>
              <a:t> </a:t>
            </a:r>
            <a:r>
              <a:rPr lang="en-US" sz="9100" u="sng" dirty="0" err="1">
                <a:solidFill>
                  <a:srgbClr val="002060"/>
                </a:solidFill>
              </a:rPr>
              <a:t>Lễ</a:t>
            </a:r>
            <a:endParaRPr lang="en-US" sz="9100" u="sng" dirty="0">
              <a:solidFill>
                <a:srgbClr val="002060"/>
              </a:solidFill>
            </a:endParaRPr>
          </a:p>
          <a:p>
            <a:pPr algn="ctr">
              <a:lnSpc>
                <a:spcPct val="140000"/>
              </a:lnSpc>
            </a:pPr>
            <a:r>
              <a:rPr lang="en-US" sz="12700" b="1" dirty="0" err="1" smtClean="0">
                <a:solidFill>
                  <a:srgbClr val="002060"/>
                </a:solidFill>
              </a:rPr>
              <a:t>Tựa</a:t>
            </a:r>
            <a:r>
              <a:rPr lang="en-US" sz="12700" b="1" dirty="0" smtClean="0">
                <a:solidFill>
                  <a:srgbClr val="002060"/>
                </a:solidFill>
              </a:rPr>
              <a:t> </a:t>
            </a:r>
            <a:r>
              <a:rPr lang="en-US" sz="12700" b="1" dirty="0" err="1" smtClean="0">
                <a:solidFill>
                  <a:srgbClr val="002060"/>
                </a:solidFill>
              </a:rPr>
              <a:t>Làn</a:t>
            </a:r>
            <a:r>
              <a:rPr lang="en-US" sz="12700" b="1" dirty="0" smtClean="0">
                <a:solidFill>
                  <a:srgbClr val="002060"/>
                </a:solidFill>
              </a:rPr>
              <a:t> </a:t>
            </a:r>
          </a:p>
          <a:p>
            <a:pPr algn="ctr">
              <a:lnSpc>
                <a:spcPct val="140000"/>
              </a:lnSpc>
            </a:pPr>
            <a:r>
              <a:rPr lang="en-US" sz="12700" b="1" dirty="0" err="1" smtClean="0">
                <a:solidFill>
                  <a:srgbClr val="002060"/>
                </a:solidFill>
              </a:rPr>
              <a:t>Trầm</a:t>
            </a:r>
            <a:r>
              <a:rPr lang="en-US" sz="12700" b="1" dirty="0" smtClean="0">
                <a:solidFill>
                  <a:srgbClr val="002060"/>
                </a:solidFill>
              </a:rPr>
              <a:t> </a:t>
            </a:r>
            <a:r>
              <a:rPr lang="en-US" sz="12700" b="1" dirty="0" err="1" smtClean="0">
                <a:solidFill>
                  <a:srgbClr val="002060"/>
                </a:solidFill>
              </a:rPr>
              <a:t>Hương</a:t>
            </a:r>
            <a:endParaRPr lang="en-US" sz="12700" b="1" dirty="0" smtClean="0">
              <a:solidFill>
                <a:srgbClr val="002060"/>
              </a:solidFill>
            </a:endParaRPr>
          </a:p>
          <a:p>
            <a:pPr algn="ctr">
              <a:lnSpc>
                <a:spcPct val="140000"/>
              </a:lnSpc>
            </a:pPr>
            <a:r>
              <a:rPr lang="en-US" sz="8700" i="1" dirty="0" err="1" smtClean="0">
                <a:solidFill>
                  <a:srgbClr val="A50021"/>
                </a:solidFill>
              </a:rPr>
              <a:t>Đỗ</a:t>
            </a:r>
            <a:r>
              <a:rPr lang="en-US" sz="8700" i="1" dirty="0" smtClean="0">
                <a:solidFill>
                  <a:srgbClr val="A50021"/>
                </a:solidFill>
              </a:rPr>
              <a:t> Vi </a:t>
            </a:r>
            <a:r>
              <a:rPr lang="en-US" sz="8700" i="1" dirty="0" err="1" smtClean="0">
                <a:solidFill>
                  <a:srgbClr val="A50021"/>
                </a:solidFill>
              </a:rPr>
              <a:t>Hạ</a:t>
            </a:r>
            <a:endParaRPr lang="en-US" sz="8700" i="1" dirty="0">
              <a:solidFill>
                <a:srgbClr val="A5002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14350"/>
            <a:ext cx="4045278" cy="44854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375" y="4290384"/>
            <a:ext cx="3879850" cy="750939"/>
          </a:xfrm>
          <a:prstGeom prst="rect">
            <a:avLst/>
          </a:prstGeom>
        </p:spPr>
      </p:pic>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a:solidFill>
                  <a:srgbClr val="002060"/>
                </a:solidFill>
                <a:effectLst/>
              </a:rPr>
              <a:t>Tk1:</a:t>
            </a:r>
            <a:r>
              <a:rPr lang="en-US" sz="6300" b="0" dirty="0">
                <a:solidFill>
                  <a:srgbClr val="A50021"/>
                </a:solidFill>
                <a:effectLst/>
              </a:rPr>
              <a:t> </a:t>
            </a:r>
            <a:r>
              <a:rPr lang="en-US" sz="6300" dirty="0" err="1" smtClean="0">
                <a:solidFill>
                  <a:srgbClr val="A50021"/>
                </a:solidFill>
              </a:rPr>
              <a:t>Tựa</a:t>
            </a:r>
            <a:r>
              <a:rPr lang="en-US" sz="6300" dirty="0" smtClean="0">
                <a:solidFill>
                  <a:srgbClr val="A50021"/>
                </a:solidFill>
              </a:rPr>
              <a:t> </a:t>
            </a:r>
            <a:r>
              <a:rPr lang="en-US" sz="6300" dirty="0" err="1" smtClean="0">
                <a:solidFill>
                  <a:srgbClr val="A50021"/>
                </a:solidFill>
              </a:rPr>
              <a:t>làn</a:t>
            </a:r>
            <a:r>
              <a:rPr lang="en-US" sz="6300" dirty="0" smtClean="0">
                <a:solidFill>
                  <a:srgbClr val="A50021"/>
                </a:solidFill>
              </a:rPr>
              <a:t> </a:t>
            </a:r>
            <a:r>
              <a:rPr lang="en-US" sz="6300" dirty="0" err="1" smtClean="0">
                <a:solidFill>
                  <a:srgbClr val="A50021"/>
                </a:solidFill>
              </a:rPr>
              <a:t>trầm</a:t>
            </a:r>
            <a:r>
              <a:rPr lang="en-US" sz="6300" dirty="0" smtClean="0">
                <a:solidFill>
                  <a:srgbClr val="A50021"/>
                </a:solidFill>
              </a:rPr>
              <a:t> </a:t>
            </a:r>
            <a:r>
              <a:rPr lang="en-US" sz="6300" dirty="0" err="1" smtClean="0">
                <a:solidFill>
                  <a:srgbClr val="A50021"/>
                </a:solidFill>
              </a:rPr>
              <a:t>hương</a:t>
            </a:r>
            <a:r>
              <a:rPr lang="en-US" sz="6300" dirty="0" smtClean="0">
                <a:solidFill>
                  <a:srgbClr val="A50021"/>
                </a:solidFill>
              </a:rPr>
              <a:t> </a:t>
            </a:r>
            <a:r>
              <a:rPr lang="en-US" sz="6300" dirty="0" err="1" smtClean="0">
                <a:solidFill>
                  <a:srgbClr val="A50021"/>
                </a:solidFill>
              </a:rPr>
              <a:t>thơm</a:t>
            </a:r>
            <a:r>
              <a:rPr lang="en-US" sz="6300" dirty="0" smtClean="0">
                <a:solidFill>
                  <a:srgbClr val="A50021"/>
                </a:solidFill>
              </a:rPr>
              <a:t> bay </a:t>
            </a:r>
            <a:r>
              <a:rPr lang="en-US" sz="6300" dirty="0" err="1" smtClean="0">
                <a:solidFill>
                  <a:srgbClr val="A50021"/>
                </a:solidFill>
              </a:rPr>
              <a:t>về</a:t>
            </a:r>
            <a:r>
              <a:rPr lang="en-US" sz="6300" dirty="0">
                <a:solidFill>
                  <a:srgbClr val="A50021"/>
                </a:solidFill>
              </a:rPr>
              <a:t> </a:t>
            </a:r>
            <a:r>
              <a:rPr lang="en-US" sz="6300" dirty="0" err="1" smtClean="0">
                <a:solidFill>
                  <a:srgbClr val="A50021"/>
                </a:solidFill>
              </a:rPr>
              <a:t>Thiên</a:t>
            </a:r>
            <a:r>
              <a:rPr lang="en-US" sz="6300" dirty="0" smtClean="0">
                <a:solidFill>
                  <a:srgbClr val="A50021"/>
                </a:solidFill>
              </a:rPr>
              <a:t> </a:t>
            </a:r>
            <a:r>
              <a:rPr lang="en-US" sz="6300" dirty="0" err="1" smtClean="0">
                <a:solidFill>
                  <a:srgbClr val="A50021"/>
                </a:solidFill>
              </a:rPr>
              <a:t>đàng</a:t>
            </a:r>
            <a:r>
              <a:rPr lang="en-US" sz="6300" dirty="0" smtClean="0">
                <a:solidFill>
                  <a:srgbClr val="A50021"/>
                </a:solidFill>
              </a:rPr>
              <a:t>. </a:t>
            </a:r>
            <a:r>
              <a:rPr lang="en-US" sz="6300" dirty="0" err="1" smtClean="0">
                <a:solidFill>
                  <a:srgbClr val="A50021"/>
                </a:solidFill>
              </a:rPr>
              <a:t>Nguyện</a:t>
            </a:r>
            <a:r>
              <a:rPr lang="en-US" sz="6300" dirty="0" smtClean="0">
                <a:solidFill>
                  <a:srgbClr val="A50021"/>
                </a:solidFill>
              </a:rPr>
              <a:t> </a:t>
            </a:r>
            <a:r>
              <a:rPr lang="en-US" sz="6300" dirty="0" err="1" smtClean="0">
                <a:solidFill>
                  <a:srgbClr val="A50021"/>
                </a:solidFill>
              </a:rPr>
              <a:t>tình</a:t>
            </a:r>
            <a:r>
              <a:rPr lang="en-US" sz="6300" dirty="0" smtClean="0">
                <a:solidFill>
                  <a:srgbClr val="A50021"/>
                </a:solidFill>
              </a:rPr>
              <a:t> </a:t>
            </a:r>
            <a:r>
              <a:rPr lang="en-US" sz="6300" dirty="0" err="1" smtClean="0">
                <a:solidFill>
                  <a:srgbClr val="A50021"/>
                </a:solidFill>
              </a:rPr>
              <a:t>yêu</a:t>
            </a:r>
            <a:r>
              <a:rPr lang="en-US" sz="6300" dirty="0" smtClean="0">
                <a:solidFill>
                  <a:srgbClr val="A50021"/>
                </a:solidFill>
              </a:rPr>
              <a:t> </a:t>
            </a:r>
            <a:r>
              <a:rPr lang="en-US" sz="6300" dirty="0" err="1" smtClean="0">
                <a:solidFill>
                  <a:srgbClr val="A50021"/>
                </a:solidFill>
              </a:rPr>
              <a:t>Chúa</a:t>
            </a:r>
            <a:r>
              <a:rPr lang="en-US" sz="6300" dirty="0" smtClean="0">
                <a:solidFill>
                  <a:srgbClr val="A50021"/>
                </a:solidFill>
              </a:rPr>
              <a:t> </a:t>
            </a:r>
            <a:r>
              <a:rPr lang="en-US" sz="6300" dirty="0" err="1" smtClean="0">
                <a:solidFill>
                  <a:srgbClr val="A50021"/>
                </a:solidFill>
              </a:rPr>
              <a:t>thánh</a:t>
            </a:r>
            <a:r>
              <a:rPr lang="en-US" sz="6300" dirty="0" smtClean="0">
                <a:solidFill>
                  <a:srgbClr val="A50021"/>
                </a:solidFill>
              </a:rPr>
              <a:t> </a:t>
            </a:r>
            <a:r>
              <a:rPr lang="en-US" sz="6300" dirty="0" err="1" smtClean="0">
                <a:solidFill>
                  <a:srgbClr val="A50021"/>
                </a:solidFill>
              </a:rPr>
              <a:t>hóa</a:t>
            </a:r>
            <a:r>
              <a:rPr lang="en-US" sz="6300" dirty="0" smtClean="0">
                <a:solidFill>
                  <a:srgbClr val="A50021"/>
                </a:solidFill>
              </a:rPr>
              <a:t> </a:t>
            </a:r>
            <a:r>
              <a:rPr lang="en-US" sz="6300" dirty="0" err="1" smtClean="0">
                <a:solidFill>
                  <a:srgbClr val="A50021"/>
                </a:solidFill>
              </a:rPr>
              <a:t>cho</a:t>
            </a:r>
            <a:r>
              <a:rPr lang="en-US" sz="6300" dirty="0" smtClean="0">
                <a:solidFill>
                  <a:srgbClr val="A50021"/>
                </a:solidFill>
              </a:rPr>
              <a:t> </a:t>
            </a:r>
            <a:r>
              <a:rPr lang="en-US" sz="6300" dirty="0" err="1" smtClean="0">
                <a:solidFill>
                  <a:srgbClr val="A50021"/>
                </a:solidFill>
              </a:rPr>
              <a:t>lễ</a:t>
            </a:r>
            <a:r>
              <a:rPr lang="en-US" sz="6300" dirty="0" smtClean="0">
                <a:solidFill>
                  <a:srgbClr val="A50021"/>
                </a:solidFill>
              </a:rPr>
              <a:t> </a:t>
            </a:r>
            <a:r>
              <a:rPr lang="en-US" sz="6300" dirty="0" err="1" smtClean="0">
                <a:solidFill>
                  <a:srgbClr val="A50021"/>
                </a:solidFill>
              </a:rPr>
              <a:t>dâng</a:t>
            </a:r>
            <a:r>
              <a:rPr lang="en-US" sz="6300" dirty="0">
                <a:solidFill>
                  <a:srgbClr val="A50021"/>
                </a:solidFill>
              </a:rPr>
              <a:t> </a:t>
            </a:r>
            <a:r>
              <a:rPr lang="en-US" sz="6300" dirty="0" smtClean="0">
                <a:solidFill>
                  <a:srgbClr val="002060"/>
                </a:solidFill>
              </a:rPr>
              <a:t>…</a:t>
            </a:r>
            <a:endParaRPr lang="en-US" sz="6300" b="0" dirty="0">
              <a:solidFill>
                <a:srgbClr val="002060"/>
              </a:solidFill>
              <a:effectLst/>
            </a:endParaRPr>
          </a:p>
        </p:txBody>
      </p:sp>
    </p:spTree>
    <p:extLst>
      <p:ext uri="{BB962C8B-B14F-4D97-AF65-F5344CB8AC3E}">
        <p14:creationId xmlns:p14="http://schemas.microsoft.com/office/powerpoint/2010/main" val="38485444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dirty="0">
                <a:solidFill>
                  <a:srgbClr val="002060"/>
                </a:solidFill>
              </a:rPr>
              <a:t>…</a:t>
            </a:r>
            <a:r>
              <a:rPr lang="en-US" sz="6300" b="0" dirty="0" smtClean="0">
                <a:solidFill>
                  <a:srgbClr val="A50021"/>
                </a:solidFill>
                <a:effectLst/>
              </a:rPr>
              <a:t> </a:t>
            </a:r>
            <a:r>
              <a:rPr lang="en-US" sz="6300" dirty="0" err="1" smtClean="0">
                <a:solidFill>
                  <a:srgbClr val="A50021"/>
                </a:solidFill>
              </a:rPr>
              <a:t>Đây</a:t>
            </a:r>
            <a:r>
              <a:rPr lang="en-US" sz="6300" dirty="0" smtClean="0">
                <a:solidFill>
                  <a:srgbClr val="A50021"/>
                </a:solidFill>
              </a:rPr>
              <a:t> </a:t>
            </a:r>
            <a:r>
              <a:rPr lang="en-US" sz="6300" dirty="0" err="1" smtClean="0">
                <a:solidFill>
                  <a:srgbClr val="A50021"/>
                </a:solidFill>
              </a:rPr>
              <a:t>bánh</a:t>
            </a:r>
            <a:r>
              <a:rPr lang="en-US" sz="6300" dirty="0" smtClean="0">
                <a:solidFill>
                  <a:srgbClr val="A50021"/>
                </a:solidFill>
              </a:rPr>
              <a:t> </a:t>
            </a:r>
            <a:r>
              <a:rPr lang="en-US" sz="6300" dirty="0" err="1" smtClean="0">
                <a:solidFill>
                  <a:srgbClr val="A50021"/>
                </a:solidFill>
              </a:rPr>
              <a:t>thơm</a:t>
            </a:r>
            <a:r>
              <a:rPr lang="en-US" sz="6300" dirty="0" smtClean="0">
                <a:solidFill>
                  <a:srgbClr val="A50021"/>
                </a:solidFill>
              </a:rPr>
              <a:t> </a:t>
            </a:r>
            <a:r>
              <a:rPr lang="en-US" sz="6300" dirty="0" err="1" smtClean="0">
                <a:solidFill>
                  <a:srgbClr val="A50021"/>
                </a:solidFill>
              </a:rPr>
              <a:t>hồng</a:t>
            </a:r>
            <a:r>
              <a:rPr lang="en-US" sz="6300" dirty="0" smtClean="0">
                <a:solidFill>
                  <a:srgbClr val="A50021"/>
                </a:solidFill>
              </a:rPr>
              <a:t>, </a:t>
            </a:r>
            <a:r>
              <a:rPr lang="en-US" sz="6300" dirty="0" err="1" smtClean="0">
                <a:solidFill>
                  <a:srgbClr val="A50021"/>
                </a:solidFill>
              </a:rPr>
              <a:t>đây</a:t>
            </a:r>
            <a:r>
              <a:rPr lang="en-US" sz="6300" dirty="0" smtClean="0">
                <a:solidFill>
                  <a:srgbClr val="A50021"/>
                </a:solidFill>
              </a:rPr>
              <a:t> </a:t>
            </a:r>
            <a:r>
              <a:rPr lang="en-US" sz="6300" dirty="0" err="1" smtClean="0">
                <a:solidFill>
                  <a:srgbClr val="A50021"/>
                </a:solidFill>
              </a:rPr>
              <a:t>chén</a:t>
            </a:r>
            <a:r>
              <a:rPr lang="en-US" sz="6300" dirty="0" smtClean="0">
                <a:solidFill>
                  <a:srgbClr val="A50021"/>
                </a:solidFill>
              </a:rPr>
              <a:t> </a:t>
            </a:r>
            <a:r>
              <a:rPr lang="en-US" sz="6300" dirty="0" err="1" smtClean="0">
                <a:solidFill>
                  <a:srgbClr val="A50021"/>
                </a:solidFill>
              </a:rPr>
              <a:t>rượu</a:t>
            </a:r>
            <a:r>
              <a:rPr lang="en-US" sz="6300" dirty="0" smtClean="0">
                <a:solidFill>
                  <a:srgbClr val="A50021"/>
                </a:solidFill>
              </a:rPr>
              <a:t> </a:t>
            </a:r>
            <a:r>
              <a:rPr lang="en-US" sz="6300" dirty="0" err="1" smtClean="0">
                <a:solidFill>
                  <a:srgbClr val="A50021"/>
                </a:solidFill>
              </a:rPr>
              <a:t>nồng</a:t>
            </a:r>
            <a:r>
              <a:rPr lang="en-US" sz="6300" dirty="0" smtClean="0">
                <a:solidFill>
                  <a:srgbClr val="A50021"/>
                </a:solidFill>
              </a:rPr>
              <a:t>. </a:t>
            </a:r>
            <a:r>
              <a:rPr lang="en-US" sz="6300" dirty="0" err="1" smtClean="0">
                <a:solidFill>
                  <a:srgbClr val="A50021"/>
                </a:solidFill>
              </a:rPr>
              <a:t>Làm</a:t>
            </a:r>
            <a:r>
              <a:rPr lang="en-US" sz="6300" dirty="0" smtClean="0">
                <a:solidFill>
                  <a:srgbClr val="A50021"/>
                </a:solidFill>
              </a:rPr>
              <a:t> </a:t>
            </a:r>
            <a:r>
              <a:rPr lang="en-US" sz="6300" dirty="0" err="1" smtClean="0">
                <a:solidFill>
                  <a:srgbClr val="A50021"/>
                </a:solidFill>
              </a:rPr>
              <a:t>thành</a:t>
            </a:r>
            <a:r>
              <a:rPr lang="en-US" sz="6300" dirty="0" smtClean="0">
                <a:solidFill>
                  <a:srgbClr val="A50021"/>
                </a:solidFill>
              </a:rPr>
              <a:t> </a:t>
            </a:r>
            <a:r>
              <a:rPr lang="en-US" sz="6300" dirty="0" err="1" smtClean="0">
                <a:solidFill>
                  <a:srgbClr val="A50021"/>
                </a:solidFill>
              </a:rPr>
              <a:t>lễ</a:t>
            </a:r>
            <a:r>
              <a:rPr lang="en-US" sz="6300" dirty="0" smtClean="0">
                <a:solidFill>
                  <a:srgbClr val="A50021"/>
                </a:solidFill>
              </a:rPr>
              <a:t> </a:t>
            </a:r>
            <a:r>
              <a:rPr lang="en-US" sz="6300" dirty="0" err="1" smtClean="0">
                <a:solidFill>
                  <a:srgbClr val="A50021"/>
                </a:solidFill>
              </a:rPr>
              <a:t>vật</a:t>
            </a:r>
            <a:r>
              <a:rPr lang="en-US" sz="6300" dirty="0" smtClean="0">
                <a:solidFill>
                  <a:srgbClr val="A50021"/>
                </a:solidFill>
              </a:rPr>
              <a:t> </a:t>
            </a:r>
            <a:r>
              <a:rPr lang="en-US" sz="6300" dirty="0" err="1" smtClean="0">
                <a:solidFill>
                  <a:srgbClr val="A50021"/>
                </a:solidFill>
              </a:rPr>
              <a:t>dâng</a:t>
            </a:r>
            <a:r>
              <a:rPr lang="en-US" sz="6300" dirty="0" smtClean="0">
                <a:solidFill>
                  <a:srgbClr val="A50021"/>
                </a:solidFill>
              </a:rPr>
              <a:t> </a:t>
            </a:r>
            <a:r>
              <a:rPr lang="en-US" sz="6300" dirty="0" err="1" smtClean="0">
                <a:solidFill>
                  <a:srgbClr val="A50021"/>
                </a:solidFill>
              </a:rPr>
              <a:t>về</a:t>
            </a:r>
            <a:r>
              <a:rPr lang="en-US" sz="6300" dirty="0" smtClean="0">
                <a:solidFill>
                  <a:srgbClr val="A50021"/>
                </a:solidFill>
              </a:rPr>
              <a:t> Cha </a:t>
            </a:r>
            <a:r>
              <a:rPr lang="en-US" sz="6300" dirty="0" err="1" smtClean="0">
                <a:solidFill>
                  <a:srgbClr val="A50021"/>
                </a:solidFill>
              </a:rPr>
              <a:t>chí</a:t>
            </a:r>
            <a:r>
              <a:rPr lang="en-US" sz="6300" dirty="0" smtClean="0">
                <a:solidFill>
                  <a:srgbClr val="A50021"/>
                </a:solidFill>
              </a:rPr>
              <a:t> </a:t>
            </a:r>
            <a:r>
              <a:rPr lang="en-US" sz="6300" dirty="0" err="1" smtClean="0">
                <a:solidFill>
                  <a:srgbClr val="A50021"/>
                </a:solidFill>
              </a:rPr>
              <a:t>nhân</a:t>
            </a:r>
            <a:r>
              <a:rPr lang="en-US" sz="6300" dirty="0" smtClean="0">
                <a:solidFill>
                  <a:srgbClr val="A50021"/>
                </a:solidFill>
              </a:rPr>
              <a:t>.</a:t>
            </a:r>
            <a:endParaRPr lang="en-US" sz="6300" b="0" dirty="0">
              <a:solidFill>
                <a:srgbClr val="A50021"/>
              </a:solidFill>
              <a:effectLst/>
            </a:endParaRPr>
          </a:p>
        </p:txBody>
      </p:sp>
    </p:spTree>
    <p:extLst>
      <p:ext uri="{BB962C8B-B14F-4D97-AF65-F5344CB8AC3E}">
        <p14:creationId xmlns:p14="http://schemas.microsoft.com/office/powerpoint/2010/main" val="37424515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err="1">
                <a:solidFill>
                  <a:srgbClr val="002060"/>
                </a:solidFill>
                <a:effectLst/>
              </a:rPr>
              <a:t>Đk</a:t>
            </a:r>
            <a:r>
              <a:rPr lang="en-US" sz="6600" b="0" u="sng" dirty="0">
                <a:solidFill>
                  <a:srgbClr val="002060"/>
                </a:solidFill>
                <a:effectLst/>
              </a:rPr>
              <a:t>:</a:t>
            </a:r>
            <a:r>
              <a:rPr lang="en-US" sz="6600" b="0" dirty="0">
                <a:solidFill>
                  <a:srgbClr val="A50021"/>
                </a:solidFill>
                <a:effectLst/>
              </a:rPr>
              <a:t> </a:t>
            </a:r>
            <a:r>
              <a:rPr lang="en-US" sz="6600" dirty="0" err="1" smtClean="0">
                <a:solidFill>
                  <a:srgbClr val="A50021"/>
                </a:solidFill>
              </a:rPr>
              <a:t>Chúc</a:t>
            </a:r>
            <a:r>
              <a:rPr lang="en-US" sz="6600" dirty="0" smtClean="0">
                <a:solidFill>
                  <a:srgbClr val="A50021"/>
                </a:solidFill>
              </a:rPr>
              <a:t> </a:t>
            </a:r>
            <a:r>
              <a:rPr lang="en-US" sz="6600" dirty="0" err="1" smtClean="0">
                <a:solidFill>
                  <a:srgbClr val="A50021"/>
                </a:solidFill>
              </a:rPr>
              <a:t>tụng</a:t>
            </a:r>
            <a:r>
              <a:rPr lang="en-US" sz="6600" dirty="0" smtClean="0">
                <a:solidFill>
                  <a:srgbClr val="A50021"/>
                </a:solidFill>
              </a:rPr>
              <a:t> </a:t>
            </a:r>
            <a:r>
              <a:rPr lang="en-US" sz="6600" dirty="0" err="1" smtClean="0">
                <a:solidFill>
                  <a:srgbClr val="A50021"/>
                </a:solidFill>
              </a:rPr>
              <a:t>Ngài</a:t>
            </a:r>
            <a:r>
              <a:rPr lang="en-US" sz="6600" dirty="0" smtClean="0">
                <a:solidFill>
                  <a:srgbClr val="A50021"/>
                </a:solidFill>
              </a:rPr>
              <a:t> </a:t>
            </a:r>
            <a:r>
              <a:rPr lang="en-US" sz="6600" dirty="0" err="1" smtClean="0">
                <a:solidFill>
                  <a:srgbClr val="A50021"/>
                </a:solidFill>
              </a:rPr>
              <a:t>là</a:t>
            </a:r>
            <a:r>
              <a:rPr lang="en-US" sz="6600" dirty="0" smtClean="0">
                <a:solidFill>
                  <a:srgbClr val="A50021"/>
                </a:solidFill>
              </a:rPr>
              <a:t> </a:t>
            </a:r>
            <a:r>
              <a:rPr lang="en-US" sz="6600" dirty="0" err="1" smtClean="0">
                <a:solidFill>
                  <a:srgbClr val="A50021"/>
                </a:solidFill>
              </a:rPr>
              <a:t>Chúa</a:t>
            </a:r>
            <a:r>
              <a:rPr lang="en-US" sz="6600" dirty="0" smtClean="0">
                <a:solidFill>
                  <a:srgbClr val="A50021"/>
                </a:solidFill>
              </a:rPr>
              <a:t> </a:t>
            </a:r>
            <a:r>
              <a:rPr lang="en-US" sz="6600" dirty="0" err="1" smtClean="0">
                <a:solidFill>
                  <a:srgbClr val="A50021"/>
                </a:solidFill>
              </a:rPr>
              <a:t>Tể</a:t>
            </a:r>
            <a:r>
              <a:rPr lang="en-US" sz="6600" dirty="0" smtClean="0">
                <a:solidFill>
                  <a:srgbClr val="A50021"/>
                </a:solidFill>
              </a:rPr>
              <a:t> </a:t>
            </a:r>
            <a:r>
              <a:rPr lang="en-US" sz="6600" dirty="0" err="1" smtClean="0">
                <a:solidFill>
                  <a:srgbClr val="A50021"/>
                </a:solidFill>
              </a:rPr>
              <a:t>càn</a:t>
            </a:r>
            <a:r>
              <a:rPr lang="en-US" sz="6600" dirty="0" smtClean="0">
                <a:solidFill>
                  <a:srgbClr val="A50021"/>
                </a:solidFill>
              </a:rPr>
              <a:t> </a:t>
            </a:r>
            <a:r>
              <a:rPr lang="en-US" sz="6600" dirty="0" err="1" smtClean="0">
                <a:solidFill>
                  <a:srgbClr val="A50021"/>
                </a:solidFill>
              </a:rPr>
              <a:t>khôn</a:t>
            </a:r>
            <a:r>
              <a:rPr lang="en-US" sz="6600" dirty="0" smtClean="0">
                <a:solidFill>
                  <a:srgbClr val="A50021"/>
                </a:solidFill>
              </a:rPr>
              <a:t>. </a:t>
            </a:r>
            <a:r>
              <a:rPr lang="en-US" sz="6600" dirty="0" err="1" smtClean="0">
                <a:solidFill>
                  <a:srgbClr val="A50021"/>
                </a:solidFill>
              </a:rPr>
              <a:t>Đã</a:t>
            </a:r>
            <a:r>
              <a:rPr lang="en-US" sz="6600" dirty="0" smtClean="0">
                <a:solidFill>
                  <a:srgbClr val="A50021"/>
                </a:solidFill>
              </a:rPr>
              <a:t> </a:t>
            </a:r>
            <a:r>
              <a:rPr lang="en-US" sz="6600" dirty="0" err="1" smtClean="0">
                <a:solidFill>
                  <a:srgbClr val="A50021"/>
                </a:solidFill>
              </a:rPr>
              <a:t>rộng</a:t>
            </a:r>
            <a:r>
              <a:rPr lang="en-US" sz="6600" dirty="0" smtClean="0">
                <a:solidFill>
                  <a:srgbClr val="A50021"/>
                </a:solidFill>
              </a:rPr>
              <a:t> </a:t>
            </a:r>
            <a:r>
              <a:rPr lang="en-US" sz="6600" dirty="0" err="1" smtClean="0">
                <a:solidFill>
                  <a:srgbClr val="A50021"/>
                </a:solidFill>
              </a:rPr>
              <a:t>tình</a:t>
            </a:r>
            <a:r>
              <a:rPr lang="en-US" sz="6600" dirty="0" smtClean="0">
                <a:solidFill>
                  <a:srgbClr val="A50021"/>
                </a:solidFill>
              </a:rPr>
              <a:t> </a:t>
            </a:r>
            <a:r>
              <a:rPr lang="en-US" sz="6600" dirty="0" err="1" smtClean="0">
                <a:solidFill>
                  <a:srgbClr val="A50021"/>
                </a:solidFill>
              </a:rPr>
              <a:t>nuôi</a:t>
            </a:r>
            <a:r>
              <a:rPr lang="en-US" sz="6600" dirty="0" smtClean="0">
                <a:solidFill>
                  <a:srgbClr val="A50021"/>
                </a:solidFill>
              </a:rPr>
              <a:t> </a:t>
            </a:r>
            <a:r>
              <a:rPr lang="en-US" sz="6600" dirty="0" err="1" smtClean="0">
                <a:solidFill>
                  <a:srgbClr val="A50021"/>
                </a:solidFill>
              </a:rPr>
              <a:t>sống</a:t>
            </a:r>
            <a:r>
              <a:rPr lang="en-US" sz="6600" dirty="0" smtClean="0">
                <a:solidFill>
                  <a:srgbClr val="A50021"/>
                </a:solidFill>
              </a:rPr>
              <a:t> con </a:t>
            </a:r>
            <a:r>
              <a:rPr lang="en-US" sz="6600" dirty="0" err="1" smtClean="0">
                <a:solidFill>
                  <a:srgbClr val="A50021"/>
                </a:solidFill>
              </a:rPr>
              <a:t>từng</a:t>
            </a:r>
            <a:r>
              <a:rPr lang="en-US" sz="6600" dirty="0" smtClean="0">
                <a:solidFill>
                  <a:srgbClr val="A50021"/>
                </a:solidFill>
              </a:rPr>
              <a:t> </a:t>
            </a:r>
            <a:r>
              <a:rPr lang="en-US" sz="6600" dirty="0" err="1" smtClean="0">
                <a:solidFill>
                  <a:srgbClr val="A50021"/>
                </a:solidFill>
              </a:rPr>
              <a:t>ngày</a:t>
            </a:r>
            <a:r>
              <a:rPr lang="en-US" sz="6600" dirty="0">
                <a:solidFill>
                  <a:srgbClr val="A50021"/>
                </a:solidFill>
              </a:rPr>
              <a:t> </a:t>
            </a:r>
            <a:r>
              <a:rPr lang="en-US" sz="6600" dirty="0">
                <a:solidFill>
                  <a:srgbClr val="002060"/>
                </a:solidFill>
              </a:rPr>
              <a:t>…</a:t>
            </a:r>
            <a:endParaRPr lang="en-US" sz="6600" b="0" dirty="0">
              <a:solidFill>
                <a:srgbClr val="A50021"/>
              </a:solidFill>
              <a:effectLst/>
            </a:endParaRPr>
          </a:p>
        </p:txBody>
      </p:sp>
    </p:spTree>
    <p:extLst>
      <p:ext uri="{BB962C8B-B14F-4D97-AF65-F5344CB8AC3E}">
        <p14:creationId xmlns:p14="http://schemas.microsoft.com/office/powerpoint/2010/main" val="23770011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dirty="0">
                <a:solidFill>
                  <a:srgbClr val="002060"/>
                </a:solidFill>
              </a:rPr>
              <a:t>…</a:t>
            </a:r>
            <a:r>
              <a:rPr lang="en-US" sz="6600" b="0" dirty="0" smtClean="0">
                <a:solidFill>
                  <a:srgbClr val="002060"/>
                </a:solidFill>
                <a:effectLst/>
              </a:rPr>
              <a:t> </a:t>
            </a:r>
            <a:r>
              <a:rPr lang="en-US" sz="6600" dirty="0" err="1" smtClean="0">
                <a:solidFill>
                  <a:srgbClr val="A50021"/>
                </a:solidFill>
              </a:rPr>
              <a:t>Chúc</a:t>
            </a:r>
            <a:r>
              <a:rPr lang="en-US" sz="6600" dirty="0" smtClean="0">
                <a:solidFill>
                  <a:srgbClr val="A50021"/>
                </a:solidFill>
              </a:rPr>
              <a:t> </a:t>
            </a:r>
            <a:r>
              <a:rPr lang="en-US" sz="6600" dirty="0" err="1" smtClean="0">
                <a:solidFill>
                  <a:srgbClr val="A50021"/>
                </a:solidFill>
              </a:rPr>
              <a:t>tụng</a:t>
            </a:r>
            <a:r>
              <a:rPr lang="en-US" sz="6600" dirty="0" smtClean="0">
                <a:solidFill>
                  <a:srgbClr val="A50021"/>
                </a:solidFill>
              </a:rPr>
              <a:t> </a:t>
            </a:r>
            <a:r>
              <a:rPr lang="en-US" sz="6600" dirty="0" err="1" smtClean="0">
                <a:solidFill>
                  <a:srgbClr val="A50021"/>
                </a:solidFill>
              </a:rPr>
              <a:t>Ngài</a:t>
            </a:r>
            <a:r>
              <a:rPr lang="en-US" sz="6600" dirty="0" smtClean="0">
                <a:solidFill>
                  <a:srgbClr val="A50021"/>
                </a:solidFill>
              </a:rPr>
              <a:t> </a:t>
            </a:r>
            <a:r>
              <a:rPr lang="en-US" sz="6600" dirty="0" err="1" smtClean="0">
                <a:solidFill>
                  <a:srgbClr val="A50021"/>
                </a:solidFill>
              </a:rPr>
              <a:t>là</a:t>
            </a:r>
            <a:r>
              <a:rPr lang="en-US" sz="6600" dirty="0" smtClean="0">
                <a:solidFill>
                  <a:srgbClr val="A50021"/>
                </a:solidFill>
              </a:rPr>
              <a:t> </a:t>
            </a:r>
            <a:r>
              <a:rPr lang="en-US" sz="6600" dirty="0" err="1" smtClean="0">
                <a:solidFill>
                  <a:srgbClr val="A50021"/>
                </a:solidFill>
              </a:rPr>
              <a:t>Chúa</a:t>
            </a:r>
            <a:r>
              <a:rPr lang="en-US" sz="6600" dirty="0" smtClean="0">
                <a:solidFill>
                  <a:srgbClr val="A50021"/>
                </a:solidFill>
              </a:rPr>
              <a:t> </a:t>
            </a:r>
            <a:r>
              <a:rPr lang="en-US" sz="6600" dirty="0" err="1" smtClean="0">
                <a:solidFill>
                  <a:srgbClr val="A50021"/>
                </a:solidFill>
              </a:rPr>
              <a:t>khắp</a:t>
            </a:r>
            <a:r>
              <a:rPr lang="en-US" sz="6600" dirty="0" smtClean="0">
                <a:solidFill>
                  <a:srgbClr val="A50021"/>
                </a:solidFill>
              </a:rPr>
              <a:t> </a:t>
            </a:r>
            <a:r>
              <a:rPr lang="en-US" sz="6600" dirty="0" err="1" smtClean="0">
                <a:solidFill>
                  <a:srgbClr val="A50021"/>
                </a:solidFill>
              </a:rPr>
              <a:t>mọi</a:t>
            </a:r>
            <a:r>
              <a:rPr lang="en-US" sz="6600" dirty="0" smtClean="0">
                <a:solidFill>
                  <a:srgbClr val="A50021"/>
                </a:solidFill>
              </a:rPr>
              <a:t> </a:t>
            </a:r>
            <a:r>
              <a:rPr lang="en-US" sz="6600" dirty="0" err="1" smtClean="0">
                <a:solidFill>
                  <a:srgbClr val="A50021"/>
                </a:solidFill>
              </a:rPr>
              <a:t>nơi</a:t>
            </a:r>
            <a:r>
              <a:rPr lang="en-US" sz="6600" dirty="0" smtClean="0">
                <a:solidFill>
                  <a:srgbClr val="A50021"/>
                </a:solidFill>
              </a:rPr>
              <a:t>. </a:t>
            </a:r>
            <a:r>
              <a:rPr lang="en-US" sz="6600" dirty="0" err="1" smtClean="0">
                <a:solidFill>
                  <a:srgbClr val="A50021"/>
                </a:solidFill>
              </a:rPr>
              <a:t>Chúc</a:t>
            </a:r>
            <a:r>
              <a:rPr lang="en-US" sz="6600" dirty="0" smtClean="0">
                <a:solidFill>
                  <a:srgbClr val="A50021"/>
                </a:solidFill>
              </a:rPr>
              <a:t> </a:t>
            </a:r>
            <a:r>
              <a:rPr lang="en-US" sz="6600" dirty="0" err="1" smtClean="0">
                <a:solidFill>
                  <a:srgbClr val="A50021"/>
                </a:solidFill>
              </a:rPr>
              <a:t>tụng</a:t>
            </a:r>
            <a:r>
              <a:rPr lang="en-US" sz="6600" dirty="0" smtClean="0">
                <a:solidFill>
                  <a:srgbClr val="A50021"/>
                </a:solidFill>
              </a:rPr>
              <a:t> </a:t>
            </a:r>
            <a:r>
              <a:rPr lang="en-US" sz="6600" dirty="0" err="1" smtClean="0">
                <a:solidFill>
                  <a:srgbClr val="A50021"/>
                </a:solidFill>
              </a:rPr>
              <a:t>Ngài</a:t>
            </a:r>
            <a:r>
              <a:rPr lang="en-US" sz="6600" dirty="0" smtClean="0">
                <a:solidFill>
                  <a:srgbClr val="A50021"/>
                </a:solidFill>
              </a:rPr>
              <a:t> </a:t>
            </a:r>
            <a:r>
              <a:rPr lang="en-US" sz="6600" dirty="0" err="1" smtClean="0">
                <a:solidFill>
                  <a:srgbClr val="A50021"/>
                </a:solidFill>
              </a:rPr>
              <a:t>mãi</a:t>
            </a:r>
            <a:r>
              <a:rPr lang="en-US" sz="6600" dirty="0" smtClean="0">
                <a:solidFill>
                  <a:srgbClr val="A50021"/>
                </a:solidFill>
              </a:rPr>
              <a:t> </a:t>
            </a:r>
            <a:r>
              <a:rPr lang="en-US" sz="6600" dirty="0" err="1" smtClean="0">
                <a:solidFill>
                  <a:srgbClr val="A50021"/>
                </a:solidFill>
              </a:rPr>
              <a:t>đến</a:t>
            </a:r>
            <a:r>
              <a:rPr lang="en-US" sz="6600" dirty="0" smtClean="0">
                <a:solidFill>
                  <a:srgbClr val="A50021"/>
                </a:solidFill>
              </a:rPr>
              <a:t> </a:t>
            </a:r>
            <a:r>
              <a:rPr lang="en-US" sz="6600" dirty="0" err="1" smtClean="0">
                <a:solidFill>
                  <a:srgbClr val="A50021"/>
                </a:solidFill>
              </a:rPr>
              <a:t>muôn</a:t>
            </a:r>
            <a:r>
              <a:rPr lang="en-US" sz="6600" dirty="0" smtClean="0">
                <a:solidFill>
                  <a:srgbClr val="A50021"/>
                </a:solidFill>
              </a:rPr>
              <a:t> </a:t>
            </a:r>
            <a:r>
              <a:rPr lang="en-US" sz="6600" dirty="0" err="1" smtClean="0">
                <a:solidFill>
                  <a:srgbClr val="A50021"/>
                </a:solidFill>
              </a:rPr>
              <a:t>muôn</a:t>
            </a:r>
            <a:r>
              <a:rPr lang="en-US" sz="6600" dirty="0" smtClean="0">
                <a:solidFill>
                  <a:srgbClr val="A50021"/>
                </a:solidFill>
              </a:rPr>
              <a:t> </a:t>
            </a:r>
            <a:r>
              <a:rPr lang="en-US" sz="6600" dirty="0" err="1" smtClean="0">
                <a:solidFill>
                  <a:srgbClr val="A50021"/>
                </a:solidFill>
              </a:rPr>
              <a:t>đời</a:t>
            </a:r>
            <a:r>
              <a:rPr lang="en-US" sz="6600" dirty="0" smtClean="0">
                <a:solidFill>
                  <a:srgbClr val="A50021"/>
                </a:solidFill>
              </a:rPr>
              <a:t>.</a:t>
            </a:r>
            <a:endParaRPr lang="en-US" sz="6600" b="0" dirty="0">
              <a:solidFill>
                <a:srgbClr val="A50021"/>
              </a:solidFill>
              <a:effectLst/>
            </a:endParaRPr>
          </a:p>
        </p:txBody>
      </p:sp>
    </p:spTree>
    <p:extLst>
      <p:ext uri="{BB962C8B-B14F-4D97-AF65-F5344CB8AC3E}">
        <p14:creationId xmlns:p14="http://schemas.microsoft.com/office/powerpoint/2010/main" val="17387026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smtClean="0">
                <a:solidFill>
                  <a:srgbClr val="002060"/>
                </a:solidFill>
                <a:effectLst/>
              </a:rPr>
              <a:t>Tk2:</a:t>
            </a:r>
            <a:r>
              <a:rPr lang="en-US" sz="6300" b="0" dirty="0" smtClean="0">
                <a:solidFill>
                  <a:srgbClr val="A50021"/>
                </a:solidFill>
                <a:effectLst/>
              </a:rPr>
              <a:t> </a:t>
            </a:r>
            <a:r>
              <a:rPr lang="en-US" sz="6300" dirty="0" err="1" smtClean="0">
                <a:solidFill>
                  <a:srgbClr val="A50021"/>
                </a:solidFill>
              </a:rPr>
              <a:t>Một</a:t>
            </a:r>
            <a:r>
              <a:rPr lang="en-US" sz="6300" dirty="0" smtClean="0">
                <a:solidFill>
                  <a:srgbClr val="A50021"/>
                </a:solidFill>
              </a:rPr>
              <a:t> </a:t>
            </a:r>
            <a:r>
              <a:rPr lang="en-US" sz="6300" dirty="0" err="1" smtClean="0">
                <a:solidFill>
                  <a:srgbClr val="A50021"/>
                </a:solidFill>
              </a:rPr>
              <a:t>niềm</a:t>
            </a:r>
            <a:r>
              <a:rPr lang="en-US" sz="6300" dirty="0" smtClean="0">
                <a:solidFill>
                  <a:srgbClr val="A50021"/>
                </a:solidFill>
              </a:rPr>
              <a:t> </a:t>
            </a:r>
            <a:r>
              <a:rPr lang="en-US" sz="6300" dirty="0" err="1" smtClean="0">
                <a:solidFill>
                  <a:srgbClr val="A50021"/>
                </a:solidFill>
              </a:rPr>
              <a:t>thành</a:t>
            </a:r>
            <a:r>
              <a:rPr lang="en-US" sz="6300" dirty="0" smtClean="0">
                <a:solidFill>
                  <a:srgbClr val="A50021"/>
                </a:solidFill>
              </a:rPr>
              <a:t> </a:t>
            </a:r>
            <a:r>
              <a:rPr lang="en-US" sz="6300" dirty="0" err="1" smtClean="0">
                <a:solidFill>
                  <a:srgbClr val="A50021"/>
                </a:solidFill>
              </a:rPr>
              <a:t>tâm</a:t>
            </a:r>
            <a:r>
              <a:rPr lang="en-US" sz="6300" dirty="0" smtClean="0">
                <a:solidFill>
                  <a:srgbClr val="A50021"/>
                </a:solidFill>
              </a:rPr>
              <a:t> </a:t>
            </a:r>
            <a:r>
              <a:rPr lang="en-US" sz="6300" dirty="0" err="1" smtClean="0">
                <a:solidFill>
                  <a:srgbClr val="A50021"/>
                </a:solidFill>
              </a:rPr>
              <a:t>xin</a:t>
            </a:r>
            <a:r>
              <a:rPr lang="en-US" sz="6300" dirty="0" smtClean="0">
                <a:solidFill>
                  <a:srgbClr val="A50021"/>
                </a:solidFill>
              </a:rPr>
              <a:t> </a:t>
            </a:r>
            <a:r>
              <a:rPr lang="en-US" sz="6300" dirty="0" err="1" smtClean="0">
                <a:solidFill>
                  <a:srgbClr val="A50021"/>
                </a:solidFill>
              </a:rPr>
              <a:t>dâng</a:t>
            </a:r>
            <a:r>
              <a:rPr lang="en-US" sz="6300" dirty="0" smtClean="0">
                <a:solidFill>
                  <a:srgbClr val="A50021"/>
                </a:solidFill>
              </a:rPr>
              <a:t> </a:t>
            </a:r>
            <a:r>
              <a:rPr lang="en-US" sz="6300" dirty="0" err="1" smtClean="0">
                <a:solidFill>
                  <a:srgbClr val="A50021"/>
                </a:solidFill>
              </a:rPr>
              <a:t>trọn</a:t>
            </a:r>
            <a:r>
              <a:rPr lang="en-US" sz="6300" dirty="0" smtClean="0">
                <a:solidFill>
                  <a:srgbClr val="A50021"/>
                </a:solidFill>
              </a:rPr>
              <a:t> </a:t>
            </a:r>
            <a:r>
              <a:rPr lang="en-US" sz="6300" dirty="0" err="1" smtClean="0">
                <a:solidFill>
                  <a:srgbClr val="A50021"/>
                </a:solidFill>
              </a:rPr>
              <a:t>xác</a:t>
            </a:r>
            <a:r>
              <a:rPr lang="en-US" sz="6300" dirty="0" smtClean="0">
                <a:solidFill>
                  <a:srgbClr val="A50021"/>
                </a:solidFill>
              </a:rPr>
              <a:t> </a:t>
            </a:r>
            <a:r>
              <a:rPr lang="en-US" sz="6300" dirty="0" err="1" smtClean="0">
                <a:solidFill>
                  <a:srgbClr val="A50021"/>
                </a:solidFill>
              </a:rPr>
              <a:t>hồn</a:t>
            </a:r>
            <a:r>
              <a:rPr lang="en-US" sz="6300" dirty="0" smtClean="0">
                <a:solidFill>
                  <a:srgbClr val="A50021"/>
                </a:solidFill>
              </a:rPr>
              <a:t>. </a:t>
            </a:r>
            <a:r>
              <a:rPr lang="en-US" sz="6300" dirty="0" err="1" smtClean="0">
                <a:solidFill>
                  <a:srgbClr val="A50021"/>
                </a:solidFill>
              </a:rPr>
              <a:t>Nguyện</a:t>
            </a:r>
            <a:r>
              <a:rPr lang="en-US" sz="6300" dirty="0" smtClean="0">
                <a:solidFill>
                  <a:srgbClr val="A50021"/>
                </a:solidFill>
              </a:rPr>
              <a:t> </a:t>
            </a:r>
            <a:r>
              <a:rPr lang="en-US" sz="6300" dirty="0" err="1" smtClean="0">
                <a:solidFill>
                  <a:srgbClr val="A50021"/>
                </a:solidFill>
              </a:rPr>
              <a:t>từng</a:t>
            </a:r>
            <a:r>
              <a:rPr lang="en-US" sz="6300" dirty="0" smtClean="0">
                <a:solidFill>
                  <a:srgbClr val="A50021"/>
                </a:solidFill>
              </a:rPr>
              <a:t> </a:t>
            </a:r>
            <a:r>
              <a:rPr lang="en-US" sz="6300" dirty="0" err="1" smtClean="0">
                <a:solidFill>
                  <a:srgbClr val="A50021"/>
                </a:solidFill>
              </a:rPr>
              <a:t>ngày</a:t>
            </a:r>
            <a:r>
              <a:rPr lang="en-US" sz="6300" dirty="0" smtClean="0">
                <a:solidFill>
                  <a:srgbClr val="A50021"/>
                </a:solidFill>
              </a:rPr>
              <a:t> </a:t>
            </a:r>
            <a:r>
              <a:rPr lang="en-US" sz="6300" dirty="0" err="1" smtClean="0">
                <a:solidFill>
                  <a:srgbClr val="A50021"/>
                </a:solidFill>
              </a:rPr>
              <a:t>tháng</a:t>
            </a:r>
            <a:r>
              <a:rPr lang="en-US" sz="6300" dirty="0" smtClean="0">
                <a:solidFill>
                  <a:srgbClr val="A50021"/>
                </a:solidFill>
              </a:rPr>
              <a:t> </a:t>
            </a:r>
            <a:r>
              <a:rPr lang="en-US" sz="6300" dirty="0" err="1" smtClean="0">
                <a:solidFill>
                  <a:srgbClr val="A50021"/>
                </a:solidFill>
              </a:rPr>
              <a:t>Chúa</a:t>
            </a:r>
            <a:r>
              <a:rPr lang="en-US" sz="6300" dirty="0" smtClean="0">
                <a:solidFill>
                  <a:srgbClr val="A50021"/>
                </a:solidFill>
              </a:rPr>
              <a:t> </a:t>
            </a:r>
            <a:r>
              <a:rPr lang="en-US" sz="6300" dirty="0" err="1" smtClean="0">
                <a:solidFill>
                  <a:srgbClr val="A50021"/>
                </a:solidFill>
              </a:rPr>
              <a:t>thắp</a:t>
            </a:r>
            <a:r>
              <a:rPr lang="en-US" sz="6300" dirty="0" smtClean="0">
                <a:solidFill>
                  <a:srgbClr val="A50021"/>
                </a:solidFill>
              </a:rPr>
              <a:t> </a:t>
            </a:r>
            <a:r>
              <a:rPr lang="en-US" sz="6300" dirty="0" err="1" smtClean="0">
                <a:solidFill>
                  <a:srgbClr val="A50021"/>
                </a:solidFill>
              </a:rPr>
              <a:t>nên</a:t>
            </a:r>
            <a:r>
              <a:rPr lang="en-US" sz="6300" dirty="0" smtClean="0">
                <a:solidFill>
                  <a:srgbClr val="A50021"/>
                </a:solidFill>
              </a:rPr>
              <a:t> </a:t>
            </a:r>
            <a:r>
              <a:rPr lang="en-US" sz="6300" dirty="0" err="1" smtClean="0">
                <a:solidFill>
                  <a:srgbClr val="A50021"/>
                </a:solidFill>
              </a:rPr>
              <a:t>niềm</a:t>
            </a:r>
            <a:r>
              <a:rPr lang="en-US" sz="6300" dirty="0" smtClean="0">
                <a:solidFill>
                  <a:srgbClr val="A50021"/>
                </a:solidFill>
              </a:rPr>
              <a:t> tin </a:t>
            </a:r>
            <a:r>
              <a:rPr lang="en-US" sz="6300" dirty="0">
                <a:solidFill>
                  <a:srgbClr val="002060"/>
                </a:solidFill>
              </a:rPr>
              <a:t>…</a:t>
            </a:r>
            <a:endParaRPr lang="en-US" sz="6300" b="0" dirty="0">
              <a:solidFill>
                <a:srgbClr val="A50021"/>
              </a:solidFill>
              <a:effectLst/>
            </a:endParaRPr>
          </a:p>
        </p:txBody>
      </p:sp>
    </p:spTree>
    <p:extLst>
      <p:ext uri="{BB962C8B-B14F-4D97-AF65-F5344CB8AC3E}">
        <p14:creationId xmlns:p14="http://schemas.microsoft.com/office/powerpoint/2010/main" val="38029948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dirty="0">
                <a:solidFill>
                  <a:srgbClr val="002060"/>
                </a:solidFill>
              </a:rPr>
              <a:t>…</a:t>
            </a:r>
            <a:r>
              <a:rPr lang="en-US" sz="6300" b="0" dirty="0" smtClean="0">
                <a:solidFill>
                  <a:srgbClr val="002060"/>
                </a:solidFill>
                <a:effectLst/>
              </a:rPr>
              <a:t> </a:t>
            </a:r>
            <a:r>
              <a:rPr lang="en-US" sz="6300" dirty="0" smtClean="0">
                <a:solidFill>
                  <a:srgbClr val="A50021"/>
                </a:solidFill>
              </a:rPr>
              <a:t>Cho </a:t>
            </a:r>
            <a:r>
              <a:rPr lang="en-US" sz="6300" dirty="0" err="1" smtClean="0">
                <a:solidFill>
                  <a:srgbClr val="A50021"/>
                </a:solidFill>
              </a:rPr>
              <a:t>ước</a:t>
            </a:r>
            <a:r>
              <a:rPr lang="en-US" sz="6300" dirty="0" smtClean="0">
                <a:solidFill>
                  <a:srgbClr val="A50021"/>
                </a:solidFill>
              </a:rPr>
              <a:t> </a:t>
            </a:r>
            <a:r>
              <a:rPr lang="en-US" sz="6300" dirty="0" err="1" smtClean="0">
                <a:solidFill>
                  <a:srgbClr val="A50021"/>
                </a:solidFill>
              </a:rPr>
              <a:t>mơ</a:t>
            </a:r>
            <a:r>
              <a:rPr lang="en-US" sz="6300" dirty="0" smtClean="0">
                <a:solidFill>
                  <a:srgbClr val="A50021"/>
                </a:solidFill>
              </a:rPr>
              <a:t> </a:t>
            </a:r>
            <a:r>
              <a:rPr lang="en-US" sz="6300" dirty="0" err="1" smtClean="0">
                <a:solidFill>
                  <a:srgbClr val="A50021"/>
                </a:solidFill>
              </a:rPr>
              <a:t>hồng</a:t>
            </a:r>
            <a:r>
              <a:rPr lang="en-US" sz="6300" dirty="0" smtClean="0">
                <a:solidFill>
                  <a:srgbClr val="A50021"/>
                </a:solidFill>
              </a:rPr>
              <a:t>, </a:t>
            </a:r>
            <a:r>
              <a:rPr lang="en-US" sz="6300" dirty="0" err="1" smtClean="0">
                <a:solidFill>
                  <a:srgbClr val="A50021"/>
                </a:solidFill>
              </a:rPr>
              <a:t>đẹp</a:t>
            </a:r>
            <a:r>
              <a:rPr lang="en-US" sz="6300" dirty="0" smtClean="0">
                <a:solidFill>
                  <a:srgbClr val="A50021"/>
                </a:solidFill>
              </a:rPr>
              <a:t> </a:t>
            </a:r>
            <a:r>
              <a:rPr lang="en-US" sz="6300" dirty="0" err="1" smtClean="0">
                <a:solidFill>
                  <a:srgbClr val="A50021"/>
                </a:solidFill>
              </a:rPr>
              <a:t>lứa</a:t>
            </a:r>
            <a:r>
              <a:rPr lang="en-US" sz="6300" dirty="0" smtClean="0">
                <a:solidFill>
                  <a:srgbClr val="A50021"/>
                </a:solidFill>
              </a:rPr>
              <a:t> </a:t>
            </a:r>
            <a:r>
              <a:rPr lang="en-US" sz="6300" dirty="0" err="1" smtClean="0">
                <a:solidFill>
                  <a:srgbClr val="A50021"/>
                </a:solidFill>
              </a:rPr>
              <a:t>tuổi</a:t>
            </a:r>
            <a:r>
              <a:rPr lang="en-US" sz="6300" dirty="0" smtClean="0">
                <a:solidFill>
                  <a:srgbClr val="A50021"/>
                </a:solidFill>
              </a:rPr>
              <a:t> </a:t>
            </a:r>
            <a:r>
              <a:rPr lang="en-US" sz="6300" dirty="0" err="1" smtClean="0">
                <a:solidFill>
                  <a:srgbClr val="A50021"/>
                </a:solidFill>
              </a:rPr>
              <a:t>xuân</a:t>
            </a:r>
            <a:r>
              <a:rPr lang="en-US" sz="6300" dirty="0">
                <a:solidFill>
                  <a:srgbClr val="A50021"/>
                </a:solidFill>
              </a:rPr>
              <a:t> </a:t>
            </a:r>
            <a:r>
              <a:rPr lang="en-US" sz="6300" dirty="0" err="1" smtClean="0">
                <a:solidFill>
                  <a:srgbClr val="A50021"/>
                </a:solidFill>
              </a:rPr>
              <a:t>cuộc</a:t>
            </a:r>
            <a:r>
              <a:rPr lang="en-US" sz="6300" dirty="0" smtClean="0">
                <a:solidFill>
                  <a:srgbClr val="A50021"/>
                </a:solidFill>
              </a:rPr>
              <a:t> </a:t>
            </a:r>
            <a:r>
              <a:rPr lang="en-US" sz="6300" dirty="0" err="1" smtClean="0">
                <a:solidFill>
                  <a:srgbClr val="A50021"/>
                </a:solidFill>
              </a:rPr>
              <a:t>đời</a:t>
            </a:r>
            <a:r>
              <a:rPr lang="en-US" sz="6300" dirty="0" smtClean="0">
                <a:solidFill>
                  <a:srgbClr val="A50021"/>
                </a:solidFill>
              </a:rPr>
              <a:t> </a:t>
            </a:r>
            <a:r>
              <a:rPr lang="en-US" sz="6300" dirty="0" err="1" smtClean="0">
                <a:solidFill>
                  <a:srgbClr val="A50021"/>
                </a:solidFill>
              </a:rPr>
              <a:t>mai</a:t>
            </a:r>
            <a:r>
              <a:rPr lang="en-US" sz="6300" dirty="0" smtClean="0">
                <a:solidFill>
                  <a:srgbClr val="A50021"/>
                </a:solidFill>
              </a:rPr>
              <a:t> </a:t>
            </a:r>
            <a:r>
              <a:rPr lang="en-US" sz="6300" dirty="0" err="1" smtClean="0">
                <a:solidFill>
                  <a:srgbClr val="A50021"/>
                </a:solidFill>
              </a:rPr>
              <a:t>ngày</a:t>
            </a:r>
            <a:r>
              <a:rPr lang="en-US" sz="6300" dirty="0" smtClean="0">
                <a:solidFill>
                  <a:srgbClr val="A50021"/>
                </a:solidFill>
              </a:rPr>
              <a:t> </a:t>
            </a:r>
            <a:r>
              <a:rPr lang="en-US" sz="6300" dirty="0" err="1" smtClean="0">
                <a:solidFill>
                  <a:srgbClr val="A50021"/>
                </a:solidFill>
              </a:rPr>
              <a:t>xin</a:t>
            </a:r>
            <a:r>
              <a:rPr lang="en-US" sz="6300" dirty="0" smtClean="0">
                <a:solidFill>
                  <a:srgbClr val="A50021"/>
                </a:solidFill>
              </a:rPr>
              <a:t> </a:t>
            </a:r>
            <a:r>
              <a:rPr lang="en-US" sz="6300" dirty="0" err="1" smtClean="0">
                <a:solidFill>
                  <a:srgbClr val="A50021"/>
                </a:solidFill>
              </a:rPr>
              <a:t>Ngài</a:t>
            </a:r>
            <a:r>
              <a:rPr lang="en-US" sz="6300" dirty="0" smtClean="0">
                <a:solidFill>
                  <a:srgbClr val="A50021"/>
                </a:solidFill>
              </a:rPr>
              <a:t> </a:t>
            </a:r>
            <a:r>
              <a:rPr lang="en-US" sz="6300" dirty="0" err="1" smtClean="0">
                <a:solidFill>
                  <a:srgbClr val="A50021"/>
                </a:solidFill>
              </a:rPr>
              <a:t>thương</a:t>
            </a:r>
            <a:r>
              <a:rPr lang="en-US" sz="6300" dirty="0" smtClean="0">
                <a:solidFill>
                  <a:srgbClr val="A50021"/>
                </a:solidFill>
              </a:rPr>
              <a:t> </a:t>
            </a:r>
            <a:r>
              <a:rPr lang="en-US" sz="6300" dirty="0" err="1" smtClean="0">
                <a:solidFill>
                  <a:srgbClr val="A50021"/>
                </a:solidFill>
              </a:rPr>
              <a:t>đỡ</a:t>
            </a:r>
            <a:r>
              <a:rPr lang="en-US" sz="6300" dirty="0" smtClean="0">
                <a:solidFill>
                  <a:srgbClr val="A50021"/>
                </a:solidFill>
              </a:rPr>
              <a:t> </a:t>
            </a:r>
            <a:r>
              <a:rPr lang="en-US" sz="6300" dirty="0" err="1" smtClean="0">
                <a:solidFill>
                  <a:srgbClr val="A50021"/>
                </a:solidFill>
              </a:rPr>
              <a:t>nâng</a:t>
            </a:r>
            <a:r>
              <a:rPr lang="en-US" sz="6300" dirty="0" smtClean="0">
                <a:solidFill>
                  <a:srgbClr val="A50021"/>
                </a:solidFill>
              </a:rPr>
              <a:t>.</a:t>
            </a:r>
            <a:endParaRPr lang="en-US" sz="6300" b="0" dirty="0">
              <a:solidFill>
                <a:srgbClr val="A50021"/>
              </a:solidFill>
              <a:effectLst/>
            </a:endParaRPr>
          </a:p>
        </p:txBody>
      </p:sp>
    </p:spTree>
    <p:extLst>
      <p:ext uri="{BB962C8B-B14F-4D97-AF65-F5344CB8AC3E}">
        <p14:creationId xmlns:p14="http://schemas.microsoft.com/office/powerpoint/2010/main" val="18233193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err="1">
                <a:solidFill>
                  <a:srgbClr val="002060"/>
                </a:solidFill>
                <a:effectLst/>
              </a:rPr>
              <a:t>Đk</a:t>
            </a:r>
            <a:r>
              <a:rPr lang="en-US" sz="6600" b="0" u="sng" dirty="0">
                <a:solidFill>
                  <a:srgbClr val="002060"/>
                </a:solidFill>
                <a:effectLst/>
              </a:rPr>
              <a:t>:</a:t>
            </a:r>
            <a:r>
              <a:rPr lang="en-US" sz="6600" b="0" dirty="0">
                <a:solidFill>
                  <a:srgbClr val="A50021"/>
                </a:solidFill>
                <a:effectLst/>
              </a:rPr>
              <a:t> </a:t>
            </a:r>
            <a:r>
              <a:rPr lang="en-US" sz="6600" dirty="0" err="1" smtClean="0">
                <a:solidFill>
                  <a:srgbClr val="A50021"/>
                </a:solidFill>
              </a:rPr>
              <a:t>Chúc</a:t>
            </a:r>
            <a:r>
              <a:rPr lang="en-US" sz="6600" dirty="0" smtClean="0">
                <a:solidFill>
                  <a:srgbClr val="A50021"/>
                </a:solidFill>
              </a:rPr>
              <a:t> </a:t>
            </a:r>
            <a:r>
              <a:rPr lang="en-US" sz="6600" dirty="0" err="1" smtClean="0">
                <a:solidFill>
                  <a:srgbClr val="A50021"/>
                </a:solidFill>
              </a:rPr>
              <a:t>tụng</a:t>
            </a:r>
            <a:r>
              <a:rPr lang="en-US" sz="6600" dirty="0" smtClean="0">
                <a:solidFill>
                  <a:srgbClr val="A50021"/>
                </a:solidFill>
              </a:rPr>
              <a:t> </a:t>
            </a:r>
            <a:r>
              <a:rPr lang="en-US" sz="6600" dirty="0" err="1" smtClean="0">
                <a:solidFill>
                  <a:srgbClr val="A50021"/>
                </a:solidFill>
              </a:rPr>
              <a:t>Ngài</a:t>
            </a:r>
            <a:r>
              <a:rPr lang="en-US" sz="6600" dirty="0" smtClean="0">
                <a:solidFill>
                  <a:srgbClr val="A50021"/>
                </a:solidFill>
              </a:rPr>
              <a:t> </a:t>
            </a:r>
            <a:r>
              <a:rPr lang="en-US" sz="6600" dirty="0" err="1" smtClean="0">
                <a:solidFill>
                  <a:srgbClr val="A50021"/>
                </a:solidFill>
              </a:rPr>
              <a:t>là</a:t>
            </a:r>
            <a:r>
              <a:rPr lang="en-US" sz="6600" dirty="0" smtClean="0">
                <a:solidFill>
                  <a:srgbClr val="A50021"/>
                </a:solidFill>
              </a:rPr>
              <a:t> </a:t>
            </a:r>
            <a:r>
              <a:rPr lang="en-US" sz="6600" dirty="0" err="1" smtClean="0">
                <a:solidFill>
                  <a:srgbClr val="A50021"/>
                </a:solidFill>
              </a:rPr>
              <a:t>Chúa</a:t>
            </a:r>
            <a:r>
              <a:rPr lang="en-US" sz="6600" dirty="0" smtClean="0">
                <a:solidFill>
                  <a:srgbClr val="A50021"/>
                </a:solidFill>
              </a:rPr>
              <a:t> </a:t>
            </a:r>
            <a:r>
              <a:rPr lang="en-US" sz="6600" dirty="0" err="1" smtClean="0">
                <a:solidFill>
                  <a:srgbClr val="A50021"/>
                </a:solidFill>
              </a:rPr>
              <a:t>Tể</a:t>
            </a:r>
            <a:r>
              <a:rPr lang="en-US" sz="6600" dirty="0" smtClean="0">
                <a:solidFill>
                  <a:srgbClr val="A50021"/>
                </a:solidFill>
              </a:rPr>
              <a:t> </a:t>
            </a:r>
            <a:r>
              <a:rPr lang="en-US" sz="6600" dirty="0" err="1" smtClean="0">
                <a:solidFill>
                  <a:srgbClr val="A50021"/>
                </a:solidFill>
              </a:rPr>
              <a:t>càn</a:t>
            </a:r>
            <a:r>
              <a:rPr lang="en-US" sz="6600" dirty="0" smtClean="0">
                <a:solidFill>
                  <a:srgbClr val="A50021"/>
                </a:solidFill>
              </a:rPr>
              <a:t> </a:t>
            </a:r>
            <a:r>
              <a:rPr lang="en-US" sz="6600" dirty="0" err="1" smtClean="0">
                <a:solidFill>
                  <a:srgbClr val="A50021"/>
                </a:solidFill>
              </a:rPr>
              <a:t>khôn</a:t>
            </a:r>
            <a:r>
              <a:rPr lang="en-US" sz="6600" dirty="0" smtClean="0">
                <a:solidFill>
                  <a:srgbClr val="A50021"/>
                </a:solidFill>
              </a:rPr>
              <a:t>. </a:t>
            </a:r>
            <a:r>
              <a:rPr lang="en-US" sz="6600" dirty="0" err="1" smtClean="0">
                <a:solidFill>
                  <a:srgbClr val="A50021"/>
                </a:solidFill>
              </a:rPr>
              <a:t>Đã</a:t>
            </a:r>
            <a:r>
              <a:rPr lang="en-US" sz="6600" dirty="0" smtClean="0">
                <a:solidFill>
                  <a:srgbClr val="A50021"/>
                </a:solidFill>
              </a:rPr>
              <a:t> </a:t>
            </a:r>
            <a:r>
              <a:rPr lang="en-US" sz="6600" dirty="0" err="1" smtClean="0">
                <a:solidFill>
                  <a:srgbClr val="A50021"/>
                </a:solidFill>
              </a:rPr>
              <a:t>rộng</a:t>
            </a:r>
            <a:r>
              <a:rPr lang="en-US" sz="6600" dirty="0" smtClean="0">
                <a:solidFill>
                  <a:srgbClr val="A50021"/>
                </a:solidFill>
              </a:rPr>
              <a:t> </a:t>
            </a:r>
            <a:r>
              <a:rPr lang="en-US" sz="6600" dirty="0" err="1" smtClean="0">
                <a:solidFill>
                  <a:srgbClr val="A50021"/>
                </a:solidFill>
              </a:rPr>
              <a:t>tình</a:t>
            </a:r>
            <a:r>
              <a:rPr lang="en-US" sz="6600" dirty="0" smtClean="0">
                <a:solidFill>
                  <a:srgbClr val="A50021"/>
                </a:solidFill>
              </a:rPr>
              <a:t> </a:t>
            </a:r>
            <a:r>
              <a:rPr lang="en-US" sz="6600" dirty="0" err="1" smtClean="0">
                <a:solidFill>
                  <a:srgbClr val="A50021"/>
                </a:solidFill>
              </a:rPr>
              <a:t>nuôi</a:t>
            </a:r>
            <a:r>
              <a:rPr lang="en-US" sz="6600" dirty="0" smtClean="0">
                <a:solidFill>
                  <a:srgbClr val="A50021"/>
                </a:solidFill>
              </a:rPr>
              <a:t> </a:t>
            </a:r>
            <a:r>
              <a:rPr lang="en-US" sz="6600" dirty="0" err="1" smtClean="0">
                <a:solidFill>
                  <a:srgbClr val="A50021"/>
                </a:solidFill>
              </a:rPr>
              <a:t>sống</a:t>
            </a:r>
            <a:r>
              <a:rPr lang="en-US" sz="6600" dirty="0" smtClean="0">
                <a:solidFill>
                  <a:srgbClr val="A50021"/>
                </a:solidFill>
              </a:rPr>
              <a:t> con </a:t>
            </a:r>
            <a:r>
              <a:rPr lang="en-US" sz="6600" dirty="0" err="1" smtClean="0">
                <a:solidFill>
                  <a:srgbClr val="A50021"/>
                </a:solidFill>
              </a:rPr>
              <a:t>từng</a:t>
            </a:r>
            <a:r>
              <a:rPr lang="en-US" sz="6600" dirty="0" smtClean="0">
                <a:solidFill>
                  <a:srgbClr val="A50021"/>
                </a:solidFill>
              </a:rPr>
              <a:t> </a:t>
            </a:r>
            <a:r>
              <a:rPr lang="en-US" sz="6600" dirty="0" err="1" smtClean="0">
                <a:solidFill>
                  <a:srgbClr val="A50021"/>
                </a:solidFill>
              </a:rPr>
              <a:t>ngày</a:t>
            </a:r>
            <a:r>
              <a:rPr lang="en-US" sz="6600" dirty="0">
                <a:solidFill>
                  <a:srgbClr val="A50021"/>
                </a:solidFill>
              </a:rPr>
              <a:t> </a:t>
            </a:r>
            <a:r>
              <a:rPr lang="en-US" sz="6600" dirty="0">
                <a:solidFill>
                  <a:srgbClr val="002060"/>
                </a:solidFill>
              </a:rPr>
              <a:t>…</a:t>
            </a:r>
            <a:endParaRPr lang="en-US" sz="6600" b="0" dirty="0">
              <a:solidFill>
                <a:srgbClr val="A50021"/>
              </a:solidFill>
              <a:effectLst/>
            </a:endParaRPr>
          </a:p>
        </p:txBody>
      </p:sp>
    </p:spTree>
    <p:extLst>
      <p:ext uri="{BB962C8B-B14F-4D97-AF65-F5344CB8AC3E}">
        <p14:creationId xmlns:p14="http://schemas.microsoft.com/office/powerpoint/2010/main" val="2041111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867149"/>
          </a:xfrm>
        </p:spPr>
        <p:txBody>
          <a:bodyPr>
            <a:normAutofit/>
          </a:bodyPr>
          <a:lstStyle/>
          <a:p>
            <a:pPr>
              <a:lnSpc>
                <a:spcPct val="120000"/>
              </a:lnSpc>
            </a:pPr>
            <a:r>
              <a:rPr lang="en-US" sz="6000" b="0" u="sng" dirty="0" err="1" smtClean="0">
                <a:solidFill>
                  <a:srgbClr val="A50021"/>
                </a:solidFill>
                <a:effectLst/>
                <a:latin typeface="+mj-lt"/>
              </a:rPr>
              <a:t>Ca</a:t>
            </a:r>
            <a:r>
              <a:rPr lang="en-US" sz="6000" b="0" u="sng" dirty="0" smtClean="0">
                <a:solidFill>
                  <a:srgbClr val="A50021"/>
                </a:solidFill>
                <a:effectLst/>
                <a:latin typeface="+mj-lt"/>
              </a:rPr>
              <a:t> </a:t>
            </a:r>
            <a:r>
              <a:rPr lang="en-US" sz="6000" b="0" u="sng" dirty="0" err="1">
                <a:solidFill>
                  <a:srgbClr val="A50021"/>
                </a:solidFill>
                <a:effectLst/>
                <a:latin typeface="+mj-lt"/>
              </a:rPr>
              <a:t>Nhập</a:t>
            </a:r>
            <a:r>
              <a:rPr lang="en-US" sz="6000" b="0" u="sng" dirty="0">
                <a:solidFill>
                  <a:srgbClr val="A50021"/>
                </a:solidFill>
                <a:effectLst/>
                <a:latin typeface="+mj-lt"/>
              </a:rPr>
              <a:t> </a:t>
            </a:r>
            <a:r>
              <a:rPr lang="en-US" sz="6000" b="0" u="sng" dirty="0" err="1">
                <a:solidFill>
                  <a:srgbClr val="A50021"/>
                </a:solidFill>
                <a:effectLst/>
                <a:latin typeface="+mj-lt"/>
              </a:rPr>
              <a:t>Lễ</a:t>
            </a:r>
            <a:r>
              <a:rPr lang="en-US" sz="8000" b="0" dirty="0">
                <a:solidFill>
                  <a:srgbClr val="A50021"/>
                </a:solidFill>
                <a:effectLst/>
                <a:latin typeface="+mj-lt"/>
              </a:rPr>
              <a:t/>
            </a:r>
            <a:br>
              <a:rPr lang="en-US" sz="8000" b="0" dirty="0">
                <a:solidFill>
                  <a:srgbClr val="A50021"/>
                </a:solidFill>
                <a:effectLst/>
                <a:latin typeface="+mj-lt"/>
              </a:rPr>
            </a:br>
            <a:r>
              <a:rPr lang="en-US" sz="8000" dirty="0" err="1">
                <a:solidFill>
                  <a:srgbClr val="A50021"/>
                </a:solidFill>
              </a:rPr>
              <a:t>Hoan</a:t>
            </a:r>
            <a:r>
              <a:rPr lang="en-US" sz="8000" dirty="0">
                <a:solidFill>
                  <a:srgbClr val="A50021"/>
                </a:solidFill>
              </a:rPr>
              <a:t> </a:t>
            </a:r>
            <a:r>
              <a:rPr lang="en-US" sz="8000" dirty="0" err="1">
                <a:solidFill>
                  <a:srgbClr val="A50021"/>
                </a:solidFill>
              </a:rPr>
              <a:t>Hô</a:t>
            </a:r>
            <a:r>
              <a:rPr lang="en-US" sz="8000" dirty="0">
                <a:solidFill>
                  <a:srgbClr val="A50021"/>
                </a:solidFill>
              </a:rPr>
              <a:t> </a:t>
            </a:r>
            <a:r>
              <a:rPr lang="en-US" sz="8000" dirty="0" err="1">
                <a:solidFill>
                  <a:srgbClr val="A50021"/>
                </a:solidFill>
              </a:rPr>
              <a:t>Vua</a:t>
            </a:r>
            <a:r>
              <a:rPr lang="en-US" sz="8000" dirty="0">
                <a:solidFill>
                  <a:srgbClr val="A50021"/>
                </a:solidFill>
              </a:rPr>
              <a:t> </a:t>
            </a:r>
            <a:r>
              <a:rPr lang="en-US" sz="8000" dirty="0" err="1">
                <a:solidFill>
                  <a:srgbClr val="A50021"/>
                </a:solidFill>
              </a:rPr>
              <a:t>Giêsu</a:t>
            </a:r>
            <a:r>
              <a:rPr lang="en-US" sz="8000" dirty="0" smtClean="0">
                <a:solidFill>
                  <a:srgbClr val="A50021"/>
                </a:solidFill>
              </a:rPr>
              <a:t/>
            </a:r>
            <a:br>
              <a:rPr lang="en-US" sz="8000" dirty="0" smtClean="0">
                <a:solidFill>
                  <a:srgbClr val="A50021"/>
                </a:solidFill>
              </a:rPr>
            </a:br>
            <a:r>
              <a:rPr lang="en-US" sz="6000" i="1" dirty="0" err="1" smtClean="0">
                <a:solidFill>
                  <a:srgbClr val="002060"/>
                </a:solidFill>
              </a:rPr>
              <a:t>Mi</a:t>
            </a:r>
            <a:r>
              <a:rPr lang="en-US" sz="6000" i="1" dirty="0" smtClean="0">
                <a:solidFill>
                  <a:srgbClr val="002060"/>
                </a:solidFill>
              </a:rPr>
              <a:t> </a:t>
            </a:r>
            <a:r>
              <a:rPr lang="en-US" sz="6000" i="1" dirty="0" err="1" smtClean="0">
                <a:solidFill>
                  <a:srgbClr val="002060"/>
                </a:solidFill>
              </a:rPr>
              <a:t>Trầm</a:t>
            </a:r>
            <a:endParaRPr lang="en-US" sz="6000" b="0" i="1" dirty="0">
              <a:solidFill>
                <a:srgbClr val="00206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549" y="3714750"/>
            <a:ext cx="6692901" cy="1295400"/>
          </a:xfrm>
          <a:prstGeom prst="rect">
            <a:avLst/>
          </a:prstGeom>
        </p:spPr>
      </p:pic>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dirty="0">
                <a:solidFill>
                  <a:srgbClr val="002060"/>
                </a:solidFill>
              </a:rPr>
              <a:t>…</a:t>
            </a:r>
            <a:r>
              <a:rPr lang="en-US" sz="6600" b="0" dirty="0" smtClean="0">
                <a:solidFill>
                  <a:srgbClr val="002060"/>
                </a:solidFill>
                <a:effectLst/>
              </a:rPr>
              <a:t> </a:t>
            </a:r>
            <a:r>
              <a:rPr lang="en-US" sz="6600" dirty="0" err="1" smtClean="0">
                <a:solidFill>
                  <a:srgbClr val="A50021"/>
                </a:solidFill>
              </a:rPr>
              <a:t>Chúc</a:t>
            </a:r>
            <a:r>
              <a:rPr lang="en-US" sz="6600" dirty="0" smtClean="0">
                <a:solidFill>
                  <a:srgbClr val="A50021"/>
                </a:solidFill>
              </a:rPr>
              <a:t> </a:t>
            </a:r>
            <a:r>
              <a:rPr lang="en-US" sz="6600" dirty="0" err="1" smtClean="0">
                <a:solidFill>
                  <a:srgbClr val="A50021"/>
                </a:solidFill>
              </a:rPr>
              <a:t>tụng</a:t>
            </a:r>
            <a:r>
              <a:rPr lang="en-US" sz="6600" dirty="0" smtClean="0">
                <a:solidFill>
                  <a:srgbClr val="A50021"/>
                </a:solidFill>
              </a:rPr>
              <a:t> </a:t>
            </a:r>
            <a:r>
              <a:rPr lang="en-US" sz="6600" dirty="0" err="1" smtClean="0">
                <a:solidFill>
                  <a:srgbClr val="A50021"/>
                </a:solidFill>
              </a:rPr>
              <a:t>Ngài</a:t>
            </a:r>
            <a:r>
              <a:rPr lang="en-US" sz="6600" dirty="0" smtClean="0">
                <a:solidFill>
                  <a:srgbClr val="A50021"/>
                </a:solidFill>
              </a:rPr>
              <a:t> </a:t>
            </a:r>
            <a:r>
              <a:rPr lang="en-US" sz="6600" dirty="0" err="1" smtClean="0">
                <a:solidFill>
                  <a:srgbClr val="A50021"/>
                </a:solidFill>
              </a:rPr>
              <a:t>là</a:t>
            </a:r>
            <a:r>
              <a:rPr lang="en-US" sz="6600" dirty="0" smtClean="0">
                <a:solidFill>
                  <a:srgbClr val="A50021"/>
                </a:solidFill>
              </a:rPr>
              <a:t> </a:t>
            </a:r>
            <a:r>
              <a:rPr lang="en-US" sz="6600" dirty="0" err="1" smtClean="0">
                <a:solidFill>
                  <a:srgbClr val="A50021"/>
                </a:solidFill>
              </a:rPr>
              <a:t>Chúa</a:t>
            </a:r>
            <a:r>
              <a:rPr lang="en-US" sz="6600" dirty="0" smtClean="0">
                <a:solidFill>
                  <a:srgbClr val="A50021"/>
                </a:solidFill>
              </a:rPr>
              <a:t> </a:t>
            </a:r>
            <a:r>
              <a:rPr lang="en-US" sz="6600" dirty="0" err="1" smtClean="0">
                <a:solidFill>
                  <a:srgbClr val="A50021"/>
                </a:solidFill>
              </a:rPr>
              <a:t>khắp</a:t>
            </a:r>
            <a:r>
              <a:rPr lang="en-US" sz="6600" dirty="0" smtClean="0">
                <a:solidFill>
                  <a:srgbClr val="A50021"/>
                </a:solidFill>
              </a:rPr>
              <a:t> </a:t>
            </a:r>
            <a:r>
              <a:rPr lang="en-US" sz="6600" dirty="0" err="1" smtClean="0">
                <a:solidFill>
                  <a:srgbClr val="A50021"/>
                </a:solidFill>
              </a:rPr>
              <a:t>mọi</a:t>
            </a:r>
            <a:r>
              <a:rPr lang="en-US" sz="6600" dirty="0" smtClean="0">
                <a:solidFill>
                  <a:srgbClr val="A50021"/>
                </a:solidFill>
              </a:rPr>
              <a:t> </a:t>
            </a:r>
            <a:r>
              <a:rPr lang="en-US" sz="6600" dirty="0" err="1" smtClean="0">
                <a:solidFill>
                  <a:srgbClr val="A50021"/>
                </a:solidFill>
              </a:rPr>
              <a:t>nơi</a:t>
            </a:r>
            <a:r>
              <a:rPr lang="en-US" sz="6600" dirty="0" smtClean="0">
                <a:solidFill>
                  <a:srgbClr val="A50021"/>
                </a:solidFill>
              </a:rPr>
              <a:t>. </a:t>
            </a:r>
            <a:r>
              <a:rPr lang="en-US" sz="6600" dirty="0" err="1" smtClean="0">
                <a:solidFill>
                  <a:srgbClr val="A50021"/>
                </a:solidFill>
              </a:rPr>
              <a:t>Chúc</a:t>
            </a:r>
            <a:r>
              <a:rPr lang="en-US" sz="6600" dirty="0" smtClean="0">
                <a:solidFill>
                  <a:srgbClr val="A50021"/>
                </a:solidFill>
              </a:rPr>
              <a:t> </a:t>
            </a:r>
            <a:r>
              <a:rPr lang="en-US" sz="6600" dirty="0" err="1" smtClean="0">
                <a:solidFill>
                  <a:srgbClr val="A50021"/>
                </a:solidFill>
              </a:rPr>
              <a:t>tụng</a:t>
            </a:r>
            <a:r>
              <a:rPr lang="en-US" sz="6600" dirty="0" smtClean="0">
                <a:solidFill>
                  <a:srgbClr val="A50021"/>
                </a:solidFill>
              </a:rPr>
              <a:t> </a:t>
            </a:r>
            <a:r>
              <a:rPr lang="en-US" sz="6600" dirty="0" err="1" smtClean="0">
                <a:solidFill>
                  <a:srgbClr val="A50021"/>
                </a:solidFill>
              </a:rPr>
              <a:t>Ngài</a:t>
            </a:r>
            <a:r>
              <a:rPr lang="en-US" sz="6600" dirty="0" smtClean="0">
                <a:solidFill>
                  <a:srgbClr val="A50021"/>
                </a:solidFill>
              </a:rPr>
              <a:t> </a:t>
            </a:r>
            <a:r>
              <a:rPr lang="en-US" sz="6600" dirty="0" err="1" smtClean="0">
                <a:solidFill>
                  <a:srgbClr val="A50021"/>
                </a:solidFill>
              </a:rPr>
              <a:t>mãi</a:t>
            </a:r>
            <a:r>
              <a:rPr lang="en-US" sz="6600" dirty="0" smtClean="0">
                <a:solidFill>
                  <a:srgbClr val="A50021"/>
                </a:solidFill>
              </a:rPr>
              <a:t> </a:t>
            </a:r>
            <a:r>
              <a:rPr lang="en-US" sz="6600" dirty="0" err="1" smtClean="0">
                <a:solidFill>
                  <a:srgbClr val="A50021"/>
                </a:solidFill>
              </a:rPr>
              <a:t>đến</a:t>
            </a:r>
            <a:r>
              <a:rPr lang="en-US" sz="6600" dirty="0" smtClean="0">
                <a:solidFill>
                  <a:srgbClr val="A50021"/>
                </a:solidFill>
              </a:rPr>
              <a:t> </a:t>
            </a:r>
            <a:r>
              <a:rPr lang="en-US" sz="6600" dirty="0" err="1" smtClean="0">
                <a:solidFill>
                  <a:srgbClr val="A50021"/>
                </a:solidFill>
              </a:rPr>
              <a:t>muôn</a:t>
            </a:r>
            <a:r>
              <a:rPr lang="en-US" sz="6600" dirty="0" smtClean="0">
                <a:solidFill>
                  <a:srgbClr val="A50021"/>
                </a:solidFill>
              </a:rPr>
              <a:t> </a:t>
            </a:r>
            <a:r>
              <a:rPr lang="en-US" sz="6600" dirty="0" err="1" smtClean="0">
                <a:solidFill>
                  <a:srgbClr val="A50021"/>
                </a:solidFill>
              </a:rPr>
              <a:t>muôn</a:t>
            </a:r>
            <a:r>
              <a:rPr lang="en-US" sz="6600" dirty="0" smtClean="0">
                <a:solidFill>
                  <a:srgbClr val="A50021"/>
                </a:solidFill>
              </a:rPr>
              <a:t> </a:t>
            </a:r>
            <a:r>
              <a:rPr lang="en-US" sz="6600" dirty="0" err="1" smtClean="0">
                <a:solidFill>
                  <a:srgbClr val="A50021"/>
                </a:solidFill>
              </a:rPr>
              <a:t>đời</a:t>
            </a:r>
            <a:r>
              <a:rPr lang="en-US" sz="6600" dirty="0" smtClean="0">
                <a:solidFill>
                  <a:srgbClr val="A50021"/>
                </a:solidFill>
              </a:rPr>
              <a:t>.</a:t>
            </a:r>
            <a:endParaRPr lang="en-US" sz="6600" b="0" dirty="0">
              <a:solidFill>
                <a:srgbClr val="A50021"/>
              </a:solidFill>
              <a:effectLst/>
            </a:endParaRPr>
          </a:p>
        </p:txBody>
      </p:sp>
    </p:spTree>
    <p:extLst>
      <p:ext uri="{BB962C8B-B14F-4D97-AF65-F5344CB8AC3E}">
        <p14:creationId xmlns:p14="http://schemas.microsoft.com/office/powerpoint/2010/main" val="24709609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b="0" u="sng" dirty="0" smtClean="0">
                <a:solidFill>
                  <a:srgbClr val="002060"/>
                </a:solidFill>
                <a:effectLst/>
              </a:rPr>
              <a:t>Tk3:</a:t>
            </a:r>
            <a:r>
              <a:rPr lang="en-US" sz="6300" b="0" dirty="0" smtClean="0">
                <a:solidFill>
                  <a:srgbClr val="002060"/>
                </a:solidFill>
                <a:effectLst/>
              </a:rPr>
              <a:t> </a:t>
            </a:r>
            <a:r>
              <a:rPr lang="en-US" sz="6300" dirty="0" err="1" smtClean="0">
                <a:solidFill>
                  <a:srgbClr val="A50021"/>
                </a:solidFill>
              </a:rPr>
              <a:t>Hòa</a:t>
            </a:r>
            <a:r>
              <a:rPr lang="en-US" sz="6300" dirty="0" smtClean="0">
                <a:solidFill>
                  <a:srgbClr val="A50021"/>
                </a:solidFill>
              </a:rPr>
              <a:t> </a:t>
            </a:r>
            <a:r>
              <a:rPr lang="en-US" sz="6300" dirty="0" err="1" smtClean="0">
                <a:solidFill>
                  <a:srgbClr val="A50021"/>
                </a:solidFill>
              </a:rPr>
              <a:t>lời</a:t>
            </a:r>
            <a:r>
              <a:rPr lang="en-US" sz="6300" dirty="0" smtClean="0">
                <a:solidFill>
                  <a:srgbClr val="A50021"/>
                </a:solidFill>
              </a:rPr>
              <a:t> </a:t>
            </a:r>
            <a:r>
              <a:rPr lang="en-US" sz="6300" dirty="0" err="1" smtClean="0">
                <a:solidFill>
                  <a:srgbClr val="A50021"/>
                </a:solidFill>
              </a:rPr>
              <a:t>trầm</a:t>
            </a:r>
            <a:r>
              <a:rPr lang="en-US" sz="6300" dirty="0" smtClean="0">
                <a:solidFill>
                  <a:srgbClr val="A50021"/>
                </a:solidFill>
              </a:rPr>
              <a:t> </a:t>
            </a:r>
            <a:r>
              <a:rPr lang="en-US" sz="6300" dirty="0" err="1" smtClean="0">
                <a:solidFill>
                  <a:srgbClr val="A50021"/>
                </a:solidFill>
              </a:rPr>
              <a:t>ca</a:t>
            </a:r>
            <a:r>
              <a:rPr lang="en-US" sz="6300" dirty="0" smtClean="0">
                <a:solidFill>
                  <a:srgbClr val="A50021"/>
                </a:solidFill>
              </a:rPr>
              <a:t> </a:t>
            </a:r>
            <a:r>
              <a:rPr lang="en-US" sz="6300" dirty="0" err="1" smtClean="0">
                <a:solidFill>
                  <a:srgbClr val="A50021"/>
                </a:solidFill>
              </a:rPr>
              <a:t>cao</a:t>
            </a:r>
            <a:r>
              <a:rPr lang="en-US" sz="6300" dirty="0" smtClean="0">
                <a:solidFill>
                  <a:srgbClr val="A50021"/>
                </a:solidFill>
              </a:rPr>
              <a:t> bay </a:t>
            </a:r>
            <a:r>
              <a:rPr lang="en-US" sz="6300" dirty="0" err="1" smtClean="0">
                <a:solidFill>
                  <a:srgbClr val="A50021"/>
                </a:solidFill>
              </a:rPr>
              <a:t>về</a:t>
            </a:r>
            <a:r>
              <a:rPr lang="en-US" sz="6300" dirty="0" smtClean="0">
                <a:solidFill>
                  <a:srgbClr val="A50021"/>
                </a:solidFill>
              </a:rPr>
              <a:t> </a:t>
            </a:r>
            <a:r>
              <a:rPr lang="en-US" sz="6300" dirty="0" err="1" smtClean="0">
                <a:solidFill>
                  <a:srgbClr val="A50021"/>
                </a:solidFill>
              </a:rPr>
              <a:t>chín</a:t>
            </a:r>
            <a:r>
              <a:rPr lang="en-US" sz="6300" dirty="0" smtClean="0">
                <a:solidFill>
                  <a:srgbClr val="A50021"/>
                </a:solidFill>
              </a:rPr>
              <a:t> </a:t>
            </a:r>
            <a:r>
              <a:rPr lang="en-US" sz="6300" dirty="0" err="1" smtClean="0">
                <a:solidFill>
                  <a:srgbClr val="A50021"/>
                </a:solidFill>
              </a:rPr>
              <a:t>tầng</a:t>
            </a:r>
            <a:r>
              <a:rPr lang="en-US" sz="6300" dirty="0" smtClean="0">
                <a:solidFill>
                  <a:srgbClr val="A50021"/>
                </a:solidFill>
              </a:rPr>
              <a:t>. </a:t>
            </a:r>
            <a:r>
              <a:rPr lang="en-US" sz="6300" dirty="0" err="1" smtClean="0">
                <a:solidFill>
                  <a:srgbClr val="A50021"/>
                </a:solidFill>
              </a:rPr>
              <a:t>Ngợi</a:t>
            </a:r>
            <a:r>
              <a:rPr lang="en-US" sz="6300" dirty="0" smtClean="0">
                <a:solidFill>
                  <a:srgbClr val="A50021"/>
                </a:solidFill>
              </a:rPr>
              <a:t> </a:t>
            </a:r>
            <a:r>
              <a:rPr lang="en-US" sz="6300" dirty="0" err="1" smtClean="0">
                <a:solidFill>
                  <a:srgbClr val="A50021"/>
                </a:solidFill>
              </a:rPr>
              <a:t>mừng</a:t>
            </a:r>
            <a:r>
              <a:rPr lang="en-US" sz="6300" dirty="0" smtClean="0">
                <a:solidFill>
                  <a:srgbClr val="A50021"/>
                </a:solidFill>
              </a:rPr>
              <a:t> </a:t>
            </a:r>
            <a:r>
              <a:rPr lang="en-US" sz="6300" dirty="0" err="1" smtClean="0">
                <a:solidFill>
                  <a:srgbClr val="A50021"/>
                </a:solidFill>
              </a:rPr>
              <a:t>Danh</a:t>
            </a:r>
            <a:r>
              <a:rPr lang="en-US" sz="6300" dirty="0" smtClean="0">
                <a:solidFill>
                  <a:srgbClr val="A50021"/>
                </a:solidFill>
              </a:rPr>
              <a:t> </a:t>
            </a:r>
            <a:r>
              <a:rPr lang="en-US" sz="6300" dirty="0" err="1" smtClean="0">
                <a:solidFill>
                  <a:srgbClr val="A50021"/>
                </a:solidFill>
              </a:rPr>
              <a:t>Chúa</a:t>
            </a:r>
            <a:r>
              <a:rPr lang="en-US" sz="6300" dirty="0" smtClean="0">
                <a:solidFill>
                  <a:srgbClr val="A50021"/>
                </a:solidFill>
              </a:rPr>
              <a:t> </a:t>
            </a:r>
            <a:r>
              <a:rPr lang="en-US" sz="6300" dirty="0" err="1" smtClean="0">
                <a:solidFill>
                  <a:srgbClr val="A50021"/>
                </a:solidFill>
              </a:rPr>
              <a:t>đã</a:t>
            </a:r>
            <a:r>
              <a:rPr lang="en-US" sz="6300" dirty="0" smtClean="0">
                <a:solidFill>
                  <a:srgbClr val="A50021"/>
                </a:solidFill>
              </a:rPr>
              <a:t> </a:t>
            </a:r>
            <a:r>
              <a:rPr lang="en-US" sz="6300" dirty="0" err="1" smtClean="0">
                <a:solidFill>
                  <a:srgbClr val="A50021"/>
                </a:solidFill>
              </a:rPr>
              <a:t>khấng</a:t>
            </a:r>
            <a:r>
              <a:rPr lang="en-US" sz="6300" dirty="0" smtClean="0">
                <a:solidFill>
                  <a:srgbClr val="A50021"/>
                </a:solidFill>
              </a:rPr>
              <a:t> ban </a:t>
            </a:r>
            <a:r>
              <a:rPr lang="en-US" sz="6300" dirty="0" err="1" smtClean="0">
                <a:solidFill>
                  <a:srgbClr val="A50021"/>
                </a:solidFill>
              </a:rPr>
              <a:t>hồng</a:t>
            </a:r>
            <a:r>
              <a:rPr lang="en-US" sz="6300" dirty="0" smtClean="0">
                <a:solidFill>
                  <a:srgbClr val="A50021"/>
                </a:solidFill>
              </a:rPr>
              <a:t> </a:t>
            </a:r>
            <a:r>
              <a:rPr lang="en-US" sz="6300" dirty="0" err="1" smtClean="0">
                <a:solidFill>
                  <a:srgbClr val="A50021"/>
                </a:solidFill>
              </a:rPr>
              <a:t>ân</a:t>
            </a:r>
            <a:r>
              <a:rPr lang="en-US" sz="6300" dirty="0">
                <a:solidFill>
                  <a:srgbClr val="A50021"/>
                </a:solidFill>
              </a:rPr>
              <a:t> </a:t>
            </a:r>
            <a:r>
              <a:rPr lang="en-US" sz="6300" dirty="0">
                <a:solidFill>
                  <a:srgbClr val="002060"/>
                </a:solidFill>
              </a:rPr>
              <a:t>…</a:t>
            </a:r>
            <a:endParaRPr lang="en-US" sz="6300" b="0" dirty="0">
              <a:solidFill>
                <a:srgbClr val="A50021"/>
              </a:solidFill>
              <a:effectLst/>
            </a:endParaRPr>
          </a:p>
        </p:txBody>
      </p:sp>
    </p:spTree>
    <p:extLst>
      <p:ext uri="{BB962C8B-B14F-4D97-AF65-F5344CB8AC3E}">
        <p14:creationId xmlns:p14="http://schemas.microsoft.com/office/powerpoint/2010/main" val="1747727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300" dirty="0">
                <a:solidFill>
                  <a:srgbClr val="002060"/>
                </a:solidFill>
              </a:rPr>
              <a:t>…</a:t>
            </a:r>
            <a:r>
              <a:rPr lang="en-US" sz="6300" b="0" dirty="0" smtClean="0">
                <a:solidFill>
                  <a:srgbClr val="002060"/>
                </a:solidFill>
                <a:effectLst/>
              </a:rPr>
              <a:t> </a:t>
            </a:r>
            <a:r>
              <a:rPr lang="en-US" sz="6300" dirty="0" err="1" smtClean="0">
                <a:solidFill>
                  <a:srgbClr val="A50021"/>
                </a:solidFill>
              </a:rPr>
              <a:t>Muôn</a:t>
            </a:r>
            <a:r>
              <a:rPr lang="en-US" sz="6300" dirty="0" smtClean="0">
                <a:solidFill>
                  <a:srgbClr val="A50021"/>
                </a:solidFill>
              </a:rPr>
              <a:t> </a:t>
            </a:r>
            <a:r>
              <a:rPr lang="en-US" sz="6300" dirty="0" err="1" smtClean="0">
                <a:solidFill>
                  <a:srgbClr val="A50021"/>
                </a:solidFill>
              </a:rPr>
              <a:t>tiếng</a:t>
            </a:r>
            <a:r>
              <a:rPr lang="en-US" sz="6300" dirty="0" smtClean="0">
                <a:solidFill>
                  <a:srgbClr val="A50021"/>
                </a:solidFill>
              </a:rPr>
              <a:t> </a:t>
            </a:r>
            <a:r>
              <a:rPr lang="en-US" sz="6300" dirty="0" err="1" smtClean="0">
                <a:solidFill>
                  <a:srgbClr val="A50021"/>
                </a:solidFill>
              </a:rPr>
              <a:t>tơ</a:t>
            </a:r>
            <a:r>
              <a:rPr lang="en-US" sz="6300" dirty="0" smtClean="0">
                <a:solidFill>
                  <a:srgbClr val="A50021"/>
                </a:solidFill>
              </a:rPr>
              <a:t> </a:t>
            </a:r>
            <a:r>
              <a:rPr lang="en-US" sz="6300" dirty="0" err="1" smtClean="0">
                <a:solidFill>
                  <a:srgbClr val="A50021"/>
                </a:solidFill>
              </a:rPr>
              <a:t>đàn</a:t>
            </a:r>
            <a:r>
              <a:rPr lang="en-US" sz="6300" dirty="0" smtClean="0">
                <a:solidFill>
                  <a:srgbClr val="A50021"/>
                </a:solidFill>
              </a:rPr>
              <a:t>, </a:t>
            </a:r>
            <a:r>
              <a:rPr lang="en-US" sz="6300" dirty="0" err="1" smtClean="0">
                <a:solidFill>
                  <a:srgbClr val="A50021"/>
                </a:solidFill>
              </a:rPr>
              <a:t>giọng</a:t>
            </a:r>
            <a:r>
              <a:rPr lang="en-US" sz="6300" dirty="0" smtClean="0">
                <a:solidFill>
                  <a:srgbClr val="A50021"/>
                </a:solidFill>
              </a:rPr>
              <a:t> </a:t>
            </a:r>
            <a:r>
              <a:rPr lang="en-US" sz="6300" dirty="0" err="1" smtClean="0">
                <a:solidFill>
                  <a:srgbClr val="A50021"/>
                </a:solidFill>
              </a:rPr>
              <a:t>hát</a:t>
            </a:r>
            <a:r>
              <a:rPr lang="en-US" sz="6300" dirty="0" smtClean="0">
                <a:solidFill>
                  <a:srgbClr val="A50021"/>
                </a:solidFill>
              </a:rPr>
              <a:t> </a:t>
            </a:r>
            <a:r>
              <a:rPr lang="en-US" sz="6300" dirty="0" err="1" smtClean="0">
                <a:solidFill>
                  <a:srgbClr val="A50021"/>
                </a:solidFill>
              </a:rPr>
              <a:t>nhịp</a:t>
            </a:r>
            <a:r>
              <a:rPr lang="en-US" sz="6300" dirty="0" smtClean="0">
                <a:solidFill>
                  <a:srgbClr val="A50021"/>
                </a:solidFill>
              </a:rPr>
              <a:t> </a:t>
            </a:r>
            <a:r>
              <a:rPr lang="en-US" sz="6300" dirty="0" err="1" smtClean="0">
                <a:solidFill>
                  <a:srgbClr val="A50021"/>
                </a:solidFill>
              </a:rPr>
              <a:t>nhàng</a:t>
            </a:r>
            <a:r>
              <a:rPr lang="en-US" sz="6300" dirty="0" smtClean="0">
                <a:solidFill>
                  <a:srgbClr val="A50021"/>
                </a:solidFill>
              </a:rPr>
              <a:t> </a:t>
            </a:r>
            <a:r>
              <a:rPr lang="en-US" sz="6300" dirty="0" err="1" smtClean="0">
                <a:solidFill>
                  <a:srgbClr val="A50021"/>
                </a:solidFill>
              </a:rPr>
              <a:t>làm</a:t>
            </a:r>
            <a:r>
              <a:rPr lang="en-US" sz="6300" dirty="0" smtClean="0">
                <a:solidFill>
                  <a:srgbClr val="A50021"/>
                </a:solidFill>
              </a:rPr>
              <a:t> </a:t>
            </a:r>
            <a:r>
              <a:rPr lang="en-US" sz="6300" dirty="0" err="1" smtClean="0">
                <a:solidFill>
                  <a:srgbClr val="A50021"/>
                </a:solidFill>
              </a:rPr>
              <a:t>thành</a:t>
            </a:r>
            <a:r>
              <a:rPr lang="en-US" sz="6300" dirty="0" smtClean="0">
                <a:solidFill>
                  <a:srgbClr val="A50021"/>
                </a:solidFill>
              </a:rPr>
              <a:t> </a:t>
            </a:r>
            <a:r>
              <a:rPr lang="en-US" sz="6300" dirty="0" err="1" smtClean="0">
                <a:solidFill>
                  <a:srgbClr val="A50021"/>
                </a:solidFill>
              </a:rPr>
              <a:t>lễ</a:t>
            </a:r>
            <a:r>
              <a:rPr lang="en-US" sz="6300" dirty="0" smtClean="0">
                <a:solidFill>
                  <a:srgbClr val="A50021"/>
                </a:solidFill>
              </a:rPr>
              <a:t> </a:t>
            </a:r>
            <a:r>
              <a:rPr lang="en-US" sz="6300" dirty="0" err="1" smtClean="0">
                <a:solidFill>
                  <a:srgbClr val="A50021"/>
                </a:solidFill>
              </a:rPr>
              <a:t>vật</a:t>
            </a:r>
            <a:r>
              <a:rPr lang="en-US" sz="6300" dirty="0" smtClean="0">
                <a:solidFill>
                  <a:srgbClr val="A50021"/>
                </a:solidFill>
              </a:rPr>
              <a:t> </a:t>
            </a:r>
            <a:r>
              <a:rPr lang="en-US" sz="6300" dirty="0" err="1" smtClean="0">
                <a:solidFill>
                  <a:srgbClr val="A50021"/>
                </a:solidFill>
              </a:rPr>
              <a:t>dâng</a:t>
            </a:r>
            <a:r>
              <a:rPr lang="en-US" sz="6300" dirty="0" smtClean="0">
                <a:solidFill>
                  <a:srgbClr val="A50021"/>
                </a:solidFill>
              </a:rPr>
              <a:t> </a:t>
            </a:r>
            <a:r>
              <a:rPr lang="en-US" sz="6300" dirty="0" err="1" smtClean="0">
                <a:solidFill>
                  <a:srgbClr val="A50021"/>
                </a:solidFill>
              </a:rPr>
              <a:t>về</a:t>
            </a:r>
            <a:r>
              <a:rPr lang="en-US" sz="6300" dirty="0" smtClean="0">
                <a:solidFill>
                  <a:srgbClr val="A50021"/>
                </a:solidFill>
              </a:rPr>
              <a:t> Cha </a:t>
            </a:r>
            <a:r>
              <a:rPr lang="en-US" sz="6300" dirty="0" err="1" smtClean="0">
                <a:solidFill>
                  <a:srgbClr val="A50021"/>
                </a:solidFill>
              </a:rPr>
              <a:t>chí</a:t>
            </a:r>
            <a:r>
              <a:rPr lang="en-US" sz="6300" dirty="0" smtClean="0">
                <a:solidFill>
                  <a:srgbClr val="A50021"/>
                </a:solidFill>
              </a:rPr>
              <a:t> </a:t>
            </a:r>
            <a:r>
              <a:rPr lang="en-US" sz="6300" dirty="0" err="1" smtClean="0">
                <a:solidFill>
                  <a:srgbClr val="A50021"/>
                </a:solidFill>
              </a:rPr>
              <a:t>nhân</a:t>
            </a:r>
            <a:r>
              <a:rPr lang="en-US" sz="6300" dirty="0" smtClean="0">
                <a:solidFill>
                  <a:srgbClr val="A50021"/>
                </a:solidFill>
              </a:rPr>
              <a:t>.</a:t>
            </a:r>
            <a:endParaRPr lang="en-US" sz="6300" b="0" dirty="0">
              <a:solidFill>
                <a:srgbClr val="A50021"/>
              </a:solidFill>
              <a:effectLst/>
            </a:endParaRPr>
          </a:p>
        </p:txBody>
      </p:sp>
    </p:spTree>
    <p:extLst>
      <p:ext uri="{BB962C8B-B14F-4D97-AF65-F5344CB8AC3E}">
        <p14:creationId xmlns:p14="http://schemas.microsoft.com/office/powerpoint/2010/main" val="16455367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b="0" u="sng" dirty="0" err="1">
                <a:solidFill>
                  <a:srgbClr val="002060"/>
                </a:solidFill>
                <a:effectLst/>
              </a:rPr>
              <a:t>Đk</a:t>
            </a:r>
            <a:r>
              <a:rPr lang="en-US" sz="6600" b="0" u="sng" dirty="0">
                <a:solidFill>
                  <a:srgbClr val="002060"/>
                </a:solidFill>
                <a:effectLst/>
              </a:rPr>
              <a:t>:</a:t>
            </a:r>
            <a:r>
              <a:rPr lang="en-US" sz="6600" b="0" dirty="0">
                <a:solidFill>
                  <a:srgbClr val="A50021"/>
                </a:solidFill>
                <a:effectLst/>
              </a:rPr>
              <a:t> </a:t>
            </a:r>
            <a:r>
              <a:rPr lang="en-US" sz="6600" dirty="0" err="1" smtClean="0">
                <a:solidFill>
                  <a:srgbClr val="A50021"/>
                </a:solidFill>
              </a:rPr>
              <a:t>Chúc</a:t>
            </a:r>
            <a:r>
              <a:rPr lang="en-US" sz="6600" dirty="0" smtClean="0">
                <a:solidFill>
                  <a:srgbClr val="A50021"/>
                </a:solidFill>
              </a:rPr>
              <a:t> </a:t>
            </a:r>
            <a:r>
              <a:rPr lang="en-US" sz="6600" dirty="0" err="1" smtClean="0">
                <a:solidFill>
                  <a:srgbClr val="A50021"/>
                </a:solidFill>
              </a:rPr>
              <a:t>tụng</a:t>
            </a:r>
            <a:r>
              <a:rPr lang="en-US" sz="6600" dirty="0" smtClean="0">
                <a:solidFill>
                  <a:srgbClr val="A50021"/>
                </a:solidFill>
              </a:rPr>
              <a:t> </a:t>
            </a:r>
            <a:r>
              <a:rPr lang="en-US" sz="6600" dirty="0" err="1" smtClean="0">
                <a:solidFill>
                  <a:srgbClr val="A50021"/>
                </a:solidFill>
              </a:rPr>
              <a:t>Ngài</a:t>
            </a:r>
            <a:r>
              <a:rPr lang="en-US" sz="6600" dirty="0" smtClean="0">
                <a:solidFill>
                  <a:srgbClr val="A50021"/>
                </a:solidFill>
              </a:rPr>
              <a:t> </a:t>
            </a:r>
            <a:r>
              <a:rPr lang="en-US" sz="6600" dirty="0" err="1" smtClean="0">
                <a:solidFill>
                  <a:srgbClr val="A50021"/>
                </a:solidFill>
              </a:rPr>
              <a:t>là</a:t>
            </a:r>
            <a:r>
              <a:rPr lang="en-US" sz="6600" dirty="0" smtClean="0">
                <a:solidFill>
                  <a:srgbClr val="A50021"/>
                </a:solidFill>
              </a:rPr>
              <a:t> </a:t>
            </a:r>
            <a:r>
              <a:rPr lang="en-US" sz="6600" dirty="0" err="1" smtClean="0">
                <a:solidFill>
                  <a:srgbClr val="A50021"/>
                </a:solidFill>
              </a:rPr>
              <a:t>Chúa</a:t>
            </a:r>
            <a:r>
              <a:rPr lang="en-US" sz="6600" dirty="0" smtClean="0">
                <a:solidFill>
                  <a:srgbClr val="A50021"/>
                </a:solidFill>
              </a:rPr>
              <a:t> </a:t>
            </a:r>
            <a:r>
              <a:rPr lang="en-US" sz="6600" dirty="0" err="1" smtClean="0">
                <a:solidFill>
                  <a:srgbClr val="A50021"/>
                </a:solidFill>
              </a:rPr>
              <a:t>Tể</a:t>
            </a:r>
            <a:r>
              <a:rPr lang="en-US" sz="6600" dirty="0" smtClean="0">
                <a:solidFill>
                  <a:srgbClr val="A50021"/>
                </a:solidFill>
              </a:rPr>
              <a:t> </a:t>
            </a:r>
            <a:r>
              <a:rPr lang="en-US" sz="6600" dirty="0" err="1" smtClean="0">
                <a:solidFill>
                  <a:srgbClr val="A50021"/>
                </a:solidFill>
              </a:rPr>
              <a:t>càn</a:t>
            </a:r>
            <a:r>
              <a:rPr lang="en-US" sz="6600" dirty="0" smtClean="0">
                <a:solidFill>
                  <a:srgbClr val="A50021"/>
                </a:solidFill>
              </a:rPr>
              <a:t> </a:t>
            </a:r>
            <a:r>
              <a:rPr lang="en-US" sz="6600" dirty="0" err="1" smtClean="0">
                <a:solidFill>
                  <a:srgbClr val="A50021"/>
                </a:solidFill>
              </a:rPr>
              <a:t>khôn</a:t>
            </a:r>
            <a:r>
              <a:rPr lang="en-US" sz="6600" dirty="0" smtClean="0">
                <a:solidFill>
                  <a:srgbClr val="A50021"/>
                </a:solidFill>
              </a:rPr>
              <a:t>. </a:t>
            </a:r>
            <a:r>
              <a:rPr lang="en-US" sz="6600" dirty="0" err="1" smtClean="0">
                <a:solidFill>
                  <a:srgbClr val="A50021"/>
                </a:solidFill>
              </a:rPr>
              <a:t>Đã</a:t>
            </a:r>
            <a:r>
              <a:rPr lang="en-US" sz="6600" dirty="0" smtClean="0">
                <a:solidFill>
                  <a:srgbClr val="A50021"/>
                </a:solidFill>
              </a:rPr>
              <a:t> </a:t>
            </a:r>
            <a:r>
              <a:rPr lang="en-US" sz="6600" dirty="0" err="1" smtClean="0">
                <a:solidFill>
                  <a:srgbClr val="A50021"/>
                </a:solidFill>
              </a:rPr>
              <a:t>rộng</a:t>
            </a:r>
            <a:r>
              <a:rPr lang="en-US" sz="6600" dirty="0" smtClean="0">
                <a:solidFill>
                  <a:srgbClr val="A50021"/>
                </a:solidFill>
              </a:rPr>
              <a:t> </a:t>
            </a:r>
            <a:r>
              <a:rPr lang="en-US" sz="6600" dirty="0" err="1" smtClean="0">
                <a:solidFill>
                  <a:srgbClr val="A50021"/>
                </a:solidFill>
              </a:rPr>
              <a:t>tình</a:t>
            </a:r>
            <a:r>
              <a:rPr lang="en-US" sz="6600" dirty="0" smtClean="0">
                <a:solidFill>
                  <a:srgbClr val="A50021"/>
                </a:solidFill>
              </a:rPr>
              <a:t> </a:t>
            </a:r>
            <a:r>
              <a:rPr lang="en-US" sz="6600" dirty="0" err="1" smtClean="0">
                <a:solidFill>
                  <a:srgbClr val="A50021"/>
                </a:solidFill>
              </a:rPr>
              <a:t>nuôi</a:t>
            </a:r>
            <a:r>
              <a:rPr lang="en-US" sz="6600" dirty="0" smtClean="0">
                <a:solidFill>
                  <a:srgbClr val="A50021"/>
                </a:solidFill>
              </a:rPr>
              <a:t> </a:t>
            </a:r>
            <a:r>
              <a:rPr lang="en-US" sz="6600" dirty="0" err="1" smtClean="0">
                <a:solidFill>
                  <a:srgbClr val="A50021"/>
                </a:solidFill>
              </a:rPr>
              <a:t>sống</a:t>
            </a:r>
            <a:r>
              <a:rPr lang="en-US" sz="6600" dirty="0" smtClean="0">
                <a:solidFill>
                  <a:srgbClr val="A50021"/>
                </a:solidFill>
              </a:rPr>
              <a:t> con </a:t>
            </a:r>
            <a:r>
              <a:rPr lang="en-US" sz="6600" dirty="0" err="1" smtClean="0">
                <a:solidFill>
                  <a:srgbClr val="A50021"/>
                </a:solidFill>
              </a:rPr>
              <a:t>từng</a:t>
            </a:r>
            <a:r>
              <a:rPr lang="en-US" sz="6600" dirty="0" smtClean="0">
                <a:solidFill>
                  <a:srgbClr val="A50021"/>
                </a:solidFill>
              </a:rPr>
              <a:t> </a:t>
            </a:r>
            <a:r>
              <a:rPr lang="en-US" sz="6600" dirty="0" err="1" smtClean="0">
                <a:solidFill>
                  <a:srgbClr val="A50021"/>
                </a:solidFill>
              </a:rPr>
              <a:t>ngày</a:t>
            </a:r>
            <a:r>
              <a:rPr lang="en-US" sz="6600" dirty="0">
                <a:solidFill>
                  <a:srgbClr val="A50021"/>
                </a:solidFill>
              </a:rPr>
              <a:t> </a:t>
            </a:r>
            <a:r>
              <a:rPr lang="en-US" sz="6600" dirty="0">
                <a:solidFill>
                  <a:srgbClr val="002060"/>
                </a:solidFill>
              </a:rPr>
              <a:t>…</a:t>
            </a:r>
            <a:endParaRPr lang="en-US" sz="6600" b="0" dirty="0">
              <a:solidFill>
                <a:srgbClr val="A50021"/>
              </a:solidFill>
              <a:effectLst/>
            </a:endParaRPr>
          </a:p>
        </p:txBody>
      </p:sp>
    </p:spTree>
    <p:extLst>
      <p:ext uri="{BB962C8B-B14F-4D97-AF65-F5344CB8AC3E}">
        <p14:creationId xmlns:p14="http://schemas.microsoft.com/office/powerpoint/2010/main" val="1205458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dirty="0">
                <a:solidFill>
                  <a:srgbClr val="002060"/>
                </a:solidFill>
              </a:rPr>
              <a:t>…</a:t>
            </a:r>
            <a:r>
              <a:rPr lang="en-US" sz="6600" b="0" dirty="0" smtClean="0">
                <a:solidFill>
                  <a:srgbClr val="002060"/>
                </a:solidFill>
                <a:effectLst/>
              </a:rPr>
              <a:t> </a:t>
            </a:r>
            <a:r>
              <a:rPr lang="en-US" sz="6600" dirty="0" err="1" smtClean="0">
                <a:solidFill>
                  <a:srgbClr val="A50021"/>
                </a:solidFill>
              </a:rPr>
              <a:t>Chúc</a:t>
            </a:r>
            <a:r>
              <a:rPr lang="en-US" sz="6600" dirty="0" smtClean="0">
                <a:solidFill>
                  <a:srgbClr val="A50021"/>
                </a:solidFill>
              </a:rPr>
              <a:t> </a:t>
            </a:r>
            <a:r>
              <a:rPr lang="en-US" sz="6600" dirty="0" err="1" smtClean="0">
                <a:solidFill>
                  <a:srgbClr val="A50021"/>
                </a:solidFill>
              </a:rPr>
              <a:t>tụng</a:t>
            </a:r>
            <a:r>
              <a:rPr lang="en-US" sz="6600" dirty="0" smtClean="0">
                <a:solidFill>
                  <a:srgbClr val="A50021"/>
                </a:solidFill>
              </a:rPr>
              <a:t> </a:t>
            </a:r>
            <a:r>
              <a:rPr lang="en-US" sz="6600" dirty="0" err="1" smtClean="0">
                <a:solidFill>
                  <a:srgbClr val="A50021"/>
                </a:solidFill>
              </a:rPr>
              <a:t>Ngài</a:t>
            </a:r>
            <a:r>
              <a:rPr lang="en-US" sz="6600" dirty="0" smtClean="0">
                <a:solidFill>
                  <a:srgbClr val="A50021"/>
                </a:solidFill>
              </a:rPr>
              <a:t> </a:t>
            </a:r>
            <a:r>
              <a:rPr lang="en-US" sz="6600" dirty="0" err="1" smtClean="0">
                <a:solidFill>
                  <a:srgbClr val="A50021"/>
                </a:solidFill>
              </a:rPr>
              <a:t>là</a:t>
            </a:r>
            <a:r>
              <a:rPr lang="en-US" sz="6600" dirty="0" smtClean="0">
                <a:solidFill>
                  <a:srgbClr val="A50021"/>
                </a:solidFill>
              </a:rPr>
              <a:t> </a:t>
            </a:r>
            <a:r>
              <a:rPr lang="en-US" sz="6600" dirty="0" err="1" smtClean="0">
                <a:solidFill>
                  <a:srgbClr val="A50021"/>
                </a:solidFill>
              </a:rPr>
              <a:t>Chúa</a:t>
            </a:r>
            <a:r>
              <a:rPr lang="en-US" sz="6600" dirty="0" smtClean="0">
                <a:solidFill>
                  <a:srgbClr val="A50021"/>
                </a:solidFill>
              </a:rPr>
              <a:t> </a:t>
            </a:r>
            <a:r>
              <a:rPr lang="en-US" sz="6600" dirty="0" err="1" smtClean="0">
                <a:solidFill>
                  <a:srgbClr val="A50021"/>
                </a:solidFill>
              </a:rPr>
              <a:t>khắp</a:t>
            </a:r>
            <a:r>
              <a:rPr lang="en-US" sz="6600" dirty="0" smtClean="0">
                <a:solidFill>
                  <a:srgbClr val="A50021"/>
                </a:solidFill>
              </a:rPr>
              <a:t> </a:t>
            </a:r>
            <a:r>
              <a:rPr lang="en-US" sz="6600" dirty="0" err="1" smtClean="0">
                <a:solidFill>
                  <a:srgbClr val="A50021"/>
                </a:solidFill>
              </a:rPr>
              <a:t>mọi</a:t>
            </a:r>
            <a:r>
              <a:rPr lang="en-US" sz="6600" dirty="0" smtClean="0">
                <a:solidFill>
                  <a:srgbClr val="A50021"/>
                </a:solidFill>
              </a:rPr>
              <a:t> </a:t>
            </a:r>
            <a:r>
              <a:rPr lang="en-US" sz="6600" dirty="0" err="1" smtClean="0">
                <a:solidFill>
                  <a:srgbClr val="A50021"/>
                </a:solidFill>
              </a:rPr>
              <a:t>nơi</a:t>
            </a:r>
            <a:r>
              <a:rPr lang="en-US" sz="6600" dirty="0" smtClean="0">
                <a:solidFill>
                  <a:srgbClr val="A50021"/>
                </a:solidFill>
              </a:rPr>
              <a:t>. </a:t>
            </a:r>
            <a:r>
              <a:rPr lang="en-US" sz="6600" dirty="0" err="1" smtClean="0">
                <a:solidFill>
                  <a:srgbClr val="A50021"/>
                </a:solidFill>
              </a:rPr>
              <a:t>Chúc</a:t>
            </a:r>
            <a:r>
              <a:rPr lang="en-US" sz="6600" dirty="0" smtClean="0">
                <a:solidFill>
                  <a:srgbClr val="A50021"/>
                </a:solidFill>
              </a:rPr>
              <a:t> </a:t>
            </a:r>
            <a:r>
              <a:rPr lang="en-US" sz="6600" dirty="0" err="1" smtClean="0">
                <a:solidFill>
                  <a:srgbClr val="A50021"/>
                </a:solidFill>
              </a:rPr>
              <a:t>tụng</a:t>
            </a:r>
            <a:r>
              <a:rPr lang="en-US" sz="6600" dirty="0" smtClean="0">
                <a:solidFill>
                  <a:srgbClr val="A50021"/>
                </a:solidFill>
              </a:rPr>
              <a:t> </a:t>
            </a:r>
            <a:r>
              <a:rPr lang="en-US" sz="6600" dirty="0" err="1" smtClean="0">
                <a:solidFill>
                  <a:srgbClr val="A50021"/>
                </a:solidFill>
              </a:rPr>
              <a:t>Ngài</a:t>
            </a:r>
            <a:r>
              <a:rPr lang="en-US" sz="6600" dirty="0" smtClean="0">
                <a:solidFill>
                  <a:srgbClr val="A50021"/>
                </a:solidFill>
              </a:rPr>
              <a:t> </a:t>
            </a:r>
            <a:r>
              <a:rPr lang="en-US" sz="6600" dirty="0" err="1" smtClean="0">
                <a:solidFill>
                  <a:srgbClr val="A50021"/>
                </a:solidFill>
              </a:rPr>
              <a:t>mãi</a:t>
            </a:r>
            <a:r>
              <a:rPr lang="en-US" sz="6600" dirty="0" smtClean="0">
                <a:solidFill>
                  <a:srgbClr val="A50021"/>
                </a:solidFill>
              </a:rPr>
              <a:t> </a:t>
            </a:r>
            <a:r>
              <a:rPr lang="en-US" sz="6600" dirty="0" err="1" smtClean="0">
                <a:solidFill>
                  <a:srgbClr val="A50021"/>
                </a:solidFill>
              </a:rPr>
              <a:t>đến</a:t>
            </a:r>
            <a:r>
              <a:rPr lang="en-US" sz="6600" dirty="0" smtClean="0">
                <a:solidFill>
                  <a:srgbClr val="A50021"/>
                </a:solidFill>
              </a:rPr>
              <a:t> </a:t>
            </a:r>
            <a:r>
              <a:rPr lang="en-US" sz="6600" dirty="0" err="1" smtClean="0">
                <a:solidFill>
                  <a:srgbClr val="A50021"/>
                </a:solidFill>
              </a:rPr>
              <a:t>muôn</a:t>
            </a:r>
            <a:r>
              <a:rPr lang="en-US" sz="6600" dirty="0" smtClean="0">
                <a:solidFill>
                  <a:srgbClr val="A50021"/>
                </a:solidFill>
              </a:rPr>
              <a:t> </a:t>
            </a:r>
            <a:r>
              <a:rPr lang="en-US" sz="6600" dirty="0" err="1" smtClean="0">
                <a:solidFill>
                  <a:srgbClr val="A50021"/>
                </a:solidFill>
              </a:rPr>
              <a:t>muôn</a:t>
            </a:r>
            <a:r>
              <a:rPr lang="en-US" sz="6600" dirty="0" smtClean="0">
                <a:solidFill>
                  <a:srgbClr val="A50021"/>
                </a:solidFill>
              </a:rPr>
              <a:t> </a:t>
            </a:r>
            <a:r>
              <a:rPr lang="en-US" sz="6600" dirty="0" err="1" smtClean="0">
                <a:solidFill>
                  <a:srgbClr val="A50021"/>
                </a:solidFill>
              </a:rPr>
              <a:t>đời</a:t>
            </a:r>
            <a:r>
              <a:rPr lang="en-US" sz="6600" dirty="0" smtClean="0">
                <a:solidFill>
                  <a:srgbClr val="A50021"/>
                </a:solidFill>
              </a:rPr>
              <a:t>.</a:t>
            </a:r>
            <a:endParaRPr lang="en-US" sz="6600" b="0" dirty="0">
              <a:solidFill>
                <a:srgbClr val="A50021"/>
              </a:solidFill>
              <a:effectLst/>
            </a:endParaRPr>
          </a:p>
        </p:txBody>
      </p:sp>
    </p:spTree>
    <p:extLst>
      <p:ext uri="{BB962C8B-B14F-4D97-AF65-F5344CB8AC3E}">
        <p14:creationId xmlns:p14="http://schemas.microsoft.com/office/powerpoint/2010/main" val="11632593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8" y="0"/>
            <a:ext cx="9137183"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248149"/>
          </a:xfrm>
        </p:spPr>
        <p:txBody>
          <a:bodyPr>
            <a:normAutofit/>
          </a:bodyPr>
          <a:lstStyle/>
          <a:p>
            <a:pPr>
              <a:lnSpc>
                <a:spcPct val="120000"/>
              </a:lnSpc>
            </a:pPr>
            <a:r>
              <a:rPr lang="en-US" sz="6000" b="0" u="sng" dirty="0">
                <a:solidFill>
                  <a:srgbClr val="002060"/>
                </a:solidFill>
                <a:effectLst/>
                <a:latin typeface="+mj-lt"/>
              </a:rPr>
              <a:t>Ca </a:t>
            </a:r>
            <a:r>
              <a:rPr lang="en-US" sz="6000" b="0" u="sng" dirty="0" err="1">
                <a:solidFill>
                  <a:srgbClr val="002060"/>
                </a:solidFill>
                <a:effectLst/>
                <a:latin typeface="+mj-lt"/>
              </a:rPr>
              <a:t>Nguyện</a:t>
            </a:r>
            <a:r>
              <a:rPr lang="en-US" sz="6000" b="0" u="sng" dirty="0">
                <a:solidFill>
                  <a:srgbClr val="002060"/>
                </a:solidFill>
                <a:effectLst/>
                <a:latin typeface="+mj-lt"/>
              </a:rPr>
              <a:t> </a:t>
            </a:r>
            <a:r>
              <a:rPr lang="en-US" sz="6000" b="0" u="sng" dirty="0" err="1">
                <a:solidFill>
                  <a:srgbClr val="002060"/>
                </a:solidFill>
                <a:effectLst/>
                <a:latin typeface="+mj-lt"/>
              </a:rPr>
              <a:t>Hiệp</a:t>
            </a:r>
            <a:r>
              <a:rPr lang="en-US" sz="6000" b="0" u="sng" dirty="0">
                <a:solidFill>
                  <a:srgbClr val="002060"/>
                </a:solidFill>
                <a:effectLst/>
                <a:latin typeface="+mj-lt"/>
              </a:rPr>
              <a:t> </a:t>
            </a:r>
            <a:r>
              <a:rPr lang="en-US" sz="6000" b="0" u="sng" dirty="0" err="1">
                <a:solidFill>
                  <a:srgbClr val="002060"/>
                </a:solidFill>
                <a:effectLst/>
                <a:latin typeface="+mj-lt"/>
              </a:rPr>
              <a:t>Lễ</a:t>
            </a:r>
            <a:r>
              <a:rPr lang="en-US" sz="6000" b="0" u="sng" dirty="0">
                <a:solidFill>
                  <a:srgbClr val="002060"/>
                </a:solidFill>
                <a:effectLst/>
                <a:latin typeface="+mj-lt"/>
              </a:rPr>
              <a:t/>
            </a:r>
            <a:br>
              <a:rPr lang="en-US" sz="6000" b="0" u="sng" dirty="0">
                <a:solidFill>
                  <a:srgbClr val="002060"/>
                </a:solidFill>
                <a:effectLst/>
                <a:latin typeface="+mj-lt"/>
              </a:rPr>
            </a:br>
            <a:r>
              <a:rPr lang="en-US" sz="8000" dirty="0" err="1" smtClean="0">
                <a:solidFill>
                  <a:srgbClr val="002060"/>
                </a:solidFill>
              </a:rPr>
              <a:t>Giêsu</a:t>
            </a:r>
            <a:r>
              <a:rPr lang="en-US" sz="8000" dirty="0" smtClean="0">
                <a:solidFill>
                  <a:srgbClr val="002060"/>
                </a:solidFill>
              </a:rPr>
              <a:t>, </a:t>
            </a:r>
            <a:r>
              <a:rPr lang="en-US" sz="8000" dirty="0" err="1" smtClean="0">
                <a:solidFill>
                  <a:srgbClr val="002060"/>
                </a:solidFill>
              </a:rPr>
              <a:t>Vua</a:t>
            </a:r>
            <a:r>
              <a:rPr lang="en-US" sz="8000" dirty="0" smtClean="0">
                <a:solidFill>
                  <a:srgbClr val="002060"/>
                </a:solidFill>
              </a:rPr>
              <a:t> </a:t>
            </a:r>
            <a:r>
              <a:rPr lang="en-US" sz="8000" dirty="0" err="1" smtClean="0">
                <a:solidFill>
                  <a:srgbClr val="002060"/>
                </a:solidFill>
              </a:rPr>
              <a:t>Tình</a:t>
            </a:r>
            <a:r>
              <a:rPr lang="en-US" sz="8000" dirty="0" smtClean="0">
                <a:solidFill>
                  <a:srgbClr val="002060"/>
                </a:solidFill>
              </a:rPr>
              <a:t> </a:t>
            </a:r>
            <a:r>
              <a:rPr lang="en-US" sz="8000" dirty="0" err="1" smtClean="0">
                <a:solidFill>
                  <a:srgbClr val="002060"/>
                </a:solidFill>
              </a:rPr>
              <a:t>Yêu</a:t>
            </a:r>
            <a:r>
              <a:rPr lang="en-US" sz="8000" dirty="0" smtClean="0">
                <a:solidFill>
                  <a:srgbClr val="002060"/>
                </a:solidFill>
              </a:rPr>
              <a:t/>
            </a:r>
            <a:br>
              <a:rPr lang="en-US" sz="8000" dirty="0" smtClean="0">
                <a:solidFill>
                  <a:srgbClr val="002060"/>
                </a:solidFill>
              </a:rPr>
            </a:br>
            <a:r>
              <a:rPr lang="en-US" sz="6000" b="0" i="1" dirty="0" err="1" smtClean="0">
                <a:solidFill>
                  <a:srgbClr val="A50021"/>
                </a:solidFill>
                <a:effectLst/>
                <a:latin typeface="+mj-lt"/>
              </a:rPr>
              <a:t>Thái</a:t>
            </a:r>
            <a:r>
              <a:rPr lang="en-US" sz="6000" b="0" i="1" dirty="0" smtClean="0">
                <a:solidFill>
                  <a:srgbClr val="A50021"/>
                </a:solidFill>
                <a:effectLst/>
                <a:latin typeface="+mj-lt"/>
              </a:rPr>
              <a:t> </a:t>
            </a:r>
            <a:r>
              <a:rPr lang="en-US" sz="6000" b="0" i="1" dirty="0" err="1" smtClean="0">
                <a:solidFill>
                  <a:srgbClr val="A50021"/>
                </a:solidFill>
                <a:effectLst/>
                <a:latin typeface="+mj-lt"/>
              </a:rPr>
              <a:t>Nguyên</a:t>
            </a:r>
            <a:endParaRPr lang="en-US" sz="6000" b="0" i="1" dirty="0">
              <a:solidFill>
                <a:srgbClr val="A5002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595" y="3943350"/>
            <a:ext cx="4724809" cy="914479"/>
          </a:xfrm>
          <a:prstGeom prst="rect">
            <a:avLst/>
          </a:prstGeom>
        </p:spPr>
      </p:pic>
    </p:spTree>
    <p:extLst>
      <p:ext uri="{BB962C8B-B14F-4D97-AF65-F5344CB8AC3E}">
        <p14:creationId xmlns:p14="http://schemas.microsoft.com/office/powerpoint/2010/main" val="5752217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smtClean="0">
                <a:solidFill>
                  <a:srgbClr val="002060"/>
                </a:solidFill>
                <a:effectLst/>
              </a:rPr>
              <a:t>Tk1:</a:t>
            </a:r>
            <a:r>
              <a:rPr lang="en-US" sz="5600" b="0" dirty="0" smtClean="0">
                <a:solidFill>
                  <a:srgbClr val="A50021"/>
                </a:solidFill>
                <a:effectLst/>
              </a:rPr>
              <a:t> </a:t>
            </a:r>
            <a:r>
              <a:rPr lang="en-US" sz="5600" dirty="0" err="1" smtClean="0">
                <a:solidFill>
                  <a:srgbClr val="A50021"/>
                </a:solidFill>
              </a:rPr>
              <a:t>Một</a:t>
            </a:r>
            <a:r>
              <a:rPr lang="en-US" sz="5600" dirty="0" smtClean="0">
                <a:solidFill>
                  <a:srgbClr val="A50021"/>
                </a:solidFill>
              </a:rPr>
              <a:t> </a:t>
            </a:r>
            <a:r>
              <a:rPr lang="en-US" sz="5600" dirty="0" err="1" smtClean="0">
                <a:solidFill>
                  <a:srgbClr val="A50021"/>
                </a:solidFill>
              </a:rPr>
              <a:t>chiều</a:t>
            </a:r>
            <a:r>
              <a:rPr lang="en-US" sz="5600" dirty="0" smtClean="0">
                <a:solidFill>
                  <a:srgbClr val="A50021"/>
                </a:solidFill>
              </a:rPr>
              <a:t> </a:t>
            </a:r>
            <a:r>
              <a:rPr lang="en-US" sz="5600" dirty="0" err="1" smtClean="0">
                <a:solidFill>
                  <a:srgbClr val="A50021"/>
                </a:solidFill>
              </a:rPr>
              <a:t>trên</a:t>
            </a:r>
            <a:r>
              <a:rPr lang="en-US" sz="5600" dirty="0" smtClean="0">
                <a:solidFill>
                  <a:srgbClr val="A50021"/>
                </a:solidFill>
              </a:rPr>
              <a:t> </a:t>
            </a:r>
            <a:r>
              <a:rPr lang="en-US" sz="5600" dirty="0" err="1" smtClean="0">
                <a:solidFill>
                  <a:srgbClr val="A50021"/>
                </a:solidFill>
              </a:rPr>
              <a:t>cây</a:t>
            </a:r>
            <a:r>
              <a:rPr lang="en-US" sz="5600" dirty="0" smtClean="0">
                <a:solidFill>
                  <a:srgbClr val="A50021"/>
                </a:solidFill>
              </a:rPr>
              <a:t> </a:t>
            </a:r>
            <a:r>
              <a:rPr lang="en-US" sz="5600" dirty="0" err="1" smtClean="0">
                <a:solidFill>
                  <a:srgbClr val="A50021"/>
                </a:solidFill>
              </a:rPr>
              <a:t>Thập</a:t>
            </a:r>
            <a:r>
              <a:rPr lang="en-US" sz="5600" dirty="0" smtClean="0">
                <a:solidFill>
                  <a:srgbClr val="A50021"/>
                </a:solidFill>
              </a:rPr>
              <a:t> </a:t>
            </a:r>
            <a:r>
              <a:rPr lang="en-US" sz="5600" dirty="0" err="1" smtClean="0">
                <a:solidFill>
                  <a:srgbClr val="A50021"/>
                </a:solidFill>
              </a:rPr>
              <a:t>Giá</a:t>
            </a:r>
            <a:r>
              <a:rPr lang="en-US" sz="5600" dirty="0" smtClean="0">
                <a:solidFill>
                  <a:srgbClr val="A50021"/>
                </a:solidFill>
              </a:rPr>
              <a:t> </a:t>
            </a:r>
            <a:r>
              <a:rPr lang="en-US" sz="5600" dirty="0" err="1" smtClean="0">
                <a:solidFill>
                  <a:srgbClr val="A50021"/>
                </a:solidFill>
              </a:rPr>
              <a:t>Chúa</a:t>
            </a:r>
            <a:r>
              <a:rPr lang="en-US" sz="5600" dirty="0" smtClean="0">
                <a:solidFill>
                  <a:srgbClr val="A50021"/>
                </a:solidFill>
              </a:rPr>
              <a:t> </a:t>
            </a:r>
            <a:r>
              <a:rPr lang="en-US" sz="5600" dirty="0" err="1" smtClean="0">
                <a:solidFill>
                  <a:srgbClr val="A50021"/>
                </a:solidFill>
              </a:rPr>
              <a:t>đã</a:t>
            </a:r>
            <a:r>
              <a:rPr lang="en-US" sz="5600" dirty="0" smtClean="0">
                <a:solidFill>
                  <a:srgbClr val="A50021"/>
                </a:solidFill>
              </a:rPr>
              <a:t> </a:t>
            </a:r>
            <a:r>
              <a:rPr lang="en-US" sz="5600" dirty="0" err="1" smtClean="0">
                <a:solidFill>
                  <a:srgbClr val="A50021"/>
                </a:solidFill>
              </a:rPr>
              <a:t>hiến</a:t>
            </a:r>
            <a:r>
              <a:rPr lang="en-US" sz="5600" dirty="0" smtClean="0">
                <a:solidFill>
                  <a:srgbClr val="A50021"/>
                </a:solidFill>
              </a:rPr>
              <a:t> </a:t>
            </a:r>
            <a:r>
              <a:rPr lang="en-US" sz="5600" dirty="0" err="1" smtClean="0">
                <a:solidFill>
                  <a:srgbClr val="A50021"/>
                </a:solidFill>
              </a:rPr>
              <a:t>thân</a:t>
            </a:r>
            <a:r>
              <a:rPr lang="en-US" sz="5600" dirty="0" smtClean="0">
                <a:solidFill>
                  <a:srgbClr val="A50021"/>
                </a:solidFill>
              </a:rPr>
              <a:t> </a:t>
            </a:r>
            <a:r>
              <a:rPr lang="en-US" sz="5600" dirty="0" err="1" smtClean="0">
                <a:solidFill>
                  <a:srgbClr val="A50021"/>
                </a:solidFill>
              </a:rPr>
              <a:t>vì</a:t>
            </a:r>
            <a:r>
              <a:rPr lang="en-US" sz="5600" dirty="0" smtClean="0">
                <a:solidFill>
                  <a:srgbClr val="A50021"/>
                </a:solidFill>
              </a:rPr>
              <a:t> </a:t>
            </a:r>
            <a:r>
              <a:rPr lang="en-US" sz="5600" dirty="0" err="1" smtClean="0">
                <a:solidFill>
                  <a:srgbClr val="A50021"/>
                </a:solidFill>
              </a:rPr>
              <a:t>yêu</a:t>
            </a:r>
            <a:r>
              <a:rPr lang="en-US" sz="5600" dirty="0" smtClean="0">
                <a:solidFill>
                  <a:srgbClr val="A50021"/>
                </a:solidFill>
              </a:rPr>
              <a:t>. </a:t>
            </a:r>
            <a:r>
              <a:rPr lang="en-US" sz="5600" dirty="0" err="1" smtClean="0">
                <a:solidFill>
                  <a:srgbClr val="A50021"/>
                </a:solidFill>
              </a:rPr>
              <a:t>Ngài</a:t>
            </a:r>
            <a:r>
              <a:rPr lang="en-US" sz="5600" dirty="0" smtClean="0">
                <a:solidFill>
                  <a:srgbClr val="A50021"/>
                </a:solidFill>
              </a:rPr>
              <a:t> </a:t>
            </a:r>
            <a:r>
              <a:rPr lang="en-US" sz="5600" dirty="0" err="1" smtClean="0">
                <a:solidFill>
                  <a:srgbClr val="A50021"/>
                </a:solidFill>
              </a:rPr>
              <a:t>đã</a:t>
            </a:r>
            <a:r>
              <a:rPr lang="en-US" sz="5600" dirty="0" smtClean="0">
                <a:solidFill>
                  <a:srgbClr val="A50021"/>
                </a:solidFill>
              </a:rPr>
              <a:t> </a:t>
            </a:r>
            <a:r>
              <a:rPr lang="en-US" sz="5600" dirty="0" err="1" smtClean="0">
                <a:solidFill>
                  <a:srgbClr val="A50021"/>
                </a:solidFill>
              </a:rPr>
              <a:t>tự</a:t>
            </a:r>
            <a:r>
              <a:rPr lang="en-US" sz="5600" dirty="0" smtClean="0">
                <a:solidFill>
                  <a:srgbClr val="A50021"/>
                </a:solidFill>
              </a:rPr>
              <a:t> </a:t>
            </a:r>
            <a:r>
              <a:rPr lang="en-US" sz="5600" dirty="0" err="1" smtClean="0">
                <a:solidFill>
                  <a:srgbClr val="A50021"/>
                </a:solidFill>
              </a:rPr>
              <a:t>hiến</a:t>
            </a:r>
            <a:r>
              <a:rPr lang="en-US" sz="5600" dirty="0" smtClean="0">
                <a:solidFill>
                  <a:srgbClr val="A50021"/>
                </a:solidFill>
              </a:rPr>
              <a:t> </a:t>
            </a:r>
            <a:r>
              <a:rPr lang="en-US" sz="5600" dirty="0" err="1" smtClean="0">
                <a:solidFill>
                  <a:srgbClr val="A50021"/>
                </a:solidFill>
              </a:rPr>
              <a:t>chết</a:t>
            </a:r>
            <a:r>
              <a:rPr lang="en-US" sz="5600" dirty="0" smtClean="0">
                <a:solidFill>
                  <a:srgbClr val="A50021"/>
                </a:solidFill>
              </a:rPr>
              <a:t> </a:t>
            </a:r>
            <a:r>
              <a:rPr lang="en-US" sz="5600" dirty="0" err="1" smtClean="0">
                <a:solidFill>
                  <a:srgbClr val="A50021"/>
                </a:solidFill>
              </a:rPr>
              <a:t>cho</a:t>
            </a:r>
            <a:r>
              <a:rPr lang="en-US" sz="5600" dirty="0" smtClean="0">
                <a:solidFill>
                  <a:srgbClr val="A50021"/>
                </a:solidFill>
              </a:rPr>
              <a:t> </a:t>
            </a:r>
            <a:r>
              <a:rPr lang="en-US" sz="5600" dirty="0" err="1" smtClean="0">
                <a:solidFill>
                  <a:srgbClr val="A50021"/>
                </a:solidFill>
              </a:rPr>
              <a:t>nhân</a:t>
            </a:r>
            <a:r>
              <a:rPr lang="en-US" sz="5600" dirty="0" smtClean="0">
                <a:solidFill>
                  <a:srgbClr val="A50021"/>
                </a:solidFill>
              </a:rPr>
              <a:t> </a:t>
            </a:r>
            <a:r>
              <a:rPr lang="en-US" sz="5600" dirty="0" err="1" smtClean="0">
                <a:solidFill>
                  <a:srgbClr val="A50021"/>
                </a:solidFill>
              </a:rPr>
              <a:t>loại</a:t>
            </a:r>
            <a:r>
              <a:rPr lang="en-US" sz="5600" dirty="0" smtClean="0">
                <a:solidFill>
                  <a:srgbClr val="A50021"/>
                </a:solidFill>
              </a:rPr>
              <a:t> </a:t>
            </a:r>
            <a:r>
              <a:rPr lang="en-US" sz="5600" dirty="0" err="1" smtClean="0">
                <a:solidFill>
                  <a:srgbClr val="A50021"/>
                </a:solidFill>
              </a:rPr>
              <a:t>dấn</a:t>
            </a:r>
            <a:r>
              <a:rPr lang="en-US" sz="5600" dirty="0" smtClean="0">
                <a:solidFill>
                  <a:srgbClr val="A50021"/>
                </a:solidFill>
              </a:rPr>
              <a:t> </a:t>
            </a:r>
            <a:r>
              <a:rPr lang="en-US" sz="5600" dirty="0" err="1" smtClean="0">
                <a:solidFill>
                  <a:srgbClr val="A50021"/>
                </a:solidFill>
              </a:rPr>
              <a:t>thân</a:t>
            </a:r>
            <a:r>
              <a:rPr lang="en-US" sz="5600" dirty="0" smtClean="0">
                <a:solidFill>
                  <a:srgbClr val="A50021"/>
                </a:solidFill>
              </a:rPr>
              <a:t> </a:t>
            </a:r>
            <a:r>
              <a:rPr lang="en-US" sz="5600" dirty="0" err="1" smtClean="0">
                <a:solidFill>
                  <a:srgbClr val="A50021"/>
                </a:solidFill>
              </a:rPr>
              <a:t>vào</a:t>
            </a:r>
            <a:r>
              <a:rPr lang="en-US" sz="5600" dirty="0" smtClean="0">
                <a:solidFill>
                  <a:srgbClr val="A50021"/>
                </a:solidFill>
              </a:rPr>
              <a:t> </a:t>
            </a:r>
            <a:r>
              <a:rPr lang="en-US" sz="5600" dirty="0" err="1" smtClean="0">
                <a:solidFill>
                  <a:srgbClr val="A50021"/>
                </a:solidFill>
              </a:rPr>
              <a:t>đường</a:t>
            </a:r>
            <a:r>
              <a:rPr lang="en-US" sz="5600" dirty="0" smtClean="0">
                <a:solidFill>
                  <a:srgbClr val="A50021"/>
                </a:solidFill>
              </a:rPr>
              <a:t> </a:t>
            </a:r>
            <a:r>
              <a:rPr lang="en-US" sz="5600" dirty="0" err="1" smtClean="0">
                <a:solidFill>
                  <a:srgbClr val="A50021"/>
                </a:solidFill>
              </a:rPr>
              <a:t>yêu</a:t>
            </a:r>
            <a:r>
              <a:rPr lang="en-US" sz="5600" dirty="0" smtClean="0">
                <a:solidFill>
                  <a:srgbClr val="A50021"/>
                </a:solidFill>
              </a:rPr>
              <a:t> </a:t>
            </a:r>
            <a:r>
              <a:rPr lang="en-US" sz="5600" dirty="0" err="1" smtClean="0">
                <a:solidFill>
                  <a:srgbClr val="A50021"/>
                </a:solidFill>
              </a:rPr>
              <a:t>thương</a:t>
            </a:r>
            <a:r>
              <a:rPr lang="en-US" sz="5600" dirty="0">
                <a:solidFill>
                  <a:srgbClr val="A50021"/>
                </a:solidFill>
              </a:rPr>
              <a:t> </a:t>
            </a:r>
            <a:r>
              <a:rPr lang="en-US" sz="5600" dirty="0" err="1" smtClean="0">
                <a:solidFill>
                  <a:srgbClr val="A50021"/>
                </a:solidFill>
              </a:rPr>
              <a:t>tha</a:t>
            </a:r>
            <a:r>
              <a:rPr lang="en-US" sz="5600" dirty="0" smtClean="0">
                <a:solidFill>
                  <a:srgbClr val="A50021"/>
                </a:solidFill>
              </a:rPr>
              <a:t> </a:t>
            </a:r>
            <a:r>
              <a:rPr lang="en-US" sz="5600" dirty="0" err="1" smtClean="0">
                <a:solidFill>
                  <a:srgbClr val="A50021"/>
                </a:solidFill>
              </a:rPr>
              <a:t>thứ</a:t>
            </a:r>
            <a:r>
              <a:rPr lang="en-US" sz="5600" dirty="0" smtClean="0">
                <a:solidFill>
                  <a:srgbClr val="A50021"/>
                </a:solidFill>
              </a:rPr>
              <a:t> </a:t>
            </a:r>
            <a:r>
              <a:rPr lang="en-US" sz="5600" dirty="0" smtClean="0">
                <a:solidFill>
                  <a:srgbClr val="002060"/>
                </a:solidFill>
              </a:rPr>
              <a:t>…</a:t>
            </a:r>
            <a:endParaRPr lang="en-US" sz="5600" b="0" dirty="0">
              <a:solidFill>
                <a:srgbClr val="002060"/>
              </a:solidFill>
              <a:effectLst/>
            </a:endParaRPr>
          </a:p>
        </p:txBody>
      </p:sp>
    </p:spTree>
    <p:extLst>
      <p:ext uri="{BB962C8B-B14F-4D97-AF65-F5344CB8AC3E}">
        <p14:creationId xmlns:p14="http://schemas.microsoft.com/office/powerpoint/2010/main" val="39460641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002060"/>
                </a:solidFill>
              </a:rPr>
              <a:t>…</a:t>
            </a:r>
            <a:r>
              <a:rPr lang="en-US" sz="6000" dirty="0" smtClean="0">
                <a:solidFill>
                  <a:srgbClr val="A50021"/>
                </a:solidFill>
              </a:rPr>
              <a:t> </a:t>
            </a:r>
            <a:r>
              <a:rPr lang="en-US" sz="6000" dirty="0" err="1" smtClean="0">
                <a:solidFill>
                  <a:srgbClr val="A50021"/>
                </a:solidFill>
              </a:rPr>
              <a:t>Ngài</a:t>
            </a:r>
            <a:r>
              <a:rPr lang="en-US" sz="6000" dirty="0" smtClean="0">
                <a:solidFill>
                  <a:srgbClr val="A50021"/>
                </a:solidFill>
              </a:rPr>
              <a:t> </a:t>
            </a:r>
            <a:r>
              <a:rPr lang="en-US" sz="6000" dirty="0" err="1" smtClean="0">
                <a:solidFill>
                  <a:srgbClr val="A50021"/>
                </a:solidFill>
              </a:rPr>
              <a:t>đã</a:t>
            </a:r>
            <a:r>
              <a:rPr lang="en-US" sz="6000" dirty="0" smtClean="0">
                <a:solidFill>
                  <a:srgbClr val="A50021"/>
                </a:solidFill>
              </a:rPr>
              <a:t> </a:t>
            </a:r>
            <a:r>
              <a:rPr lang="en-US" sz="6000" dirty="0" err="1" smtClean="0">
                <a:solidFill>
                  <a:srgbClr val="A50021"/>
                </a:solidFill>
              </a:rPr>
              <a:t>mở</a:t>
            </a:r>
            <a:r>
              <a:rPr lang="en-US" sz="6000" dirty="0" smtClean="0">
                <a:solidFill>
                  <a:srgbClr val="A50021"/>
                </a:solidFill>
              </a:rPr>
              <a:t> </a:t>
            </a:r>
            <a:r>
              <a:rPr lang="en-US" sz="6000" dirty="0" err="1" smtClean="0">
                <a:solidFill>
                  <a:srgbClr val="A50021"/>
                </a:solidFill>
              </a:rPr>
              <a:t>ra</a:t>
            </a:r>
            <a:r>
              <a:rPr lang="en-US" sz="6000" dirty="0" smtClean="0">
                <a:solidFill>
                  <a:srgbClr val="A50021"/>
                </a:solidFill>
              </a:rPr>
              <a:t> con </a:t>
            </a:r>
            <a:r>
              <a:rPr lang="en-US" sz="6000" dirty="0" err="1" smtClean="0">
                <a:solidFill>
                  <a:srgbClr val="A50021"/>
                </a:solidFill>
              </a:rPr>
              <a:t>đường</a:t>
            </a:r>
            <a:r>
              <a:rPr lang="en-US" sz="6000" dirty="0" smtClean="0">
                <a:solidFill>
                  <a:srgbClr val="A50021"/>
                </a:solidFill>
              </a:rPr>
              <a:t> </a:t>
            </a:r>
            <a:r>
              <a:rPr lang="en-US" sz="6000" dirty="0" err="1" smtClean="0">
                <a:solidFill>
                  <a:srgbClr val="A50021"/>
                </a:solidFill>
              </a:rPr>
              <a:t>sự</a:t>
            </a:r>
            <a:r>
              <a:rPr lang="en-US" sz="6000" dirty="0" smtClean="0">
                <a:solidFill>
                  <a:srgbClr val="A50021"/>
                </a:solidFill>
              </a:rPr>
              <a:t> </a:t>
            </a:r>
            <a:r>
              <a:rPr lang="en-US" sz="6000" dirty="0" err="1" smtClean="0">
                <a:solidFill>
                  <a:srgbClr val="A50021"/>
                </a:solidFill>
              </a:rPr>
              <a:t>sống</a:t>
            </a:r>
            <a:r>
              <a:rPr lang="en-US" sz="6000" dirty="0" smtClean="0">
                <a:solidFill>
                  <a:srgbClr val="A50021"/>
                </a:solidFill>
              </a:rPr>
              <a:t> </a:t>
            </a:r>
            <a:r>
              <a:rPr lang="en-US" sz="6000" dirty="0" err="1" smtClean="0">
                <a:solidFill>
                  <a:srgbClr val="A50021"/>
                </a:solidFill>
              </a:rPr>
              <a:t>cho</a:t>
            </a:r>
            <a:r>
              <a:rPr lang="en-US" sz="6000" dirty="0" smtClean="0">
                <a:solidFill>
                  <a:srgbClr val="A50021"/>
                </a:solidFill>
              </a:rPr>
              <a:t> </a:t>
            </a:r>
            <a:r>
              <a:rPr lang="en-US" sz="6000" dirty="0" err="1" smtClean="0">
                <a:solidFill>
                  <a:srgbClr val="A50021"/>
                </a:solidFill>
              </a:rPr>
              <a:t>những</a:t>
            </a:r>
            <a:r>
              <a:rPr lang="en-US" sz="6000" dirty="0" smtClean="0">
                <a:solidFill>
                  <a:srgbClr val="A50021"/>
                </a:solidFill>
              </a:rPr>
              <a:t> </a:t>
            </a:r>
            <a:r>
              <a:rPr lang="en-US" sz="6000" dirty="0" err="1" smtClean="0">
                <a:solidFill>
                  <a:srgbClr val="A50021"/>
                </a:solidFill>
              </a:rPr>
              <a:t>ai</a:t>
            </a:r>
            <a:r>
              <a:rPr lang="en-US" sz="6000" dirty="0" smtClean="0">
                <a:solidFill>
                  <a:srgbClr val="A50021"/>
                </a:solidFill>
              </a:rPr>
              <a:t> </a:t>
            </a:r>
            <a:r>
              <a:rPr lang="en-US" sz="6000" dirty="0" err="1" smtClean="0">
                <a:solidFill>
                  <a:srgbClr val="A50021"/>
                </a:solidFill>
              </a:rPr>
              <a:t>đem</a:t>
            </a:r>
            <a:r>
              <a:rPr lang="en-US" sz="6000" dirty="0" smtClean="0">
                <a:solidFill>
                  <a:srgbClr val="A50021"/>
                </a:solidFill>
              </a:rPr>
              <a:t> </a:t>
            </a:r>
            <a:r>
              <a:rPr lang="en-US" sz="6000" dirty="0" err="1" smtClean="0">
                <a:solidFill>
                  <a:srgbClr val="A50021"/>
                </a:solidFill>
              </a:rPr>
              <a:t>lòng</a:t>
            </a:r>
            <a:r>
              <a:rPr lang="en-US" sz="6000" dirty="0" smtClean="0">
                <a:solidFill>
                  <a:srgbClr val="A50021"/>
                </a:solidFill>
              </a:rPr>
              <a:t> </a:t>
            </a:r>
            <a:r>
              <a:rPr lang="en-US" sz="6000" dirty="0" err="1" smtClean="0">
                <a:solidFill>
                  <a:srgbClr val="A50021"/>
                </a:solidFill>
              </a:rPr>
              <a:t>yêu</a:t>
            </a:r>
            <a:r>
              <a:rPr lang="en-US" sz="6000" dirty="0" smtClean="0">
                <a:solidFill>
                  <a:srgbClr val="A50021"/>
                </a:solidFill>
              </a:rPr>
              <a:t> </a:t>
            </a:r>
            <a:r>
              <a:rPr lang="en-US" sz="6000" dirty="0" err="1" smtClean="0">
                <a:solidFill>
                  <a:srgbClr val="A50021"/>
                </a:solidFill>
              </a:rPr>
              <a:t>mến</a:t>
            </a:r>
            <a:r>
              <a:rPr lang="en-US" sz="6000" dirty="0">
                <a:solidFill>
                  <a:srgbClr val="A50021"/>
                </a:solidFill>
              </a:rPr>
              <a:t> </a:t>
            </a:r>
            <a:r>
              <a:rPr lang="en-US" sz="6000" dirty="0" err="1" smtClean="0">
                <a:solidFill>
                  <a:srgbClr val="A50021"/>
                </a:solidFill>
              </a:rPr>
              <a:t>bước</a:t>
            </a:r>
            <a:r>
              <a:rPr lang="en-US" sz="6000" dirty="0" smtClean="0">
                <a:solidFill>
                  <a:srgbClr val="A50021"/>
                </a:solidFill>
              </a:rPr>
              <a:t> </a:t>
            </a:r>
            <a:r>
              <a:rPr lang="en-US" sz="6000" dirty="0" err="1" smtClean="0">
                <a:solidFill>
                  <a:srgbClr val="A50021"/>
                </a:solidFill>
              </a:rPr>
              <a:t>theo</a:t>
            </a:r>
            <a:r>
              <a:rPr lang="en-US" sz="6000" dirty="0" smtClean="0">
                <a:solidFill>
                  <a:srgbClr val="A50021"/>
                </a:solidFill>
              </a:rPr>
              <a:t> </a:t>
            </a:r>
            <a:r>
              <a:rPr lang="en-US" sz="6000" dirty="0" err="1" smtClean="0">
                <a:solidFill>
                  <a:srgbClr val="A50021"/>
                </a:solidFill>
              </a:rPr>
              <a:t>chân</a:t>
            </a:r>
            <a:r>
              <a:rPr lang="en-US" sz="6000" dirty="0" smtClean="0">
                <a:solidFill>
                  <a:srgbClr val="A50021"/>
                </a:solidFill>
              </a:rPr>
              <a:t> </a:t>
            </a:r>
            <a:r>
              <a:rPr lang="en-US" sz="6000" dirty="0" err="1" smtClean="0">
                <a:solidFill>
                  <a:srgbClr val="A50021"/>
                </a:solidFill>
              </a:rPr>
              <a:t>Ngài</a:t>
            </a:r>
            <a:r>
              <a:rPr lang="en-US" sz="6000" dirty="0" smtClean="0">
                <a:solidFill>
                  <a:srgbClr val="A50021"/>
                </a:solidFill>
              </a:rPr>
              <a:t> </a:t>
            </a:r>
            <a:r>
              <a:rPr lang="en-US" sz="6000" dirty="0" err="1" smtClean="0">
                <a:solidFill>
                  <a:srgbClr val="A50021"/>
                </a:solidFill>
              </a:rPr>
              <a:t>giữa</a:t>
            </a:r>
            <a:r>
              <a:rPr lang="en-US" sz="6000" dirty="0" smtClean="0">
                <a:solidFill>
                  <a:srgbClr val="A50021"/>
                </a:solidFill>
              </a:rPr>
              <a:t> </a:t>
            </a:r>
            <a:r>
              <a:rPr lang="en-US" sz="6000" dirty="0" err="1" smtClean="0">
                <a:solidFill>
                  <a:srgbClr val="A50021"/>
                </a:solidFill>
              </a:rPr>
              <a:t>đời</a:t>
            </a:r>
            <a:r>
              <a:rPr lang="en-US" sz="6000" dirty="0" smtClean="0">
                <a:solidFill>
                  <a:srgbClr val="A50021"/>
                </a:solidFill>
              </a:rPr>
              <a:t> </a:t>
            </a:r>
            <a:r>
              <a:rPr lang="en-US" sz="6000" dirty="0" err="1" smtClean="0">
                <a:solidFill>
                  <a:srgbClr val="A50021"/>
                </a:solidFill>
              </a:rPr>
              <a:t>không</a:t>
            </a:r>
            <a:r>
              <a:rPr lang="en-US" sz="6000" dirty="0" smtClean="0">
                <a:solidFill>
                  <a:srgbClr val="A50021"/>
                </a:solidFill>
              </a:rPr>
              <a:t> </a:t>
            </a:r>
            <a:r>
              <a:rPr lang="en-US" sz="6000" dirty="0" err="1" smtClean="0">
                <a:solidFill>
                  <a:srgbClr val="A50021"/>
                </a:solidFill>
              </a:rPr>
              <a:t>mang</a:t>
            </a:r>
            <a:r>
              <a:rPr lang="en-US" sz="6000" dirty="0" smtClean="0">
                <a:solidFill>
                  <a:srgbClr val="A50021"/>
                </a:solidFill>
              </a:rPr>
              <a:t> </a:t>
            </a:r>
            <a:r>
              <a:rPr lang="en-US" sz="6000" dirty="0" err="1" smtClean="0">
                <a:solidFill>
                  <a:srgbClr val="A50021"/>
                </a:solidFill>
              </a:rPr>
              <a:t>vương</a:t>
            </a:r>
            <a:r>
              <a:rPr lang="en-US" sz="6000" dirty="0" smtClean="0">
                <a:solidFill>
                  <a:srgbClr val="A50021"/>
                </a:solidFill>
              </a:rPr>
              <a:t> </a:t>
            </a:r>
            <a:r>
              <a:rPr lang="en-US" sz="6000" dirty="0" err="1" smtClean="0">
                <a:solidFill>
                  <a:srgbClr val="A50021"/>
                </a:solidFill>
              </a:rPr>
              <a:t>lụy</a:t>
            </a:r>
            <a:r>
              <a:rPr lang="en-US" sz="6000" dirty="0" smtClean="0">
                <a:solidFill>
                  <a:srgbClr val="A50021"/>
                </a:solidFill>
              </a:rPr>
              <a:t>.</a:t>
            </a:r>
            <a:endParaRPr lang="en-US" sz="6000" b="0" dirty="0">
              <a:solidFill>
                <a:srgbClr val="A50021"/>
              </a:solidFill>
              <a:effectLst/>
            </a:endParaRPr>
          </a:p>
        </p:txBody>
      </p:sp>
    </p:spTree>
    <p:extLst>
      <p:ext uri="{BB962C8B-B14F-4D97-AF65-F5344CB8AC3E}">
        <p14:creationId xmlns:p14="http://schemas.microsoft.com/office/powerpoint/2010/main" val="1042731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400" b="0" u="sng" dirty="0" smtClean="0">
                <a:solidFill>
                  <a:srgbClr val="002060"/>
                </a:solidFill>
                <a:effectLst/>
                <a:latin typeface="+mj-lt"/>
              </a:rPr>
              <a:t>Tk1</a:t>
            </a:r>
            <a:r>
              <a:rPr lang="vi-VN" sz="6400" b="0" u="sng" dirty="0">
                <a:solidFill>
                  <a:srgbClr val="002060"/>
                </a:solidFill>
                <a:effectLst/>
                <a:latin typeface="+mj-lt"/>
              </a:rPr>
              <a:t>:</a:t>
            </a:r>
            <a:r>
              <a:rPr lang="vi-VN" sz="6400" b="0" dirty="0">
                <a:solidFill>
                  <a:srgbClr val="990000"/>
                </a:solidFill>
                <a:effectLst/>
                <a:latin typeface="+mj-lt"/>
              </a:rPr>
              <a:t> </a:t>
            </a:r>
            <a:r>
              <a:rPr lang="en-US" sz="6400" dirty="0" err="1" smtClean="0">
                <a:solidFill>
                  <a:srgbClr val="A50021"/>
                </a:solidFill>
                <a:latin typeface="+mj-lt"/>
              </a:rPr>
              <a:t>Giê-su</a:t>
            </a:r>
            <a:r>
              <a:rPr lang="en-US" sz="6400" dirty="0" smtClean="0">
                <a:solidFill>
                  <a:srgbClr val="A50021"/>
                </a:solidFill>
                <a:latin typeface="+mj-lt"/>
              </a:rPr>
              <a:t> </a:t>
            </a:r>
            <a:r>
              <a:rPr lang="en-US" sz="6400" dirty="0" err="1" smtClean="0">
                <a:solidFill>
                  <a:srgbClr val="A50021"/>
                </a:solidFill>
                <a:latin typeface="+mj-lt"/>
              </a:rPr>
              <a:t>Vua</a:t>
            </a:r>
            <a:r>
              <a:rPr lang="en-US" sz="6400" dirty="0" smtClean="0">
                <a:solidFill>
                  <a:srgbClr val="A50021"/>
                </a:solidFill>
                <a:latin typeface="+mj-lt"/>
              </a:rPr>
              <a:t> </a:t>
            </a:r>
            <a:r>
              <a:rPr lang="en-US" sz="6400" dirty="0" err="1" smtClean="0">
                <a:solidFill>
                  <a:srgbClr val="A50021"/>
                </a:solidFill>
                <a:latin typeface="+mj-lt"/>
              </a:rPr>
              <a:t>chiến</a:t>
            </a:r>
            <a:r>
              <a:rPr lang="en-US" sz="6400" dirty="0" smtClean="0">
                <a:solidFill>
                  <a:srgbClr val="A50021"/>
                </a:solidFill>
                <a:latin typeface="+mj-lt"/>
              </a:rPr>
              <a:t> </a:t>
            </a:r>
            <a:r>
              <a:rPr lang="en-US" sz="6400" dirty="0" err="1" smtClean="0">
                <a:solidFill>
                  <a:srgbClr val="A50021"/>
                </a:solidFill>
                <a:latin typeface="+mj-lt"/>
              </a:rPr>
              <a:t>thắng</a:t>
            </a:r>
            <a:r>
              <a:rPr lang="en-US" sz="6400" dirty="0" smtClean="0">
                <a:solidFill>
                  <a:srgbClr val="A50021"/>
                </a:solidFill>
                <a:latin typeface="+mj-lt"/>
              </a:rPr>
              <a:t>, </a:t>
            </a:r>
            <a:r>
              <a:rPr lang="en-US" sz="6400" dirty="0" err="1" smtClean="0">
                <a:solidFill>
                  <a:srgbClr val="A50021"/>
                </a:solidFill>
                <a:latin typeface="+mj-lt"/>
              </a:rPr>
              <a:t>Giê-su</a:t>
            </a:r>
            <a:r>
              <a:rPr lang="en-US" sz="6400" dirty="0" smtClean="0">
                <a:solidFill>
                  <a:srgbClr val="A50021"/>
                </a:solidFill>
                <a:latin typeface="+mj-lt"/>
              </a:rPr>
              <a:t> </a:t>
            </a:r>
            <a:r>
              <a:rPr lang="en-US" sz="6400" dirty="0" err="1" smtClean="0">
                <a:solidFill>
                  <a:srgbClr val="A50021"/>
                </a:solidFill>
                <a:latin typeface="+mj-lt"/>
              </a:rPr>
              <a:t>Vua</a:t>
            </a:r>
            <a:r>
              <a:rPr lang="en-US" sz="6400" dirty="0" smtClean="0">
                <a:solidFill>
                  <a:srgbClr val="A50021"/>
                </a:solidFill>
                <a:latin typeface="+mj-lt"/>
              </a:rPr>
              <a:t> </a:t>
            </a:r>
            <a:r>
              <a:rPr lang="en-US" sz="6400" dirty="0" err="1" smtClean="0">
                <a:solidFill>
                  <a:srgbClr val="A50021"/>
                </a:solidFill>
                <a:latin typeface="+mj-lt"/>
              </a:rPr>
              <a:t>vinh</a:t>
            </a:r>
            <a:r>
              <a:rPr lang="en-US" sz="6400" dirty="0" smtClean="0">
                <a:solidFill>
                  <a:srgbClr val="A50021"/>
                </a:solidFill>
                <a:latin typeface="+mj-lt"/>
              </a:rPr>
              <a:t> </a:t>
            </a:r>
            <a:r>
              <a:rPr lang="en-US" sz="6400" dirty="0" err="1" smtClean="0">
                <a:solidFill>
                  <a:srgbClr val="A50021"/>
                </a:solidFill>
                <a:latin typeface="+mj-lt"/>
              </a:rPr>
              <a:t>quang</a:t>
            </a:r>
            <a:r>
              <a:rPr lang="en-US" sz="6400" dirty="0" smtClean="0">
                <a:solidFill>
                  <a:srgbClr val="A50021"/>
                </a:solidFill>
                <a:latin typeface="+mj-lt"/>
              </a:rPr>
              <a:t> </a:t>
            </a:r>
            <a:r>
              <a:rPr lang="en-US" sz="6400" dirty="0" err="1" smtClean="0">
                <a:solidFill>
                  <a:srgbClr val="A50021"/>
                </a:solidFill>
                <a:latin typeface="+mj-lt"/>
              </a:rPr>
              <a:t>Ngài</a:t>
            </a:r>
            <a:r>
              <a:rPr lang="en-US" sz="6400" dirty="0" smtClean="0">
                <a:solidFill>
                  <a:srgbClr val="A50021"/>
                </a:solidFill>
                <a:latin typeface="+mj-lt"/>
              </a:rPr>
              <a:t> </a:t>
            </a:r>
            <a:r>
              <a:rPr lang="en-US" sz="6400" dirty="0" err="1" smtClean="0">
                <a:solidFill>
                  <a:srgbClr val="A50021"/>
                </a:solidFill>
                <a:latin typeface="+mj-lt"/>
              </a:rPr>
              <a:t>là</a:t>
            </a:r>
            <a:r>
              <a:rPr lang="en-US" sz="6400" dirty="0" smtClean="0">
                <a:solidFill>
                  <a:srgbClr val="A50021"/>
                </a:solidFill>
                <a:latin typeface="+mj-lt"/>
              </a:rPr>
              <a:t> </a:t>
            </a:r>
            <a:r>
              <a:rPr lang="en-US" sz="6400" dirty="0" err="1" smtClean="0">
                <a:solidFill>
                  <a:srgbClr val="A50021"/>
                </a:solidFill>
                <a:latin typeface="+mj-lt"/>
              </a:rPr>
              <a:t>Chúa</a:t>
            </a:r>
            <a:r>
              <a:rPr lang="en-US" sz="6400" dirty="0" smtClean="0">
                <a:solidFill>
                  <a:srgbClr val="A50021"/>
                </a:solidFill>
                <a:latin typeface="+mj-lt"/>
              </a:rPr>
              <a:t>, </a:t>
            </a:r>
            <a:r>
              <a:rPr lang="en-US" sz="6400" dirty="0" err="1" smtClean="0">
                <a:solidFill>
                  <a:srgbClr val="A50021"/>
                </a:solidFill>
                <a:latin typeface="+mj-lt"/>
              </a:rPr>
              <a:t>Chúa</a:t>
            </a:r>
            <a:r>
              <a:rPr lang="en-US" sz="6400" dirty="0" smtClean="0">
                <a:solidFill>
                  <a:srgbClr val="A50021"/>
                </a:solidFill>
                <a:latin typeface="+mj-lt"/>
              </a:rPr>
              <a:t> </a:t>
            </a:r>
            <a:r>
              <a:rPr lang="en-US" sz="6400" dirty="0" err="1" smtClean="0">
                <a:solidFill>
                  <a:srgbClr val="A50021"/>
                </a:solidFill>
                <a:latin typeface="+mj-lt"/>
              </a:rPr>
              <a:t>muôn</a:t>
            </a:r>
            <a:r>
              <a:rPr lang="en-US" sz="6400" dirty="0" smtClean="0">
                <a:solidFill>
                  <a:srgbClr val="A50021"/>
                </a:solidFill>
                <a:latin typeface="+mj-lt"/>
              </a:rPr>
              <a:t> </a:t>
            </a:r>
            <a:r>
              <a:rPr lang="en-US" sz="6400" dirty="0" err="1" smtClean="0">
                <a:solidFill>
                  <a:srgbClr val="A50021"/>
                </a:solidFill>
                <a:latin typeface="+mj-lt"/>
              </a:rPr>
              <a:t>muôn</a:t>
            </a:r>
            <a:r>
              <a:rPr lang="en-US" sz="6400" dirty="0" smtClean="0">
                <a:solidFill>
                  <a:srgbClr val="A50021"/>
                </a:solidFill>
                <a:latin typeface="+mj-lt"/>
              </a:rPr>
              <a:t> </a:t>
            </a:r>
            <a:r>
              <a:rPr lang="en-US" sz="6400" dirty="0" err="1" smtClean="0">
                <a:solidFill>
                  <a:srgbClr val="A50021"/>
                </a:solidFill>
                <a:latin typeface="+mj-lt"/>
              </a:rPr>
              <a:t>đạo</a:t>
            </a:r>
            <a:r>
              <a:rPr lang="en-US" sz="6400" dirty="0" smtClean="0">
                <a:solidFill>
                  <a:srgbClr val="A50021"/>
                </a:solidFill>
                <a:latin typeface="+mj-lt"/>
              </a:rPr>
              <a:t> </a:t>
            </a:r>
            <a:r>
              <a:rPr lang="en-US" sz="6400" dirty="0" err="1" smtClean="0">
                <a:solidFill>
                  <a:srgbClr val="A50021"/>
                </a:solidFill>
                <a:latin typeface="+mj-lt"/>
              </a:rPr>
              <a:t>binh</a:t>
            </a:r>
            <a:r>
              <a:rPr lang="en-US" sz="6400" dirty="0" smtClean="0">
                <a:solidFill>
                  <a:srgbClr val="990000"/>
                </a:solidFill>
                <a:latin typeface="+mj-lt"/>
              </a:rPr>
              <a:t> </a:t>
            </a:r>
            <a:r>
              <a:rPr lang="en-US" sz="6400" dirty="0" smtClean="0">
                <a:solidFill>
                  <a:srgbClr val="002060"/>
                </a:solidFill>
                <a:latin typeface="+mj-lt"/>
              </a:rPr>
              <a:t>…</a:t>
            </a:r>
            <a:r>
              <a:rPr lang="en-US" sz="6400" dirty="0" smtClean="0">
                <a:solidFill>
                  <a:srgbClr val="990000"/>
                </a:solidFill>
                <a:latin typeface="+mj-lt"/>
              </a:rPr>
              <a:t> </a:t>
            </a:r>
            <a:endParaRPr lang="vi-VN" sz="6400" dirty="0">
              <a:solidFill>
                <a:srgbClr val="990000"/>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002060"/>
                </a:solidFill>
              </a:rPr>
              <a:t>Đk</a:t>
            </a:r>
            <a:r>
              <a:rPr lang="en-US" sz="5600" b="0" u="sng" dirty="0" smtClean="0">
                <a:solidFill>
                  <a:srgbClr val="002060"/>
                </a:solidFill>
                <a:effectLst/>
              </a:rPr>
              <a:t>:</a:t>
            </a:r>
            <a:r>
              <a:rPr lang="en-US" sz="5600" b="0" dirty="0" smtClean="0">
                <a:solidFill>
                  <a:srgbClr val="A50021"/>
                </a:solidFill>
                <a:effectLst/>
              </a:rPr>
              <a:t> </a:t>
            </a:r>
            <a:r>
              <a:rPr lang="en-US" sz="5600" dirty="0" err="1" smtClean="0">
                <a:solidFill>
                  <a:srgbClr val="A50021"/>
                </a:solidFill>
              </a:rPr>
              <a:t>Ôi</a:t>
            </a:r>
            <a:r>
              <a:rPr lang="en-US" sz="5600" dirty="0" smtClean="0">
                <a:solidFill>
                  <a:srgbClr val="A50021"/>
                </a:solidFill>
              </a:rPr>
              <a:t> </a:t>
            </a:r>
            <a:r>
              <a:rPr lang="en-US" sz="5600" dirty="0" err="1" smtClean="0">
                <a:solidFill>
                  <a:srgbClr val="A50021"/>
                </a:solidFill>
              </a:rPr>
              <a:t>Vua</a:t>
            </a:r>
            <a:r>
              <a:rPr lang="en-US" sz="5600" dirty="0" smtClean="0">
                <a:solidFill>
                  <a:srgbClr val="A50021"/>
                </a:solidFill>
              </a:rPr>
              <a:t> </a:t>
            </a:r>
            <a:r>
              <a:rPr lang="en-US" sz="5600" dirty="0" err="1" smtClean="0">
                <a:solidFill>
                  <a:srgbClr val="A50021"/>
                </a:solidFill>
              </a:rPr>
              <a:t>Giê-su</a:t>
            </a:r>
            <a:r>
              <a:rPr lang="en-US" sz="5600" dirty="0" smtClean="0">
                <a:solidFill>
                  <a:srgbClr val="A50021"/>
                </a:solidFill>
              </a:rPr>
              <a:t> </a:t>
            </a:r>
            <a:r>
              <a:rPr lang="en-US" sz="5600" dirty="0" err="1" smtClean="0">
                <a:solidFill>
                  <a:srgbClr val="A50021"/>
                </a:solidFill>
              </a:rPr>
              <a:t>Vua</a:t>
            </a:r>
            <a:r>
              <a:rPr lang="en-US" sz="5600" dirty="0" smtClean="0">
                <a:solidFill>
                  <a:srgbClr val="A50021"/>
                </a:solidFill>
              </a:rPr>
              <a:t> </a:t>
            </a:r>
            <a:r>
              <a:rPr lang="en-US" sz="5600" dirty="0" err="1" smtClean="0">
                <a:solidFill>
                  <a:srgbClr val="A50021"/>
                </a:solidFill>
              </a:rPr>
              <a:t>Tình</a:t>
            </a:r>
            <a:r>
              <a:rPr lang="en-US" sz="5600" dirty="0" smtClean="0">
                <a:solidFill>
                  <a:srgbClr val="A50021"/>
                </a:solidFill>
              </a:rPr>
              <a:t> </a:t>
            </a:r>
            <a:r>
              <a:rPr lang="en-US" sz="5600" dirty="0" err="1" smtClean="0">
                <a:solidFill>
                  <a:srgbClr val="A50021"/>
                </a:solidFill>
              </a:rPr>
              <a:t>Yêu</a:t>
            </a:r>
            <a:r>
              <a:rPr lang="en-US" sz="5600" dirty="0" smtClean="0">
                <a:solidFill>
                  <a:srgbClr val="A50021"/>
                </a:solidFill>
              </a:rPr>
              <a:t> </a:t>
            </a:r>
            <a:r>
              <a:rPr lang="en-US" sz="5600" dirty="0" err="1" smtClean="0">
                <a:solidFill>
                  <a:srgbClr val="A50021"/>
                </a:solidFill>
              </a:rPr>
              <a:t>xin</a:t>
            </a:r>
            <a:r>
              <a:rPr lang="en-US" sz="5600" dirty="0" smtClean="0">
                <a:solidFill>
                  <a:srgbClr val="A50021"/>
                </a:solidFill>
              </a:rPr>
              <a:t> ban </a:t>
            </a:r>
            <a:r>
              <a:rPr lang="en-US" sz="5600" dirty="0" err="1" smtClean="0">
                <a:solidFill>
                  <a:srgbClr val="A50021"/>
                </a:solidFill>
              </a:rPr>
              <a:t>cho</a:t>
            </a:r>
            <a:r>
              <a:rPr lang="en-US" sz="5600" dirty="0" smtClean="0">
                <a:solidFill>
                  <a:srgbClr val="A50021"/>
                </a:solidFill>
              </a:rPr>
              <a:t> con </a:t>
            </a:r>
            <a:r>
              <a:rPr lang="en-US" sz="5600" dirty="0" err="1" smtClean="0">
                <a:solidFill>
                  <a:srgbClr val="A50021"/>
                </a:solidFill>
              </a:rPr>
              <a:t>tấm</a:t>
            </a:r>
            <a:r>
              <a:rPr lang="en-US" sz="5600" dirty="0" smtClean="0">
                <a:solidFill>
                  <a:srgbClr val="A50021"/>
                </a:solidFill>
              </a:rPr>
              <a:t> </a:t>
            </a:r>
            <a:r>
              <a:rPr lang="en-US" sz="5600" dirty="0" err="1" smtClean="0">
                <a:solidFill>
                  <a:srgbClr val="A50021"/>
                </a:solidFill>
              </a:rPr>
              <a:t>lòng</a:t>
            </a:r>
            <a:r>
              <a:rPr lang="en-US" sz="5600" dirty="0" smtClean="0">
                <a:solidFill>
                  <a:srgbClr val="A50021"/>
                </a:solidFill>
              </a:rPr>
              <a:t> </a:t>
            </a:r>
            <a:r>
              <a:rPr lang="en-US" sz="5600" dirty="0" err="1" smtClean="0">
                <a:solidFill>
                  <a:srgbClr val="A50021"/>
                </a:solidFill>
              </a:rPr>
              <a:t>mến</a:t>
            </a:r>
            <a:r>
              <a:rPr lang="en-US" sz="5600" dirty="0" smtClean="0">
                <a:solidFill>
                  <a:srgbClr val="A50021"/>
                </a:solidFill>
              </a:rPr>
              <a:t> </a:t>
            </a:r>
            <a:r>
              <a:rPr lang="en-US" sz="5600" dirty="0" err="1" smtClean="0">
                <a:solidFill>
                  <a:srgbClr val="A50021"/>
                </a:solidFill>
              </a:rPr>
              <a:t>yêu</a:t>
            </a:r>
            <a:r>
              <a:rPr lang="en-US" sz="5600" dirty="0" smtClean="0">
                <a:solidFill>
                  <a:srgbClr val="A50021"/>
                </a:solidFill>
              </a:rPr>
              <a:t> </a:t>
            </a:r>
            <a:r>
              <a:rPr lang="en-US" sz="5600" dirty="0" err="1" smtClean="0">
                <a:solidFill>
                  <a:srgbClr val="A50021"/>
                </a:solidFill>
              </a:rPr>
              <a:t>danh</a:t>
            </a:r>
            <a:r>
              <a:rPr lang="en-US" sz="5600" dirty="0" smtClean="0">
                <a:solidFill>
                  <a:srgbClr val="A50021"/>
                </a:solidFill>
              </a:rPr>
              <a:t> </a:t>
            </a:r>
            <a:r>
              <a:rPr lang="en-US" sz="5600" dirty="0" err="1" smtClean="0">
                <a:solidFill>
                  <a:srgbClr val="A50021"/>
                </a:solidFill>
              </a:rPr>
              <a:t>Ngài</a:t>
            </a:r>
            <a:r>
              <a:rPr lang="en-US" sz="5600" dirty="0" smtClean="0">
                <a:solidFill>
                  <a:srgbClr val="A50021"/>
                </a:solidFill>
              </a:rPr>
              <a:t> </a:t>
            </a:r>
            <a:r>
              <a:rPr lang="en-US" sz="5600" dirty="0" err="1">
                <a:solidFill>
                  <a:srgbClr val="A50021"/>
                </a:solidFill>
              </a:rPr>
              <a:t>b</a:t>
            </a:r>
            <a:r>
              <a:rPr lang="en-US" sz="5600" dirty="0" err="1" smtClean="0">
                <a:solidFill>
                  <a:srgbClr val="A50021"/>
                </a:solidFill>
              </a:rPr>
              <a:t>ước</a:t>
            </a:r>
            <a:r>
              <a:rPr lang="en-US" sz="5600" dirty="0" smtClean="0">
                <a:solidFill>
                  <a:srgbClr val="A50021"/>
                </a:solidFill>
              </a:rPr>
              <a:t> </a:t>
            </a:r>
            <a:r>
              <a:rPr lang="en-US" sz="5600" dirty="0" err="1" smtClean="0">
                <a:solidFill>
                  <a:srgbClr val="A50021"/>
                </a:solidFill>
              </a:rPr>
              <a:t>đi</a:t>
            </a:r>
            <a:r>
              <a:rPr lang="en-US" sz="5600" dirty="0" smtClean="0">
                <a:solidFill>
                  <a:srgbClr val="A50021"/>
                </a:solidFill>
              </a:rPr>
              <a:t> </a:t>
            </a:r>
            <a:r>
              <a:rPr lang="en-US" sz="5600" dirty="0" err="1" smtClean="0">
                <a:solidFill>
                  <a:srgbClr val="A50021"/>
                </a:solidFill>
              </a:rPr>
              <a:t>giữa</a:t>
            </a:r>
            <a:r>
              <a:rPr lang="en-US" sz="5600" dirty="0" smtClean="0">
                <a:solidFill>
                  <a:srgbClr val="A50021"/>
                </a:solidFill>
              </a:rPr>
              <a:t> </a:t>
            </a:r>
            <a:r>
              <a:rPr lang="en-US" sz="5600" dirty="0" err="1" smtClean="0">
                <a:solidFill>
                  <a:srgbClr val="A50021"/>
                </a:solidFill>
              </a:rPr>
              <a:t>đời</a:t>
            </a:r>
            <a:r>
              <a:rPr lang="en-US" sz="5600" dirty="0" smtClean="0">
                <a:solidFill>
                  <a:srgbClr val="A50021"/>
                </a:solidFill>
              </a:rPr>
              <a:t> </a:t>
            </a:r>
            <a:r>
              <a:rPr lang="en-US" sz="5600" dirty="0" err="1" smtClean="0">
                <a:solidFill>
                  <a:srgbClr val="A50021"/>
                </a:solidFill>
              </a:rPr>
              <a:t>gieo</a:t>
            </a:r>
            <a:r>
              <a:rPr lang="en-US" sz="5600" dirty="0" smtClean="0">
                <a:solidFill>
                  <a:srgbClr val="A50021"/>
                </a:solidFill>
              </a:rPr>
              <a:t> </a:t>
            </a:r>
            <a:r>
              <a:rPr lang="en-US" sz="5600" dirty="0" err="1" smtClean="0">
                <a:solidFill>
                  <a:srgbClr val="A50021"/>
                </a:solidFill>
              </a:rPr>
              <a:t>niềm</a:t>
            </a:r>
            <a:r>
              <a:rPr lang="en-US" sz="5600" dirty="0" smtClean="0">
                <a:solidFill>
                  <a:srgbClr val="A50021"/>
                </a:solidFill>
              </a:rPr>
              <a:t> tin </a:t>
            </a:r>
            <a:r>
              <a:rPr lang="en-US" sz="5600" dirty="0" err="1" smtClean="0">
                <a:solidFill>
                  <a:srgbClr val="A50021"/>
                </a:solidFill>
              </a:rPr>
              <a:t>mới</a:t>
            </a:r>
            <a:r>
              <a:rPr lang="en-US" sz="5600" dirty="0" smtClean="0">
                <a:solidFill>
                  <a:srgbClr val="A50021"/>
                </a:solidFill>
              </a:rPr>
              <a:t> </a:t>
            </a:r>
            <a:r>
              <a:rPr lang="en-US" sz="5600" dirty="0" smtClean="0">
                <a:solidFill>
                  <a:srgbClr val="002060"/>
                </a:solidFill>
              </a:rPr>
              <a:t>…</a:t>
            </a:r>
            <a:endParaRPr lang="en-US" sz="5600" b="0" dirty="0">
              <a:solidFill>
                <a:srgbClr val="002060"/>
              </a:solidFill>
              <a:effectLst/>
            </a:endParaRPr>
          </a:p>
        </p:txBody>
      </p:sp>
    </p:spTree>
    <p:extLst>
      <p:ext uri="{BB962C8B-B14F-4D97-AF65-F5344CB8AC3E}">
        <p14:creationId xmlns:p14="http://schemas.microsoft.com/office/powerpoint/2010/main" val="41235611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002060"/>
                </a:solidFill>
              </a:rPr>
              <a:t>…</a:t>
            </a:r>
            <a:r>
              <a:rPr lang="en-US" sz="6000" dirty="0" smtClean="0">
                <a:solidFill>
                  <a:srgbClr val="A50021"/>
                </a:solidFill>
              </a:rPr>
              <a:t> </a:t>
            </a:r>
            <a:r>
              <a:rPr lang="en-US" sz="6000" dirty="0" err="1" smtClean="0">
                <a:solidFill>
                  <a:srgbClr val="A50021"/>
                </a:solidFill>
              </a:rPr>
              <a:t>Ôi</a:t>
            </a:r>
            <a:r>
              <a:rPr lang="en-US" sz="6000" dirty="0" smtClean="0">
                <a:solidFill>
                  <a:srgbClr val="A50021"/>
                </a:solidFill>
              </a:rPr>
              <a:t> </a:t>
            </a:r>
            <a:r>
              <a:rPr lang="en-US" sz="6000" dirty="0" err="1" smtClean="0">
                <a:solidFill>
                  <a:srgbClr val="A50021"/>
                </a:solidFill>
              </a:rPr>
              <a:t>Vua</a:t>
            </a:r>
            <a:r>
              <a:rPr lang="en-US" sz="6000" dirty="0" smtClean="0">
                <a:solidFill>
                  <a:srgbClr val="A50021"/>
                </a:solidFill>
              </a:rPr>
              <a:t> </a:t>
            </a:r>
            <a:r>
              <a:rPr lang="en-US" sz="6000" dirty="0" err="1" smtClean="0">
                <a:solidFill>
                  <a:srgbClr val="A50021"/>
                </a:solidFill>
              </a:rPr>
              <a:t>Giê-su</a:t>
            </a:r>
            <a:r>
              <a:rPr lang="en-US" sz="6000" dirty="0" smtClean="0">
                <a:solidFill>
                  <a:srgbClr val="A50021"/>
                </a:solidFill>
              </a:rPr>
              <a:t> </a:t>
            </a:r>
            <a:r>
              <a:rPr lang="en-US" sz="6000" dirty="0" err="1" smtClean="0">
                <a:solidFill>
                  <a:srgbClr val="A50021"/>
                </a:solidFill>
              </a:rPr>
              <a:t>xin</a:t>
            </a:r>
            <a:r>
              <a:rPr lang="en-US" sz="6000" dirty="0" smtClean="0">
                <a:solidFill>
                  <a:srgbClr val="A50021"/>
                </a:solidFill>
              </a:rPr>
              <a:t> </a:t>
            </a:r>
            <a:r>
              <a:rPr lang="en-US" sz="6000" dirty="0" err="1" smtClean="0">
                <a:solidFill>
                  <a:srgbClr val="A50021"/>
                </a:solidFill>
              </a:rPr>
              <a:t>Ngài</a:t>
            </a:r>
            <a:r>
              <a:rPr lang="en-US" sz="6000" dirty="0" smtClean="0">
                <a:solidFill>
                  <a:srgbClr val="A50021"/>
                </a:solidFill>
              </a:rPr>
              <a:t> </a:t>
            </a:r>
            <a:r>
              <a:rPr lang="en-US" sz="6000" dirty="0" err="1" smtClean="0">
                <a:solidFill>
                  <a:srgbClr val="A50021"/>
                </a:solidFill>
              </a:rPr>
              <a:t>thương</a:t>
            </a:r>
            <a:r>
              <a:rPr lang="en-US" sz="6000" dirty="0" smtClean="0">
                <a:solidFill>
                  <a:srgbClr val="A50021"/>
                </a:solidFill>
              </a:rPr>
              <a:t> </a:t>
            </a:r>
            <a:r>
              <a:rPr lang="en-US" sz="6000" dirty="0" err="1" smtClean="0">
                <a:solidFill>
                  <a:srgbClr val="A50021"/>
                </a:solidFill>
              </a:rPr>
              <a:t>nhân</a:t>
            </a:r>
            <a:r>
              <a:rPr lang="en-US" sz="6000" dirty="0" smtClean="0">
                <a:solidFill>
                  <a:srgbClr val="A50021"/>
                </a:solidFill>
              </a:rPr>
              <a:t> </a:t>
            </a:r>
            <a:r>
              <a:rPr lang="en-US" sz="6000" dirty="0" err="1" smtClean="0">
                <a:solidFill>
                  <a:srgbClr val="A50021"/>
                </a:solidFill>
              </a:rPr>
              <a:t>loại</a:t>
            </a:r>
            <a:r>
              <a:rPr lang="en-US" sz="6000" dirty="0" smtClean="0">
                <a:solidFill>
                  <a:srgbClr val="A50021"/>
                </a:solidFill>
              </a:rPr>
              <a:t> </a:t>
            </a:r>
            <a:r>
              <a:rPr lang="en-US" sz="6000" dirty="0" err="1" smtClean="0">
                <a:solidFill>
                  <a:srgbClr val="A50021"/>
                </a:solidFill>
              </a:rPr>
              <a:t>chúng</a:t>
            </a:r>
            <a:r>
              <a:rPr lang="en-US" sz="6000" dirty="0" smtClean="0">
                <a:solidFill>
                  <a:srgbClr val="A50021"/>
                </a:solidFill>
              </a:rPr>
              <a:t> con </a:t>
            </a:r>
            <a:r>
              <a:rPr lang="en-US" sz="6000" dirty="0" err="1" smtClean="0">
                <a:solidFill>
                  <a:srgbClr val="A50021"/>
                </a:solidFill>
              </a:rPr>
              <a:t>vẫn</a:t>
            </a:r>
            <a:r>
              <a:rPr lang="en-US" sz="6000" dirty="0" smtClean="0">
                <a:solidFill>
                  <a:srgbClr val="A50021"/>
                </a:solidFill>
              </a:rPr>
              <a:t> </a:t>
            </a:r>
            <a:r>
              <a:rPr lang="en-US" sz="6000" dirty="0" err="1" smtClean="0">
                <a:solidFill>
                  <a:srgbClr val="A50021"/>
                </a:solidFill>
              </a:rPr>
              <a:t>còn</a:t>
            </a:r>
            <a:r>
              <a:rPr lang="en-US" sz="6000" dirty="0" smtClean="0">
                <a:solidFill>
                  <a:srgbClr val="A50021"/>
                </a:solidFill>
              </a:rPr>
              <a:t> </a:t>
            </a:r>
            <a:r>
              <a:rPr lang="en-US" sz="6000" dirty="0" err="1" smtClean="0">
                <a:solidFill>
                  <a:srgbClr val="A50021"/>
                </a:solidFill>
              </a:rPr>
              <a:t>lầm</a:t>
            </a:r>
            <a:r>
              <a:rPr lang="en-US" sz="6000" dirty="0" smtClean="0">
                <a:solidFill>
                  <a:srgbClr val="A50021"/>
                </a:solidFill>
              </a:rPr>
              <a:t> than </a:t>
            </a:r>
            <a:r>
              <a:rPr lang="en-US" sz="6000" dirty="0" err="1" smtClean="0">
                <a:solidFill>
                  <a:srgbClr val="A50021"/>
                </a:solidFill>
              </a:rPr>
              <a:t>dưới</a:t>
            </a:r>
            <a:r>
              <a:rPr lang="en-US" sz="6000" dirty="0" smtClean="0">
                <a:solidFill>
                  <a:srgbClr val="A50021"/>
                </a:solidFill>
              </a:rPr>
              <a:t> </a:t>
            </a:r>
            <a:r>
              <a:rPr lang="en-US" sz="6000" dirty="0" err="1" smtClean="0">
                <a:solidFill>
                  <a:srgbClr val="A50021"/>
                </a:solidFill>
              </a:rPr>
              <a:t>thế</a:t>
            </a:r>
            <a:r>
              <a:rPr lang="en-US" sz="6000" dirty="0" smtClean="0">
                <a:solidFill>
                  <a:srgbClr val="A50021"/>
                </a:solidFill>
              </a:rPr>
              <a:t> </a:t>
            </a:r>
            <a:r>
              <a:rPr lang="en-US" sz="6000" dirty="0" err="1" smtClean="0">
                <a:solidFill>
                  <a:srgbClr val="A50021"/>
                </a:solidFill>
              </a:rPr>
              <a:t>xin</a:t>
            </a:r>
            <a:r>
              <a:rPr lang="en-US" sz="6000" dirty="0" smtClean="0">
                <a:solidFill>
                  <a:srgbClr val="A50021"/>
                </a:solidFill>
              </a:rPr>
              <a:t> </a:t>
            </a:r>
            <a:r>
              <a:rPr lang="en-US" sz="6000" dirty="0" err="1" smtClean="0">
                <a:solidFill>
                  <a:srgbClr val="A50021"/>
                </a:solidFill>
              </a:rPr>
              <a:t>quy</a:t>
            </a:r>
            <a:r>
              <a:rPr lang="en-US" sz="6000" dirty="0" smtClean="0">
                <a:solidFill>
                  <a:srgbClr val="A50021"/>
                </a:solidFill>
              </a:rPr>
              <a:t> </a:t>
            </a:r>
            <a:r>
              <a:rPr lang="en-US" sz="6000" dirty="0" err="1" smtClean="0">
                <a:solidFill>
                  <a:srgbClr val="A50021"/>
                </a:solidFill>
              </a:rPr>
              <a:t>tụ</a:t>
            </a:r>
            <a:r>
              <a:rPr lang="en-US" sz="6000" dirty="0" smtClean="0">
                <a:solidFill>
                  <a:srgbClr val="A50021"/>
                </a:solidFill>
              </a:rPr>
              <a:t> </a:t>
            </a:r>
            <a:r>
              <a:rPr lang="en-US" sz="6000" dirty="0" err="1" smtClean="0">
                <a:solidFill>
                  <a:srgbClr val="A50021"/>
                </a:solidFill>
              </a:rPr>
              <a:t>về</a:t>
            </a:r>
            <a:r>
              <a:rPr lang="en-US" sz="6000" dirty="0" smtClean="0">
                <a:solidFill>
                  <a:srgbClr val="A50021"/>
                </a:solidFill>
              </a:rPr>
              <a:t> </a:t>
            </a:r>
            <a:r>
              <a:rPr lang="en-US" sz="6000" dirty="0" err="1" smtClean="0">
                <a:solidFill>
                  <a:srgbClr val="A50021"/>
                </a:solidFill>
              </a:rPr>
              <a:t>sống</a:t>
            </a:r>
            <a:r>
              <a:rPr lang="en-US" sz="6000" dirty="0" smtClean="0">
                <a:solidFill>
                  <a:srgbClr val="A50021"/>
                </a:solidFill>
              </a:rPr>
              <a:t> </a:t>
            </a:r>
            <a:r>
              <a:rPr lang="en-US" sz="6000" dirty="0" err="1" smtClean="0">
                <a:solidFill>
                  <a:srgbClr val="A50021"/>
                </a:solidFill>
              </a:rPr>
              <a:t>bên</a:t>
            </a:r>
            <a:r>
              <a:rPr lang="en-US" sz="6000" dirty="0" smtClean="0">
                <a:solidFill>
                  <a:srgbClr val="A50021"/>
                </a:solidFill>
              </a:rPr>
              <a:t> </a:t>
            </a:r>
            <a:r>
              <a:rPr lang="en-US" sz="6000" dirty="0" err="1" smtClean="0">
                <a:solidFill>
                  <a:srgbClr val="A50021"/>
                </a:solidFill>
              </a:rPr>
              <a:t>Vua</a:t>
            </a:r>
            <a:r>
              <a:rPr lang="en-US" sz="6000" dirty="0" smtClean="0">
                <a:solidFill>
                  <a:srgbClr val="A50021"/>
                </a:solidFill>
              </a:rPr>
              <a:t> </a:t>
            </a:r>
            <a:r>
              <a:rPr lang="en-US" sz="6000" dirty="0" err="1" smtClean="0">
                <a:solidFill>
                  <a:srgbClr val="A50021"/>
                </a:solidFill>
              </a:rPr>
              <a:t>Tình</a:t>
            </a:r>
            <a:r>
              <a:rPr lang="en-US" sz="6000" dirty="0" smtClean="0">
                <a:solidFill>
                  <a:srgbClr val="A50021"/>
                </a:solidFill>
              </a:rPr>
              <a:t> </a:t>
            </a:r>
            <a:r>
              <a:rPr lang="en-US" sz="6000" dirty="0" err="1" smtClean="0">
                <a:solidFill>
                  <a:srgbClr val="A50021"/>
                </a:solidFill>
              </a:rPr>
              <a:t>Yêu</a:t>
            </a:r>
            <a:r>
              <a:rPr lang="en-US" sz="6000" dirty="0" smtClean="0">
                <a:solidFill>
                  <a:srgbClr val="A50021"/>
                </a:solidFill>
              </a:rPr>
              <a:t>.</a:t>
            </a:r>
            <a:endParaRPr lang="en-US" sz="6000" b="0" dirty="0">
              <a:solidFill>
                <a:srgbClr val="A50021"/>
              </a:solidFill>
              <a:effectLst/>
            </a:endParaRPr>
          </a:p>
        </p:txBody>
      </p:sp>
    </p:spTree>
    <p:extLst>
      <p:ext uri="{BB962C8B-B14F-4D97-AF65-F5344CB8AC3E}">
        <p14:creationId xmlns:p14="http://schemas.microsoft.com/office/powerpoint/2010/main" val="18377128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b="0" u="sng" dirty="0" smtClean="0">
                <a:solidFill>
                  <a:srgbClr val="002060"/>
                </a:solidFill>
                <a:effectLst/>
              </a:rPr>
              <a:t>Tk2:</a:t>
            </a:r>
            <a:r>
              <a:rPr lang="en-US" sz="5600" b="0" dirty="0" smtClean="0">
                <a:solidFill>
                  <a:srgbClr val="A50021"/>
                </a:solidFill>
                <a:effectLst/>
              </a:rPr>
              <a:t> </a:t>
            </a:r>
            <a:r>
              <a:rPr lang="en-US" sz="5600" dirty="0" err="1" smtClean="0">
                <a:solidFill>
                  <a:srgbClr val="A50021"/>
                </a:solidFill>
              </a:rPr>
              <a:t>Cuộc</a:t>
            </a:r>
            <a:r>
              <a:rPr lang="en-US" sz="5600" dirty="0" smtClean="0">
                <a:solidFill>
                  <a:srgbClr val="A50021"/>
                </a:solidFill>
              </a:rPr>
              <a:t> </a:t>
            </a:r>
            <a:r>
              <a:rPr lang="en-US" sz="5600" dirty="0" err="1" smtClean="0">
                <a:solidFill>
                  <a:srgbClr val="A50021"/>
                </a:solidFill>
              </a:rPr>
              <a:t>đời</a:t>
            </a:r>
            <a:r>
              <a:rPr lang="en-US" sz="5600" dirty="0" smtClean="0">
                <a:solidFill>
                  <a:srgbClr val="A50021"/>
                </a:solidFill>
              </a:rPr>
              <a:t> qua </a:t>
            </a:r>
            <a:r>
              <a:rPr lang="en-US" sz="5600" dirty="0" err="1" smtClean="0">
                <a:solidFill>
                  <a:srgbClr val="A50021"/>
                </a:solidFill>
              </a:rPr>
              <a:t>muôn</a:t>
            </a:r>
            <a:r>
              <a:rPr lang="en-US" sz="5600" dirty="0" smtClean="0">
                <a:solidFill>
                  <a:srgbClr val="A50021"/>
                </a:solidFill>
              </a:rPr>
              <a:t> </a:t>
            </a:r>
            <a:r>
              <a:rPr lang="en-US" sz="5600" dirty="0" err="1" smtClean="0">
                <a:solidFill>
                  <a:srgbClr val="A50021"/>
                </a:solidFill>
              </a:rPr>
              <a:t>ngàn</a:t>
            </a:r>
            <a:r>
              <a:rPr lang="en-US" sz="5600" dirty="0" smtClean="0">
                <a:solidFill>
                  <a:srgbClr val="A50021"/>
                </a:solidFill>
              </a:rPr>
              <a:t> </a:t>
            </a:r>
            <a:r>
              <a:rPr lang="en-US" sz="5600" dirty="0" err="1" smtClean="0">
                <a:solidFill>
                  <a:srgbClr val="A50021"/>
                </a:solidFill>
              </a:rPr>
              <a:t>hướng</a:t>
            </a:r>
            <a:r>
              <a:rPr lang="en-US" sz="5600" dirty="0" smtClean="0">
                <a:solidFill>
                  <a:srgbClr val="A50021"/>
                </a:solidFill>
              </a:rPr>
              <a:t> </a:t>
            </a:r>
            <a:r>
              <a:rPr lang="en-US" sz="5600" dirty="0" err="1" smtClean="0">
                <a:solidFill>
                  <a:srgbClr val="A50021"/>
                </a:solidFill>
              </a:rPr>
              <a:t>Chúa</a:t>
            </a:r>
            <a:r>
              <a:rPr lang="en-US" sz="5600" dirty="0" smtClean="0">
                <a:solidFill>
                  <a:srgbClr val="A50021"/>
                </a:solidFill>
              </a:rPr>
              <a:t> </a:t>
            </a:r>
            <a:r>
              <a:rPr lang="en-US" sz="5600" dirty="0" err="1" smtClean="0">
                <a:solidFill>
                  <a:srgbClr val="A50021"/>
                </a:solidFill>
              </a:rPr>
              <a:t>đưa</a:t>
            </a:r>
            <a:r>
              <a:rPr lang="en-US" sz="5600" dirty="0" smtClean="0">
                <a:solidFill>
                  <a:srgbClr val="A50021"/>
                </a:solidFill>
              </a:rPr>
              <a:t> ta </a:t>
            </a:r>
            <a:r>
              <a:rPr lang="en-US" sz="5600" dirty="0" err="1" smtClean="0">
                <a:solidFill>
                  <a:srgbClr val="A50021"/>
                </a:solidFill>
              </a:rPr>
              <a:t>lên</a:t>
            </a:r>
            <a:r>
              <a:rPr lang="en-US" sz="5600" dirty="0" smtClean="0">
                <a:solidFill>
                  <a:srgbClr val="A50021"/>
                </a:solidFill>
              </a:rPr>
              <a:t> </a:t>
            </a:r>
            <a:r>
              <a:rPr lang="en-US" sz="5600" dirty="0" err="1" smtClean="0">
                <a:solidFill>
                  <a:srgbClr val="A50021"/>
                </a:solidFill>
              </a:rPr>
              <a:t>đỉnh</a:t>
            </a:r>
            <a:r>
              <a:rPr lang="en-US" sz="5600" dirty="0" smtClean="0">
                <a:solidFill>
                  <a:srgbClr val="A50021"/>
                </a:solidFill>
              </a:rPr>
              <a:t> </a:t>
            </a:r>
            <a:r>
              <a:rPr lang="en-US" sz="5600" dirty="0" err="1" smtClean="0">
                <a:solidFill>
                  <a:srgbClr val="A50021"/>
                </a:solidFill>
              </a:rPr>
              <a:t>cao</a:t>
            </a:r>
            <a:r>
              <a:rPr lang="en-US" sz="5600" dirty="0" smtClean="0">
                <a:solidFill>
                  <a:srgbClr val="A50021"/>
                </a:solidFill>
              </a:rPr>
              <a:t>. </a:t>
            </a:r>
            <a:r>
              <a:rPr lang="en-US" sz="5600" dirty="0" err="1" smtClean="0">
                <a:solidFill>
                  <a:srgbClr val="A50021"/>
                </a:solidFill>
              </a:rPr>
              <a:t>Ngài</a:t>
            </a:r>
            <a:r>
              <a:rPr lang="en-US" sz="5600" dirty="0" smtClean="0">
                <a:solidFill>
                  <a:srgbClr val="A50021"/>
                </a:solidFill>
              </a:rPr>
              <a:t> </a:t>
            </a:r>
            <a:r>
              <a:rPr lang="en-US" sz="5600" dirty="0" err="1" smtClean="0">
                <a:solidFill>
                  <a:srgbClr val="A50021"/>
                </a:solidFill>
              </a:rPr>
              <a:t>kêu</a:t>
            </a:r>
            <a:r>
              <a:rPr lang="en-US" sz="5600" dirty="0" smtClean="0">
                <a:solidFill>
                  <a:srgbClr val="A50021"/>
                </a:solidFill>
              </a:rPr>
              <a:t> </a:t>
            </a:r>
            <a:r>
              <a:rPr lang="en-US" sz="5600" dirty="0" err="1" smtClean="0">
                <a:solidFill>
                  <a:srgbClr val="A50021"/>
                </a:solidFill>
              </a:rPr>
              <a:t>gọi</a:t>
            </a:r>
            <a:r>
              <a:rPr lang="en-US" sz="5600" dirty="0" smtClean="0">
                <a:solidFill>
                  <a:srgbClr val="A50021"/>
                </a:solidFill>
              </a:rPr>
              <a:t> con </a:t>
            </a:r>
            <a:r>
              <a:rPr lang="en-US" sz="5600" dirty="0" err="1" smtClean="0">
                <a:solidFill>
                  <a:srgbClr val="A50021"/>
                </a:solidFill>
              </a:rPr>
              <a:t>xóa</a:t>
            </a:r>
            <a:r>
              <a:rPr lang="en-US" sz="5600" dirty="0" smtClean="0">
                <a:solidFill>
                  <a:srgbClr val="A50021"/>
                </a:solidFill>
              </a:rPr>
              <a:t> </a:t>
            </a:r>
            <a:r>
              <a:rPr lang="en-US" sz="5600" dirty="0" err="1" smtClean="0">
                <a:solidFill>
                  <a:srgbClr val="A50021"/>
                </a:solidFill>
              </a:rPr>
              <a:t>đi</a:t>
            </a:r>
            <a:r>
              <a:rPr lang="en-US" sz="5600" dirty="0" smtClean="0">
                <a:solidFill>
                  <a:srgbClr val="A50021"/>
                </a:solidFill>
              </a:rPr>
              <a:t> </a:t>
            </a:r>
            <a:r>
              <a:rPr lang="en-US" sz="5600" dirty="0" err="1" smtClean="0">
                <a:solidFill>
                  <a:srgbClr val="A50021"/>
                </a:solidFill>
              </a:rPr>
              <a:t>hận</a:t>
            </a:r>
            <a:r>
              <a:rPr lang="en-US" sz="5600" dirty="0" smtClean="0">
                <a:solidFill>
                  <a:srgbClr val="A50021"/>
                </a:solidFill>
              </a:rPr>
              <a:t> </a:t>
            </a:r>
            <a:r>
              <a:rPr lang="en-US" sz="5600" dirty="0" err="1" smtClean="0">
                <a:solidFill>
                  <a:srgbClr val="A50021"/>
                </a:solidFill>
              </a:rPr>
              <a:t>thù</a:t>
            </a:r>
            <a:r>
              <a:rPr lang="en-US" sz="5600" dirty="0" smtClean="0">
                <a:solidFill>
                  <a:srgbClr val="A50021"/>
                </a:solidFill>
              </a:rPr>
              <a:t> </a:t>
            </a:r>
            <a:r>
              <a:rPr lang="en-US" sz="5600" dirty="0" err="1" smtClean="0">
                <a:solidFill>
                  <a:srgbClr val="A50021"/>
                </a:solidFill>
              </a:rPr>
              <a:t>bất</a:t>
            </a:r>
            <a:r>
              <a:rPr lang="en-US" sz="5600" dirty="0" smtClean="0">
                <a:solidFill>
                  <a:srgbClr val="A50021"/>
                </a:solidFill>
              </a:rPr>
              <a:t> </a:t>
            </a:r>
            <a:r>
              <a:rPr lang="en-US" sz="5600" dirty="0" err="1" smtClean="0">
                <a:solidFill>
                  <a:srgbClr val="A50021"/>
                </a:solidFill>
              </a:rPr>
              <a:t>công</a:t>
            </a:r>
            <a:r>
              <a:rPr lang="en-US" sz="5600" dirty="0" smtClean="0">
                <a:solidFill>
                  <a:srgbClr val="A50021"/>
                </a:solidFill>
              </a:rPr>
              <a:t> chia </a:t>
            </a:r>
            <a:r>
              <a:rPr lang="en-US" sz="5600" dirty="0" err="1" smtClean="0">
                <a:solidFill>
                  <a:srgbClr val="A50021"/>
                </a:solidFill>
              </a:rPr>
              <a:t>lìa</a:t>
            </a:r>
            <a:r>
              <a:rPr lang="en-US" sz="5600" dirty="0" smtClean="0">
                <a:solidFill>
                  <a:srgbClr val="A50021"/>
                </a:solidFill>
              </a:rPr>
              <a:t> </a:t>
            </a:r>
            <a:r>
              <a:rPr lang="en-US" sz="5600" dirty="0" err="1" smtClean="0">
                <a:solidFill>
                  <a:srgbClr val="A50021"/>
                </a:solidFill>
              </a:rPr>
              <a:t>xua</a:t>
            </a:r>
            <a:r>
              <a:rPr lang="en-US" sz="5600" dirty="0" smtClean="0">
                <a:solidFill>
                  <a:srgbClr val="A50021"/>
                </a:solidFill>
              </a:rPr>
              <a:t> tan </a:t>
            </a:r>
            <a:r>
              <a:rPr lang="en-US" sz="5600" dirty="0" err="1" smtClean="0">
                <a:solidFill>
                  <a:srgbClr val="A50021"/>
                </a:solidFill>
              </a:rPr>
              <a:t>bóng</a:t>
            </a:r>
            <a:r>
              <a:rPr lang="en-US" sz="5600" dirty="0" smtClean="0">
                <a:solidFill>
                  <a:srgbClr val="A50021"/>
                </a:solidFill>
              </a:rPr>
              <a:t> </a:t>
            </a:r>
            <a:r>
              <a:rPr lang="en-US" sz="5600" dirty="0" err="1" smtClean="0">
                <a:solidFill>
                  <a:srgbClr val="A50021"/>
                </a:solidFill>
              </a:rPr>
              <a:t>tối</a:t>
            </a:r>
            <a:r>
              <a:rPr lang="en-US" sz="5600" dirty="0" smtClean="0">
                <a:solidFill>
                  <a:srgbClr val="A50021"/>
                </a:solidFill>
              </a:rPr>
              <a:t> </a:t>
            </a:r>
            <a:r>
              <a:rPr lang="en-US" sz="5600" dirty="0" smtClean="0">
                <a:solidFill>
                  <a:srgbClr val="002060"/>
                </a:solidFill>
              </a:rPr>
              <a:t>…</a:t>
            </a:r>
            <a:endParaRPr lang="en-US" sz="5600" b="0" dirty="0">
              <a:solidFill>
                <a:srgbClr val="002060"/>
              </a:solidFill>
              <a:effectLst/>
            </a:endParaRPr>
          </a:p>
        </p:txBody>
      </p:sp>
    </p:spTree>
    <p:extLst>
      <p:ext uri="{BB962C8B-B14F-4D97-AF65-F5344CB8AC3E}">
        <p14:creationId xmlns:p14="http://schemas.microsoft.com/office/powerpoint/2010/main" val="26389658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002060"/>
                </a:solidFill>
              </a:rPr>
              <a:t>…</a:t>
            </a:r>
            <a:r>
              <a:rPr lang="en-US" sz="6000" dirty="0" smtClean="0">
                <a:solidFill>
                  <a:srgbClr val="A50021"/>
                </a:solidFill>
              </a:rPr>
              <a:t> </a:t>
            </a:r>
            <a:r>
              <a:rPr lang="en-US" sz="6000" dirty="0" err="1" smtClean="0">
                <a:solidFill>
                  <a:srgbClr val="A50021"/>
                </a:solidFill>
              </a:rPr>
              <a:t>Vì</a:t>
            </a:r>
            <a:r>
              <a:rPr lang="en-US" sz="6000" dirty="0" smtClean="0">
                <a:solidFill>
                  <a:srgbClr val="A50021"/>
                </a:solidFill>
              </a:rPr>
              <a:t> </a:t>
            </a:r>
            <a:r>
              <a:rPr lang="en-US" sz="6000" dirty="0" err="1" smtClean="0">
                <a:solidFill>
                  <a:srgbClr val="A50021"/>
                </a:solidFill>
              </a:rPr>
              <a:t>Chúa</a:t>
            </a:r>
            <a:r>
              <a:rPr lang="en-US" sz="6000" dirty="0" smtClean="0">
                <a:solidFill>
                  <a:srgbClr val="A50021"/>
                </a:solidFill>
              </a:rPr>
              <a:t> </a:t>
            </a:r>
            <a:r>
              <a:rPr lang="en-US" sz="6000" dirty="0" err="1" smtClean="0">
                <a:solidFill>
                  <a:srgbClr val="A50021"/>
                </a:solidFill>
              </a:rPr>
              <a:t>đã</a:t>
            </a:r>
            <a:r>
              <a:rPr lang="en-US" sz="6000" dirty="0" smtClean="0">
                <a:solidFill>
                  <a:srgbClr val="A50021"/>
                </a:solidFill>
              </a:rPr>
              <a:t> </a:t>
            </a:r>
            <a:r>
              <a:rPr lang="en-US" sz="6000" dirty="0" err="1" smtClean="0">
                <a:solidFill>
                  <a:srgbClr val="A50021"/>
                </a:solidFill>
              </a:rPr>
              <a:t>đến</a:t>
            </a:r>
            <a:r>
              <a:rPr lang="en-US" sz="6000" dirty="0" smtClean="0">
                <a:solidFill>
                  <a:srgbClr val="A50021"/>
                </a:solidFill>
              </a:rPr>
              <a:t> </a:t>
            </a:r>
            <a:r>
              <a:rPr lang="en-US" sz="6000" dirty="0" err="1" smtClean="0">
                <a:solidFill>
                  <a:srgbClr val="A50021"/>
                </a:solidFill>
              </a:rPr>
              <a:t>mang</a:t>
            </a:r>
            <a:r>
              <a:rPr lang="en-US" sz="6000" dirty="0" smtClean="0">
                <a:solidFill>
                  <a:srgbClr val="A50021"/>
                </a:solidFill>
              </a:rPr>
              <a:t> </a:t>
            </a:r>
            <a:r>
              <a:rPr lang="en-US" sz="6000" dirty="0" err="1" smtClean="0">
                <a:solidFill>
                  <a:srgbClr val="A50021"/>
                </a:solidFill>
              </a:rPr>
              <a:t>sự</a:t>
            </a:r>
            <a:r>
              <a:rPr lang="en-US" sz="6000" dirty="0" smtClean="0">
                <a:solidFill>
                  <a:srgbClr val="A50021"/>
                </a:solidFill>
              </a:rPr>
              <a:t> </a:t>
            </a:r>
            <a:r>
              <a:rPr lang="en-US" sz="6000" dirty="0" err="1" smtClean="0">
                <a:solidFill>
                  <a:srgbClr val="A50021"/>
                </a:solidFill>
              </a:rPr>
              <a:t>hiệp</a:t>
            </a:r>
            <a:r>
              <a:rPr lang="en-US" sz="6000" dirty="0" smtClean="0">
                <a:solidFill>
                  <a:srgbClr val="A50021"/>
                </a:solidFill>
              </a:rPr>
              <a:t> </a:t>
            </a:r>
            <a:r>
              <a:rPr lang="en-US" sz="6000" dirty="0" err="1" smtClean="0">
                <a:solidFill>
                  <a:srgbClr val="A50021"/>
                </a:solidFill>
              </a:rPr>
              <a:t>nhất</a:t>
            </a:r>
            <a:r>
              <a:rPr lang="en-US" sz="6000" dirty="0" smtClean="0">
                <a:solidFill>
                  <a:srgbClr val="A50021"/>
                </a:solidFill>
              </a:rPr>
              <a:t> </a:t>
            </a:r>
            <a:r>
              <a:rPr lang="en-US" sz="6000" dirty="0" err="1" smtClean="0">
                <a:solidFill>
                  <a:srgbClr val="A50021"/>
                </a:solidFill>
              </a:rPr>
              <a:t>đem</a:t>
            </a:r>
            <a:r>
              <a:rPr lang="en-US" sz="6000" dirty="0" smtClean="0">
                <a:solidFill>
                  <a:srgbClr val="A50021"/>
                </a:solidFill>
              </a:rPr>
              <a:t> </a:t>
            </a:r>
            <a:r>
              <a:rPr lang="en-US" sz="6000" dirty="0" err="1" smtClean="0">
                <a:solidFill>
                  <a:srgbClr val="A50021"/>
                </a:solidFill>
              </a:rPr>
              <a:t>phúc</a:t>
            </a:r>
            <a:r>
              <a:rPr lang="en-US" sz="6000" dirty="0" smtClean="0">
                <a:solidFill>
                  <a:srgbClr val="A50021"/>
                </a:solidFill>
              </a:rPr>
              <a:t> </a:t>
            </a:r>
            <a:r>
              <a:rPr lang="en-US" sz="6000" dirty="0" err="1" smtClean="0">
                <a:solidFill>
                  <a:srgbClr val="A50021"/>
                </a:solidFill>
              </a:rPr>
              <a:t>vinh</a:t>
            </a:r>
            <a:r>
              <a:rPr lang="en-US" sz="6000" dirty="0" smtClean="0">
                <a:solidFill>
                  <a:srgbClr val="A50021"/>
                </a:solidFill>
              </a:rPr>
              <a:t> an </a:t>
            </a:r>
            <a:r>
              <a:rPr lang="en-US" sz="6000" dirty="0" err="1" smtClean="0">
                <a:solidFill>
                  <a:srgbClr val="A50021"/>
                </a:solidFill>
              </a:rPr>
              <a:t>bình</a:t>
            </a:r>
            <a:r>
              <a:rPr lang="en-US" sz="6000" dirty="0" smtClean="0">
                <a:solidFill>
                  <a:srgbClr val="A50021"/>
                </a:solidFill>
              </a:rPr>
              <a:t> </a:t>
            </a:r>
            <a:r>
              <a:rPr lang="en-US" sz="6000" dirty="0" err="1" smtClean="0">
                <a:solidFill>
                  <a:srgbClr val="A50021"/>
                </a:solidFill>
              </a:rPr>
              <a:t>soi</a:t>
            </a:r>
            <a:r>
              <a:rPr lang="en-US" sz="6000" dirty="0" smtClean="0">
                <a:solidFill>
                  <a:srgbClr val="A50021"/>
                </a:solidFill>
              </a:rPr>
              <a:t> </a:t>
            </a:r>
            <a:r>
              <a:rPr lang="en-US" sz="6000" dirty="0" err="1" smtClean="0">
                <a:solidFill>
                  <a:srgbClr val="A50021"/>
                </a:solidFill>
              </a:rPr>
              <a:t>sáng</a:t>
            </a:r>
            <a:r>
              <a:rPr lang="en-US" sz="6000" dirty="0" smtClean="0">
                <a:solidFill>
                  <a:srgbClr val="A50021"/>
                </a:solidFill>
              </a:rPr>
              <a:t> </a:t>
            </a:r>
            <a:r>
              <a:rPr lang="en-US" sz="6000" dirty="0" err="1" smtClean="0">
                <a:solidFill>
                  <a:srgbClr val="A50021"/>
                </a:solidFill>
              </a:rPr>
              <a:t>dẫn</a:t>
            </a:r>
            <a:r>
              <a:rPr lang="en-US" sz="6000" dirty="0" smtClean="0">
                <a:solidFill>
                  <a:srgbClr val="A50021"/>
                </a:solidFill>
              </a:rPr>
              <a:t> </a:t>
            </a:r>
            <a:r>
              <a:rPr lang="en-US" sz="6000" dirty="0" err="1" smtClean="0">
                <a:solidFill>
                  <a:srgbClr val="A50021"/>
                </a:solidFill>
              </a:rPr>
              <a:t>đưa</a:t>
            </a:r>
            <a:r>
              <a:rPr lang="en-US" sz="6000" dirty="0" smtClean="0">
                <a:solidFill>
                  <a:srgbClr val="A50021"/>
                </a:solidFill>
              </a:rPr>
              <a:t> </a:t>
            </a:r>
            <a:r>
              <a:rPr lang="en-US" sz="6000" dirty="0" err="1" smtClean="0">
                <a:solidFill>
                  <a:srgbClr val="A50021"/>
                </a:solidFill>
              </a:rPr>
              <a:t>nhân</a:t>
            </a:r>
            <a:r>
              <a:rPr lang="en-US" sz="6000" dirty="0" smtClean="0">
                <a:solidFill>
                  <a:srgbClr val="A50021"/>
                </a:solidFill>
              </a:rPr>
              <a:t> </a:t>
            </a:r>
            <a:r>
              <a:rPr lang="en-US" sz="6000" dirty="0" err="1" smtClean="0">
                <a:solidFill>
                  <a:srgbClr val="A50021"/>
                </a:solidFill>
              </a:rPr>
              <a:t>loại</a:t>
            </a:r>
            <a:r>
              <a:rPr lang="en-US" sz="6000" dirty="0" smtClean="0">
                <a:solidFill>
                  <a:srgbClr val="A50021"/>
                </a:solidFill>
              </a:rPr>
              <a:t> </a:t>
            </a:r>
            <a:r>
              <a:rPr lang="en-US" sz="6000" dirty="0" err="1" smtClean="0">
                <a:solidFill>
                  <a:srgbClr val="A50021"/>
                </a:solidFill>
              </a:rPr>
              <a:t>tiến</a:t>
            </a:r>
            <a:r>
              <a:rPr lang="en-US" sz="6000" dirty="0" smtClean="0">
                <a:solidFill>
                  <a:srgbClr val="A50021"/>
                </a:solidFill>
              </a:rPr>
              <a:t> </a:t>
            </a:r>
            <a:r>
              <a:rPr lang="en-US" sz="6000" dirty="0" err="1" smtClean="0">
                <a:solidFill>
                  <a:srgbClr val="A50021"/>
                </a:solidFill>
              </a:rPr>
              <a:t>về</a:t>
            </a:r>
            <a:r>
              <a:rPr lang="en-US" sz="6000" dirty="0" smtClean="0">
                <a:solidFill>
                  <a:srgbClr val="A50021"/>
                </a:solidFill>
              </a:rPr>
              <a:t> </a:t>
            </a:r>
            <a:r>
              <a:rPr lang="en-US" sz="6000" dirty="0" err="1" smtClean="0">
                <a:solidFill>
                  <a:srgbClr val="A50021"/>
                </a:solidFill>
              </a:rPr>
              <a:t>quê</a:t>
            </a:r>
            <a:r>
              <a:rPr lang="en-US" sz="6000" dirty="0" smtClean="0">
                <a:solidFill>
                  <a:srgbClr val="A50021"/>
                </a:solidFill>
              </a:rPr>
              <a:t> </a:t>
            </a:r>
            <a:r>
              <a:rPr lang="en-US" sz="6000" dirty="0" err="1" smtClean="0">
                <a:solidFill>
                  <a:srgbClr val="A50021"/>
                </a:solidFill>
              </a:rPr>
              <a:t>hương</a:t>
            </a:r>
            <a:r>
              <a:rPr lang="en-US" sz="6000" dirty="0" smtClean="0">
                <a:solidFill>
                  <a:srgbClr val="A50021"/>
                </a:solidFill>
              </a:rPr>
              <a:t> </a:t>
            </a:r>
            <a:r>
              <a:rPr lang="en-US" sz="6000" dirty="0" err="1" smtClean="0">
                <a:solidFill>
                  <a:srgbClr val="A50021"/>
                </a:solidFill>
              </a:rPr>
              <a:t>Nước</a:t>
            </a:r>
            <a:r>
              <a:rPr lang="en-US" sz="6000" dirty="0" smtClean="0">
                <a:solidFill>
                  <a:srgbClr val="A50021"/>
                </a:solidFill>
              </a:rPr>
              <a:t> </a:t>
            </a:r>
            <a:r>
              <a:rPr lang="en-US" sz="6000" dirty="0" err="1" smtClean="0">
                <a:solidFill>
                  <a:srgbClr val="A50021"/>
                </a:solidFill>
              </a:rPr>
              <a:t>Trời</a:t>
            </a:r>
            <a:r>
              <a:rPr lang="en-US" sz="6000" dirty="0" smtClean="0">
                <a:solidFill>
                  <a:srgbClr val="A50021"/>
                </a:solidFill>
              </a:rPr>
              <a:t>.</a:t>
            </a:r>
            <a:endParaRPr lang="en-US" sz="6000" b="0" dirty="0">
              <a:solidFill>
                <a:srgbClr val="A50021"/>
              </a:solidFill>
              <a:effectLst/>
            </a:endParaRPr>
          </a:p>
        </p:txBody>
      </p:sp>
    </p:spTree>
    <p:extLst>
      <p:ext uri="{BB962C8B-B14F-4D97-AF65-F5344CB8AC3E}">
        <p14:creationId xmlns:p14="http://schemas.microsoft.com/office/powerpoint/2010/main" val="34301656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002060"/>
                </a:solidFill>
              </a:rPr>
              <a:t>Đk</a:t>
            </a:r>
            <a:r>
              <a:rPr lang="en-US" sz="5600" b="0" u="sng" dirty="0" smtClean="0">
                <a:solidFill>
                  <a:srgbClr val="002060"/>
                </a:solidFill>
                <a:effectLst/>
              </a:rPr>
              <a:t>:</a:t>
            </a:r>
            <a:r>
              <a:rPr lang="en-US" sz="5600" b="0" dirty="0" smtClean="0">
                <a:solidFill>
                  <a:srgbClr val="A50021"/>
                </a:solidFill>
                <a:effectLst/>
              </a:rPr>
              <a:t> </a:t>
            </a:r>
            <a:r>
              <a:rPr lang="en-US" sz="5600" dirty="0" err="1" smtClean="0">
                <a:solidFill>
                  <a:srgbClr val="A50021"/>
                </a:solidFill>
              </a:rPr>
              <a:t>Ôi</a:t>
            </a:r>
            <a:r>
              <a:rPr lang="en-US" sz="5600" dirty="0" smtClean="0">
                <a:solidFill>
                  <a:srgbClr val="A50021"/>
                </a:solidFill>
              </a:rPr>
              <a:t> </a:t>
            </a:r>
            <a:r>
              <a:rPr lang="en-US" sz="5600" dirty="0" err="1" smtClean="0">
                <a:solidFill>
                  <a:srgbClr val="A50021"/>
                </a:solidFill>
              </a:rPr>
              <a:t>Vua</a:t>
            </a:r>
            <a:r>
              <a:rPr lang="en-US" sz="5600" dirty="0" smtClean="0">
                <a:solidFill>
                  <a:srgbClr val="A50021"/>
                </a:solidFill>
              </a:rPr>
              <a:t> </a:t>
            </a:r>
            <a:r>
              <a:rPr lang="en-US" sz="5600" dirty="0" err="1" smtClean="0">
                <a:solidFill>
                  <a:srgbClr val="A50021"/>
                </a:solidFill>
              </a:rPr>
              <a:t>Giê-su</a:t>
            </a:r>
            <a:r>
              <a:rPr lang="en-US" sz="5600" dirty="0" smtClean="0">
                <a:solidFill>
                  <a:srgbClr val="A50021"/>
                </a:solidFill>
              </a:rPr>
              <a:t> </a:t>
            </a:r>
            <a:r>
              <a:rPr lang="en-US" sz="5600" dirty="0" err="1" smtClean="0">
                <a:solidFill>
                  <a:srgbClr val="A50021"/>
                </a:solidFill>
              </a:rPr>
              <a:t>Vua</a:t>
            </a:r>
            <a:r>
              <a:rPr lang="en-US" sz="5600" dirty="0" smtClean="0">
                <a:solidFill>
                  <a:srgbClr val="A50021"/>
                </a:solidFill>
              </a:rPr>
              <a:t> </a:t>
            </a:r>
            <a:r>
              <a:rPr lang="en-US" sz="5600" dirty="0" err="1" smtClean="0">
                <a:solidFill>
                  <a:srgbClr val="A50021"/>
                </a:solidFill>
              </a:rPr>
              <a:t>Tình</a:t>
            </a:r>
            <a:r>
              <a:rPr lang="en-US" sz="5600" dirty="0" smtClean="0">
                <a:solidFill>
                  <a:srgbClr val="A50021"/>
                </a:solidFill>
              </a:rPr>
              <a:t> </a:t>
            </a:r>
            <a:r>
              <a:rPr lang="en-US" sz="5600" dirty="0" err="1" smtClean="0">
                <a:solidFill>
                  <a:srgbClr val="A50021"/>
                </a:solidFill>
              </a:rPr>
              <a:t>Yêu</a:t>
            </a:r>
            <a:r>
              <a:rPr lang="en-US" sz="5600" dirty="0" smtClean="0">
                <a:solidFill>
                  <a:srgbClr val="A50021"/>
                </a:solidFill>
              </a:rPr>
              <a:t> </a:t>
            </a:r>
            <a:r>
              <a:rPr lang="en-US" sz="5600" dirty="0" err="1" smtClean="0">
                <a:solidFill>
                  <a:srgbClr val="A50021"/>
                </a:solidFill>
              </a:rPr>
              <a:t>xin</a:t>
            </a:r>
            <a:r>
              <a:rPr lang="en-US" sz="5600" dirty="0" smtClean="0">
                <a:solidFill>
                  <a:srgbClr val="A50021"/>
                </a:solidFill>
              </a:rPr>
              <a:t> ban </a:t>
            </a:r>
            <a:r>
              <a:rPr lang="en-US" sz="5600" dirty="0" err="1" smtClean="0">
                <a:solidFill>
                  <a:srgbClr val="A50021"/>
                </a:solidFill>
              </a:rPr>
              <a:t>cho</a:t>
            </a:r>
            <a:r>
              <a:rPr lang="en-US" sz="5600" dirty="0" smtClean="0">
                <a:solidFill>
                  <a:srgbClr val="A50021"/>
                </a:solidFill>
              </a:rPr>
              <a:t> con </a:t>
            </a:r>
            <a:r>
              <a:rPr lang="en-US" sz="5600" dirty="0" err="1" smtClean="0">
                <a:solidFill>
                  <a:srgbClr val="A50021"/>
                </a:solidFill>
              </a:rPr>
              <a:t>tấm</a:t>
            </a:r>
            <a:r>
              <a:rPr lang="en-US" sz="5600" dirty="0" smtClean="0">
                <a:solidFill>
                  <a:srgbClr val="A50021"/>
                </a:solidFill>
              </a:rPr>
              <a:t> </a:t>
            </a:r>
            <a:r>
              <a:rPr lang="en-US" sz="5600" dirty="0" err="1" smtClean="0">
                <a:solidFill>
                  <a:srgbClr val="A50021"/>
                </a:solidFill>
              </a:rPr>
              <a:t>lòng</a:t>
            </a:r>
            <a:r>
              <a:rPr lang="en-US" sz="5600" dirty="0" smtClean="0">
                <a:solidFill>
                  <a:srgbClr val="A50021"/>
                </a:solidFill>
              </a:rPr>
              <a:t> </a:t>
            </a:r>
            <a:r>
              <a:rPr lang="en-US" sz="5600" dirty="0" err="1" smtClean="0">
                <a:solidFill>
                  <a:srgbClr val="A50021"/>
                </a:solidFill>
              </a:rPr>
              <a:t>mến</a:t>
            </a:r>
            <a:r>
              <a:rPr lang="en-US" sz="5600" dirty="0" smtClean="0">
                <a:solidFill>
                  <a:srgbClr val="A50021"/>
                </a:solidFill>
              </a:rPr>
              <a:t> </a:t>
            </a:r>
            <a:r>
              <a:rPr lang="en-US" sz="5600" dirty="0" err="1" smtClean="0">
                <a:solidFill>
                  <a:srgbClr val="A50021"/>
                </a:solidFill>
              </a:rPr>
              <a:t>yêu</a:t>
            </a:r>
            <a:r>
              <a:rPr lang="en-US" sz="5600" dirty="0" smtClean="0">
                <a:solidFill>
                  <a:srgbClr val="A50021"/>
                </a:solidFill>
              </a:rPr>
              <a:t> </a:t>
            </a:r>
            <a:r>
              <a:rPr lang="en-US" sz="5600" dirty="0" err="1" smtClean="0">
                <a:solidFill>
                  <a:srgbClr val="A50021"/>
                </a:solidFill>
              </a:rPr>
              <a:t>danh</a:t>
            </a:r>
            <a:r>
              <a:rPr lang="en-US" sz="5600" dirty="0" smtClean="0">
                <a:solidFill>
                  <a:srgbClr val="A50021"/>
                </a:solidFill>
              </a:rPr>
              <a:t> </a:t>
            </a:r>
            <a:r>
              <a:rPr lang="en-US" sz="5600" dirty="0" err="1" smtClean="0">
                <a:solidFill>
                  <a:srgbClr val="A50021"/>
                </a:solidFill>
              </a:rPr>
              <a:t>Ngài</a:t>
            </a:r>
            <a:r>
              <a:rPr lang="en-US" sz="5600" dirty="0" smtClean="0">
                <a:solidFill>
                  <a:srgbClr val="A50021"/>
                </a:solidFill>
              </a:rPr>
              <a:t> </a:t>
            </a:r>
            <a:r>
              <a:rPr lang="en-US" sz="5600" dirty="0" err="1">
                <a:solidFill>
                  <a:srgbClr val="A50021"/>
                </a:solidFill>
              </a:rPr>
              <a:t>b</a:t>
            </a:r>
            <a:r>
              <a:rPr lang="en-US" sz="5600" dirty="0" err="1" smtClean="0">
                <a:solidFill>
                  <a:srgbClr val="A50021"/>
                </a:solidFill>
              </a:rPr>
              <a:t>ước</a:t>
            </a:r>
            <a:r>
              <a:rPr lang="en-US" sz="5600" dirty="0" smtClean="0">
                <a:solidFill>
                  <a:srgbClr val="A50021"/>
                </a:solidFill>
              </a:rPr>
              <a:t> </a:t>
            </a:r>
            <a:r>
              <a:rPr lang="en-US" sz="5600" dirty="0" err="1" smtClean="0">
                <a:solidFill>
                  <a:srgbClr val="A50021"/>
                </a:solidFill>
              </a:rPr>
              <a:t>đi</a:t>
            </a:r>
            <a:r>
              <a:rPr lang="en-US" sz="5600" dirty="0" smtClean="0">
                <a:solidFill>
                  <a:srgbClr val="A50021"/>
                </a:solidFill>
              </a:rPr>
              <a:t> </a:t>
            </a:r>
            <a:r>
              <a:rPr lang="en-US" sz="5600" dirty="0" err="1" smtClean="0">
                <a:solidFill>
                  <a:srgbClr val="A50021"/>
                </a:solidFill>
              </a:rPr>
              <a:t>giữa</a:t>
            </a:r>
            <a:r>
              <a:rPr lang="en-US" sz="5600" dirty="0" smtClean="0">
                <a:solidFill>
                  <a:srgbClr val="A50021"/>
                </a:solidFill>
              </a:rPr>
              <a:t> </a:t>
            </a:r>
            <a:r>
              <a:rPr lang="en-US" sz="5600" dirty="0" err="1" smtClean="0">
                <a:solidFill>
                  <a:srgbClr val="A50021"/>
                </a:solidFill>
              </a:rPr>
              <a:t>đời</a:t>
            </a:r>
            <a:r>
              <a:rPr lang="en-US" sz="5600" dirty="0" smtClean="0">
                <a:solidFill>
                  <a:srgbClr val="A50021"/>
                </a:solidFill>
              </a:rPr>
              <a:t> </a:t>
            </a:r>
            <a:r>
              <a:rPr lang="en-US" sz="5600" dirty="0" err="1" smtClean="0">
                <a:solidFill>
                  <a:srgbClr val="A50021"/>
                </a:solidFill>
              </a:rPr>
              <a:t>gieo</a:t>
            </a:r>
            <a:r>
              <a:rPr lang="en-US" sz="5600" dirty="0" smtClean="0">
                <a:solidFill>
                  <a:srgbClr val="A50021"/>
                </a:solidFill>
              </a:rPr>
              <a:t> </a:t>
            </a:r>
            <a:r>
              <a:rPr lang="en-US" sz="5600" dirty="0" err="1" smtClean="0">
                <a:solidFill>
                  <a:srgbClr val="A50021"/>
                </a:solidFill>
              </a:rPr>
              <a:t>niềm</a:t>
            </a:r>
            <a:r>
              <a:rPr lang="en-US" sz="5600" dirty="0" smtClean="0">
                <a:solidFill>
                  <a:srgbClr val="A50021"/>
                </a:solidFill>
              </a:rPr>
              <a:t> tin </a:t>
            </a:r>
            <a:r>
              <a:rPr lang="en-US" sz="5600" dirty="0" err="1" smtClean="0">
                <a:solidFill>
                  <a:srgbClr val="A50021"/>
                </a:solidFill>
              </a:rPr>
              <a:t>mới</a:t>
            </a:r>
            <a:r>
              <a:rPr lang="en-US" sz="5600" dirty="0" smtClean="0">
                <a:solidFill>
                  <a:srgbClr val="A50021"/>
                </a:solidFill>
              </a:rPr>
              <a:t> </a:t>
            </a:r>
            <a:r>
              <a:rPr lang="en-US" sz="5600" dirty="0" smtClean="0">
                <a:solidFill>
                  <a:srgbClr val="002060"/>
                </a:solidFill>
              </a:rPr>
              <a:t>…</a:t>
            </a:r>
            <a:endParaRPr lang="en-US" sz="5600" b="0" dirty="0">
              <a:solidFill>
                <a:srgbClr val="002060"/>
              </a:solidFill>
              <a:effectLst/>
            </a:endParaRPr>
          </a:p>
        </p:txBody>
      </p:sp>
    </p:spTree>
    <p:extLst>
      <p:ext uri="{BB962C8B-B14F-4D97-AF65-F5344CB8AC3E}">
        <p14:creationId xmlns:p14="http://schemas.microsoft.com/office/powerpoint/2010/main" val="23687695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002060"/>
                </a:solidFill>
              </a:rPr>
              <a:t>…</a:t>
            </a:r>
            <a:r>
              <a:rPr lang="en-US" sz="6000" dirty="0" smtClean="0">
                <a:solidFill>
                  <a:srgbClr val="A50021"/>
                </a:solidFill>
              </a:rPr>
              <a:t> </a:t>
            </a:r>
            <a:r>
              <a:rPr lang="en-US" sz="6000" dirty="0" err="1" smtClean="0">
                <a:solidFill>
                  <a:srgbClr val="A50021"/>
                </a:solidFill>
              </a:rPr>
              <a:t>Ôi</a:t>
            </a:r>
            <a:r>
              <a:rPr lang="en-US" sz="6000" dirty="0" smtClean="0">
                <a:solidFill>
                  <a:srgbClr val="A50021"/>
                </a:solidFill>
              </a:rPr>
              <a:t> </a:t>
            </a:r>
            <a:r>
              <a:rPr lang="en-US" sz="6000" dirty="0" err="1" smtClean="0">
                <a:solidFill>
                  <a:srgbClr val="A50021"/>
                </a:solidFill>
              </a:rPr>
              <a:t>Vua</a:t>
            </a:r>
            <a:r>
              <a:rPr lang="en-US" sz="6000" dirty="0" smtClean="0">
                <a:solidFill>
                  <a:srgbClr val="A50021"/>
                </a:solidFill>
              </a:rPr>
              <a:t> </a:t>
            </a:r>
            <a:r>
              <a:rPr lang="en-US" sz="6000" dirty="0" err="1" smtClean="0">
                <a:solidFill>
                  <a:srgbClr val="A50021"/>
                </a:solidFill>
              </a:rPr>
              <a:t>Giê-su</a:t>
            </a:r>
            <a:r>
              <a:rPr lang="en-US" sz="6000" dirty="0" smtClean="0">
                <a:solidFill>
                  <a:srgbClr val="A50021"/>
                </a:solidFill>
              </a:rPr>
              <a:t> </a:t>
            </a:r>
            <a:r>
              <a:rPr lang="en-US" sz="6000" dirty="0" err="1" smtClean="0">
                <a:solidFill>
                  <a:srgbClr val="A50021"/>
                </a:solidFill>
              </a:rPr>
              <a:t>xin</a:t>
            </a:r>
            <a:r>
              <a:rPr lang="en-US" sz="6000" dirty="0" smtClean="0">
                <a:solidFill>
                  <a:srgbClr val="A50021"/>
                </a:solidFill>
              </a:rPr>
              <a:t> </a:t>
            </a:r>
            <a:r>
              <a:rPr lang="en-US" sz="6000" dirty="0" err="1" smtClean="0">
                <a:solidFill>
                  <a:srgbClr val="A50021"/>
                </a:solidFill>
              </a:rPr>
              <a:t>Ngài</a:t>
            </a:r>
            <a:r>
              <a:rPr lang="en-US" sz="6000" dirty="0" smtClean="0">
                <a:solidFill>
                  <a:srgbClr val="A50021"/>
                </a:solidFill>
              </a:rPr>
              <a:t> </a:t>
            </a:r>
            <a:r>
              <a:rPr lang="en-US" sz="6000" dirty="0" err="1" smtClean="0">
                <a:solidFill>
                  <a:srgbClr val="A50021"/>
                </a:solidFill>
              </a:rPr>
              <a:t>thương</a:t>
            </a:r>
            <a:r>
              <a:rPr lang="en-US" sz="6000" dirty="0" smtClean="0">
                <a:solidFill>
                  <a:srgbClr val="A50021"/>
                </a:solidFill>
              </a:rPr>
              <a:t> </a:t>
            </a:r>
            <a:r>
              <a:rPr lang="en-US" sz="6000" dirty="0" err="1" smtClean="0">
                <a:solidFill>
                  <a:srgbClr val="A50021"/>
                </a:solidFill>
              </a:rPr>
              <a:t>nhân</a:t>
            </a:r>
            <a:r>
              <a:rPr lang="en-US" sz="6000" dirty="0" smtClean="0">
                <a:solidFill>
                  <a:srgbClr val="A50021"/>
                </a:solidFill>
              </a:rPr>
              <a:t> </a:t>
            </a:r>
            <a:r>
              <a:rPr lang="en-US" sz="6000" dirty="0" err="1" smtClean="0">
                <a:solidFill>
                  <a:srgbClr val="A50021"/>
                </a:solidFill>
              </a:rPr>
              <a:t>loại</a:t>
            </a:r>
            <a:r>
              <a:rPr lang="en-US" sz="6000" dirty="0" smtClean="0">
                <a:solidFill>
                  <a:srgbClr val="A50021"/>
                </a:solidFill>
              </a:rPr>
              <a:t> </a:t>
            </a:r>
            <a:r>
              <a:rPr lang="en-US" sz="6000" dirty="0" err="1" smtClean="0">
                <a:solidFill>
                  <a:srgbClr val="A50021"/>
                </a:solidFill>
              </a:rPr>
              <a:t>chúng</a:t>
            </a:r>
            <a:r>
              <a:rPr lang="en-US" sz="6000" dirty="0" smtClean="0">
                <a:solidFill>
                  <a:srgbClr val="A50021"/>
                </a:solidFill>
              </a:rPr>
              <a:t> con </a:t>
            </a:r>
            <a:r>
              <a:rPr lang="en-US" sz="6000" dirty="0" err="1" smtClean="0">
                <a:solidFill>
                  <a:srgbClr val="A50021"/>
                </a:solidFill>
              </a:rPr>
              <a:t>vẫn</a:t>
            </a:r>
            <a:r>
              <a:rPr lang="en-US" sz="6000" dirty="0" smtClean="0">
                <a:solidFill>
                  <a:srgbClr val="A50021"/>
                </a:solidFill>
              </a:rPr>
              <a:t> </a:t>
            </a:r>
            <a:r>
              <a:rPr lang="en-US" sz="6000" dirty="0" err="1" smtClean="0">
                <a:solidFill>
                  <a:srgbClr val="A50021"/>
                </a:solidFill>
              </a:rPr>
              <a:t>còn</a:t>
            </a:r>
            <a:r>
              <a:rPr lang="en-US" sz="6000" dirty="0" smtClean="0">
                <a:solidFill>
                  <a:srgbClr val="A50021"/>
                </a:solidFill>
              </a:rPr>
              <a:t> </a:t>
            </a:r>
            <a:r>
              <a:rPr lang="en-US" sz="6000" dirty="0" err="1" smtClean="0">
                <a:solidFill>
                  <a:srgbClr val="A50021"/>
                </a:solidFill>
              </a:rPr>
              <a:t>lầm</a:t>
            </a:r>
            <a:r>
              <a:rPr lang="en-US" sz="6000" dirty="0" smtClean="0">
                <a:solidFill>
                  <a:srgbClr val="A50021"/>
                </a:solidFill>
              </a:rPr>
              <a:t> than </a:t>
            </a:r>
            <a:r>
              <a:rPr lang="en-US" sz="6000" dirty="0" err="1" smtClean="0">
                <a:solidFill>
                  <a:srgbClr val="A50021"/>
                </a:solidFill>
              </a:rPr>
              <a:t>dưới</a:t>
            </a:r>
            <a:r>
              <a:rPr lang="en-US" sz="6000" dirty="0" smtClean="0">
                <a:solidFill>
                  <a:srgbClr val="A50021"/>
                </a:solidFill>
              </a:rPr>
              <a:t> </a:t>
            </a:r>
            <a:r>
              <a:rPr lang="en-US" sz="6000" dirty="0" err="1" smtClean="0">
                <a:solidFill>
                  <a:srgbClr val="A50021"/>
                </a:solidFill>
              </a:rPr>
              <a:t>thế</a:t>
            </a:r>
            <a:r>
              <a:rPr lang="en-US" sz="6000" dirty="0" smtClean="0">
                <a:solidFill>
                  <a:srgbClr val="A50021"/>
                </a:solidFill>
              </a:rPr>
              <a:t> </a:t>
            </a:r>
            <a:r>
              <a:rPr lang="en-US" sz="6000" dirty="0" err="1" smtClean="0">
                <a:solidFill>
                  <a:srgbClr val="A50021"/>
                </a:solidFill>
              </a:rPr>
              <a:t>xin</a:t>
            </a:r>
            <a:r>
              <a:rPr lang="en-US" sz="6000" dirty="0" smtClean="0">
                <a:solidFill>
                  <a:srgbClr val="A50021"/>
                </a:solidFill>
              </a:rPr>
              <a:t> </a:t>
            </a:r>
            <a:r>
              <a:rPr lang="en-US" sz="6000" dirty="0" err="1" smtClean="0">
                <a:solidFill>
                  <a:srgbClr val="A50021"/>
                </a:solidFill>
              </a:rPr>
              <a:t>quy</a:t>
            </a:r>
            <a:r>
              <a:rPr lang="en-US" sz="6000" dirty="0" smtClean="0">
                <a:solidFill>
                  <a:srgbClr val="A50021"/>
                </a:solidFill>
              </a:rPr>
              <a:t> </a:t>
            </a:r>
            <a:r>
              <a:rPr lang="en-US" sz="6000" dirty="0" err="1" smtClean="0">
                <a:solidFill>
                  <a:srgbClr val="A50021"/>
                </a:solidFill>
              </a:rPr>
              <a:t>tụ</a:t>
            </a:r>
            <a:r>
              <a:rPr lang="en-US" sz="6000" dirty="0" smtClean="0">
                <a:solidFill>
                  <a:srgbClr val="A50021"/>
                </a:solidFill>
              </a:rPr>
              <a:t> </a:t>
            </a:r>
            <a:r>
              <a:rPr lang="en-US" sz="6000" dirty="0" err="1" smtClean="0">
                <a:solidFill>
                  <a:srgbClr val="A50021"/>
                </a:solidFill>
              </a:rPr>
              <a:t>về</a:t>
            </a:r>
            <a:r>
              <a:rPr lang="en-US" sz="6000" dirty="0" smtClean="0">
                <a:solidFill>
                  <a:srgbClr val="A50021"/>
                </a:solidFill>
              </a:rPr>
              <a:t> </a:t>
            </a:r>
            <a:r>
              <a:rPr lang="en-US" sz="6000" dirty="0" err="1" smtClean="0">
                <a:solidFill>
                  <a:srgbClr val="A50021"/>
                </a:solidFill>
              </a:rPr>
              <a:t>sống</a:t>
            </a:r>
            <a:r>
              <a:rPr lang="en-US" sz="6000" dirty="0" smtClean="0">
                <a:solidFill>
                  <a:srgbClr val="A50021"/>
                </a:solidFill>
              </a:rPr>
              <a:t> </a:t>
            </a:r>
            <a:r>
              <a:rPr lang="en-US" sz="6000" dirty="0" err="1" smtClean="0">
                <a:solidFill>
                  <a:srgbClr val="A50021"/>
                </a:solidFill>
              </a:rPr>
              <a:t>bên</a:t>
            </a:r>
            <a:r>
              <a:rPr lang="en-US" sz="6000" dirty="0" smtClean="0">
                <a:solidFill>
                  <a:srgbClr val="A50021"/>
                </a:solidFill>
              </a:rPr>
              <a:t> </a:t>
            </a:r>
            <a:r>
              <a:rPr lang="en-US" sz="6000" dirty="0" err="1" smtClean="0">
                <a:solidFill>
                  <a:srgbClr val="A50021"/>
                </a:solidFill>
              </a:rPr>
              <a:t>Vua</a:t>
            </a:r>
            <a:r>
              <a:rPr lang="en-US" sz="6000" dirty="0" smtClean="0">
                <a:solidFill>
                  <a:srgbClr val="A50021"/>
                </a:solidFill>
              </a:rPr>
              <a:t> </a:t>
            </a:r>
            <a:r>
              <a:rPr lang="en-US" sz="6000" dirty="0" err="1" smtClean="0">
                <a:solidFill>
                  <a:srgbClr val="A50021"/>
                </a:solidFill>
              </a:rPr>
              <a:t>Tình</a:t>
            </a:r>
            <a:r>
              <a:rPr lang="en-US" sz="6000" dirty="0" smtClean="0">
                <a:solidFill>
                  <a:srgbClr val="A50021"/>
                </a:solidFill>
              </a:rPr>
              <a:t> </a:t>
            </a:r>
            <a:r>
              <a:rPr lang="en-US" sz="6000" dirty="0" err="1" smtClean="0">
                <a:solidFill>
                  <a:srgbClr val="A50021"/>
                </a:solidFill>
              </a:rPr>
              <a:t>Yêu</a:t>
            </a:r>
            <a:r>
              <a:rPr lang="en-US" sz="6000" dirty="0" smtClean="0">
                <a:solidFill>
                  <a:srgbClr val="A50021"/>
                </a:solidFill>
              </a:rPr>
              <a:t>.</a:t>
            </a:r>
            <a:endParaRPr lang="en-US" sz="6000" b="0" dirty="0">
              <a:solidFill>
                <a:srgbClr val="A50021"/>
              </a:solidFill>
              <a:effectLst/>
            </a:endParaRPr>
          </a:p>
        </p:txBody>
      </p:sp>
    </p:spTree>
    <p:extLst>
      <p:ext uri="{BB962C8B-B14F-4D97-AF65-F5344CB8AC3E}">
        <p14:creationId xmlns:p14="http://schemas.microsoft.com/office/powerpoint/2010/main" val="30773496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b="0" u="sng" dirty="0" smtClean="0">
                <a:solidFill>
                  <a:srgbClr val="002060"/>
                </a:solidFill>
                <a:effectLst/>
              </a:rPr>
              <a:t>Tk3:</a:t>
            </a:r>
            <a:r>
              <a:rPr lang="en-US" sz="5400" b="0" dirty="0" smtClean="0">
                <a:solidFill>
                  <a:srgbClr val="A50021"/>
                </a:solidFill>
                <a:effectLst/>
              </a:rPr>
              <a:t> </a:t>
            </a:r>
            <a:r>
              <a:rPr lang="en-US" sz="5400" dirty="0" err="1" smtClean="0">
                <a:solidFill>
                  <a:srgbClr val="A50021"/>
                </a:solidFill>
              </a:rPr>
              <a:t>Tình</a:t>
            </a:r>
            <a:r>
              <a:rPr lang="en-US" sz="5400" dirty="0" smtClean="0">
                <a:solidFill>
                  <a:srgbClr val="A50021"/>
                </a:solidFill>
              </a:rPr>
              <a:t> </a:t>
            </a:r>
            <a:r>
              <a:rPr lang="en-US" sz="5400" dirty="0" err="1" smtClean="0">
                <a:solidFill>
                  <a:srgbClr val="A50021"/>
                </a:solidFill>
              </a:rPr>
              <a:t>Ngài</a:t>
            </a:r>
            <a:r>
              <a:rPr lang="en-US" sz="5400" dirty="0" smtClean="0">
                <a:solidFill>
                  <a:srgbClr val="A50021"/>
                </a:solidFill>
              </a:rPr>
              <a:t> qua </a:t>
            </a:r>
            <a:r>
              <a:rPr lang="en-US" sz="5400" dirty="0" err="1" smtClean="0">
                <a:solidFill>
                  <a:srgbClr val="A50021"/>
                </a:solidFill>
              </a:rPr>
              <a:t>muôn</a:t>
            </a:r>
            <a:r>
              <a:rPr lang="en-US" sz="5400" dirty="0" smtClean="0">
                <a:solidFill>
                  <a:srgbClr val="A50021"/>
                </a:solidFill>
              </a:rPr>
              <a:t> </a:t>
            </a:r>
            <a:r>
              <a:rPr lang="en-US" sz="5400" dirty="0" err="1" smtClean="0">
                <a:solidFill>
                  <a:srgbClr val="A50021"/>
                </a:solidFill>
              </a:rPr>
              <a:t>đời</a:t>
            </a:r>
            <a:r>
              <a:rPr lang="en-US" sz="5400" dirty="0" smtClean="0">
                <a:solidFill>
                  <a:srgbClr val="A50021"/>
                </a:solidFill>
              </a:rPr>
              <a:t> </a:t>
            </a:r>
            <a:r>
              <a:rPr lang="en-US" sz="5400" dirty="0" err="1" smtClean="0">
                <a:solidFill>
                  <a:srgbClr val="A50021"/>
                </a:solidFill>
              </a:rPr>
              <a:t>mãi</a:t>
            </a:r>
            <a:r>
              <a:rPr lang="en-US" sz="5400" dirty="0" smtClean="0">
                <a:solidFill>
                  <a:srgbClr val="A50021"/>
                </a:solidFill>
              </a:rPr>
              <a:t> </a:t>
            </a:r>
            <a:r>
              <a:rPr lang="en-US" sz="5400" dirty="0" err="1" smtClean="0">
                <a:solidFill>
                  <a:srgbClr val="A50021"/>
                </a:solidFill>
              </a:rPr>
              <a:t>khắc</a:t>
            </a:r>
            <a:r>
              <a:rPr lang="en-US" sz="5400" dirty="0" smtClean="0">
                <a:solidFill>
                  <a:srgbClr val="A50021"/>
                </a:solidFill>
              </a:rPr>
              <a:t> </a:t>
            </a:r>
            <a:r>
              <a:rPr lang="en-US" sz="5400" dirty="0" err="1" smtClean="0">
                <a:solidFill>
                  <a:srgbClr val="A50021"/>
                </a:solidFill>
              </a:rPr>
              <a:t>ghi</a:t>
            </a:r>
            <a:r>
              <a:rPr lang="en-US" sz="5400" dirty="0" smtClean="0">
                <a:solidFill>
                  <a:srgbClr val="A50021"/>
                </a:solidFill>
              </a:rPr>
              <a:t> </a:t>
            </a:r>
            <a:r>
              <a:rPr lang="en-US" sz="5400" dirty="0" err="1" smtClean="0">
                <a:solidFill>
                  <a:srgbClr val="A50021"/>
                </a:solidFill>
              </a:rPr>
              <a:t>trong</a:t>
            </a:r>
            <a:r>
              <a:rPr lang="en-US" sz="5400" dirty="0" smtClean="0">
                <a:solidFill>
                  <a:srgbClr val="A50021"/>
                </a:solidFill>
              </a:rPr>
              <a:t> </a:t>
            </a:r>
            <a:r>
              <a:rPr lang="en-US" sz="5400" dirty="0" err="1" smtClean="0">
                <a:solidFill>
                  <a:srgbClr val="A50021"/>
                </a:solidFill>
              </a:rPr>
              <a:t>tâm</a:t>
            </a:r>
            <a:r>
              <a:rPr lang="en-US" sz="5400" dirty="0" smtClean="0">
                <a:solidFill>
                  <a:srgbClr val="A50021"/>
                </a:solidFill>
              </a:rPr>
              <a:t> </a:t>
            </a:r>
            <a:r>
              <a:rPr lang="en-US" sz="5400" dirty="0" err="1" smtClean="0">
                <a:solidFill>
                  <a:srgbClr val="A50021"/>
                </a:solidFill>
              </a:rPr>
              <a:t>hồn</a:t>
            </a:r>
            <a:r>
              <a:rPr lang="en-US" sz="5400" dirty="0" smtClean="0">
                <a:solidFill>
                  <a:srgbClr val="A50021"/>
                </a:solidFill>
              </a:rPr>
              <a:t> con. </a:t>
            </a:r>
            <a:r>
              <a:rPr lang="en-US" sz="5400" dirty="0" err="1" smtClean="0">
                <a:solidFill>
                  <a:srgbClr val="A50021"/>
                </a:solidFill>
              </a:rPr>
              <a:t>Ngài</a:t>
            </a:r>
            <a:r>
              <a:rPr lang="en-US" sz="5400" dirty="0" smtClean="0">
                <a:solidFill>
                  <a:srgbClr val="A50021"/>
                </a:solidFill>
              </a:rPr>
              <a:t> </a:t>
            </a:r>
            <a:r>
              <a:rPr lang="en-US" sz="5400" dirty="0" err="1" smtClean="0">
                <a:solidFill>
                  <a:srgbClr val="A50021"/>
                </a:solidFill>
              </a:rPr>
              <a:t>không</a:t>
            </a:r>
            <a:r>
              <a:rPr lang="en-US" sz="5400" dirty="0" smtClean="0">
                <a:solidFill>
                  <a:srgbClr val="A50021"/>
                </a:solidFill>
              </a:rPr>
              <a:t> </a:t>
            </a:r>
            <a:r>
              <a:rPr lang="en-US" sz="5400" dirty="0" err="1" smtClean="0">
                <a:solidFill>
                  <a:srgbClr val="A50021"/>
                </a:solidFill>
              </a:rPr>
              <a:t>tặng</a:t>
            </a:r>
            <a:r>
              <a:rPr lang="en-US" sz="5400" dirty="0" smtClean="0">
                <a:solidFill>
                  <a:srgbClr val="A50021"/>
                </a:solidFill>
              </a:rPr>
              <a:t> ban </a:t>
            </a:r>
            <a:r>
              <a:rPr lang="en-US" sz="5400" dirty="0" err="1" smtClean="0">
                <a:solidFill>
                  <a:srgbClr val="A50021"/>
                </a:solidFill>
              </a:rPr>
              <a:t>thế</a:t>
            </a:r>
            <a:r>
              <a:rPr lang="en-US" sz="5400" dirty="0" smtClean="0">
                <a:solidFill>
                  <a:srgbClr val="A50021"/>
                </a:solidFill>
              </a:rPr>
              <a:t> </a:t>
            </a:r>
            <a:r>
              <a:rPr lang="en-US" sz="5400" dirty="0" err="1" smtClean="0">
                <a:solidFill>
                  <a:srgbClr val="A50021"/>
                </a:solidFill>
              </a:rPr>
              <a:t>gian</a:t>
            </a:r>
            <a:r>
              <a:rPr lang="en-US" sz="5400" dirty="0" smtClean="0">
                <a:solidFill>
                  <a:srgbClr val="A50021"/>
                </a:solidFill>
              </a:rPr>
              <a:t> </a:t>
            </a:r>
            <a:r>
              <a:rPr lang="en-US" sz="5400" dirty="0" err="1" smtClean="0">
                <a:solidFill>
                  <a:srgbClr val="A50021"/>
                </a:solidFill>
              </a:rPr>
              <a:t>danh</a:t>
            </a:r>
            <a:r>
              <a:rPr lang="en-US" sz="5400" dirty="0" smtClean="0">
                <a:solidFill>
                  <a:srgbClr val="A50021"/>
                </a:solidFill>
              </a:rPr>
              <a:t> </a:t>
            </a:r>
            <a:r>
              <a:rPr lang="en-US" sz="5400" dirty="0" err="1" smtClean="0">
                <a:solidFill>
                  <a:srgbClr val="A50021"/>
                </a:solidFill>
              </a:rPr>
              <a:t>vọng</a:t>
            </a:r>
            <a:r>
              <a:rPr lang="en-US" sz="5400" dirty="0" smtClean="0">
                <a:solidFill>
                  <a:srgbClr val="A50021"/>
                </a:solidFill>
              </a:rPr>
              <a:t> </a:t>
            </a:r>
            <a:r>
              <a:rPr lang="en-US" sz="5400" dirty="0" err="1" smtClean="0">
                <a:solidFill>
                  <a:srgbClr val="A50021"/>
                </a:solidFill>
              </a:rPr>
              <a:t>chức</a:t>
            </a:r>
            <a:r>
              <a:rPr lang="en-US" sz="5400" dirty="0" smtClean="0">
                <a:solidFill>
                  <a:srgbClr val="A50021"/>
                </a:solidFill>
              </a:rPr>
              <a:t> </a:t>
            </a:r>
            <a:r>
              <a:rPr lang="en-US" sz="5400" dirty="0" err="1" smtClean="0">
                <a:solidFill>
                  <a:srgbClr val="A50021"/>
                </a:solidFill>
              </a:rPr>
              <a:t>tước</a:t>
            </a:r>
            <a:r>
              <a:rPr lang="en-US" sz="5400" dirty="0" smtClean="0">
                <a:solidFill>
                  <a:srgbClr val="A50021"/>
                </a:solidFill>
              </a:rPr>
              <a:t> </a:t>
            </a:r>
            <a:r>
              <a:rPr lang="en-US" sz="5400" dirty="0" err="1" smtClean="0">
                <a:solidFill>
                  <a:srgbClr val="A50021"/>
                </a:solidFill>
              </a:rPr>
              <a:t>cao</a:t>
            </a:r>
            <a:r>
              <a:rPr lang="en-US" sz="5400" dirty="0" smtClean="0">
                <a:solidFill>
                  <a:srgbClr val="A50021"/>
                </a:solidFill>
              </a:rPr>
              <a:t> </a:t>
            </a:r>
            <a:r>
              <a:rPr lang="en-US" sz="5400" dirty="0" err="1" smtClean="0">
                <a:solidFill>
                  <a:srgbClr val="A50021"/>
                </a:solidFill>
              </a:rPr>
              <a:t>trọng</a:t>
            </a:r>
            <a:r>
              <a:rPr lang="en-US" sz="5400" dirty="0" smtClean="0">
                <a:solidFill>
                  <a:srgbClr val="A50021"/>
                </a:solidFill>
              </a:rPr>
              <a:t> </a:t>
            </a:r>
            <a:r>
              <a:rPr lang="en-US" sz="5400" dirty="0" err="1" smtClean="0">
                <a:solidFill>
                  <a:srgbClr val="A50021"/>
                </a:solidFill>
              </a:rPr>
              <a:t>oai</a:t>
            </a:r>
            <a:r>
              <a:rPr lang="en-US" sz="5400" dirty="0" smtClean="0">
                <a:solidFill>
                  <a:srgbClr val="A50021"/>
                </a:solidFill>
              </a:rPr>
              <a:t> </a:t>
            </a:r>
            <a:r>
              <a:rPr lang="en-US" sz="5400" dirty="0" err="1" smtClean="0">
                <a:solidFill>
                  <a:srgbClr val="A50021"/>
                </a:solidFill>
              </a:rPr>
              <a:t>phong</a:t>
            </a:r>
            <a:r>
              <a:rPr lang="en-US" sz="5400" dirty="0" smtClean="0">
                <a:solidFill>
                  <a:srgbClr val="A50021"/>
                </a:solidFill>
              </a:rPr>
              <a:t> </a:t>
            </a:r>
            <a:r>
              <a:rPr lang="en-US" sz="5400" dirty="0" err="1" smtClean="0">
                <a:solidFill>
                  <a:srgbClr val="A50021"/>
                </a:solidFill>
              </a:rPr>
              <a:t>thanh</a:t>
            </a:r>
            <a:r>
              <a:rPr lang="en-US" sz="5400" dirty="0" smtClean="0">
                <a:solidFill>
                  <a:srgbClr val="A50021"/>
                </a:solidFill>
              </a:rPr>
              <a:t> </a:t>
            </a:r>
            <a:r>
              <a:rPr lang="en-US" sz="5400" dirty="0" err="1" smtClean="0">
                <a:solidFill>
                  <a:srgbClr val="A50021"/>
                </a:solidFill>
              </a:rPr>
              <a:t>thế</a:t>
            </a:r>
            <a:r>
              <a:rPr lang="en-US" sz="5400" dirty="0" smtClean="0">
                <a:solidFill>
                  <a:srgbClr val="A50021"/>
                </a:solidFill>
              </a:rPr>
              <a:t> </a:t>
            </a:r>
            <a:r>
              <a:rPr lang="en-US" sz="5400" dirty="0" smtClean="0">
                <a:solidFill>
                  <a:srgbClr val="002060"/>
                </a:solidFill>
              </a:rPr>
              <a:t>…</a:t>
            </a:r>
            <a:endParaRPr lang="en-US" sz="5400" b="0" dirty="0">
              <a:solidFill>
                <a:srgbClr val="002060"/>
              </a:solidFill>
              <a:effectLst/>
            </a:endParaRPr>
          </a:p>
        </p:txBody>
      </p:sp>
    </p:spTree>
    <p:extLst>
      <p:ext uri="{BB962C8B-B14F-4D97-AF65-F5344CB8AC3E}">
        <p14:creationId xmlns:p14="http://schemas.microsoft.com/office/powerpoint/2010/main" val="41420990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002060"/>
                </a:solidFill>
              </a:rPr>
              <a:t>…</a:t>
            </a:r>
            <a:r>
              <a:rPr lang="en-US" sz="6000" dirty="0" smtClean="0">
                <a:solidFill>
                  <a:srgbClr val="A50021"/>
                </a:solidFill>
              </a:rPr>
              <a:t> </a:t>
            </a:r>
            <a:r>
              <a:rPr lang="en-US" sz="6000" dirty="0" err="1" smtClean="0">
                <a:solidFill>
                  <a:srgbClr val="A50021"/>
                </a:solidFill>
              </a:rPr>
              <a:t>Ngài</a:t>
            </a:r>
            <a:r>
              <a:rPr lang="en-US" sz="6000" dirty="0" smtClean="0">
                <a:solidFill>
                  <a:srgbClr val="A50021"/>
                </a:solidFill>
              </a:rPr>
              <a:t> </a:t>
            </a:r>
            <a:r>
              <a:rPr lang="en-US" sz="6000" dirty="0" err="1" smtClean="0">
                <a:solidFill>
                  <a:srgbClr val="A50021"/>
                </a:solidFill>
              </a:rPr>
              <a:t>đã</a:t>
            </a:r>
            <a:r>
              <a:rPr lang="en-US" sz="6000" dirty="0" smtClean="0">
                <a:solidFill>
                  <a:srgbClr val="A50021"/>
                </a:solidFill>
              </a:rPr>
              <a:t> </a:t>
            </a:r>
            <a:r>
              <a:rPr lang="en-US" sz="6000" dirty="0" err="1" smtClean="0">
                <a:solidFill>
                  <a:srgbClr val="A50021"/>
                </a:solidFill>
              </a:rPr>
              <a:t>tặng</a:t>
            </a:r>
            <a:r>
              <a:rPr lang="en-US" sz="6000" dirty="0" smtClean="0">
                <a:solidFill>
                  <a:srgbClr val="A50021"/>
                </a:solidFill>
              </a:rPr>
              <a:t> ban </a:t>
            </a:r>
            <a:r>
              <a:rPr lang="en-US" sz="6000" dirty="0" err="1" smtClean="0">
                <a:solidFill>
                  <a:srgbClr val="A50021"/>
                </a:solidFill>
              </a:rPr>
              <a:t>chính</a:t>
            </a:r>
            <a:r>
              <a:rPr lang="en-US" sz="6000" dirty="0" smtClean="0">
                <a:solidFill>
                  <a:srgbClr val="A50021"/>
                </a:solidFill>
              </a:rPr>
              <a:t> </a:t>
            </a:r>
            <a:r>
              <a:rPr lang="en-US" sz="6000" dirty="0" err="1" smtClean="0">
                <a:solidFill>
                  <a:srgbClr val="A50021"/>
                </a:solidFill>
              </a:rPr>
              <a:t>nguồn</a:t>
            </a:r>
            <a:r>
              <a:rPr lang="en-US" sz="6000" dirty="0" smtClean="0">
                <a:solidFill>
                  <a:srgbClr val="A50021"/>
                </a:solidFill>
              </a:rPr>
              <a:t> </a:t>
            </a:r>
            <a:r>
              <a:rPr lang="en-US" sz="6000" dirty="0" err="1" smtClean="0">
                <a:solidFill>
                  <a:srgbClr val="A50021"/>
                </a:solidFill>
              </a:rPr>
              <a:t>sự</a:t>
            </a:r>
            <a:r>
              <a:rPr lang="en-US" sz="6000" dirty="0" smtClean="0">
                <a:solidFill>
                  <a:srgbClr val="A50021"/>
                </a:solidFill>
              </a:rPr>
              <a:t> </a:t>
            </a:r>
            <a:r>
              <a:rPr lang="en-US" sz="6000" dirty="0" err="1" smtClean="0">
                <a:solidFill>
                  <a:srgbClr val="A50021"/>
                </a:solidFill>
              </a:rPr>
              <a:t>sống</a:t>
            </a:r>
            <a:r>
              <a:rPr lang="en-US" sz="6000" dirty="0" smtClean="0">
                <a:solidFill>
                  <a:srgbClr val="A50021"/>
                </a:solidFill>
              </a:rPr>
              <a:t> </a:t>
            </a:r>
            <a:r>
              <a:rPr lang="en-US" sz="6000" dirty="0" err="1" smtClean="0">
                <a:solidFill>
                  <a:srgbClr val="A50021"/>
                </a:solidFill>
              </a:rPr>
              <a:t>một</a:t>
            </a:r>
            <a:r>
              <a:rPr lang="en-US" sz="6000" dirty="0" smtClean="0">
                <a:solidFill>
                  <a:srgbClr val="A50021"/>
                </a:solidFill>
              </a:rPr>
              <a:t> </a:t>
            </a:r>
            <a:r>
              <a:rPr lang="en-US" sz="6000" dirty="0" err="1" smtClean="0">
                <a:solidFill>
                  <a:srgbClr val="A50021"/>
                </a:solidFill>
              </a:rPr>
              <a:t>trái</a:t>
            </a:r>
            <a:r>
              <a:rPr lang="en-US" sz="6000" dirty="0" smtClean="0">
                <a:solidFill>
                  <a:srgbClr val="A50021"/>
                </a:solidFill>
              </a:rPr>
              <a:t> </a:t>
            </a:r>
            <a:r>
              <a:rPr lang="en-US" sz="6000" dirty="0" err="1" smtClean="0">
                <a:solidFill>
                  <a:srgbClr val="A50021"/>
                </a:solidFill>
              </a:rPr>
              <a:t>tim</a:t>
            </a:r>
            <a:r>
              <a:rPr lang="en-US" sz="6000" dirty="0" smtClean="0">
                <a:solidFill>
                  <a:srgbClr val="A50021"/>
                </a:solidFill>
              </a:rPr>
              <a:t> </a:t>
            </a:r>
            <a:r>
              <a:rPr lang="en-US" sz="6000" dirty="0" err="1" smtClean="0">
                <a:solidFill>
                  <a:srgbClr val="A50021"/>
                </a:solidFill>
              </a:rPr>
              <a:t>đong</a:t>
            </a:r>
            <a:r>
              <a:rPr lang="en-US" sz="6000" dirty="0" smtClean="0">
                <a:solidFill>
                  <a:srgbClr val="A50021"/>
                </a:solidFill>
              </a:rPr>
              <a:t> </a:t>
            </a:r>
            <a:r>
              <a:rPr lang="en-US" sz="6000" dirty="0" err="1" smtClean="0">
                <a:solidFill>
                  <a:srgbClr val="A50021"/>
                </a:solidFill>
              </a:rPr>
              <a:t>đầy</a:t>
            </a:r>
            <a:r>
              <a:rPr lang="en-US" sz="6000" dirty="0" smtClean="0">
                <a:solidFill>
                  <a:srgbClr val="A50021"/>
                </a:solidFill>
              </a:rPr>
              <a:t> </a:t>
            </a:r>
            <a:r>
              <a:rPr lang="en-US" sz="6000" dirty="0" err="1" smtClean="0">
                <a:solidFill>
                  <a:srgbClr val="A50021"/>
                </a:solidFill>
              </a:rPr>
              <a:t>nhân</a:t>
            </a:r>
            <a:r>
              <a:rPr lang="en-US" sz="6000" dirty="0" smtClean="0">
                <a:solidFill>
                  <a:srgbClr val="A50021"/>
                </a:solidFill>
              </a:rPr>
              <a:t> </a:t>
            </a:r>
            <a:r>
              <a:rPr lang="en-US" sz="6000" dirty="0" err="1" smtClean="0">
                <a:solidFill>
                  <a:srgbClr val="A50021"/>
                </a:solidFill>
              </a:rPr>
              <a:t>ái</a:t>
            </a:r>
            <a:r>
              <a:rPr lang="en-US" sz="6000" dirty="0" smtClean="0">
                <a:solidFill>
                  <a:srgbClr val="A50021"/>
                </a:solidFill>
              </a:rPr>
              <a:t> </a:t>
            </a:r>
            <a:r>
              <a:rPr lang="en-US" sz="6000" dirty="0" err="1" smtClean="0">
                <a:solidFill>
                  <a:srgbClr val="A50021"/>
                </a:solidFill>
              </a:rPr>
              <a:t>xuống</a:t>
            </a:r>
            <a:r>
              <a:rPr lang="en-US" sz="6000" dirty="0" smtClean="0">
                <a:solidFill>
                  <a:srgbClr val="A50021"/>
                </a:solidFill>
              </a:rPr>
              <a:t> </a:t>
            </a:r>
            <a:r>
              <a:rPr lang="en-US" sz="6000" dirty="0" err="1" smtClean="0">
                <a:solidFill>
                  <a:srgbClr val="A50021"/>
                </a:solidFill>
              </a:rPr>
              <a:t>cho</a:t>
            </a:r>
            <a:r>
              <a:rPr lang="en-US" sz="6000" dirty="0" smtClean="0">
                <a:solidFill>
                  <a:srgbClr val="A50021"/>
                </a:solidFill>
              </a:rPr>
              <a:t> </a:t>
            </a:r>
            <a:r>
              <a:rPr lang="en-US" sz="6000" dirty="0" err="1" smtClean="0">
                <a:solidFill>
                  <a:srgbClr val="A50021"/>
                </a:solidFill>
              </a:rPr>
              <a:t>mọi</a:t>
            </a:r>
            <a:r>
              <a:rPr lang="en-US" sz="6000" dirty="0" smtClean="0">
                <a:solidFill>
                  <a:srgbClr val="A50021"/>
                </a:solidFill>
              </a:rPr>
              <a:t> </a:t>
            </a:r>
            <a:r>
              <a:rPr lang="en-US" sz="6000" dirty="0" err="1" smtClean="0">
                <a:solidFill>
                  <a:srgbClr val="A50021"/>
                </a:solidFill>
              </a:rPr>
              <a:t>người</a:t>
            </a:r>
            <a:r>
              <a:rPr lang="en-US" sz="6000" dirty="0" smtClean="0">
                <a:solidFill>
                  <a:srgbClr val="A50021"/>
                </a:solidFill>
              </a:rPr>
              <a:t> </a:t>
            </a:r>
            <a:r>
              <a:rPr lang="en-US" sz="6000" dirty="0" err="1" smtClean="0">
                <a:solidFill>
                  <a:srgbClr val="A50021"/>
                </a:solidFill>
              </a:rPr>
              <a:t>hưởng</a:t>
            </a:r>
            <a:r>
              <a:rPr lang="en-US" sz="6000" dirty="0" smtClean="0">
                <a:solidFill>
                  <a:srgbClr val="A50021"/>
                </a:solidFill>
              </a:rPr>
              <a:t> </a:t>
            </a:r>
            <a:r>
              <a:rPr lang="en-US" sz="6000" dirty="0" err="1" smtClean="0">
                <a:solidFill>
                  <a:srgbClr val="A50021"/>
                </a:solidFill>
              </a:rPr>
              <a:t>niềm</a:t>
            </a:r>
            <a:r>
              <a:rPr lang="en-US" sz="6000" dirty="0" smtClean="0">
                <a:solidFill>
                  <a:srgbClr val="A50021"/>
                </a:solidFill>
              </a:rPr>
              <a:t> an </a:t>
            </a:r>
            <a:r>
              <a:rPr lang="en-US" sz="6000" dirty="0" err="1" smtClean="0">
                <a:solidFill>
                  <a:srgbClr val="A50021"/>
                </a:solidFill>
              </a:rPr>
              <a:t>vui</a:t>
            </a:r>
            <a:r>
              <a:rPr lang="en-US" sz="6000" dirty="0" smtClean="0">
                <a:solidFill>
                  <a:srgbClr val="A50021"/>
                </a:solidFill>
              </a:rPr>
              <a:t> </a:t>
            </a:r>
            <a:r>
              <a:rPr lang="en-US" sz="6000" dirty="0" err="1" smtClean="0">
                <a:solidFill>
                  <a:srgbClr val="A50021"/>
                </a:solidFill>
              </a:rPr>
              <a:t>thái</a:t>
            </a:r>
            <a:r>
              <a:rPr lang="en-US" sz="6000" dirty="0" smtClean="0">
                <a:solidFill>
                  <a:srgbClr val="A50021"/>
                </a:solidFill>
              </a:rPr>
              <a:t> </a:t>
            </a:r>
            <a:r>
              <a:rPr lang="en-US" sz="6000" dirty="0" err="1" smtClean="0">
                <a:solidFill>
                  <a:srgbClr val="A50021"/>
                </a:solidFill>
              </a:rPr>
              <a:t>hòa</a:t>
            </a:r>
            <a:r>
              <a:rPr lang="en-US" sz="6000" dirty="0" smtClean="0">
                <a:solidFill>
                  <a:srgbClr val="A50021"/>
                </a:solidFill>
              </a:rPr>
              <a:t>.</a:t>
            </a:r>
            <a:endParaRPr lang="en-US" sz="6000" b="0" dirty="0">
              <a:solidFill>
                <a:srgbClr val="A50021"/>
              </a:solidFill>
              <a:effectLst/>
            </a:endParaRPr>
          </a:p>
        </p:txBody>
      </p:sp>
    </p:spTree>
    <p:extLst>
      <p:ext uri="{BB962C8B-B14F-4D97-AF65-F5344CB8AC3E}">
        <p14:creationId xmlns:p14="http://schemas.microsoft.com/office/powerpoint/2010/main" val="34075029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002060"/>
                </a:solidFill>
              </a:rPr>
              <a:t>Đk</a:t>
            </a:r>
            <a:r>
              <a:rPr lang="en-US" sz="5600" b="0" u="sng" dirty="0" smtClean="0">
                <a:solidFill>
                  <a:srgbClr val="002060"/>
                </a:solidFill>
                <a:effectLst/>
              </a:rPr>
              <a:t>:</a:t>
            </a:r>
            <a:r>
              <a:rPr lang="en-US" sz="5600" b="0" dirty="0" smtClean="0">
                <a:solidFill>
                  <a:srgbClr val="A50021"/>
                </a:solidFill>
                <a:effectLst/>
              </a:rPr>
              <a:t> </a:t>
            </a:r>
            <a:r>
              <a:rPr lang="en-US" sz="5600" dirty="0" err="1" smtClean="0">
                <a:solidFill>
                  <a:srgbClr val="A50021"/>
                </a:solidFill>
              </a:rPr>
              <a:t>Ôi</a:t>
            </a:r>
            <a:r>
              <a:rPr lang="en-US" sz="5600" dirty="0" smtClean="0">
                <a:solidFill>
                  <a:srgbClr val="A50021"/>
                </a:solidFill>
              </a:rPr>
              <a:t> </a:t>
            </a:r>
            <a:r>
              <a:rPr lang="en-US" sz="5600" dirty="0" err="1" smtClean="0">
                <a:solidFill>
                  <a:srgbClr val="A50021"/>
                </a:solidFill>
              </a:rPr>
              <a:t>Vua</a:t>
            </a:r>
            <a:r>
              <a:rPr lang="en-US" sz="5600" dirty="0" smtClean="0">
                <a:solidFill>
                  <a:srgbClr val="A50021"/>
                </a:solidFill>
              </a:rPr>
              <a:t> </a:t>
            </a:r>
            <a:r>
              <a:rPr lang="en-US" sz="5600" dirty="0" err="1" smtClean="0">
                <a:solidFill>
                  <a:srgbClr val="A50021"/>
                </a:solidFill>
              </a:rPr>
              <a:t>Giê-su</a:t>
            </a:r>
            <a:r>
              <a:rPr lang="en-US" sz="5600" dirty="0" smtClean="0">
                <a:solidFill>
                  <a:srgbClr val="A50021"/>
                </a:solidFill>
              </a:rPr>
              <a:t> </a:t>
            </a:r>
            <a:r>
              <a:rPr lang="en-US" sz="5600" dirty="0" err="1" smtClean="0">
                <a:solidFill>
                  <a:srgbClr val="A50021"/>
                </a:solidFill>
              </a:rPr>
              <a:t>Vua</a:t>
            </a:r>
            <a:r>
              <a:rPr lang="en-US" sz="5600" dirty="0" smtClean="0">
                <a:solidFill>
                  <a:srgbClr val="A50021"/>
                </a:solidFill>
              </a:rPr>
              <a:t> </a:t>
            </a:r>
            <a:r>
              <a:rPr lang="en-US" sz="5600" dirty="0" err="1" smtClean="0">
                <a:solidFill>
                  <a:srgbClr val="A50021"/>
                </a:solidFill>
              </a:rPr>
              <a:t>Tình</a:t>
            </a:r>
            <a:r>
              <a:rPr lang="en-US" sz="5600" dirty="0" smtClean="0">
                <a:solidFill>
                  <a:srgbClr val="A50021"/>
                </a:solidFill>
              </a:rPr>
              <a:t> </a:t>
            </a:r>
            <a:r>
              <a:rPr lang="en-US" sz="5600" dirty="0" err="1" smtClean="0">
                <a:solidFill>
                  <a:srgbClr val="A50021"/>
                </a:solidFill>
              </a:rPr>
              <a:t>Yêu</a:t>
            </a:r>
            <a:r>
              <a:rPr lang="en-US" sz="5600" dirty="0" smtClean="0">
                <a:solidFill>
                  <a:srgbClr val="A50021"/>
                </a:solidFill>
              </a:rPr>
              <a:t> </a:t>
            </a:r>
            <a:r>
              <a:rPr lang="en-US" sz="5600" dirty="0" err="1" smtClean="0">
                <a:solidFill>
                  <a:srgbClr val="A50021"/>
                </a:solidFill>
              </a:rPr>
              <a:t>xin</a:t>
            </a:r>
            <a:r>
              <a:rPr lang="en-US" sz="5600" dirty="0" smtClean="0">
                <a:solidFill>
                  <a:srgbClr val="A50021"/>
                </a:solidFill>
              </a:rPr>
              <a:t> ban </a:t>
            </a:r>
            <a:r>
              <a:rPr lang="en-US" sz="5600" dirty="0" err="1" smtClean="0">
                <a:solidFill>
                  <a:srgbClr val="A50021"/>
                </a:solidFill>
              </a:rPr>
              <a:t>cho</a:t>
            </a:r>
            <a:r>
              <a:rPr lang="en-US" sz="5600" dirty="0" smtClean="0">
                <a:solidFill>
                  <a:srgbClr val="A50021"/>
                </a:solidFill>
              </a:rPr>
              <a:t> con </a:t>
            </a:r>
            <a:r>
              <a:rPr lang="en-US" sz="5600" dirty="0" err="1" smtClean="0">
                <a:solidFill>
                  <a:srgbClr val="A50021"/>
                </a:solidFill>
              </a:rPr>
              <a:t>tấm</a:t>
            </a:r>
            <a:r>
              <a:rPr lang="en-US" sz="5600" dirty="0" smtClean="0">
                <a:solidFill>
                  <a:srgbClr val="A50021"/>
                </a:solidFill>
              </a:rPr>
              <a:t> </a:t>
            </a:r>
            <a:r>
              <a:rPr lang="en-US" sz="5600" dirty="0" err="1" smtClean="0">
                <a:solidFill>
                  <a:srgbClr val="A50021"/>
                </a:solidFill>
              </a:rPr>
              <a:t>lòng</a:t>
            </a:r>
            <a:r>
              <a:rPr lang="en-US" sz="5600" dirty="0" smtClean="0">
                <a:solidFill>
                  <a:srgbClr val="A50021"/>
                </a:solidFill>
              </a:rPr>
              <a:t> </a:t>
            </a:r>
            <a:r>
              <a:rPr lang="en-US" sz="5600" dirty="0" err="1" smtClean="0">
                <a:solidFill>
                  <a:srgbClr val="A50021"/>
                </a:solidFill>
              </a:rPr>
              <a:t>mến</a:t>
            </a:r>
            <a:r>
              <a:rPr lang="en-US" sz="5600" dirty="0" smtClean="0">
                <a:solidFill>
                  <a:srgbClr val="A50021"/>
                </a:solidFill>
              </a:rPr>
              <a:t> </a:t>
            </a:r>
            <a:r>
              <a:rPr lang="en-US" sz="5600" dirty="0" err="1" smtClean="0">
                <a:solidFill>
                  <a:srgbClr val="A50021"/>
                </a:solidFill>
              </a:rPr>
              <a:t>yêu</a:t>
            </a:r>
            <a:r>
              <a:rPr lang="en-US" sz="5600" dirty="0" smtClean="0">
                <a:solidFill>
                  <a:srgbClr val="A50021"/>
                </a:solidFill>
              </a:rPr>
              <a:t> </a:t>
            </a:r>
            <a:r>
              <a:rPr lang="en-US" sz="5600" dirty="0" err="1" smtClean="0">
                <a:solidFill>
                  <a:srgbClr val="A50021"/>
                </a:solidFill>
              </a:rPr>
              <a:t>danh</a:t>
            </a:r>
            <a:r>
              <a:rPr lang="en-US" sz="5600" dirty="0" smtClean="0">
                <a:solidFill>
                  <a:srgbClr val="A50021"/>
                </a:solidFill>
              </a:rPr>
              <a:t> </a:t>
            </a:r>
            <a:r>
              <a:rPr lang="en-US" sz="5600" dirty="0" err="1" smtClean="0">
                <a:solidFill>
                  <a:srgbClr val="A50021"/>
                </a:solidFill>
              </a:rPr>
              <a:t>Ngài</a:t>
            </a:r>
            <a:r>
              <a:rPr lang="en-US" sz="5600" dirty="0" smtClean="0">
                <a:solidFill>
                  <a:srgbClr val="A50021"/>
                </a:solidFill>
              </a:rPr>
              <a:t> </a:t>
            </a:r>
            <a:r>
              <a:rPr lang="en-US" sz="5600" dirty="0" err="1">
                <a:solidFill>
                  <a:srgbClr val="A50021"/>
                </a:solidFill>
              </a:rPr>
              <a:t>b</a:t>
            </a:r>
            <a:r>
              <a:rPr lang="en-US" sz="5600" dirty="0" err="1" smtClean="0">
                <a:solidFill>
                  <a:srgbClr val="A50021"/>
                </a:solidFill>
              </a:rPr>
              <a:t>ước</a:t>
            </a:r>
            <a:r>
              <a:rPr lang="en-US" sz="5600" dirty="0" smtClean="0">
                <a:solidFill>
                  <a:srgbClr val="A50021"/>
                </a:solidFill>
              </a:rPr>
              <a:t> </a:t>
            </a:r>
            <a:r>
              <a:rPr lang="en-US" sz="5600" dirty="0" err="1" smtClean="0">
                <a:solidFill>
                  <a:srgbClr val="A50021"/>
                </a:solidFill>
              </a:rPr>
              <a:t>đi</a:t>
            </a:r>
            <a:r>
              <a:rPr lang="en-US" sz="5600" dirty="0" smtClean="0">
                <a:solidFill>
                  <a:srgbClr val="A50021"/>
                </a:solidFill>
              </a:rPr>
              <a:t> </a:t>
            </a:r>
            <a:r>
              <a:rPr lang="en-US" sz="5600" dirty="0" err="1" smtClean="0">
                <a:solidFill>
                  <a:srgbClr val="A50021"/>
                </a:solidFill>
              </a:rPr>
              <a:t>giữa</a:t>
            </a:r>
            <a:r>
              <a:rPr lang="en-US" sz="5600" dirty="0" smtClean="0">
                <a:solidFill>
                  <a:srgbClr val="A50021"/>
                </a:solidFill>
              </a:rPr>
              <a:t> </a:t>
            </a:r>
            <a:r>
              <a:rPr lang="en-US" sz="5600" dirty="0" err="1" smtClean="0">
                <a:solidFill>
                  <a:srgbClr val="A50021"/>
                </a:solidFill>
              </a:rPr>
              <a:t>đời</a:t>
            </a:r>
            <a:r>
              <a:rPr lang="en-US" sz="5600" dirty="0" smtClean="0">
                <a:solidFill>
                  <a:srgbClr val="A50021"/>
                </a:solidFill>
              </a:rPr>
              <a:t> </a:t>
            </a:r>
            <a:r>
              <a:rPr lang="en-US" sz="5600" dirty="0" err="1" smtClean="0">
                <a:solidFill>
                  <a:srgbClr val="A50021"/>
                </a:solidFill>
              </a:rPr>
              <a:t>gieo</a:t>
            </a:r>
            <a:r>
              <a:rPr lang="en-US" sz="5600" dirty="0" smtClean="0">
                <a:solidFill>
                  <a:srgbClr val="A50021"/>
                </a:solidFill>
              </a:rPr>
              <a:t> </a:t>
            </a:r>
            <a:r>
              <a:rPr lang="en-US" sz="5600" dirty="0" err="1" smtClean="0">
                <a:solidFill>
                  <a:srgbClr val="A50021"/>
                </a:solidFill>
              </a:rPr>
              <a:t>niềm</a:t>
            </a:r>
            <a:r>
              <a:rPr lang="en-US" sz="5600" dirty="0" smtClean="0">
                <a:solidFill>
                  <a:srgbClr val="A50021"/>
                </a:solidFill>
              </a:rPr>
              <a:t> tin </a:t>
            </a:r>
            <a:r>
              <a:rPr lang="en-US" sz="5600" dirty="0" err="1" smtClean="0">
                <a:solidFill>
                  <a:srgbClr val="A50021"/>
                </a:solidFill>
              </a:rPr>
              <a:t>mới</a:t>
            </a:r>
            <a:r>
              <a:rPr lang="en-US" sz="5600" dirty="0" smtClean="0">
                <a:solidFill>
                  <a:srgbClr val="A50021"/>
                </a:solidFill>
              </a:rPr>
              <a:t> </a:t>
            </a:r>
            <a:r>
              <a:rPr lang="en-US" sz="5600" dirty="0" smtClean="0">
                <a:solidFill>
                  <a:srgbClr val="002060"/>
                </a:solidFill>
              </a:rPr>
              <a:t>…</a:t>
            </a:r>
            <a:endParaRPr lang="en-US" sz="5600" b="0" dirty="0">
              <a:solidFill>
                <a:srgbClr val="002060"/>
              </a:solidFill>
              <a:effectLst/>
            </a:endParaRPr>
          </a:p>
        </p:txBody>
      </p:sp>
    </p:spTree>
    <p:extLst>
      <p:ext uri="{BB962C8B-B14F-4D97-AF65-F5344CB8AC3E}">
        <p14:creationId xmlns:p14="http://schemas.microsoft.com/office/powerpoint/2010/main" val="1519822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002060"/>
                </a:solidFill>
              </a:rPr>
              <a:t>…</a:t>
            </a:r>
            <a:r>
              <a:rPr lang="en-US" sz="6000" dirty="0" smtClean="0">
                <a:solidFill>
                  <a:srgbClr val="A50021"/>
                </a:solidFill>
              </a:rPr>
              <a:t> </a:t>
            </a:r>
            <a:r>
              <a:rPr lang="en-US" sz="6000" dirty="0" err="1" smtClean="0">
                <a:solidFill>
                  <a:srgbClr val="A50021"/>
                </a:solidFill>
              </a:rPr>
              <a:t>Ôi</a:t>
            </a:r>
            <a:r>
              <a:rPr lang="en-US" sz="6000" dirty="0" smtClean="0">
                <a:solidFill>
                  <a:srgbClr val="A50021"/>
                </a:solidFill>
              </a:rPr>
              <a:t> </a:t>
            </a:r>
            <a:r>
              <a:rPr lang="en-US" sz="6000" dirty="0" err="1" smtClean="0">
                <a:solidFill>
                  <a:srgbClr val="A50021"/>
                </a:solidFill>
              </a:rPr>
              <a:t>Vua</a:t>
            </a:r>
            <a:r>
              <a:rPr lang="en-US" sz="6000" dirty="0" smtClean="0">
                <a:solidFill>
                  <a:srgbClr val="A50021"/>
                </a:solidFill>
              </a:rPr>
              <a:t> </a:t>
            </a:r>
            <a:r>
              <a:rPr lang="en-US" sz="6000" dirty="0" err="1" smtClean="0">
                <a:solidFill>
                  <a:srgbClr val="A50021"/>
                </a:solidFill>
              </a:rPr>
              <a:t>Giê-su</a:t>
            </a:r>
            <a:r>
              <a:rPr lang="en-US" sz="6000" dirty="0" smtClean="0">
                <a:solidFill>
                  <a:srgbClr val="A50021"/>
                </a:solidFill>
              </a:rPr>
              <a:t> </a:t>
            </a:r>
            <a:r>
              <a:rPr lang="en-US" sz="6000" dirty="0" err="1" smtClean="0">
                <a:solidFill>
                  <a:srgbClr val="A50021"/>
                </a:solidFill>
              </a:rPr>
              <a:t>xin</a:t>
            </a:r>
            <a:r>
              <a:rPr lang="en-US" sz="6000" dirty="0" smtClean="0">
                <a:solidFill>
                  <a:srgbClr val="A50021"/>
                </a:solidFill>
              </a:rPr>
              <a:t> </a:t>
            </a:r>
            <a:r>
              <a:rPr lang="en-US" sz="6000" dirty="0" err="1" smtClean="0">
                <a:solidFill>
                  <a:srgbClr val="A50021"/>
                </a:solidFill>
              </a:rPr>
              <a:t>Ngài</a:t>
            </a:r>
            <a:r>
              <a:rPr lang="en-US" sz="6000" dirty="0" smtClean="0">
                <a:solidFill>
                  <a:srgbClr val="A50021"/>
                </a:solidFill>
              </a:rPr>
              <a:t> </a:t>
            </a:r>
            <a:r>
              <a:rPr lang="en-US" sz="6000" dirty="0" err="1" smtClean="0">
                <a:solidFill>
                  <a:srgbClr val="A50021"/>
                </a:solidFill>
              </a:rPr>
              <a:t>thương</a:t>
            </a:r>
            <a:r>
              <a:rPr lang="en-US" sz="6000" dirty="0" smtClean="0">
                <a:solidFill>
                  <a:srgbClr val="A50021"/>
                </a:solidFill>
              </a:rPr>
              <a:t> </a:t>
            </a:r>
            <a:r>
              <a:rPr lang="en-US" sz="6000" dirty="0" err="1" smtClean="0">
                <a:solidFill>
                  <a:srgbClr val="A50021"/>
                </a:solidFill>
              </a:rPr>
              <a:t>nhân</a:t>
            </a:r>
            <a:r>
              <a:rPr lang="en-US" sz="6000" dirty="0" smtClean="0">
                <a:solidFill>
                  <a:srgbClr val="A50021"/>
                </a:solidFill>
              </a:rPr>
              <a:t> </a:t>
            </a:r>
            <a:r>
              <a:rPr lang="en-US" sz="6000" dirty="0" err="1" smtClean="0">
                <a:solidFill>
                  <a:srgbClr val="A50021"/>
                </a:solidFill>
              </a:rPr>
              <a:t>loại</a:t>
            </a:r>
            <a:r>
              <a:rPr lang="en-US" sz="6000" dirty="0" smtClean="0">
                <a:solidFill>
                  <a:srgbClr val="A50021"/>
                </a:solidFill>
              </a:rPr>
              <a:t> </a:t>
            </a:r>
            <a:r>
              <a:rPr lang="en-US" sz="6000" dirty="0" err="1" smtClean="0">
                <a:solidFill>
                  <a:srgbClr val="A50021"/>
                </a:solidFill>
              </a:rPr>
              <a:t>chúng</a:t>
            </a:r>
            <a:r>
              <a:rPr lang="en-US" sz="6000" dirty="0" smtClean="0">
                <a:solidFill>
                  <a:srgbClr val="A50021"/>
                </a:solidFill>
              </a:rPr>
              <a:t> con </a:t>
            </a:r>
            <a:r>
              <a:rPr lang="en-US" sz="6000" dirty="0" err="1" smtClean="0">
                <a:solidFill>
                  <a:srgbClr val="A50021"/>
                </a:solidFill>
              </a:rPr>
              <a:t>vẫn</a:t>
            </a:r>
            <a:r>
              <a:rPr lang="en-US" sz="6000" dirty="0" smtClean="0">
                <a:solidFill>
                  <a:srgbClr val="A50021"/>
                </a:solidFill>
              </a:rPr>
              <a:t> </a:t>
            </a:r>
            <a:r>
              <a:rPr lang="en-US" sz="6000" dirty="0" err="1" smtClean="0">
                <a:solidFill>
                  <a:srgbClr val="A50021"/>
                </a:solidFill>
              </a:rPr>
              <a:t>còn</a:t>
            </a:r>
            <a:r>
              <a:rPr lang="en-US" sz="6000" dirty="0" smtClean="0">
                <a:solidFill>
                  <a:srgbClr val="A50021"/>
                </a:solidFill>
              </a:rPr>
              <a:t> </a:t>
            </a:r>
            <a:r>
              <a:rPr lang="en-US" sz="6000" dirty="0" err="1" smtClean="0">
                <a:solidFill>
                  <a:srgbClr val="A50021"/>
                </a:solidFill>
              </a:rPr>
              <a:t>lầm</a:t>
            </a:r>
            <a:r>
              <a:rPr lang="en-US" sz="6000" dirty="0" smtClean="0">
                <a:solidFill>
                  <a:srgbClr val="A50021"/>
                </a:solidFill>
              </a:rPr>
              <a:t> than </a:t>
            </a:r>
            <a:r>
              <a:rPr lang="en-US" sz="6000" dirty="0" err="1" smtClean="0">
                <a:solidFill>
                  <a:srgbClr val="A50021"/>
                </a:solidFill>
              </a:rPr>
              <a:t>dưới</a:t>
            </a:r>
            <a:r>
              <a:rPr lang="en-US" sz="6000" dirty="0" smtClean="0">
                <a:solidFill>
                  <a:srgbClr val="A50021"/>
                </a:solidFill>
              </a:rPr>
              <a:t> </a:t>
            </a:r>
            <a:r>
              <a:rPr lang="en-US" sz="6000" dirty="0" err="1" smtClean="0">
                <a:solidFill>
                  <a:srgbClr val="A50021"/>
                </a:solidFill>
              </a:rPr>
              <a:t>thế</a:t>
            </a:r>
            <a:r>
              <a:rPr lang="en-US" sz="6000" dirty="0" smtClean="0">
                <a:solidFill>
                  <a:srgbClr val="A50021"/>
                </a:solidFill>
              </a:rPr>
              <a:t> </a:t>
            </a:r>
            <a:r>
              <a:rPr lang="en-US" sz="6000" dirty="0" err="1" smtClean="0">
                <a:solidFill>
                  <a:srgbClr val="A50021"/>
                </a:solidFill>
              </a:rPr>
              <a:t>xin</a:t>
            </a:r>
            <a:r>
              <a:rPr lang="en-US" sz="6000" dirty="0" smtClean="0">
                <a:solidFill>
                  <a:srgbClr val="A50021"/>
                </a:solidFill>
              </a:rPr>
              <a:t> </a:t>
            </a:r>
            <a:r>
              <a:rPr lang="en-US" sz="6000" dirty="0" err="1" smtClean="0">
                <a:solidFill>
                  <a:srgbClr val="A50021"/>
                </a:solidFill>
              </a:rPr>
              <a:t>quy</a:t>
            </a:r>
            <a:r>
              <a:rPr lang="en-US" sz="6000" dirty="0" smtClean="0">
                <a:solidFill>
                  <a:srgbClr val="A50021"/>
                </a:solidFill>
              </a:rPr>
              <a:t> </a:t>
            </a:r>
            <a:r>
              <a:rPr lang="en-US" sz="6000" dirty="0" err="1" smtClean="0">
                <a:solidFill>
                  <a:srgbClr val="A50021"/>
                </a:solidFill>
              </a:rPr>
              <a:t>tụ</a:t>
            </a:r>
            <a:r>
              <a:rPr lang="en-US" sz="6000" dirty="0" smtClean="0">
                <a:solidFill>
                  <a:srgbClr val="A50021"/>
                </a:solidFill>
              </a:rPr>
              <a:t> </a:t>
            </a:r>
            <a:r>
              <a:rPr lang="en-US" sz="6000" dirty="0" err="1" smtClean="0">
                <a:solidFill>
                  <a:srgbClr val="A50021"/>
                </a:solidFill>
              </a:rPr>
              <a:t>về</a:t>
            </a:r>
            <a:r>
              <a:rPr lang="en-US" sz="6000" dirty="0" smtClean="0">
                <a:solidFill>
                  <a:srgbClr val="A50021"/>
                </a:solidFill>
              </a:rPr>
              <a:t> </a:t>
            </a:r>
            <a:r>
              <a:rPr lang="en-US" sz="6000" dirty="0" err="1" smtClean="0">
                <a:solidFill>
                  <a:srgbClr val="A50021"/>
                </a:solidFill>
              </a:rPr>
              <a:t>sống</a:t>
            </a:r>
            <a:r>
              <a:rPr lang="en-US" sz="6000" dirty="0" smtClean="0">
                <a:solidFill>
                  <a:srgbClr val="A50021"/>
                </a:solidFill>
              </a:rPr>
              <a:t> </a:t>
            </a:r>
            <a:r>
              <a:rPr lang="en-US" sz="6000" dirty="0" err="1" smtClean="0">
                <a:solidFill>
                  <a:srgbClr val="A50021"/>
                </a:solidFill>
              </a:rPr>
              <a:t>bên</a:t>
            </a:r>
            <a:r>
              <a:rPr lang="en-US" sz="6000" dirty="0" smtClean="0">
                <a:solidFill>
                  <a:srgbClr val="A50021"/>
                </a:solidFill>
              </a:rPr>
              <a:t> </a:t>
            </a:r>
            <a:r>
              <a:rPr lang="en-US" sz="6000" dirty="0" err="1" smtClean="0">
                <a:solidFill>
                  <a:srgbClr val="A50021"/>
                </a:solidFill>
              </a:rPr>
              <a:t>Vua</a:t>
            </a:r>
            <a:r>
              <a:rPr lang="en-US" sz="6000" dirty="0" smtClean="0">
                <a:solidFill>
                  <a:srgbClr val="A50021"/>
                </a:solidFill>
              </a:rPr>
              <a:t> </a:t>
            </a:r>
            <a:r>
              <a:rPr lang="en-US" sz="6000" dirty="0" err="1" smtClean="0">
                <a:solidFill>
                  <a:srgbClr val="A50021"/>
                </a:solidFill>
              </a:rPr>
              <a:t>Tình</a:t>
            </a:r>
            <a:r>
              <a:rPr lang="en-US" sz="6000" dirty="0" smtClean="0">
                <a:solidFill>
                  <a:srgbClr val="A50021"/>
                </a:solidFill>
              </a:rPr>
              <a:t> </a:t>
            </a:r>
            <a:r>
              <a:rPr lang="en-US" sz="6000" dirty="0" err="1" smtClean="0">
                <a:solidFill>
                  <a:srgbClr val="A50021"/>
                </a:solidFill>
              </a:rPr>
              <a:t>Yêu</a:t>
            </a:r>
            <a:r>
              <a:rPr lang="en-US" sz="6000" dirty="0" smtClean="0">
                <a:solidFill>
                  <a:srgbClr val="A50021"/>
                </a:solidFill>
              </a:rPr>
              <a:t>.</a:t>
            </a:r>
            <a:endParaRPr lang="en-US" sz="6000" b="0" dirty="0">
              <a:solidFill>
                <a:srgbClr val="A50021"/>
              </a:solidFill>
              <a:effectLst/>
            </a:endParaRPr>
          </a:p>
        </p:txBody>
      </p:sp>
    </p:spTree>
    <p:extLst>
      <p:ext uri="{BB962C8B-B14F-4D97-AF65-F5344CB8AC3E}">
        <p14:creationId xmlns:p14="http://schemas.microsoft.com/office/powerpoint/2010/main" val="3335142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400" dirty="0">
                <a:solidFill>
                  <a:srgbClr val="002060"/>
                </a:solidFill>
              </a:rPr>
              <a:t>…</a:t>
            </a:r>
            <a:r>
              <a:rPr lang="en-US" sz="6400" dirty="0">
                <a:solidFill>
                  <a:srgbClr val="990000"/>
                </a:solidFill>
              </a:rPr>
              <a:t> </a:t>
            </a:r>
            <a:r>
              <a:rPr lang="en-US" sz="6400" dirty="0" err="1" smtClean="0">
                <a:solidFill>
                  <a:srgbClr val="A50021"/>
                </a:solidFill>
                <a:latin typeface="+mj-lt"/>
              </a:rPr>
              <a:t>Giê-su</a:t>
            </a:r>
            <a:r>
              <a:rPr lang="en-US" sz="6400" dirty="0" smtClean="0">
                <a:solidFill>
                  <a:srgbClr val="A50021"/>
                </a:solidFill>
                <a:latin typeface="+mj-lt"/>
              </a:rPr>
              <a:t> </a:t>
            </a:r>
            <a:r>
              <a:rPr lang="en-US" sz="6400" dirty="0" err="1" smtClean="0">
                <a:solidFill>
                  <a:srgbClr val="A50021"/>
                </a:solidFill>
                <a:latin typeface="+mj-lt"/>
              </a:rPr>
              <a:t>Vua</a:t>
            </a:r>
            <a:r>
              <a:rPr lang="en-US" sz="6400" dirty="0" smtClean="0">
                <a:solidFill>
                  <a:srgbClr val="A50021"/>
                </a:solidFill>
                <a:latin typeface="+mj-lt"/>
              </a:rPr>
              <a:t> </a:t>
            </a:r>
            <a:r>
              <a:rPr lang="en-US" sz="6400" dirty="0" err="1" smtClean="0">
                <a:solidFill>
                  <a:srgbClr val="A50021"/>
                </a:solidFill>
                <a:latin typeface="+mj-lt"/>
              </a:rPr>
              <a:t>chiến</a:t>
            </a:r>
            <a:r>
              <a:rPr lang="en-US" sz="6400" dirty="0" smtClean="0">
                <a:solidFill>
                  <a:srgbClr val="A50021"/>
                </a:solidFill>
                <a:latin typeface="+mj-lt"/>
              </a:rPr>
              <a:t> </a:t>
            </a:r>
            <a:r>
              <a:rPr lang="en-US" sz="6400" dirty="0" err="1" smtClean="0">
                <a:solidFill>
                  <a:srgbClr val="A50021"/>
                </a:solidFill>
                <a:latin typeface="+mj-lt"/>
              </a:rPr>
              <a:t>thắng</a:t>
            </a:r>
            <a:r>
              <a:rPr lang="en-US" sz="6400" dirty="0" smtClean="0">
                <a:solidFill>
                  <a:srgbClr val="A50021"/>
                </a:solidFill>
                <a:latin typeface="+mj-lt"/>
              </a:rPr>
              <a:t>, </a:t>
            </a:r>
            <a:r>
              <a:rPr lang="en-US" sz="6400" dirty="0" err="1" smtClean="0">
                <a:solidFill>
                  <a:srgbClr val="A50021"/>
                </a:solidFill>
                <a:latin typeface="+mj-lt"/>
              </a:rPr>
              <a:t>Giê-su</a:t>
            </a:r>
            <a:r>
              <a:rPr lang="en-US" sz="6400" dirty="0" smtClean="0">
                <a:solidFill>
                  <a:srgbClr val="A50021"/>
                </a:solidFill>
                <a:latin typeface="+mj-lt"/>
              </a:rPr>
              <a:t> </a:t>
            </a:r>
            <a:r>
              <a:rPr lang="en-US" sz="6400" dirty="0" err="1" smtClean="0">
                <a:solidFill>
                  <a:srgbClr val="A50021"/>
                </a:solidFill>
                <a:latin typeface="+mj-lt"/>
              </a:rPr>
              <a:t>Vua</a:t>
            </a:r>
            <a:r>
              <a:rPr lang="en-US" sz="6400" dirty="0" smtClean="0">
                <a:solidFill>
                  <a:srgbClr val="A50021"/>
                </a:solidFill>
                <a:latin typeface="+mj-lt"/>
              </a:rPr>
              <a:t> </a:t>
            </a:r>
            <a:r>
              <a:rPr lang="en-US" sz="6400" dirty="0" err="1" smtClean="0">
                <a:solidFill>
                  <a:srgbClr val="A50021"/>
                </a:solidFill>
                <a:latin typeface="+mj-lt"/>
              </a:rPr>
              <a:t>vinh</a:t>
            </a:r>
            <a:r>
              <a:rPr lang="en-US" sz="6400" dirty="0" smtClean="0">
                <a:solidFill>
                  <a:srgbClr val="A50021"/>
                </a:solidFill>
                <a:latin typeface="+mj-lt"/>
              </a:rPr>
              <a:t> </a:t>
            </a:r>
            <a:r>
              <a:rPr lang="en-US" sz="6400" dirty="0" err="1" smtClean="0">
                <a:solidFill>
                  <a:srgbClr val="A50021"/>
                </a:solidFill>
                <a:latin typeface="+mj-lt"/>
              </a:rPr>
              <a:t>quang</a:t>
            </a:r>
            <a:r>
              <a:rPr lang="en-US" sz="6400" dirty="0" smtClean="0">
                <a:solidFill>
                  <a:srgbClr val="A50021"/>
                </a:solidFill>
                <a:latin typeface="+mj-lt"/>
              </a:rPr>
              <a:t> </a:t>
            </a:r>
            <a:r>
              <a:rPr lang="en-US" sz="6400" dirty="0" err="1" smtClean="0">
                <a:solidFill>
                  <a:srgbClr val="A50021"/>
                </a:solidFill>
                <a:latin typeface="+mj-lt"/>
              </a:rPr>
              <a:t>Ngài</a:t>
            </a:r>
            <a:r>
              <a:rPr lang="en-US" sz="6400" dirty="0" smtClean="0">
                <a:solidFill>
                  <a:srgbClr val="A50021"/>
                </a:solidFill>
                <a:latin typeface="+mj-lt"/>
              </a:rPr>
              <a:t> </a:t>
            </a:r>
            <a:r>
              <a:rPr lang="en-US" sz="6400" dirty="0" err="1" smtClean="0">
                <a:solidFill>
                  <a:srgbClr val="A50021"/>
                </a:solidFill>
                <a:latin typeface="+mj-lt"/>
              </a:rPr>
              <a:t>là</a:t>
            </a:r>
            <a:r>
              <a:rPr lang="en-US" sz="6400" dirty="0" smtClean="0">
                <a:solidFill>
                  <a:srgbClr val="A50021"/>
                </a:solidFill>
                <a:latin typeface="+mj-lt"/>
              </a:rPr>
              <a:t> </a:t>
            </a:r>
            <a:r>
              <a:rPr lang="en-US" sz="6400" dirty="0" err="1" smtClean="0">
                <a:solidFill>
                  <a:srgbClr val="A50021"/>
                </a:solidFill>
                <a:latin typeface="+mj-lt"/>
              </a:rPr>
              <a:t>Chúa</a:t>
            </a:r>
            <a:r>
              <a:rPr lang="en-US" sz="6400" dirty="0" smtClean="0">
                <a:solidFill>
                  <a:srgbClr val="A50021"/>
                </a:solidFill>
                <a:latin typeface="+mj-lt"/>
              </a:rPr>
              <a:t>, </a:t>
            </a:r>
            <a:r>
              <a:rPr lang="en-US" sz="6400" dirty="0" err="1" smtClean="0">
                <a:solidFill>
                  <a:srgbClr val="A50021"/>
                </a:solidFill>
                <a:latin typeface="+mj-lt"/>
              </a:rPr>
              <a:t>Chúa</a:t>
            </a:r>
            <a:r>
              <a:rPr lang="en-US" sz="6400" dirty="0" smtClean="0">
                <a:solidFill>
                  <a:srgbClr val="A50021"/>
                </a:solidFill>
                <a:latin typeface="+mj-lt"/>
              </a:rPr>
              <a:t> </a:t>
            </a:r>
            <a:r>
              <a:rPr lang="en-US" sz="6400" dirty="0" err="1" smtClean="0">
                <a:solidFill>
                  <a:srgbClr val="A50021"/>
                </a:solidFill>
                <a:latin typeface="+mj-lt"/>
              </a:rPr>
              <a:t>muôn</a:t>
            </a:r>
            <a:r>
              <a:rPr lang="en-US" sz="6400" dirty="0" smtClean="0">
                <a:solidFill>
                  <a:srgbClr val="A50021"/>
                </a:solidFill>
                <a:latin typeface="+mj-lt"/>
              </a:rPr>
              <a:t> </a:t>
            </a:r>
            <a:r>
              <a:rPr lang="en-US" sz="6400" dirty="0" err="1" smtClean="0">
                <a:solidFill>
                  <a:srgbClr val="A50021"/>
                </a:solidFill>
                <a:latin typeface="+mj-lt"/>
              </a:rPr>
              <a:t>muôn</a:t>
            </a:r>
            <a:r>
              <a:rPr lang="en-US" sz="6400" dirty="0" smtClean="0">
                <a:solidFill>
                  <a:srgbClr val="A50021"/>
                </a:solidFill>
                <a:latin typeface="+mj-lt"/>
              </a:rPr>
              <a:t> </a:t>
            </a:r>
            <a:r>
              <a:rPr lang="en-US" sz="6400" dirty="0" err="1" smtClean="0">
                <a:solidFill>
                  <a:srgbClr val="A50021"/>
                </a:solidFill>
                <a:latin typeface="+mj-lt"/>
              </a:rPr>
              <a:t>tâm</a:t>
            </a:r>
            <a:r>
              <a:rPr lang="en-US" sz="6400" dirty="0" smtClean="0">
                <a:solidFill>
                  <a:srgbClr val="A50021"/>
                </a:solidFill>
                <a:latin typeface="+mj-lt"/>
              </a:rPr>
              <a:t> </a:t>
            </a:r>
            <a:r>
              <a:rPr lang="en-US" sz="6400" dirty="0" err="1" smtClean="0">
                <a:solidFill>
                  <a:srgbClr val="A50021"/>
                </a:solidFill>
                <a:latin typeface="+mj-lt"/>
              </a:rPr>
              <a:t>hồn</a:t>
            </a:r>
            <a:r>
              <a:rPr lang="en-US" sz="6400" dirty="0" smtClean="0">
                <a:solidFill>
                  <a:srgbClr val="A50021"/>
                </a:solidFill>
                <a:latin typeface="+mj-lt"/>
              </a:rPr>
              <a:t>.</a:t>
            </a:r>
            <a:endParaRPr lang="vi-VN" sz="6400" dirty="0">
              <a:solidFill>
                <a:srgbClr val="A50021"/>
              </a:solidFill>
              <a:latin typeface="+mj-lt"/>
            </a:endParaRPr>
          </a:p>
        </p:txBody>
      </p:sp>
    </p:spTree>
    <p:extLst>
      <p:ext uri="{BB962C8B-B14F-4D97-AF65-F5344CB8AC3E}">
        <p14:creationId xmlns:p14="http://schemas.microsoft.com/office/powerpoint/2010/main" val="9776775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085966"/>
          </a:xfrm>
        </p:spPr>
        <p:txBody>
          <a:bodyPr>
            <a:normAutofit/>
          </a:bodyPr>
          <a:lstStyle/>
          <a:p>
            <a:pPr>
              <a:lnSpc>
                <a:spcPct val="130000"/>
              </a:lnSpc>
            </a:pPr>
            <a:r>
              <a:rPr lang="en-US" sz="6100" b="0" u="sng" dirty="0" err="1" smtClean="0">
                <a:solidFill>
                  <a:srgbClr val="002060"/>
                </a:solidFill>
                <a:effectLst/>
              </a:rPr>
              <a:t>Ca</a:t>
            </a:r>
            <a:r>
              <a:rPr lang="en-US" sz="6100" b="0" u="sng" dirty="0" smtClean="0">
                <a:solidFill>
                  <a:srgbClr val="002060"/>
                </a:solidFill>
                <a:effectLst/>
              </a:rPr>
              <a:t> </a:t>
            </a:r>
            <a:r>
              <a:rPr lang="en-US" sz="6100" b="0" u="sng" dirty="0" err="1" smtClean="0">
                <a:solidFill>
                  <a:srgbClr val="002060"/>
                </a:solidFill>
                <a:effectLst/>
              </a:rPr>
              <a:t>Kết</a:t>
            </a:r>
            <a:r>
              <a:rPr lang="en-US" sz="6100" b="0" u="sng" dirty="0" smtClean="0">
                <a:solidFill>
                  <a:srgbClr val="002060"/>
                </a:solidFill>
                <a:effectLst/>
              </a:rPr>
              <a:t> </a:t>
            </a:r>
            <a:r>
              <a:rPr lang="en-US" sz="6100" b="0" u="sng" dirty="0" err="1" smtClean="0">
                <a:solidFill>
                  <a:srgbClr val="002060"/>
                </a:solidFill>
                <a:effectLst/>
              </a:rPr>
              <a:t>Lễ</a:t>
            </a:r>
            <a:r>
              <a:rPr lang="en-US" sz="6700" b="0" u="sng" dirty="0" smtClean="0">
                <a:solidFill>
                  <a:srgbClr val="002060"/>
                </a:solidFill>
                <a:effectLst/>
              </a:rPr>
              <a:t/>
            </a:r>
            <a:br>
              <a:rPr lang="en-US" sz="6700" b="0" u="sng" dirty="0" smtClean="0">
                <a:solidFill>
                  <a:srgbClr val="002060"/>
                </a:solidFill>
                <a:effectLst/>
              </a:rPr>
            </a:br>
            <a:r>
              <a:rPr lang="en-US" sz="7200" dirty="0" err="1" smtClean="0">
                <a:solidFill>
                  <a:srgbClr val="002060"/>
                </a:solidFill>
              </a:rPr>
              <a:t>Trong</a:t>
            </a:r>
            <a:r>
              <a:rPr lang="en-US" sz="7200" dirty="0" smtClean="0">
                <a:solidFill>
                  <a:srgbClr val="002060"/>
                </a:solidFill>
              </a:rPr>
              <a:t> An </a:t>
            </a:r>
            <a:r>
              <a:rPr lang="en-US" sz="7200" dirty="0" err="1" smtClean="0">
                <a:solidFill>
                  <a:srgbClr val="002060"/>
                </a:solidFill>
              </a:rPr>
              <a:t>Bình</a:t>
            </a:r>
            <a:r>
              <a:rPr lang="en-US" sz="7200" dirty="0" smtClean="0">
                <a:solidFill>
                  <a:srgbClr val="A50021"/>
                </a:solidFill>
              </a:rPr>
              <a:t/>
            </a:r>
            <a:br>
              <a:rPr lang="en-US" sz="7200" dirty="0" smtClean="0">
                <a:solidFill>
                  <a:srgbClr val="A50021"/>
                </a:solidFill>
              </a:rPr>
            </a:br>
            <a:r>
              <a:rPr lang="en-US" sz="6100" i="1" dirty="0" err="1" smtClean="0">
                <a:solidFill>
                  <a:srgbClr val="A50021"/>
                </a:solidFill>
              </a:rPr>
              <a:t>Nguyễn</a:t>
            </a:r>
            <a:r>
              <a:rPr lang="en-US" sz="6100" i="1" dirty="0" smtClean="0">
                <a:solidFill>
                  <a:srgbClr val="A50021"/>
                </a:solidFill>
              </a:rPr>
              <a:t> </a:t>
            </a:r>
            <a:r>
              <a:rPr lang="en-US" sz="6100" i="1" dirty="0" err="1" smtClean="0">
                <a:solidFill>
                  <a:srgbClr val="A50021"/>
                </a:solidFill>
              </a:rPr>
              <a:t>Duy</a:t>
            </a:r>
            <a:endParaRPr lang="en-US" sz="6100" b="0" i="1" dirty="0">
              <a:solidFill>
                <a:srgbClr val="A5002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595" y="3943350"/>
            <a:ext cx="4724809" cy="914479"/>
          </a:xfrm>
          <a:prstGeom prst="rect">
            <a:avLst/>
          </a:prstGeom>
        </p:spPr>
      </p:pic>
    </p:spTree>
    <p:extLst>
      <p:ext uri="{BB962C8B-B14F-4D97-AF65-F5344CB8AC3E}">
        <p14:creationId xmlns:p14="http://schemas.microsoft.com/office/powerpoint/2010/main" val="12983514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err="1">
                <a:solidFill>
                  <a:srgbClr val="002060"/>
                </a:solidFill>
                <a:effectLst/>
              </a:rPr>
              <a:t>Đk</a:t>
            </a:r>
            <a:r>
              <a:rPr lang="en-US" sz="5200" b="0" u="sng" dirty="0">
                <a:solidFill>
                  <a:srgbClr val="002060"/>
                </a:solidFill>
                <a:effectLst/>
              </a:rPr>
              <a:t>:</a:t>
            </a:r>
            <a:r>
              <a:rPr lang="en-US" sz="5200" b="0" dirty="0">
                <a:solidFill>
                  <a:srgbClr val="002060"/>
                </a:solidFill>
                <a:effectLst/>
              </a:rPr>
              <a:t> </a:t>
            </a:r>
            <a:r>
              <a:rPr lang="vi-VN" sz="5200" b="0" dirty="0">
                <a:solidFill>
                  <a:srgbClr val="002060"/>
                </a:solidFill>
                <a:effectLst/>
              </a:rPr>
              <a:t> </a:t>
            </a:r>
            <a:r>
              <a:rPr lang="vi-VN" sz="5200" dirty="0">
                <a:solidFill>
                  <a:srgbClr val="A50021"/>
                </a:solidFill>
              </a:rPr>
              <a:t>Ra về trong hy vọng và mừng vui. Ra về trong an bình của Thiên Chúa. Xin tri ân Ngài, xin tri ân Ngài đến muôn đời tình thương Chúa </a:t>
            </a:r>
            <a:r>
              <a:rPr lang="en-US" sz="5200" dirty="0" smtClean="0">
                <a:solidFill>
                  <a:srgbClr val="A50021"/>
                </a:solidFill>
              </a:rPr>
              <a:t>n</a:t>
            </a:r>
            <a:r>
              <a:rPr lang="vi-VN" sz="5200" dirty="0" smtClean="0">
                <a:solidFill>
                  <a:srgbClr val="A50021"/>
                </a:solidFill>
              </a:rPr>
              <a:t>hư </a:t>
            </a:r>
            <a:r>
              <a:rPr lang="vi-VN" sz="5200" dirty="0">
                <a:solidFill>
                  <a:srgbClr val="A50021"/>
                </a:solidFill>
              </a:rPr>
              <a:t>đất trời</a:t>
            </a:r>
            <a:r>
              <a:rPr lang="vi-VN" sz="5200" b="0" dirty="0" smtClean="0">
                <a:solidFill>
                  <a:srgbClr val="A50021"/>
                </a:solidFill>
                <a:effectLst/>
              </a:rPr>
              <a:t>.</a:t>
            </a:r>
            <a:endParaRPr lang="vi-VN" sz="5200" b="0" dirty="0">
              <a:solidFill>
                <a:srgbClr val="A50021"/>
              </a:solidFill>
              <a:effectLst/>
            </a:endParaRPr>
          </a:p>
        </p:txBody>
      </p:sp>
    </p:spTree>
    <p:extLst>
      <p:ext uri="{BB962C8B-B14F-4D97-AF65-F5344CB8AC3E}">
        <p14:creationId xmlns:p14="http://schemas.microsoft.com/office/powerpoint/2010/main" val="21479558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400" b="0" u="sng" dirty="0" err="1" smtClean="0">
                <a:solidFill>
                  <a:srgbClr val="002060"/>
                </a:solidFill>
                <a:effectLst/>
              </a:rPr>
              <a:t>Tk</a:t>
            </a:r>
            <a:r>
              <a:rPr lang="en-US" sz="6400" b="0" u="sng" dirty="0" smtClean="0">
                <a:solidFill>
                  <a:srgbClr val="002060"/>
                </a:solidFill>
                <a:effectLst/>
              </a:rPr>
              <a:t>:</a:t>
            </a:r>
            <a:r>
              <a:rPr lang="en-US" sz="6400" b="0" dirty="0" smtClean="0">
                <a:solidFill>
                  <a:srgbClr val="A50021"/>
                </a:solidFill>
                <a:effectLst/>
              </a:rPr>
              <a:t> </a:t>
            </a:r>
            <a:r>
              <a:rPr lang="vi-VN" sz="6400" dirty="0">
                <a:solidFill>
                  <a:srgbClr val="A50021"/>
                </a:solidFill>
              </a:rPr>
              <a:t>Vì lời Chúa là đèn soi cho chúng </a:t>
            </a:r>
            <a:r>
              <a:rPr lang="vi-VN" sz="6400" dirty="0" smtClean="0">
                <a:solidFill>
                  <a:srgbClr val="A50021"/>
                </a:solidFill>
              </a:rPr>
              <a:t>con</a:t>
            </a:r>
            <a:r>
              <a:rPr lang="en-US" sz="6400" dirty="0" smtClean="0">
                <a:solidFill>
                  <a:srgbClr val="A50021"/>
                </a:solidFill>
              </a:rPr>
              <a:t>.</a:t>
            </a:r>
            <a:r>
              <a:rPr lang="vi-VN" sz="6400" dirty="0" smtClean="0">
                <a:solidFill>
                  <a:srgbClr val="A50021"/>
                </a:solidFill>
              </a:rPr>
              <a:t> </a:t>
            </a:r>
            <a:r>
              <a:rPr lang="en-US" sz="6400" dirty="0" smtClean="0">
                <a:solidFill>
                  <a:srgbClr val="A50021"/>
                </a:solidFill>
              </a:rPr>
              <a:t>C</a:t>
            </a:r>
            <a:r>
              <a:rPr lang="vi-VN" sz="6400" dirty="0" smtClean="0">
                <a:solidFill>
                  <a:srgbClr val="A50021"/>
                </a:solidFill>
              </a:rPr>
              <a:t>ảm </a:t>
            </a:r>
            <a:r>
              <a:rPr lang="vi-VN" sz="6400" dirty="0">
                <a:solidFill>
                  <a:srgbClr val="A50021"/>
                </a:solidFill>
              </a:rPr>
              <a:t>tạ Chúa đã dẫn đường chúng con về</a:t>
            </a:r>
            <a:r>
              <a:rPr lang="vi-VN" sz="6400" b="0" dirty="0" smtClean="0">
                <a:solidFill>
                  <a:srgbClr val="A50021"/>
                </a:solidFill>
                <a:effectLst/>
              </a:rPr>
              <a:t>.</a:t>
            </a:r>
            <a:endParaRPr lang="en-US" sz="6400" b="0" dirty="0">
              <a:solidFill>
                <a:srgbClr val="A50021"/>
              </a:solidFill>
              <a:effectLst/>
            </a:endParaRPr>
          </a:p>
        </p:txBody>
      </p:sp>
    </p:spTree>
    <p:extLst>
      <p:ext uri="{BB962C8B-B14F-4D97-AF65-F5344CB8AC3E}">
        <p14:creationId xmlns:p14="http://schemas.microsoft.com/office/powerpoint/2010/main" val="25790917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err="1">
                <a:solidFill>
                  <a:srgbClr val="002060"/>
                </a:solidFill>
                <a:effectLst/>
              </a:rPr>
              <a:t>Đk</a:t>
            </a:r>
            <a:r>
              <a:rPr lang="en-US" sz="5200" b="0" u="sng" dirty="0">
                <a:solidFill>
                  <a:srgbClr val="002060"/>
                </a:solidFill>
                <a:effectLst/>
              </a:rPr>
              <a:t>:</a:t>
            </a:r>
            <a:r>
              <a:rPr lang="en-US" sz="5200" b="0" dirty="0">
                <a:solidFill>
                  <a:srgbClr val="002060"/>
                </a:solidFill>
                <a:effectLst/>
              </a:rPr>
              <a:t> </a:t>
            </a:r>
            <a:r>
              <a:rPr lang="vi-VN" sz="5200" b="0" dirty="0">
                <a:solidFill>
                  <a:srgbClr val="002060"/>
                </a:solidFill>
                <a:effectLst/>
              </a:rPr>
              <a:t> </a:t>
            </a:r>
            <a:r>
              <a:rPr lang="vi-VN" sz="5200" dirty="0">
                <a:solidFill>
                  <a:srgbClr val="A50021"/>
                </a:solidFill>
              </a:rPr>
              <a:t>Ra về trong hy vọng và mừng vui. Ra về trong an bình của Thiên Chúa. Xin tri ân Ngài, xin tri ân Ngài đến muôn đời tình thương Chúa </a:t>
            </a:r>
            <a:r>
              <a:rPr lang="en-US" sz="5200" dirty="0" smtClean="0">
                <a:solidFill>
                  <a:srgbClr val="A50021"/>
                </a:solidFill>
              </a:rPr>
              <a:t>n</a:t>
            </a:r>
            <a:r>
              <a:rPr lang="vi-VN" sz="5200" dirty="0" smtClean="0">
                <a:solidFill>
                  <a:srgbClr val="A50021"/>
                </a:solidFill>
              </a:rPr>
              <a:t>hư </a:t>
            </a:r>
            <a:r>
              <a:rPr lang="vi-VN" sz="5200" dirty="0">
                <a:solidFill>
                  <a:srgbClr val="A50021"/>
                </a:solidFill>
              </a:rPr>
              <a:t>đất trời</a:t>
            </a:r>
            <a:r>
              <a:rPr lang="vi-VN" sz="5200" b="0" dirty="0" smtClean="0">
                <a:solidFill>
                  <a:srgbClr val="A50021"/>
                </a:solidFill>
                <a:effectLst/>
              </a:rPr>
              <a:t>.</a:t>
            </a:r>
            <a:endParaRPr lang="vi-VN" sz="5200" b="0" dirty="0">
              <a:solidFill>
                <a:srgbClr val="A50021"/>
              </a:solidFill>
              <a:effectLst/>
            </a:endParaRPr>
          </a:p>
        </p:txBody>
      </p:sp>
    </p:spTree>
    <p:extLst>
      <p:ext uri="{BB962C8B-B14F-4D97-AF65-F5344CB8AC3E}">
        <p14:creationId xmlns:p14="http://schemas.microsoft.com/office/powerpoint/2010/main" val="27786515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7000" u="sng" dirty="0" err="1" smtClean="0">
                <a:solidFill>
                  <a:srgbClr val="002060"/>
                </a:solidFill>
                <a:latin typeface="+mj-lt"/>
              </a:rPr>
              <a:t>Đk</a:t>
            </a:r>
            <a:r>
              <a:rPr lang="vi-VN" sz="7000" b="0" u="sng" dirty="0" smtClean="0">
                <a:solidFill>
                  <a:srgbClr val="002060"/>
                </a:solidFill>
                <a:effectLst/>
                <a:latin typeface="+mj-lt"/>
              </a:rPr>
              <a:t>:</a:t>
            </a:r>
            <a:r>
              <a:rPr lang="vi-VN" sz="7000" b="0" dirty="0" smtClean="0">
                <a:solidFill>
                  <a:srgbClr val="990000"/>
                </a:solidFill>
                <a:effectLst/>
                <a:latin typeface="+mj-lt"/>
              </a:rPr>
              <a:t> </a:t>
            </a:r>
            <a:r>
              <a:rPr lang="en-US" sz="7000" b="0" dirty="0" smtClean="0">
                <a:solidFill>
                  <a:srgbClr val="A50021"/>
                </a:solidFill>
                <a:effectLst/>
                <a:latin typeface="+mj-lt"/>
              </a:rPr>
              <a:t>Tung </a:t>
            </a:r>
            <a:r>
              <a:rPr lang="en-US" sz="7000" b="0" dirty="0" err="1" smtClean="0">
                <a:solidFill>
                  <a:srgbClr val="A50021"/>
                </a:solidFill>
                <a:effectLst/>
                <a:latin typeface="+mj-lt"/>
              </a:rPr>
              <a:t>hô</a:t>
            </a:r>
            <a:r>
              <a:rPr lang="en-US" sz="7000" b="0" dirty="0" smtClean="0">
                <a:solidFill>
                  <a:srgbClr val="A50021"/>
                </a:solidFill>
                <a:effectLst/>
                <a:latin typeface="+mj-lt"/>
              </a:rPr>
              <a:t> </a:t>
            </a:r>
            <a:r>
              <a:rPr lang="en-US" sz="7000" dirty="0" err="1" smtClean="0">
                <a:solidFill>
                  <a:srgbClr val="A50021"/>
                </a:solidFill>
                <a:latin typeface="+mj-lt"/>
              </a:rPr>
              <a:t>Vua</a:t>
            </a:r>
            <a:r>
              <a:rPr lang="en-US" sz="7000" dirty="0" smtClean="0">
                <a:solidFill>
                  <a:srgbClr val="A50021"/>
                </a:solidFill>
                <a:latin typeface="+mj-lt"/>
              </a:rPr>
              <a:t> </a:t>
            </a:r>
            <a:r>
              <a:rPr lang="en-US" sz="7000" dirty="0" err="1" smtClean="0">
                <a:solidFill>
                  <a:srgbClr val="A50021"/>
                </a:solidFill>
                <a:latin typeface="+mj-lt"/>
              </a:rPr>
              <a:t>Giê-su</a:t>
            </a:r>
            <a:r>
              <a:rPr lang="en-US" sz="7000" dirty="0" smtClean="0">
                <a:solidFill>
                  <a:srgbClr val="A50021"/>
                </a:solidFill>
                <a:latin typeface="+mj-lt"/>
              </a:rPr>
              <a:t>! </a:t>
            </a:r>
            <a:r>
              <a:rPr lang="en-US" sz="7000" dirty="0">
                <a:solidFill>
                  <a:srgbClr val="A50021"/>
                </a:solidFill>
              </a:rPr>
              <a:t>Tung </a:t>
            </a:r>
            <a:r>
              <a:rPr lang="en-US" sz="7000" dirty="0" err="1">
                <a:solidFill>
                  <a:srgbClr val="A50021"/>
                </a:solidFill>
              </a:rPr>
              <a:t>hô</a:t>
            </a:r>
            <a:r>
              <a:rPr lang="en-US" sz="7000" dirty="0">
                <a:solidFill>
                  <a:srgbClr val="A50021"/>
                </a:solidFill>
              </a:rPr>
              <a:t> </a:t>
            </a:r>
            <a:r>
              <a:rPr lang="en-US" sz="7000" dirty="0" err="1">
                <a:solidFill>
                  <a:srgbClr val="A50021"/>
                </a:solidFill>
              </a:rPr>
              <a:t>Vua</a:t>
            </a:r>
            <a:r>
              <a:rPr lang="en-US" sz="7000" dirty="0">
                <a:solidFill>
                  <a:srgbClr val="A50021"/>
                </a:solidFill>
              </a:rPr>
              <a:t> </a:t>
            </a:r>
            <a:r>
              <a:rPr lang="en-US" sz="7000" dirty="0" err="1">
                <a:solidFill>
                  <a:srgbClr val="A50021"/>
                </a:solidFill>
              </a:rPr>
              <a:t>Giê-su</a:t>
            </a:r>
            <a:r>
              <a:rPr lang="en-US" sz="7000" dirty="0">
                <a:solidFill>
                  <a:srgbClr val="A50021"/>
                </a:solidFill>
              </a:rPr>
              <a:t>! </a:t>
            </a:r>
            <a:r>
              <a:rPr lang="en-US" sz="7000" dirty="0" err="1" smtClean="0">
                <a:solidFill>
                  <a:srgbClr val="A50021"/>
                </a:solidFill>
                <a:latin typeface="+mj-lt"/>
              </a:rPr>
              <a:t>Ngài</a:t>
            </a:r>
            <a:r>
              <a:rPr lang="en-US" sz="7000" dirty="0" smtClean="0">
                <a:solidFill>
                  <a:srgbClr val="A50021"/>
                </a:solidFill>
                <a:latin typeface="+mj-lt"/>
              </a:rPr>
              <a:t> </a:t>
            </a:r>
            <a:r>
              <a:rPr lang="en-US" sz="7000" dirty="0" err="1" smtClean="0">
                <a:solidFill>
                  <a:srgbClr val="A50021"/>
                </a:solidFill>
                <a:latin typeface="+mj-lt"/>
              </a:rPr>
              <a:t>ngự</a:t>
            </a:r>
            <a:r>
              <a:rPr lang="en-US" sz="7000" dirty="0" smtClean="0">
                <a:solidFill>
                  <a:srgbClr val="A50021"/>
                </a:solidFill>
                <a:latin typeface="+mj-lt"/>
              </a:rPr>
              <a:t> </a:t>
            </a:r>
            <a:r>
              <a:rPr lang="en-US" sz="7000" dirty="0" err="1" smtClean="0">
                <a:solidFill>
                  <a:srgbClr val="A50021"/>
                </a:solidFill>
                <a:latin typeface="+mj-lt"/>
              </a:rPr>
              <a:t>đến</a:t>
            </a:r>
            <a:r>
              <a:rPr lang="en-US" sz="7000" dirty="0" smtClean="0">
                <a:solidFill>
                  <a:srgbClr val="A50021"/>
                </a:solidFill>
                <a:latin typeface="+mj-lt"/>
              </a:rPr>
              <a:t> </a:t>
            </a:r>
            <a:r>
              <a:rPr lang="en-US" sz="7000" dirty="0" err="1" smtClean="0">
                <a:solidFill>
                  <a:srgbClr val="A50021"/>
                </a:solidFill>
                <a:latin typeface="+mj-lt"/>
              </a:rPr>
              <a:t>thống</a:t>
            </a:r>
            <a:r>
              <a:rPr lang="en-US" sz="7000" dirty="0" smtClean="0">
                <a:solidFill>
                  <a:srgbClr val="A50021"/>
                </a:solidFill>
                <a:latin typeface="+mj-lt"/>
              </a:rPr>
              <a:t> </a:t>
            </a:r>
            <a:r>
              <a:rPr lang="en-US" sz="7000" dirty="0" err="1" smtClean="0">
                <a:solidFill>
                  <a:srgbClr val="A50021"/>
                </a:solidFill>
                <a:latin typeface="+mj-lt"/>
              </a:rPr>
              <a:t>trị</a:t>
            </a:r>
            <a:r>
              <a:rPr lang="en-US" sz="7000" dirty="0" smtClean="0">
                <a:solidFill>
                  <a:srgbClr val="A50021"/>
                </a:solidFill>
                <a:latin typeface="+mj-lt"/>
              </a:rPr>
              <a:t> </a:t>
            </a:r>
            <a:r>
              <a:rPr lang="en-US" sz="7000" dirty="0" err="1" smtClean="0">
                <a:solidFill>
                  <a:srgbClr val="A50021"/>
                </a:solidFill>
                <a:latin typeface="+mj-lt"/>
              </a:rPr>
              <a:t>cõi</a:t>
            </a:r>
            <a:r>
              <a:rPr lang="en-US" sz="7000" dirty="0" smtClean="0">
                <a:solidFill>
                  <a:srgbClr val="A50021"/>
                </a:solidFill>
                <a:latin typeface="+mj-lt"/>
              </a:rPr>
              <a:t> </a:t>
            </a:r>
            <a:r>
              <a:rPr lang="en-US" sz="7000" dirty="0" err="1" smtClean="0">
                <a:solidFill>
                  <a:srgbClr val="A50021"/>
                </a:solidFill>
                <a:latin typeface="+mj-lt"/>
              </a:rPr>
              <a:t>địa</a:t>
            </a:r>
            <a:r>
              <a:rPr lang="en-US" sz="7000" dirty="0" smtClean="0">
                <a:solidFill>
                  <a:srgbClr val="A50021"/>
                </a:solidFill>
                <a:latin typeface="+mj-lt"/>
              </a:rPr>
              <a:t> </a:t>
            </a:r>
            <a:r>
              <a:rPr lang="en-US" sz="7000" dirty="0" err="1" smtClean="0">
                <a:solidFill>
                  <a:srgbClr val="A50021"/>
                </a:solidFill>
                <a:latin typeface="+mj-lt"/>
              </a:rPr>
              <a:t>cầu</a:t>
            </a:r>
            <a:r>
              <a:rPr lang="en-US" sz="7000" dirty="0" smtClean="0">
                <a:solidFill>
                  <a:srgbClr val="A50021"/>
                </a:solidFill>
                <a:latin typeface="+mj-lt"/>
              </a:rPr>
              <a:t> </a:t>
            </a:r>
            <a:r>
              <a:rPr lang="en-US" sz="7000" dirty="0" smtClean="0">
                <a:solidFill>
                  <a:srgbClr val="002060"/>
                </a:solidFill>
                <a:latin typeface="+mj-lt"/>
              </a:rPr>
              <a:t>…</a:t>
            </a:r>
            <a:r>
              <a:rPr lang="en-US" sz="7000" dirty="0" smtClean="0">
                <a:solidFill>
                  <a:srgbClr val="990000"/>
                </a:solidFill>
                <a:latin typeface="+mj-lt"/>
              </a:rPr>
              <a:t> </a:t>
            </a:r>
            <a:endParaRPr lang="vi-VN" sz="7000" dirty="0">
              <a:solidFill>
                <a:srgbClr val="990000"/>
              </a:solidFill>
              <a:latin typeface="+mj-lt"/>
            </a:endParaRPr>
          </a:p>
        </p:txBody>
      </p:sp>
    </p:spTree>
    <p:extLst>
      <p:ext uri="{BB962C8B-B14F-4D97-AF65-F5344CB8AC3E}">
        <p14:creationId xmlns:p14="http://schemas.microsoft.com/office/powerpoint/2010/main" val="11096992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1567</TotalTime>
  <Words>1578</Words>
  <Application>Microsoft Office PowerPoint</Application>
  <PresentationFormat>On-screen Show (16:9)</PresentationFormat>
  <Paragraphs>93</Paragraphs>
  <Slides>86</Slides>
  <Notes>0</Notes>
  <HiddenSlides>0</HiddenSlides>
  <MMClips>0</MMClips>
  <ScaleCrop>false</ScaleCrop>
  <HeadingPairs>
    <vt:vector size="4" baseType="variant">
      <vt:variant>
        <vt:lpstr>Theme</vt:lpstr>
      </vt:variant>
      <vt:variant>
        <vt:i4>13</vt:i4>
      </vt:variant>
      <vt:variant>
        <vt:lpstr>Slide Titles</vt:lpstr>
      </vt:variant>
      <vt:variant>
        <vt:i4>86</vt:i4>
      </vt:variant>
    </vt:vector>
  </HeadingPairs>
  <TitlesOfParts>
    <vt:vector size="99" baseType="lpstr">
      <vt:lpstr>Office Theme</vt:lpstr>
      <vt:lpstr>12_Office Theme</vt:lpstr>
      <vt:lpstr>36_Default Design</vt:lpstr>
      <vt:lpstr>10_Office Theme</vt:lpstr>
      <vt:lpstr>37_Default Design</vt:lpstr>
      <vt:lpstr>6_Office Theme</vt:lpstr>
      <vt:lpstr>28_Office Theme</vt:lpstr>
      <vt:lpstr>31_Office Theme</vt:lpstr>
      <vt:lpstr>3_Office Theme</vt:lpstr>
      <vt:lpstr>8_Office Theme</vt:lpstr>
      <vt:lpstr>18_Office Theme</vt:lpstr>
      <vt:lpstr>1_Office Theme</vt:lpstr>
      <vt:lpstr>4_Office Theme</vt:lpstr>
      <vt:lpstr>PowerPoint Presentation</vt:lpstr>
      <vt:lpstr>TẬP HÁT CỘNG ĐOÀN</vt:lpstr>
      <vt:lpstr>Đk: Chúa hiển trị, Ngài mặc uy phong như cẩm bào.</vt:lpstr>
      <vt:lpstr>Chúc tụng Đấng ngự đến nhân danh Chúa, chúc tụng triều đại đang đến, triều đại vua Đa-vít tổ phụ chúng tôi.</vt:lpstr>
      <vt:lpstr>PowerPoint Presentation</vt:lpstr>
      <vt:lpstr>Ca Nhập Lễ Hoan Hô Vua Giêsu Mi Trầm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Bài đọc 1: Quyền thống trị của Người là quyền vĩnh cửu. Bài trích sách ngôn sứ Đa-ni-en.</vt:lpstr>
      <vt:lpstr>Thánh Vịnh 92 Lễ Chúa Ki-tô Vua Vũ Trụ Năm B Lm. Kim Long 03 Câu</vt:lpstr>
      <vt:lpstr>Đk: Chúa hiển trị, Ngài mặc uy phong như cẩm bào.</vt:lpstr>
      <vt:lpstr>Tk1: Chúa là Đức Vua hiển trị, Ngài khoác uy phong như cẩm bào, lấy dũng lực làm cân đai.</vt:lpstr>
      <vt:lpstr>Đk: Chúa hiển trị, Ngài mặc uy phong như cẩm bào.</vt:lpstr>
      <vt:lpstr>Tk2: Giữ hoàn vũ không chuyển rời, vạn kiếp cung ngai luôn vững bền, Chúa vẫn hiện diện muôn năm.</vt:lpstr>
      <vt:lpstr>Đk: Chúa hiển trị, Ngài mặc uy phong như cẩm bào.</vt:lpstr>
      <vt:lpstr>Tk3: Huấn lệnh Chúa luôn vững bền, rực rỡ cung lâu bao thánh thiện, suốt chuỗi ngày dài miên man.</vt:lpstr>
      <vt:lpstr>Đk: Chúa hiển trị, Ngài mặc uy phong như cẩm bào.</vt:lpstr>
      <vt:lpstr>Bài đọc 2: Vị Thủ Lãnh mọi vương đế trần gian đã làm cho chúng ta trở thành vương quốc và hàng tư tế để phụng sự Thiên Chúa. Bài trích sách Khải huyền của thánh Gio-an tông đồ.</vt:lpstr>
      <vt:lpstr>Chúc tụng Đấng ngự đến nhân danh Chúa, chúc tụng triều đại đang đến, triều đại vua Đa-vít tổ phụ chúng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Tựa làn trầm hương thơm bay về Thiên đàng. Nguyện tình yêu Chúa thánh hóa cho lễ dâng …</vt:lpstr>
      <vt:lpstr>… Đây bánh thơm hồng, đây chén rượu nồng. Làm thành lễ vật dâng về Cha chí nhân.</vt:lpstr>
      <vt:lpstr>Đk: Chúc tụng Ngài là Chúa Tể càn khôn. Đã rộng tình nuôi sống con từng ngày …</vt:lpstr>
      <vt:lpstr>… Chúc tụng Ngài là Chúa khắp mọi nơi. Chúc tụng Ngài mãi đến muôn muôn đời.</vt:lpstr>
      <vt:lpstr>Tk2: Một niềm thành tâm xin dâng trọn xác hồn. Nguyện từng ngày tháng Chúa thắp nên niềm tin …</vt:lpstr>
      <vt:lpstr>… Cho ước mơ hồng, đẹp lứa tuổi xuân cuộc đời mai ngày xin Ngài thương đỡ nâng.</vt:lpstr>
      <vt:lpstr>Đk: Chúc tụng Ngài là Chúa Tể càn khôn. Đã rộng tình nuôi sống con từng ngày …</vt:lpstr>
      <vt:lpstr>… Chúc tụng Ngài là Chúa khắp mọi nơi. Chúc tụng Ngài mãi đến muôn muôn đời.</vt:lpstr>
      <vt:lpstr>Tk3: Hòa lời trầm ca cao bay về chín tầng. Ngợi mừng Danh Chúa đã khấng ban hồng ân …</vt:lpstr>
      <vt:lpstr>… Muôn tiếng tơ đàn, giọng hát nhịp nhàng làm thành lễ vật dâng về Cha chí nhân.</vt:lpstr>
      <vt:lpstr>Đk: Chúc tụng Ngài là Chúa Tể càn khôn. Đã rộng tình nuôi sống con từng ngày …</vt:lpstr>
      <vt:lpstr>… Chúc tụng Ngài là Chúa khắp mọi nơi. Chúc tụng Ngài mãi đến muôn muôn đời.</vt:lpstr>
      <vt:lpstr>PowerPoint Presentation</vt:lpstr>
      <vt:lpstr>PowerPoint Presentation</vt:lpstr>
      <vt:lpstr>Ca Nguyện Hiệp Lễ Giêsu, Vua Tình Yêu Thái Nguyên</vt:lpstr>
      <vt:lpstr>Tk1: Một chiều trên cây Thập Giá Chúa đã hiến thân vì yêu. Ngài đã tự hiến chết cho nhân loại dấn thân vào đường yêu thương tha thứ …</vt:lpstr>
      <vt:lpstr>… Ngài đã mở ra con đường sự sống cho những ai đem lòng yêu mến bước theo chân Ngài giữa đời không mang vương lụy.</vt:lpstr>
      <vt:lpstr>Đk: Ôi Vua Giê-su Vua Tình Yêu xin ban cho con tấm lòng mến yêu danh Ngài bước đi giữa đời gieo niềm tin mới …</vt:lpstr>
      <vt:lpstr>… Ôi Vua Giê-su xin Ngài thương nhân loại chúng con vẫn còn lầm than dưới thế xin quy tụ về sống bên Vua Tình Yêu.</vt:lpstr>
      <vt:lpstr>Tk2: Cuộc đời qua muôn ngàn hướng Chúa đưa ta lên đỉnh cao. Ngài kêu gọi con xóa đi hận thù bất công chia lìa xua tan bóng tối …</vt:lpstr>
      <vt:lpstr>… Vì Chúa đã đến mang sự hiệp nhất đem phúc vinh an bình soi sáng dẫn đưa nhân loại tiến về quê hương Nước Trời.</vt:lpstr>
      <vt:lpstr>Đk: Ôi Vua Giê-su Vua Tình Yêu xin ban cho con tấm lòng mến yêu danh Ngài bước đi giữa đời gieo niềm tin mới …</vt:lpstr>
      <vt:lpstr>… Ôi Vua Giê-su xin Ngài thương nhân loại chúng con vẫn còn lầm than dưới thế xin quy tụ về sống bên Vua Tình Yêu.</vt:lpstr>
      <vt:lpstr>Tk3: Tình Ngài qua muôn đời mãi khắc ghi trong tâm hồn con. Ngài không tặng ban thế gian danh vọng chức tước cao trọng oai phong thanh thế …</vt:lpstr>
      <vt:lpstr>… Ngài đã tặng ban chính nguồn sự sống một trái tim đong đầy nhân ái xuống cho mọi người hưởng niềm an vui thái hòa.</vt:lpstr>
      <vt:lpstr>Đk: Ôi Vua Giê-su Vua Tình Yêu xin ban cho con tấm lòng mến yêu danh Ngài bước đi giữa đời gieo niềm tin mới …</vt:lpstr>
      <vt:lpstr>… Ôi Vua Giê-su xin Ngài thương nhân loại chúng con vẫn còn lầm than dưới thế xin quy tụ về sống bên Vua Tình Yêu.</vt:lpstr>
      <vt:lpstr>PowerPoint Presentation</vt:lpstr>
      <vt:lpstr>PowerPoint Presentation</vt:lpstr>
      <vt:lpstr>Ca Kết Lễ Trong An Bình Nguyễn Duy</vt:lpstr>
      <vt:lpstr>Đk:  Ra về trong hy vọng và mừng vui. Ra về trong an bình của Thiên Chúa. Xin tri ân Ngài, xin tri ân Ngài đến muôn đời tình thương Chúa như đất trời.</vt:lpstr>
      <vt:lpstr>Tk: Vì lời Chúa là đèn soi cho chúng con. Cảm tạ Chúa đã dẫn đường chúng con về.</vt:lpstr>
      <vt:lpstr>Đk:  Ra về trong hy vọng và mừng vui. Ra về trong an bình của Thiên Chúa. Xin tri ân Ngài, xin tri ân Ngài đến muôn đời tình thương Chúa như đất trời.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183</cp:revision>
  <dcterms:created xsi:type="dcterms:W3CDTF">2023-05-21T07:25:42Z</dcterms:created>
  <dcterms:modified xsi:type="dcterms:W3CDTF">2024-11-22T11:43:08Z</dcterms:modified>
</cp:coreProperties>
</file>