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5"/>
  </p:notesMasterIdLst>
  <p:sldIdLst>
    <p:sldId id="9909" r:id="rId3"/>
    <p:sldId id="9829" r:id="rId4"/>
    <p:sldId id="9910" r:id="rId5"/>
    <p:sldId id="9911" r:id="rId6"/>
    <p:sldId id="9912" r:id="rId7"/>
    <p:sldId id="10038" r:id="rId8"/>
    <p:sldId id="9816" r:id="rId9"/>
    <p:sldId id="9972" r:id="rId10"/>
    <p:sldId id="10019" r:id="rId11"/>
    <p:sldId id="9973" r:id="rId12"/>
    <p:sldId id="10020" r:id="rId13"/>
    <p:sldId id="10021" r:id="rId14"/>
    <p:sldId id="10039" r:id="rId15"/>
    <p:sldId id="9995" r:id="rId16"/>
    <p:sldId id="9996" r:id="rId17"/>
    <p:sldId id="9997" r:id="rId18"/>
    <p:sldId id="9998" r:id="rId19"/>
    <p:sldId id="9999" r:id="rId20"/>
    <p:sldId id="10000" r:id="rId21"/>
    <p:sldId id="10001" r:id="rId22"/>
    <p:sldId id="10002" r:id="rId23"/>
    <p:sldId id="10040" r:id="rId24"/>
    <p:sldId id="10016" r:id="rId25"/>
    <p:sldId id="9329" r:id="rId26"/>
    <p:sldId id="10022" r:id="rId27"/>
    <p:sldId id="8578" r:id="rId28"/>
    <p:sldId id="9980" r:id="rId29"/>
    <p:sldId id="10045" r:id="rId30"/>
    <p:sldId id="9981" r:id="rId31"/>
    <p:sldId id="9982" r:id="rId32"/>
    <p:sldId id="10046" r:id="rId33"/>
    <p:sldId id="9983" r:id="rId34"/>
    <p:sldId id="9984" r:id="rId35"/>
    <p:sldId id="10047" r:id="rId36"/>
    <p:sldId id="9985" r:id="rId37"/>
    <p:sldId id="9986" r:id="rId38"/>
    <p:sldId id="10048" r:id="rId39"/>
    <p:sldId id="10017" r:id="rId40"/>
    <p:sldId id="10023" r:id="rId41"/>
    <p:sldId id="10041" r:id="rId42"/>
    <p:sldId id="9834" r:id="rId43"/>
    <p:sldId id="9835" r:id="rId44"/>
    <p:sldId id="9836" r:id="rId45"/>
    <p:sldId id="9837" r:id="rId46"/>
    <p:sldId id="9838" r:id="rId47"/>
    <p:sldId id="9839" r:id="rId48"/>
    <p:sldId id="9840" r:id="rId49"/>
    <p:sldId id="9841" r:id="rId50"/>
    <p:sldId id="9842" r:id="rId51"/>
    <p:sldId id="9843" r:id="rId52"/>
    <p:sldId id="9844" r:id="rId53"/>
    <p:sldId id="9845" r:id="rId54"/>
    <p:sldId id="9846" r:id="rId55"/>
    <p:sldId id="9847" r:id="rId56"/>
    <p:sldId id="10042" r:id="rId57"/>
    <p:sldId id="9820" r:id="rId58"/>
    <p:sldId id="10024" r:id="rId59"/>
    <p:sldId id="10025" r:id="rId60"/>
    <p:sldId id="10026" r:id="rId61"/>
    <p:sldId id="10027" r:id="rId62"/>
    <p:sldId id="10028" r:id="rId63"/>
    <p:sldId id="10029" r:id="rId64"/>
    <p:sldId id="10030" r:id="rId65"/>
    <p:sldId id="10031" r:id="rId66"/>
    <p:sldId id="10032" r:id="rId67"/>
    <p:sldId id="10033" r:id="rId68"/>
    <p:sldId id="10034" r:id="rId69"/>
    <p:sldId id="10035" r:id="rId70"/>
    <p:sldId id="10036" r:id="rId71"/>
    <p:sldId id="9848" r:id="rId72"/>
    <p:sldId id="9852" r:id="rId73"/>
    <p:sldId id="9934" r:id="rId74"/>
    <p:sldId id="9928" r:id="rId75"/>
    <p:sldId id="9936" r:id="rId76"/>
    <p:sldId id="9929" r:id="rId77"/>
    <p:sldId id="9938" r:id="rId78"/>
    <p:sldId id="9930" r:id="rId79"/>
    <p:sldId id="9937" r:id="rId80"/>
    <p:sldId id="9939" r:id="rId81"/>
    <p:sldId id="9931" r:id="rId82"/>
    <p:sldId id="9932" r:id="rId83"/>
    <p:sldId id="9940" r:id="rId84"/>
    <p:sldId id="10018" r:id="rId85"/>
    <p:sldId id="10043" r:id="rId86"/>
    <p:sldId id="9944" r:id="rId87"/>
    <p:sldId id="9949" r:id="rId88"/>
    <p:sldId id="10037" r:id="rId89"/>
    <p:sldId id="9946" r:id="rId90"/>
    <p:sldId id="10006" r:id="rId91"/>
    <p:sldId id="10049" r:id="rId92"/>
    <p:sldId id="10050" r:id="rId93"/>
    <p:sldId id="10044"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CC66"/>
    <a:srgbClr val="007434"/>
    <a:srgbClr val="9C9A3C"/>
    <a:srgbClr val="005024"/>
    <a:srgbClr val="F4F765"/>
    <a:srgbClr val="B4FD31"/>
    <a:srgbClr val="EA0000"/>
    <a:srgbClr val="D4FE90"/>
    <a:srgbClr val="B0F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varScale="1">
        <p:scale>
          <a:sx n="90" d="100"/>
          <a:sy n="90" d="100"/>
        </p:scale>
        <p:origin x="156" y="66"/>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26</a:t>
            </a:fld>
            <a:endParaRPr lang="en-US"/>
          </a:p>
        </p:txBody>
      </p:sp>
    </p:spTree>
    <p:extLst>
      <p:ext uri="{BB962C8B-B14F-4D97-AF65-F5344CB8AC3E}">
        <p14:creationId xmlns:p14="http://schemas.microsoft.com/office/powerpoint/2010/main" val="3889544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56</a:t>
            </a:fld>
            <a:endParaRPr lang="en-US"/>
          </a:p>
        </p:txBody>
      </p:sp>
    </p:spTree>
    <p:extLst>
      <p:ext uri="{BB962C8B-B14F-4D97-AF65-F5344CB8AC3E}">
        <p14:creationId xmlns:p14="http://schemas.microsoft.com/office/powerpoint/2010/main" val="123132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85</a:t>
            </a:fld>
            <a:endParaRPr lang="en-US"/>
          </a:p>
        </p:txBody>
      </p:sp>
    </p:spTree>
    <p:extLst>
      <p:ext uri="{BB962C8B-B14F-4D97-AF65-F5344CB8AC3E}">
        <p14:creationId xmlns:p14="http://schemas.microsoft.com/office/powerpoint/2010/main" val="71287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88</a:t>
            </a:fld>
            <a:endParaRPr lang="en-US"/>
          </a:p>
        </p:txBody>
      </p:sp>
    </p:spTree>
    <p:extLst>
      <p:ext uri="{BB962C8B-B14F-4D97-AF65-F5344CB8AC3E}">
        <p14:creationId xmlns:p14="http://schemas.microsoft.com/office/powerpoint/2010/main" val="1974318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89</a:t>
            </a:fld>
            <a:endParaRPr lang="en-US"/>
          </a:p>
        </p:txBody>
      </p:sp>
    </p:spTree>
    <p:extLst>
      <p:ext uri="{BB962C8B-B14F-4D97-AF65-F5344CB8AC3E}">
        <p14:creationId xmlns:p14="http://schemas.microsoft.com/office/powerpoint/2010/main" val="5700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27</a:t>
            </a:fld>
            <a:endParaRPr lang="en-US"/>
          </a:p>
        </p:txBody>
      </p:sp>
    </p:spTree>
    <p:extLst>
      <p:ext uri="{BB962C8B-B14F-4D97-AF65-F5344CB8AC3E}">
        <p14:creationId xmlns:p14="http://schemas.microsoft.com/office/powerpoint/2010/main" val="127636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29</a:t>
            </a:fld>
            <a:endParaRPr lang="en-US"/>
          </a:p>
        </p:txBody>
      </p:sp>
    </p:spTree>
    <p:extLst>
      <p:ext uri="{BB962C8B-B14F-4D97-AF65-F5344CB8AC3E}">
        <p14:creationId xmlns:p14="http://schemas.microsoft.com/office/powerpoint/2010/main" val="264470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30</a:t>
            </a:fld>
            <a:endParaRPr lang="en-US"/>
          </a:p>
        </p:txBody>
      </p:sp>
    </p:spTree>
    <p:extLst>
      <p:ext uri="{BB962C8B-B14F-4D97-AF65-F5344CB8AC3E}">
        <p14:creationId xmlns:p14="http://schemas.microsoft.com/office/powerpoint/2010/main" val="392322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32</a:t>
            </a:fld>
            <a:endParaRPr lang="en-US"/>
          </a:p>
        </p:txBody>
      </p:sp>
    </p:spTree>
    <p:extLst>
      <p:ext uri="{BB962C8B-B14F-4D97-AF65-F5344CB8AC3E}">
        <p14:creationId xmlns:p14="http://schemas.microsoft.com/office/powerpoint/2010/main" val="118069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33</a:t>
            </a:fld>
            <a:endParaRPr lang="en-US"/>
          </a:p>
        </p:txBody>
      </p:sp>
    </p:spTree>
    <p:extLst>
      <p:ext uri="{BB962C8B-B14F-4D97-AF65-F5344CB8AC3E}">
        <p14:creationId xmlns:p14="http://schemas.microsoft.com/office/powerpoint/2010/main" val="216556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35</a:t>
            </a:fld>
            <a:endParaRPr lang="en-US"/>
          </a:p>
        </p:txBody>
      </p:sp>
    </p:spTree>
    <p:extLst>
      <p:ext uri="{BB962C8B-B14F-4D97-AF65-F5344CB8AC3E}">
        <p14:creationId xmlns:p14="http://schemas.microsoft.com/office/powerpoint/2010/main" val="357538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36</a:t>
            </a:fld>
            <a:endParaRPr lang="en-US"/>
          </a:p>
        </p:txBody>
      </p:sp>
    </p:spTree>
    <p:extLst>
      <p:ext uri="{BB962C8B-B14F-4D97-AF65-F5344CB8AC3E}">
        <p14:creationId xmlns:p14="http://schemas.microsoft.com/office/powerpoint/2010/main" val="111543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54</a:t>
            </a:fld>
            <a:endParaRPr lang="en-US"/>
          </a:p>
        </p:txBody>
      </p:sp>
    </p:spTree>
    <p:extLst>
      <p:ext uri="{BB962C8B-B14F-4D97-AF65-F5344CB8AC3E}">
        <p14:creationId xmlns:p14="http://schemas.microsoft.com/office/powerpoint/2010/main" val="428602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a:bodyPr>
          <a:lstStyle/>
          <a:p>
            <a:pPr>
              <a:lnSpc>
                <a:spcPct val="130000"/>
              </a:lnSpc>
            </a:pPr>
            <a:r>
              <a:rPr lang="en-US" sz="4200" dirty="0" smtClean="0">
                <a:solidFill>
                  <a:srgbClr val="003399"/>
                </a:solidFill>
              </a:rPr>
              <a:t>CHÚA NHẬT </a:t>
            </a:r>
            <a:br>
              <a:rPr lang="en-US" sz="4200" dirty="0" smtClean="0">
                <a:solidFill>
                  <a:srgbClr val="003399"/>
                </a:solidFill>
              </a:rPr>
            </a:br>
            <a:r>
              <a:rPr lang="en-US" sz="4200" dirty="0" smtClean="0">
                <a:solidFill>
                  <a:srgbClr val="003399"/>
                </a:solidFill>
              </a:rPr>
              <a:t>LỄ CHÚA GIÊSU CHỊU PHÉP RỬA</a:t>
            </a:r>
            <a:br>
              <a:rPr lang="en-US" sz="4200" dirty="0" smtClean="0">
                <a:solidFill>
                  <a:srgbClr val="003399"/>
                </a:solidFill>
              </a:rPr>
            </a:br>
            <a:r>
              <a:rPr lang="en-US" sz="4200" dirty="0" smtClean="0">
                <a:solidFill>
                  <a:srgbClr val="003399"/>
                </a:solidFill>
              </a:rPr>
              <a:t>NĂM C</a:t>
            </a:r>
            <a:endParaRPr lang="en-US" sz="4200" b="0" dirty="0">
              <a:solidFill>
                <a:srgbClr val="003399"/>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590550"/>
            <a:ext cx="5034774" cy="957892"/>
          </a:xfrm>
          <a:prstGeom prst="rect">
            <a:avLst/>
          </a:prstGeom>
        </p:spPr>
      </p:pic>
    </p:spTree>
    <p:extLst>
      <p:ext uri="{BB962C8B-B14F-4D97-AF65-F5344CB8AC3E}">
        <p14:creationId xmlns:p14="http://schemas.microsoft.com/office/powerpoint/2010/main" val="291889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u="sng" dirty="0" err="1" smtClean="0">
                <a:solidFill>
                  <a:srgbClr val="FF0000"/>
                </a:solidFill>
                <a:effectLst/>
              </a:rPr>
              <a:t>Tk</a:t>
            </a:r>
            <a:r>
              <a:rPr lang="en-US" sz="6400" b="0" u="sng" dirty="0" smtClean="0">
                <a:solidFill>
                  <a:srgbClr val="FF0000"/>
                </a:solidFill>
                <a:effectLst/>
              </a:rPr>
              <a:t>:</a:t>
            </a:r>
            <a:r>
              <a:rPr lang="en-US" sz="6400" b="0" dirty="0" smtClean="0">
                <a:solidFill>
                  <a:srgbClr val="7030A0"/>
                </a:solidFill>
                <a:effectLst/>
              </a:rPr>
              <a:t> </a:t>
            </a:r>
            <a:r>
              <a:rPr lang="en-US" sz="6400" dirty="0" err="1" smtClean="0">
                <a:solidFill>
                  <a:srgbClr val="003399"/>
                </a:solidFill>
              </a:rPr>
              <a:t>Người</a:t>
            </a:r>
            <a:r>
              <a:rPr lang="en-US" sz="6400" dirty="0" smtClean="0">
                <a:solidFill>
                  <a:srgbClr val="003399"/>
                </a:solidFill>
              </a:rPr>
              <a:t> </a:t>
            </a:r>
            <a:r>
              <a:rPr lang="en-US" sz="6400" dirty="0" err="1" smtClean="0">
                <a:solidFill>
                  <a:srgbClr val="003399"/>
                </a:solidFill>
              </a:rPr>
              <a:t>là</a:t>
            </a:r>
            <a:r>
              <a:rPr lang="en-US" sz="6400" dirty="0" smtClean="0">
                <a:solidFill>
                  <a:srgbClr val="003399"/>
                </a:solidFill>
              </a:rPr>
              <a:t> </a:t>
            </a:r>
            <a:r>
              <a:rPr lang="en-US" sz="6400" dirty="0" err="1" smtClean="0">
                <a:solidFill>
                  <a:srgbClr val="003399"/>
                </a:solidFill>
              </a:rPr>
              <a:t>Đấng</a:t>
            </a:r>
            <a:r>
              <a:rPr lang="en-US" sz="6400" dirty="0" smtClean="0">
                <a:solidFill>
                  <a:srgbClr val="003399"/>
                </a:solidFill>
              </a:rPr>
              <a:t> </a:t>
            </a:r>
            <a:r>
              <a:rPr lang="en-US" sz="6400" dirty="0" err="1" smtClean="0">
                <a:solidFill>
                  <a:srgbClr val="003399"/>
                </a:solidFill>
              </a:rPr>
              <a:t>vô</a:t>
            </a:r>
            <a:r>
              <a:rPr lang="en-US" sz="6400" dirty="0" smtClean="0">
                <a:solidFill>
                  <a:srgbClr val="003399"/>
                </a:solidFill>
              </a:rPr>
              <a:t> </a:t>
            </a:r>
            <a:r>
              <a:rPr lang="en-US" sz="6400" dirty="0" err="1" smtClean="0">
                <a:solidFill>
                  <a:srgbClr val="003399"/>
                </a:solidFill>
              </a:rPr>
              <a:t>tội</a:t>
            </a:r>
            <a:r>
              <a:rPr lang="en-US" sz="6400" dirty="0" smtClean="0">
                <a:solidFill>
                  <a:srgbClr val="003399"/>
                </a:solidFill>
              </a:rPr>
              <a:t>, </a:t>
            </a:r>
            <a:r>
              <a:rPr lang="en-US" sz="6400" dirty="0" err="1" smtClean="0">
                <a:solidFill>
                  <a:srgbClr val="003399"/>
                </a:solidFill>
              </a:rPr>
              <a:t>Người</a:t>
            </a:r>
            <a:r>
              <a:rPr lang="en-US" sz="6400" dirty="0" smtClean="0">
                <a:solidFill>
                  <a:srgbClr val="003399"/>
                </a:solidFill>
              </a:rPr>
              <a:t> </a:t>
            </a:r>
            <a:r>
              <a:rPr lang="en-US" sz="6400" dirty="0" err="1" smtClean="0">
                <a:solidFill>
                  <a:srgbClr val="003399"/>
                </a:solidFill>
              </a:rPr>
              <a:t>muốn</a:t>
            </a:r>
            <a:r>
              <a:rPr lang="en-US" sz="6400" dirty="0" smtClean="0">
                <a:solidFill>
                  <a:srgbClr val="003399"/>
                </a:solidFill>
              </a:rPr>
              <a:t> </a:t>
            </a:r>
            <a:r>
              <a:rPr lang="en-US" sz="6400" dirty="0" err="1" smtClean="0">
                <a:solidFill>
                  <a:srgbClr val="003399"/>
                </a:solidFill>
              </a:rPr>
              <a:t>nêu</a:t>
            </a:r>
            <a:r>
              <a:rPr lang="en-US" sz="6400" dirty="0" smtClean="0">
                <a:solidFill>
                  <a:srgbClr val="003399"/>
                </a:solidFill>
              </a:rPr>
              <a:t> </a:t>
            </a:r>
            <a:r>
              <a:rPr lang="en-US" sz="6400" dirty="0" err="1" smtClean="0">
                <a:solidFill>
                  <a:srgbClr val="003399"/>
                </a:solidFill>
              </a:rPr>
              <a:t>gương</a:t>
            </a:r>
            <a:r>
              <a:rPr lang="en-US" sz="6400" dirty="0" smtClean="0">
                <a:solidFill>
                  <a:srgbClr val="003399"/>
                </a:solidFill>
              </a:rPr>
              <a:t> </a:t>
            </a:r>
            <a:r>
              <a:rPr lang="en-US" sz="6400" dirty="0" err="1" smtClean="0">
                <a:solidFill>
                  <a:srgbClr val="003399"/>
                </a:solidFill>
              </a:rPr>
              <a:t>cho</a:t>
            </a:r>
            <a:r>
              <a:rPr lang="en-US" sz="6400" dirty="0" smtClean="0">
                <a:solidFill>
                  <a:srgbClr val="003399"/>
                </a:solidFill>
              </a:rPr>
              <a:t> </a:t>
            </a:r>
            <a:r>
              <a:rPr lang="en-US" sz="6400" dirty="0" err="1" smtClean="0">
                <a:solidFill>
                  <a:srgbClr val="003399"/>
                </a:solidFill>
              </a:rPr>
              <a:t>đời</a:t>
            </a:r>
            <a:r>
              <a:rPr lang="en-US" sz="6400" dirty="0" smtClean="0">
                <a:solidFill>
                  <a:srgbClr val="003399"/>
                </a:solidFill>
              </a:rPr>
              <a:t>. </a:t>
            </a:r>
            <a:r>
              <a:rPr lang="en-US" sz="6400" dirty="0" err="1" smtClean="0">
                <a:solidFill>
                  <a:srgbClr val="003399"/>
                </a:solidFill>
              </a:rPr>
              <a:t>Hỡi</a:t>
            </a:r>
            <a:r>
              <a:rPr lang="en-US" sz="6400" dirty="0" smtClean="0">
                <a:solidFill>
                  <a:srgbClr val="003399"/>
                </a:solidFill>
              </a:rPr>
              <a:t> </a:t>
            </a:r>
            <a:r>
              <a:rPr lang="en-US" sz="6400" dirty="0" err="1" smtClean="0">
                <a:solidFill>
                  <a:srgbClr val="003399"/>
                </a:solidFill>
              </a:rPr>
              <a:t>loài</a:t>
            </a:r>
            <a:r>
              <a:rPr lang="en-US" sz="6400" dirty="0" smtClean="0">
                <a:solidFill>
                  <a:srgbClr val="003399"/>
                </a:solidFill>
              </a:rPr>
              <a:t> </a:t>
            </a:r>
            <a:r>
              <a:rPr lang="en-US" sz="6400" dirty="0" err="1" smtClean="0">
                <a:solidFill>
                  <a:srgbClr val="003399"/>
                </a:solidFill>
              </a:rPr>
              <a:t>người</a:t>
            </a:r>
            <a:r>
              <a:rPr lang="en-US" sz="6400" dirty="0" smtClean="0">
                <a:solidFill>
                  <a:srgbClr val="003399"/>
                </a:solidFill>
              </a:rPr>
              <a:t> </a:t>
            </a:r>
            <a:r>
              <a:rPr lang="en-US" sz="6400" dirty="0" err="1" smtClean="0">
                <a:solidFill>
                  <a:srgbClr val="003399"/>
                </a:solidFill>
              </a:rPr>
              <a:t>tội</a:t>
            </a:r>
            <a:r>
              <a:rPr lang="en-US" sz="6400" dirty="0" smtClean="0">
                <a:solidFill>
                  <a:srgbClr val="003399"/>
                </a:solidFill>
              </a:rPr>
              <a:t> </a:t>
            </a:r>
            <a:r>
              <a:rPr lang="en-US" sz="6400" dirty="0" err="1" smtClean="0">
                <a:solidFill>
                  <a:srgbClr val="003399"/>
                </a:solidFill>
              </a:rPr>
              <a:t>lỗi</a:t>
            </a:r>
            <a:r>
              <a:rPr lang="en-US" sz="6400" dirty="0" smtClean="0">
                <a:solidFill>
                  <a:srgbClr val="003399"/>
                </a:solidFill>
              </a:rPr>
              <a:t>, </a:t>
            </a:r>
            <a:r>
              <a:rPr lang="en-US" sz="6400" dirty="0" err="1" smtClean="0">
                <a:solidFill>
                  <a:srgbClr val="003399"/>
                </a:solidFill>
              </a:rPr>
              <a:t>hãy</a:t>
            </a:r>
            <a:r>
              <a:rPr lang="en-US" sz="6400" dirty="0" smtClean="0">
                <a:solidFill>
                  <a:srgbClr val="003399"/>
                </a:solidFill>
              </a:rPr>
              <a:t> </a:t>
            </a:r>
            <a:r>
              <a:rPr lang="en-US" sz="6400" dirty="0" err="1" smtClean="0">
                <a:solidFill>
                  <a:srgbClr val="003399"/>
                </a:solidFill>
              </a:rPr>
              <a:t>trở</a:t>
            </a:r>
            <a:r>
              <a:rPr lang="en-US" sz="6400" dirty="0" smtClean="0">
                <a:solidFill>
                  <a:srgbClr val="003399"/>
                </a:solidFill>
              </a:rPr>
              <a:t> </a:t>
            </a:r>
            <a:r>
              <a:rPr lang="en-US" sz="6400" dirty="0" err="1" smtClean="0">
                <a:solidFill>
                  <a:srgbClr val="003399"/>
                </a:solidFill>
              </a:rPr>
              <a:t>về</a:t>
            </a:r>
            <a:r>
              <a:rPr lang="en-US" sz="6400" dirty="0" smtClean="0">
                <a:solidFill>
                  <a:srgbClr val="003399"/>
                </a:solidFill>
              </a:rPr>
              <a:t> </a:t>
            </a:r>
            <a:r>
              <a:rPr lang="en-US" sz="6400" dirty="0" err="1" smtClean="0">
                <a:solidFill>
                  <a:srgbClr val="003399"/>
                </a:solidFill>
              </a:rPr>
              <a:t>với</a:t>
            </a:r>
            <a:r>
              <a:rPr lang="en-US" sz="6400" dirty="0" smtClean="0">
                <a:solidFill>
                  <a:srgbClr val="003399"/>
                </a:solidFill>
              </a:rPr>
              <a:t> </a:t>
            </a:r>
            <a:r>
              <a:rPr lang="en-US" sz="6400" dirty="0" err="1" smtClean="0">
                <a:solidFill>
                  <a:srgbClr val="003399"/>
                </a:solidFill>
              </a:rPr>
              <a:t>Chúa</a:t>
            </a:r>
            <a:r>
              <a:rPr lang="en-US" sz="6400" dirty="0" smtClean="0">
                <a:solidFill>
                  <a:srgbClr val="003399"/>
                </a:solidFill>
              </a:rPr>
              <a:t>.</a:t>
            </a:r>
            <a:endParaRPr lang="en-US" sz="6400" b="0" dirty="0">
              <a:solidFill>
                <a:srgbClr val="003399"/>
              </a:solidFill>
              <a:effectLst/>
            </a:endParaRPr>
          </a:p>
        </p:txBody>
      </p:sp>
    </p:spTree>
    <p:extLst>
      <p:ext uri="{BB962C8B-B14F-4D97-AF65-F5344CB8AC3E}">
        <p14:creationId xmlns:p14="http://schemas.microsoft.com/office/powerpoint/2010/main" val="163334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a:solidFill>
                  <a:srgbClr val="FF0000"/>
                </a:solidFill>
                <a:effectLst/>
              </a:rPr>
              <a:t>Đk</a:t>
            </a:r>
            <a:r>
              <a:rPr lang="en-US" sz="6200" b="0" u="sng" dirty="0">
                <a:solidFill>
                  <a:srgbClr val="FF0000"/>
                </a:solidFill>
                <a:effectLst/>
              </a:rPr>
              <a:t>:</a:t>
            </a:r>
            <a:r>
              <a:rPr lang="en-US" sz="6200" dirty="0">
                <a:solidFill>
                  <a:srgbClr val="7030A0"/>
                </a:solidFill>
                <a:effectLst/>
              </a:rPr>
              <a:t> </a:t>
            </a:r>
            <a:r>
              <a:rPr lang="en-US" sz="6200" dirty="0" err="1" smtClean="0">
                <a:solidFill>
                  <a:srgbClr val="003399"/>
                </a:solidFill>
              </a:rPr>
              <a:t>Bên</a:t>
            </a:r>
            <a:r>
              <a:rPr lang="en-US" sz="6200" dirty="0" smtClean="0">
                <a:solidFill>
                  <a:srgbClr val="003399"/>
                </a:solidFill>
              </a:rPr>
              <a:t> </a:t>
            </a:r>
            <a:r>
              <a:rPr lang="en-US" sz="6200" dirty="0" err="1" smtClean="0">
                <a:solidFill>
                  <a:srgbClr val="003399"/>
                </a:solidFill>
              </a:rPr>
              <a:t>bờ</a:t>
            </a:r>
            <a:r>
              <a:rPr lang="en-US" sz="6200" dirty="0" smtClean="0">
                <a:solidFill>
                  <a:srgbClr val="003399"/>
                </a:solidFill>
              </a:rPr>
              <a:t> </a:t>
            </a:r>
            <a:r>
              <a:rPr lang="en-US" sz="6200" dirty="0" err="1" smtClean="0">
                <a:solidFill>
                  <a:srgbClr val="003399"/>
                </a:solidFill>
              </a:rPr>
              <a:t>sông</a:t>
            </a:r>
            <a:r>
              <a:rPr lang="en-US" sz="6200" dirty="0" smtClean="0">
                <a:solidFill>
                  <a:srgbClr val="003399"/>
                </a:solidFill>
              </a:rPr>
              <a:t> </a:t>
            </a:r>
            <a:r>
              <a:rPr lang="en-US" sz="6200" dirty="0" err="1" smtClean="0">
                <a:solidFill>
                  <a:srgbClr val="003399"/>
                </a:solidFill>
              </a:rPr>
              <a:t>bờ</a:t>
            </a:r>
            <a:r>
              <a:rPr lang="en-US" sz="6200" dirty="0" smtClean="0">
                <a:solidFill>
                  <a:srgbClr val="003399"/>
                </a:solidFill>
              </a:rPr>
              <a:t> </a:t>
            </a:r>
            <a:r>
              <a:rPr lang="en-US" sz="6200" dirty="0" err="1" smtClean="0">
                <a:solidFill>
                  <a:srgbClr val="003399"/>
                </a:solidFill>
              </a:rPr>
              <a:t>sông</a:t>
            </a:r>
            <a:r>
              <a:rPr lang="en-US" sz="6200" dirty="0" smtClean="0">
                <a:solidFill>
                  <a:srgbClr val="003399"/>
                </a:solidFill>
              </a:rPr>
              <a:t> </a:t>
            </a:r>
            <a:r>
              <a:rPr lang="en-US" sz="6200" dirty="0" err="1" smtClean="0">
                <a:solidFill>
                  <a:srgbClr val="003399"/>
                </a:solidFill>
              </a:rPr>
              <a:t>Giođan</a:t>
            </a:r>
            <a:r>
              <a:rPr lang="en-US" sz="6200" dirty="0" smtClean="0">
                <a:solidFill>
                  <a:srgbClr val="003399"/>
                </a:solidFill>
              </a:rPr>
              <a:t>. </a:t>
            </a:r>
            <a:r>
              <a:rPr lang="en-US" sz="6200" dirty="0" err="1" smtClean="0">
                <a:solidFill>
                  <a:srgbClr val="003399"/>
                </a:solidFill>
              </a:rPr>
              <a:t>Chúa</a:t>
            </a:r>
            <a:r>
              <a:rPr lang="en-US" sz="6200" dirty="0" smtClean="0">
                <a:solidFill>
                  <a:srgbClr val="003399"/>
                </a:solidFill>
              </a:rPr>
              <a:t> </a:t>
            </a:r>
            <a:r>
              <a:rPr lang="en-US" sz="6200" dirty="0" err="1" smtClean="0">
                <a:solidFill>
                  <a:srgbClr val="003399"/>
                </a:solidFill>
              </a:rPr>
              <a:t>đã</a:t>
            </a:r>
            <a:r>
              <a:rPr lang="en-US" sz="6200" dirty="0" smtClean="0">
                <a:solidFill>
                  <a:srgbClr val="003399"/>
                </a:solidFill>
              </a:rPr>
              <a:t> </a:t>
            </a:r>
            <a:r>
              <a:rPr lang="en-US" sz="6200" dirty="0" err="1" smtClean="0">
                <a:solidFill>
                  <a:srgbClr val="003399"/>
                </a:solidFill>
              </a:rPr>
              <a:t>chịu</a:t>
            </a:r>
            <a:r>
              <a:rPr lang="en-US" sz="6200" dirty="0" smtClean="0">
                <a:solidFill>
                  <a:srgbClr val="003399"/>
                </a:solidFill>
              </a:rPr>
              <a:t> </a:t>
            </a:r>
            <a:r>
              <a:rPr lang="en-US" sz="6200" dirty="0" err="1" smtClean="0">
                <a:solidFill>
                  <a:srgbClr val="003399"/>
                </a:solidFill>
              </a:rPr>
              <a:t>phép</a:t>
            </a:r>
            <a:r>
              <a:rPr lang="en-US" sz="6200" dirty="0" smtClean="0">
                <a:solidFill>
                  <a:srgbClr val="003399"/>
                </a:solidFill>
              </a:rPr>
              <a:t> </a:t>
            </a:r>
            <a:r>
              <a:rPr lang="en-US" sz="6200" dirty="0" err="1" smtClean="0">
                <a:solidFill>
                  <a:srgbClr val="003399"/>
                </a:solidFill>
              </a:rPr>
              <a:t>rửa</a:t>
            </a:r>
            <a:r>
              <a:rPr lang="en-US" sz="6200" dirty="0" smtClean="0">
                <a:solidFill>
                  <a:srgbClr val="003399"/>
                </a:solidFill>
              </a:rPr>
              <a:t> </a:t>
            </a:r>
            <a:r>
              <a:rPr lang="en-US" sz="6200" dirty="0" err="1" smtClean="0">
                <a:solidFill>
                  <a:srgbClr val="003399"/>
                </a:solidFill>
              </a:rPr>
              <a:t>bởi</a:t>
            </a:r>
            <a:r>
              <a:rPr lang="en-US" sz="6200" dirty="0" smtClean="0">
                <a:solidFill>
                  <a:srgbClr val="003399"/>
                </a:solidFill>
              </a:rPr>
              <a:t> </a:t>
            </a:r>
            <a:r>
              <a:rPr lang="en-US" sz="6200" dirty="0" err="1" smtClean="0">
                <a:solidFill>
                  <a:srgbClr val="003399"/>
                </a:solidFill>
              </a:rPr>
              <a:t>tay</a:t>
            </a:r>
            <a:r>
              <a:rPr lang="en-US" sz="6200" dirty="0" smtClean="0">
                <a:solidFill>
                  <a:srgbClr val="003399"/>
                </a:solidFill>
              </a:rPr>
              <a:t> </a:t>
            </a:r>
            <a:r>
              <a:rPr lang="en-US" sz="6200" dirty="0" err="1" smtClean="0">
                <a:solidFill>
                  <a:srgbClr val="003399"/>
                </a:solidFill>
              </a:rPr>
              <a:t>Gioan</a:t>
            </a:r>
            <a:r>
              <a:rPr lang="en-US" sz="6200" dirty="0" smtClean="0">
                <a:solidFill>
                  <a:srgbClr val="003399"/>
                </a:solidFill>
              </a:rPr>
              <a:t>. </a:t>
            </a:r>
            <a:r>
              <a:rPr lang="en-US" sz="6200" dirty="0" err="1" smtClean="0">
                <a:solidFill>
                  <a:srgbClr val="003399"/>
                </a:solidFill>
              </a:rPr>
              <a:t>Các</a:t>
            </a:r>
            <a:r>
              <a:rPr lang="en-US" sz="6200" dirty="0" smtClean="0">
                <a:solidFill>
                  <a:srgbClr val="003399"/>
                </a:solidFill>
              </a:rPr>
              <a:t> </a:t>
            </a:r>
            <a:r>
              <a:rPr lang="en-US" sz="6200" dirty="0" err="1" smtClean="0">
                <a:solidFill>
                  <a:srgbClr val="003399"/>
                </a:solidFill>
              </a:rPr>
              <a:t>tầng</a:t>
            </a:r>
            <a:r>
              <a:rPr lang="en-US" sz="6200" dirty="0" smtClean="0">
                <a:solidFill>
                  <a:srgbClr val="003399"/>
                </a:solidFill>
              </a:rPr>
              <a:t> </a:t>
            </a:r>
            <a:r>
              <a:rPr lang="en-US" sz="6200" dirty="0" err="1" smtClean="0">
                <a:solidFill>
                  <a:srgbClr val="003399"/>
                </a:solidFill>
              </a:rPr>
              <a:t>trời</a:t>
            </a:r>
            <a:r>
              <a:rPr lang="en-US" sz="6200" dirty="0" smtClean="0">
                <a:solidFill>
                  <a:srgbClr val="003399"/>
                </a:solidFill>
              </a:rPr>
              <a:t> </a:t>
            </a:r>
            <a:r>
              <a:rPr lang="en-US" sz="6200" dirty="0" err="1" smtClean="0">
                <a:solidFill>
                  <a:srgbClr val="003399"/>
                </a:solidFill>
              </a:rPr>
              <a:t>mở</a:t>
            </a:r>
            <a:r>
              <a:rPr lang="en-US" sz="6200" dirty="0" smtClean="0">
                <a:solidFill>
                  <a:srgbClr val="003399"/>
                </a:solidFill>
              </a:rPr>
              <a:t> </a:t>
            </a:r>
            <a:r>
              <a:rPr lang="en-US" sz="6200" dirty="0" err="1" smtClean="0">
                <a:solidFill>
                  <a:srgbClr val="003399"/>
                </a:solidFill>
              </a:rPr>
              <a:t>ra</a:t>
            </a:r>
            <a:r>
              <a:rPr lang="en-US" sz="6200" dirty="0" smtClean="0">
                <a:solidFill>
                  <a:srgbClr val="003399"/>
                </a:solidFill>
              </a:rPr>
              <a:t> </a:t>
            </a:r>
            <a:r>
              <a:rPr lang="en-US" sz="6200" dirty="0" err="1" smtClean="0">
                <a:solidFill>
                  <a:srgbClr val="003399"/>
                </a:solidFill>
              </a:rPr>
              <a:t>và</a:t>
            </a:r>
            <a:r>
              <a:rPr lang="en-US" sz="6200" dirty="0" smtClean="0">
                <a:solidFill>
                  <a:srgbClr val="003399"/>
                </a:solidFill>
              </a:rPr>
              <a:t> </a:t>
            </a:r>
            <a:r>
              <a:rPr lang="en-US" sz="6200" dirty="0" err="1" smtClean="0">
                <a:solidFill>
                  <a:srgbClr val="003399"/>
                </a:solidFill>
              </a:rPr>
              <a:t>nghe</a:t>
            </a:r>
            <a:r>
              <a:rPr lang="en-US" sz="6200" dirty="0" smtClean="0">
                <a:solidFill>
                  <a:srgbClr val="003399"/>
                </a:solidFill>
              </a:rPr>
              <a:t> </a:t>
            </a:r>
            <a:r>
              <a:rPr lang="en-US" sz="6200" dirty="0" err="1" smtClean="0">
                <a:solidFill>
                  <a:srgbClr val="003399"/>
                </a:solidFill>
              </a:rPr>
              <a:t>có</a:t>
            </a:r>
            <a:r>
              <a:rPr lang="en-US" sz="6200" dirty="0" smtClean="0">
                <a:solidFill>
                  <a:srgbClr val="003399"/>
                </a:solidFill>
              </a:rPr>
              <a:t> </a:t>
            </a:r>
            <a:r>
              <a:rPr lang="en-US" sz="6200" dirty="0" err="1" smtClean="0">
                <a:solidFill>
                  <a:srgbClr val="003399"/>
                </a:solidFill>
              </a:rPr>
              <a:t>tiếng</a:t>
            </a:r>
            <a:r>
              <a:rPr lang="en-US" sz="6200" dirty="0" smtClean="0">
                <a:solidFill>
                  <a:srgbClr val="003399"/>
                </a:solidFill>
              </a:rPr>
              <a:t> </a:t>
            </a:r>
            <a:r>
              <a:rPr lang="en-US" sz="6200" dirty="0" err="1" smtClean="0">
                <a:solidFill>
                  <a:srgbClr val="003399"/>
                </a:solidFill>
              </a:rPr>
              <a:t>Chúa</a:t>
            </a:r>
            <a:r>
              <a:rPr lang="en-US" sz="6200" dirty="0" smtClean="0">
                <a:solidFill>
                  <a:srgbClr val="003399"/>
                </a:solidFill>
              </a:rPr>
              <a:t> </a:t>
            </a:r>
            <a:r>
              <a:rPr lang="en-US" sz="6200" dirty="0" smtClean="0">
                <a:solidFill>
                  <a:srgbClr val="003399"/>
                </a:solidFill>
              </a:rPr>
              <a:t>Cha: </a:t>
            </a:r>
            <a:r>
              <a:rPr lang="en-US" sz="6200" dirty="0" smtClean="0">
                <a:solidFill>
                  <a:srgbClr val="FF0000"/>
                </a:solidFill>
              </a:rPr>
              <a:t>…</a:t>
            </a:r>
            <a:endParaRPr lang="vi-VN" sz="6200" b="0" dirty="0">
              <a:solidFill>
                <a:srgbClr val="FF0000"/>
              </a:solidFill>
              <a:effectLst/>
            </a:endParaRPr>
          </a:p>
        </p:txBody>
      </p:sp>
    </p:spTree>
    <p:extLst>
      <p:ext uri="{BB962C8B-B14F-4D97-AF65-F5344CB8AC3E}">
        <p14:creationId xmlns:p14="http://schemas.microsoft.com/office/powerpoint/2010/main" val="313958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dirty="0" smtClean="0">
                <a:solidFill>
                  <a:srgbClr val="FF0000"/>
                </a:solidFill>
              </a:rPr>
              <a:t>…</a:t>
            </a:r>
            <a:r>
              <a:rPr lang="en-US" sz="7000" dirty="0" smtClean="0">
                <a:solidFill>
                  <a:srgbClr val="003399"/>
                </a:solidFill>
              </a:rPr>
              <a:t> “</a:t>
            </a:r>
            <a:r>
              <a:rPr lang="en-US" sz="7000" dirty="0" err="1" smtClean="0">
                <a:solidFill>
                  <a:srgbClr val="003399"/>
                </a:solidFill>
              </a:rPr>
              <a:t>Nầy</a:t>
            </a:r>
            <a:r>
              <a:rPr lang="en-US" sz="7000" dirty="0" smtClean="0">
                <a:solidFill>
                  <a:srgbClr val="003399"/>
                </a:solidFill>
              </a:rPr>
              <a:t> </a:t>
            </a:r>
            <a:r>
              <a:rPr lang="en-US" sz="7000" dirty="0" err="1" smtClean="0">
                <a:solidFill>
                  <a:srgbClr val="003399"/>
                </a:solidFill>
              </a:rPr>
              <a:t>là</a:t>
            </a:r>
            <a:r>
              <a:rPr lang="en-US" sz="7000" dirty="0" smtClean="0">
                <a:solidFill>
                  <a:srgbClr val="003399"/>
                </a:solidFill>
              </a:rPr>
              <a:t> Con Ta </a:t>
            </a:r>
            <a:r>
              <a:rPr lang="en-US" sz="7000" dirty="0" err="1" smtClean="0">
                <a:solidFill>
                  <a:srgbClr val="003399"/>
                </a:solidFill>
              </a:rPr>
              <a:t>rất</a:t>
            </a:r>
            <a:r>
              <a:rPr lang="en-US" sz="7000" dirty="0" smtClean="0">
                <a:solidFill>
                  <a:srgbClr val="003399"/>
                </a:solidFill>
              </a:rPr>
              <a:t> </a:t>
            </a:r>
            <a:r>
              <a:rPr lang="en-US" sz="7000" dirty="0" err="1" smtClean="0">
                <a:solidFill>
                  <a:srgbClr val="003399"/>
                </a:solidFill>
              </a:rPr>
              <a:t>đẹp</a:t>
            </a:r>
            <a:r>
              <a:rPr lang="en-US" sz="7000" dirty="0" smtClean="0">
                <a:solidFill>
                  <a:srgbClr val="003399"/>
                </a:solidFill>
              </a:rPr>
              <a:t> </a:t>
            </a:r>
            <a:r>
              <a:rPr lang="en-US" sz="7000" dirty="0" err="1" smtClean="0">
                <a:solidFill>
                  <a:srgbClr val="003399"/>
                </a:solidFill>
              </a:rPr>
              <a:t>lòng</a:t>
            </a:r>
            <a:r>
              <a:rPr lang="en-US" sz="7000" dirty="0" smtClean="0">
                <a:solidFill>
                  <a:srgbClr val="003399"/>
                </a:solidFill>
              </a:rPr>
              <a:t> Ta. </a:t>
            </a:r>
            <a:r>
              <a:rPr lang="en-US" sz="7000" dirty="0" err="1" smtClean="0">
                <a:solidFill>
                  <a:srgbClr val="003399"/>
                </a:solidFill>
              </a:rPr>
              <a:t>Hãy</a:t>
            </a:r>
            <a:r>
              <a:rPr lang="en-US" sz="7000" dirty="0" smtClean="0">
                <a:solidFill>
                  <a:srgbClr val="003399"/>
                </a:solidFill>
              </a:rPr>
              <a:t> </a:t>
            </a:r>
            <a:r>
              <a:rPr lang="en-US" sz="7000" dirty="0" err="1" smtClean="0">
                <a:solidFill>
                  <a:srgbClr val="003399"/>
                </a:solidFill>
              </a:rPr>
              <a:t>nghe</a:t>
            </a:r>
            <a:r>
              <a:rPr lang="en-US" sz="7000" dirty="0" smtClean="0">
                <a:solidFill>
                  <a:srgbClr val="003399"/>
                </a:solidFill>
              </a:rPr>
              <a:t> </a:t>
            </a:r>
            <a:r>
              <a:rPr lang="en-US" sz="7000" dirty="0" err="1" smtClean="0">
                <a:solidFill>
                  <a:srgbClr val="003399"/>
                </a:solidFill>
              </a:rPr>
              <a:t>Lời</a:t>
            </a:r>
            <a:r>
              <a:rPr lang="en-US" sz="7000" dirty="0" smtClean="0">
                <a:solidFill>
                  <a:srgbClr val="003399"/>
                </a:solidFill>
              </a:rPr>
              <a:t> </a:t>
            </a:r>
            <a:r>
              <a:rPr lang="en-US" sz="7000" dirty="0" err="1" smtClean="0">
                <a:solidFill>
                  <a:srgbClr val="003399"/>
                </a:solidFill>
              </a:rPr>
              <a:t>Người</a:t>
            </a:r>
            <a:r>
              <a:rPr lang="en-US" sz="7000" dirty="0" smtClean="0">
                <a:solidFill>
                  <a:srgbClr val="003399"/>
                </a:solidFill>
              </a:rPr>
              <a:t>, </a:t>
            </a:r>
            <a:r>
              <a:rPr lang="en-US" sz="7000" dirty="0" err="1" smtClean="0">
                <a:solidFill>
                  <a:srgbClr val="003399"/>
                </a:solidFill>
              </a:rPr>
              <a:t>hãy</a:t>
            </a:r>
            <a:r>
              <a:rPr lang="en-US" sz="7000" dirty="0" smtClean="0">
                <a:solidFill>
                  <a:srgbClr val="003399"/>
                </a:solidFill>
              </a:rPr>
              <a:t> </a:t>
            </a:r>
            <a:r>
              <a:rPr lang="en-US" sz="7000" dirty="0" err="1" smtClean="0">
                <a:solidFill>
                  <a:srgbClr val="003399"/>
                </a:solidFill>
              </a:rPr>
              <a:t>nghe</a:t>
            </a:r>
            <a:r>
              <a:rPr lang="en-US" sz="7000" dirty="0" smtClean="0">
                <a:solidFill>
                  <a:srgbClr val="003399"/>
                </a:solidFill>
              </a:rPr>
              <a:t> </a:t>
            </a:r>
            <a:r>
              <a:rPr lang="en-US" sz="7000" dirty="0" err="1" smtClean="0">
                <a:solidFill>
                  <a:srgbClr val="003399"/>
                </a:solidFill>
              </a:rPr>
              <a:t>Lời</a:t>
            </a:r>
            <a:r>
              <a:rPr lang="en-US" sz="7000" dirty="0" smtClean="0">
                <a:solidFill>
                  <a:srgbClr val="003399"/>
                </a:solidFill>
              </a:rPr>
              <a:t> </a:t>
            </a:r>
            <a:r>
              <a:rPr lang="en-US" sz="7000" dirty="0" err="1" smtClean="0">
                <a:solidFill>
                  <a:srgbClr val="003399"/>
                </a:solidFill>
              </a:rPr>
              <a:t>Người</a:t>
            </a:r>
            <a:r>
              <a:rPr lang="en-US" sz="7000" dirty="0" smtClean="0">
                <a:solidFill>
                  <a:srgbClr val="003399"/>
                </a:solidFill>
              </a:rPr>
              <a:t>”</a:t>
            </a:r>
            <a:r>
              <a:rPr lang="vi-VN" sz="7000" dirty="0" smtClean="0">
                <a:solidFill>
                  <a:srgbClr val="003399"/>
                </a:solidFill>
              </a:rPr>
              <a:t>.</a:t>
            </a:r>
            <a:endParaRPr lang="vi-VN" sz="7000" b="0" dirty="0">
              <a:solidFill>
                <a:srgbClr val="003399"/>
              </a:solidFill>
              <a:effectLst/>
            </a:endParaRPr>
          </a:p>
        </p:txBody>
      </p:sp>
    </p:spTree>
    <p:extLst>
      <p:ext uri="{BB962C8B-B14F-4D97-AF65-F5344CB8AC3E}">
        <p14:creationId xmlns:p14="http://schemas.microsoft.com/office/powerpoint/2010/main" val="102863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5143500"/>
          </a:xfrm>
        </p:spPr>
      </p:pic>
    </p:spTree>
    <p:extLst>
      <p:ext uri="{BB962C8B-B14F-4D97-AF65-F5344CB8AC3E}">
        <p14:creationId xmlns:p14="http://schemas.microsoft.com/office/powerpoint/2010/main" val="296003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2313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u="sng" dirty="0">
                <a:solidFill>
                  <a:srgbClr val="FF0000"/>
                </a:solidFill>
                <a:effectLst/>
                <a:latin typeface="+mj-lt"/>
                <a:cs typeface="Times New Roman" panose="02020603050405020304" pitchFamily="18" charset="0"/>
              </a:rPr>
              <a:t>A+B:</a:t>
            </a:r>
            <a:r>
              <a:rPr lang="vi-VN" sz="5400" b="0" dirty="0">
                <a:solidFill>
                  <a:srgbClr val="000066"/>
                </a:solidFill>
                <a:effectLst/>
                <a:latin typeface="+mj-lt"/>
                <a:cs typeface="Times New Roman" panose="02020603050405020304" pitchFamily="18" charset="0"/>
              </a:rPr>
              <a:t> </a:t>
            </a:r>
            <a:r>
              <a:rPr lang="vi-VN" sz="5400" b="0" dirty="0">
                <a:solidFill>
                  <a:srgbClr val="003399"/>
                </a:solidFill>
                <a:effectLst/>
                <a:latin typeface="+mj-lt"/>
                <a:cs typeface="Times New Roman" panose="02020603050405020304" pitchFamily="18" charset="0"/>
              </a:rPr>
              <a:t>Và bình an dưới thế cho người thiện tâm</a:t>
            </a:r>
            <a:r>
              <a:rPr lang="en-US" sz="5400" b="0" dirty="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40651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0066"/>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0066"/>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r>
              <a:rPr lang="en-US" sz="5000" b="0" dirty="0">
                <a:solidFill>
                  <a:srgbClr val="000066"/>
                </a:solidFill>
                <a:effectLst/>
                <a:latin typeface="+mj-lt"/>
                <a:cs typeface="Times New Roman" panose="02020603050405020304" pitchFamily="18" charset="0"/>
              </a:rPr>
              <a:t/>
            </a:r>
            <a:br>
              <a:rPr lang="en-US" sz="5000" b="0" dirty="0">
                <a:solidFill>
                  <a:srgbClr val="000066"/>
                </a:solidFill>
                <a:effectLst/>
                <a:latin typeface="+mj-lt"/>
                <a:cs typeface="Times New Roman" panose="02020603050405020304" pitchFamily="18" charset="0"/>
              </a:rPr>
            </a:br>
            <a:r>
              <a:rPr lang="en-US" sz="5000" b="0" u="sng" dirty="0">
                <a:solidFill>
                  <a:srgbClr val="FF0000"/>
                </a:solidFill>
                <a:effectLst/>
                <a:latin typeface="+mj-lt"/>
                <a:cs typeface="Times New Roman" panose="02020603050405020304" pitchFamily="18" charset="0"/>
              </a:rPr>
              <a:t>A:</a:t>
            </a:r>
            <a:r>
              <a:rPr lang="en-US" sz="5000" b="0" dirty="0">
                <a:solidFill>
                  <a:srgbClr val="000066"/>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0066"/>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64353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159600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498029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0066"/>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xót</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0066"/>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nhậm</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lời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cầu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khẩn</a:t>
            </a:r>
            <a:r>
              <a:rPr lang="en-US" sz="54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005538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5143500"/>
          </a:xfrm>
        </p:spPr>
      </p:pic>
    </p:spTree>
    <p:extLst>
      <p:ext uri="{BB962C8B-B14F-4D97-AF65-F5344CB8AC3E}">
        <p14:creationId xmlns:p14="http://schemas.microsoft.com/office/powerpoint/2010/main" val="138480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ngự</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hữu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Đức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Cha, </a:t>
            </a:r>
            <a:r>
              <a:rPr lang="en-US" sz="4800" b="0" dirty="0" err="1">
                <a:solidFill>
                  <a:srgbClr val="003399"/>
                </a:solidFill>
                <a:effectLst/>
                <a:latin typeface="+mj-lt"/>
                <a:cs typeface="Times New Roman" panose="02020603050405020304" pitchFamily="18" charset="0"/>
              </a:rPr>
              <a:t>xin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xót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Vì lạy </a:t>
            </a:r>
            <a:r>
              <a:rPr lang="vi-VN" sz="4800" b="0" dirty="0">
                <a:solidFill>
                  <a:srgbClr val="FF0000"/>
                </a:solidFill>
                <a:effectLst/>
                <a:latin typeface="+mj-lt"/>
                <a:cs typeface="Times New Roman" panose="02020603050405020304" pitchFamily="18" charset="0"/>
              </a:rPr>
              <a:t>Chúa Giêsu Kitô,</a:t>
            </a:r>
            <a:r>
              <a:rPr lang="vi-VN" sz="4800" b="0" dirty="0">
                <a:solidFill>
                  <a:srgbClr val="003399"/>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4121596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đấng</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tối</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cao</a:t>
            </a:r>
            <a:r>
              <a:rPr lang="en-US" sz="44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0066"/>
                </a:solidFill>
                <a:effectLst/>
                <a:latin typeface="+mj-lt"/>
                <a:cs typeface="Times New Roman" panose="02020603050405020304" pitchFamily="18" charset="0"/>
              </a:rPr>
              <a:t> </a:t>
            </a:r>
            <a:r>
              <a:rPr lang="vi-VN" sz="4400" b="0" dirty="0">
                <a:solidFill>
                  <a:srgbClr val="003399"/>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94042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5143500"/>
          </a:xfrm>
        </p:spPr>
      </p:pic>
    </p:spTree>
    <p:extLst>
      <p:ext uri="{BB962C8B-B14F-4D97-AF65-F5344CB8AC3E}">
        <p14:creationId xmlns:p14="http://schemas.microsoft.com/office/powerpoint/2010/main" val="311176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22" y="0"/>
            <a:ext cx="9323831" cy="5163436"/>
          </a:xfrm>
        </p:spPr>
      </p:pic>
      <p:sp>
        <p:nvSpPr>
          <p:cNvPr id="8" name="Title 1"/>
          <p:cNvSpPr txBox="1">
            <a:spLocks/>
          </p:cNvSpPr>
          <p:nvPr/>
        </p:nvSpPr>
        <p:spPr>
          <a:xfrm>
            <a:off x="-28353" y="234454"/>
            <a:ext cx="9067800" cy="2347707"/>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sz="3400" dirty="0" err="1" smtClean="0">
                <a:solidFill>
                  <a:srgbClr val="FF0000"/>
                </a:solidFill>
              </a:rPr>
              <a:t>Bài</a:t>
            </a:r>
            <a:r>
              <a:rPr lang="en-US" sz="3400" dirty="0" smtClean="0">
                <a:solidFill>
                  <a:srgbClr val="FF0000"/>
                </a:solidFill>
              </a:rPr>
              <a:t> </a:t>
            </a:r>
            <a:r>
              <a:rPr lang="en-US" sz="3400" dirty="0" err="1" smtClean="0">
                <a:solidFill>
                  <a:srgbClr val="FF0000"/>
                </a:solidFill>
              </a:rPr>
              <a:t>đọc</a:t>
            </a:r>
            <a:r>
              <a:rPr lang="en-US" sz="3400" dirty="0" smtClean="0">
                <a:solidFill>
                  <a:srgbClr val="FF0000"/>
                </a:solidFill>
              </a:rPr>
              <a:t> 1: </a:t>
            </a:r>
          </a:p>
          <a:p>
            <a:pPr algn="l">
              <a:lnSpc>
                <a:spcPct val="110000"/>
              </a:lnSpc>
            </a:pPr>
            <a:r>
              <a:rPr lang="en-US" sz="4600" i="1" dirty="0" err="1" smtClean="0">
                <a:solidFill>
                  <a:srgbClr val="003399"/>
                </a:solidFill>
              </a:rPr>
              <a:t>Vinh</a:t>
            </a:r>
            <a:r>
              <a:rPr lang="en-US" sz="4600" i="1" dirty="0" smtClean="0">
                <a:solidFill>
                  <a:srgbClr val="003399"/>
                </a:solidFill>
              </a:rPr>
              <a:t> </a:t>
            </a:r>
            <a:r>
              <a:rPr lang="en-US" sz="4600" i="1" dirty="0" err="1" smtClean="0">
                <a:solidFill>
                  <a:srgbClr val="003399"/>
                </a:solidFill>
              </a:rPr>
              <a:t>quang</a:t>
            </a:r>
            <a:r>
              <a:rPr lang="en-US" sz="4600" i="1" dirty="0" smtClean="0">
                <a:solidFill>
                  <a:srgbClr val="003399"/>
                </a:solidFill>
              </a:rPr>
              <a:t> </a:t>
            </a:r>
            <a:r>
              <a:rPr lang="en-US" sz="4600" i="1" dirty="0" err="1" smtClean="0">
                <a:solidFill>
                  <a:srgbClr val="003399"/>
                </a:solidFill>
              </a:rPr>
              <a:t>Đức</a:t>
            </a:r>
            <a:r>
              <a:rPr lang="en-US" sz="4600" i="1" dirty="0" smtClean="0">
                <a:solidFill>
                  <a:srgbClr val="003399"/>
                </a:solidFill>
              </a:rPr>
              <a:t> </a:t>
            </a:r>
            <a:r>
              <a:rPr lang="en-US" sz="4600" i="1" dirty="0" err="1" smtClean="0">
                <a:solidFill>
                  <a:srgbClr val="003399"/>
                </a:solidFill>
              </a:rPr>
              <a:t>Chúa</a:t>
            </a:r>
            <a:r>
              <a:rPr lang="en-US" sz="4600" i="1" dirty="0" smtClean="0">
                <a:solidFill>
                  <a:srgbClr val="003399"/>
                </a:solidFill>
              </a:rPr>
              <a:t> </a:t>
            </a:r>
            <a:r>
              <a:rPr lang="en-US" sz="4600" i="1" dirty="0" err="1" smtClean="0">
                <a:solidFill>
                  <a:srgbClr val="003399"/>
                </a:solidFill>
              </a:rPr>
              <a:t>sẽ</a:t>
            </a:r>
            <a:r>
              <a:rPr lang="en-US" sz="4600" i="1" dirty="0" smtClean="0">
                <a:solidFill>
                  <a:srgbClr val="003399"/>
                </a:solidFill>
              </a:rPr>
              <a:t> </a:t>
            </a:r>
            <a:r>
              <a:rPr lang="en-US" sz="4600" i="1" dirty="0" err="1" smtClean="0">
                <a:solidFill>
                  <a:srgbClr val="003399"/>
                </a:solidFill>
              </a:rPr>
              <a:t>tỏ</a:t>
            </a:r>
            <a:r>
              <a:rPr lang="en-US" sz="4600" i="1" dirty="0" smtClean="0">
                <a:solidFill>
                  <a:srgbClr val="003399"/>
                </a:solidFill>
              </a:rPr>
              <a:t> </a:t>
            </a:r>
            <a:r>
              <a:rPr lang="en-US" sz="4600" i="1" dirty="0" err="1" smtClean="0">
                <a:solidFill>
                  <a:srgbClr val="003399"/>
                </a:solidFill>
              </a:rPr>
              <a:t>hiện</a:t>
            </a:r>
            <a:r>
              <a:rPr lang="en-US" sz="4600" i="1" dirty="0" smtClean="0">
                <a:solidFill>
                  <a:srgbClr val="003399"/>
                </a:solidFill>
              </a:rPr>
              <a:t>, </a:t>
            </a:r>
            <a:r>
              <a:rPr lang="en-US" sz="4600" i="1" dirty="0" err="1" smtClean="0">
                <a:solidFill>
                  <a:srgbClr val="003399"/>
                </a:solidFill>
              </a:rPr>
              <a:t>và</a:t>
            </a:r>
            <a:r>
              <a:rPr lang="en-US" sz="4600" i="1" dirty="0" smtClean="0">
                <a:solidFill>
                  <a:srgbClr val="003399"/>
                </a:solidFill>
              </a:rPr>
              <a:t> </a:t>
            </a:r>
            <a:r>
              <a:rPr lang="en-US" sz="4600" i="1" dirty="0" err="1" smtClean="0">
                <a:solidFill>
                  <a:srgbClr val="003399"/>
                </a:solidFill>
              </a:rPr>
              <a:t>mọi</a:t>
            </a:r>
            <a:r>
              <a:rPr lang="en-US" sz="4600" i="1" dirty="0" smtClean="0">
                <a:solidFill>
                  <a:srgbClr val="003399"/>
                </a:solidFill>
              </a:rPr>
              <a:t> </a:t>
            </a:r>
            <a:r>
              <a:rPr lang="en-US" sz="4600" i="1" dirty="0" err="1" smtClean="0">
                <a:solidFill>
                  <a:srgbClr val="003399"/>
                </a:solidFill>
              </a:rPr>
              <a:t>người</a:t>
            </a:r>
            <a:r>
              <a:rPr lang="en-US" sz="4600" i="1" dirty="0" smtClean="0">
                <a:solidFill>
                  <a:srgbClr val="003399"/>
                </a:solidFill>
              </a:rPr>
              <a:t> </a:t>
            </a:r>
            <a:r>
              <a:rPr lang="en-US" sz="4600" i="1" dirty="0" err="1" smtClean="0">
                <a:solidFill>
                  <a:srgbClr val="003399"/>
                </a:solidFill>
              </a:rPr>
              <a:t>phàm</a:t>
            </a:r>
            <a:r>
              <a:rPr lang="en-US" sz="4600" i="1" dirty="0" smtClean="0">
                <a:solidFill>
                  <a:srgbClr val="003399"/>
                </a:solidFill>
              </a:rPr>
              <a:t> </a:t>
            </a:r>
            <a:r>
              <a:rPr lang="en-US" sz="4600" i="1" dirty="0" err="1" smtClean="0">
                <a:solidFill>
                  <a:srgbClr val="003399"/>
                </a:solidFill>
              </a:rPr>
              <a:t>sẽ</a:t>
            </a:r>
            <a:r>
              <a:rPr lang="en-US" sz="4600" i="1" dirty="0" smtClean="0">
                <a:solidFill>
                  <a:srgbClr val="003399"/>
                </a:solidFill>
              </a:rPr>
              <a:t> </a:t>
            </a:r>
            <a:r>
              <a:rPr lang="en-US" sz="4600" i="1" dirty="0" err="1" smtClean="0">
                <a:solidFill>
                  <a:srgbClr val="003399"/>
                </a:solidFill>
              </a:rPr>
              <a:t>cùng</a:t>
            </a:r>
            <a:r>
              <a:rPr lang="en-US" sz="4600" i="1" dirty="0" smtClean="0">
                <a:solidFill>
                  <a:srgbClr val="003399"/>
                </a:solidFill>
              </a:rPr>
              <a:t> </a:t>
            </a:r>
            <a:r>
              <a:rPr lang="en-US" sz="4600" i="1" dirty="0" err="1" smtClean="0">
                <a:solidFill>
                  <a:srgbClr val="003399"/>
                </a:solidFill>
              </a:rPr>
              <a:t>được</a:t>
            </a:r>
            <a:r>
              <a:rPr lang="en-US" sz="4600" i="1" dirty="0" smtClean="0">
                <a:solidFill>
                  <a:srgbClr val="003399"/>
                </a:solidFill>
              </a:rPr>
              <a:t> </a:t>
            </a:r>
            <a:r>
              <a:rPr lang="en-US" sz="4600" i="1" dirty="0" err="1" smtClean="0">
                <a:solidFill>
                  <a:srgbClr val="003399"/>
                </a:solidFill>
              </a:rPr>
              <a:t>thấy</a:t>
            </a:r>
            <a:r>
              <a:rPr lang="en-US" sz="4600" i="1" dirty="0" smtClean="0">
                <a:solidFill>
                  <a:srgbClr val="003399"/>
                </a:solidFill>
              </a:rPr>
              <a:t>.</a:t>
            </a:r>
          </a:p>
          <a:p>
            <a:pPr algn="l">
              <a:lnSpc>
                <a:spcPct val="110000"/>
              </a:lnSpc>
            </a:pPr>
            <a:r>
              <a:rPr lang="en-US" sz="3500" dirty="0" err="1" smtClean="0">
                <a:solidFill>
                  <a:srgbClr val="FF0000"/>
                </a:solidFill>
              </a:rPr>
              <a:t>Lời</a:t>
            </a:r>
            <a:r>
              <a:rPr lang="en-US" sz="3500" dirty="0" smtClean="0">
                <a:solidFill>
                  <a:srgbClr val="FF0000"/>
                </a:solidFill>
              </a:rPr>
              <a:t> </a:t>
            </a:r>
            <a:r>
              <a:rPr lang="en-US" sz="3500" dirty="0" err="1" smtClean="0">
                <a:solidFill>
                  <a:srgbClr val="FF0000"/>
                </a:solidFill>
              </a:rPr>
              <a:t>Chúa</a:t>
            </a:r>
            <a:r>
              <a:rPr lang="en-US" sz="3500" dirty="0" smtClean="0">
                <a:solidFill>
                  <a:srgbClr val="FF0000"/>
                </a:solidFill>
              </a:rPr>
              <a:t> </a:t>
            </a:r>
            <a:r>
              <a:rPr lang="en-US" sz="3500" dirty="0" err="1" smtClean="0">
                <a:solidFill>
                  <a:srgbClr val="FF0000"/>
                </a:solidFill>
              </a:rPr>
              <a:t>trong</a:t>
            </a:r>
            <a:r>
              <a:rPr lang="en-US" sz="3500" dirty="0" smtClean="0">
                <a:solidFill>
                  <a:srgbClr val="FF0000"/>
                </a:solidFill>
              </a:rPr>
              <a:t> </a:t>
            </a:r>
            <a:r>
              <a:rPr lang="en-US" sz="3500" dirty="0" err="1" smtClean="0">
                <a:solidFill>
                  <a:srgbClr val="FF0000"/>
                </a:solidFill>
              </a:rPr>
              <a:t>sách</a:t>
            </a:r>
            <a:r>
              <a:rPr lang="en-US" sz="3500" dirty="0" smtClean="0">
                <a:solidFill>
                  <a:srgbClr val="FF0000"/>
                </a:solidFill>
              </a:rPr>
              <a:t> </a:t>
            </a:r>
            <a:r>
              <a:rPr lang="en-US" sz="3500" dirty="0" err="1" smtClean="0">
                <a:solidFill>
                  <a:srgbClr val="FF0000"/>
                </a:solidFill>
              </a:rPr>
              <a:t>Ngôn</a:t>
            </a:r>
            <a:r>
              <a:rPr lang="en-US" sz="3500" dirty="0" smtClean="0">
                <a:solidFill>
                  <a:srgbClr val="FF0000"/>
                </a:solidFill>
              </a:rPr>
              <a:t> </a:t>
            </a:r>
            <a:r>
              <a:rPr lang="en-US" sz="3500" dirty="0" err="1" smtClean="0">
                <a:solidFill>
                  <a:srgbClr val="FF0000"/>
                </a:solidFill>
              </a:rPr>
              <a:t>Sứ</a:t>
            </a:r>
            <a:r>
              <a:rPr lang="en-US" sz="3500" dirty="0" smtClean="0">
                <a:solidFill>
                  <a:srgbClr val="FF0000"/>
                </a:solidFill>
              </a:rPr>
              <a:t> </a:t>
            </a:r>
            <a:r>
              <a:rPr lang="en-US" sz="3500" dirty="0" err="1" smtClean="0">
                <a:solidFill>
                  <a:srgbClr val="FF0000"/>
                </a:solidFill>
              </a:rPr>
              <a:t>Isaia</a:t>
            </a:r>
            <a:endParaRPr lang="en-US" sz="3500" dirty="0">
              <a:solidFill>
                <a:srgbClr val="FF0000"/>
              </a:solidFill>
            </a:endParaRPr>
          </a:p>
        </p:txBody>
      </p:sp>
    </p:spTree>
    <p:extLst>
      <p:ext uri="{BB962C8B-B14F-4D97-AF65-F5344CB8AC3E}">
        <p14:creationId xmlns:p14="http://schemas.microsoft.com/office/powerpoint/2010/main" val="31294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73956" y="590550"/>
            <a:ext cx="9070044" cy="2971800"/>
          </a:xfrm>
          <a:prstGeom prst="rect">
            <a:avLst/>
          </a:prstGeom>
          <a:noFill/>
        </p:spPr>
        <p:txBody>
          <a:bodyPr wrap="square" rtlCol="0">
            <a:spAutoFit/>
          </a:bodyPr>
          <a:lstStyle/>
          <a:p>
            <a:pPr algn="ctr"/>
            <a:r>
              <a:rPr lang="en-US" sz="6000" dirty="0" err="1">
                <a:solidFill>
                  <a:srgbClr val="003399"/>
                </a:solidFill>
                <a:latin typeface="+mj-lt"/>
                <a:cs typeface="Times New Roman" panose="02020603050405020304" pitchFamily="18" charset="0"/>
              </a:rPr>
              <a:t>Thánh</a:t>
            </a:r>
            <a:r>
              <a:rPr lang="en-US" sz="6000" dirty="0">
                <a:solidFill>
                  <a:srgbClr val="003399"/>
                </a:solidFill>
                <a:latin typeface="+mj-lt"/>
                <a:cs typeface="Times New Roman" panose="02020603050405020304" pitchFamily="18" charset="0"/>
              </a:rPr>
              <a:t> </a:t>
            </a:r>
            <a:r>
              <a:rPr lang="en-US" sz="6000" dirty="0" err="1">
                <a:solidFill>
                  <a:srgbClr val="003399"/>
                </a:solidFill>
                <a:latin typeface="+mj-lt"/>
                <a:cs typeface="Times New Roman" panose="02020603050405020304" pitchFamily="18" charset="0"/>
              </a:rPr>
              <a:t>Vịnh</a:t>
            </a:r>
            <a:r>
              <a:rPr lang="en-US" sz="6000" dirty="0">
                <a:solidFill>
                  <a:srgbClr val="003399"/>
                </a:solidFill>
                <a:latin typeface="+mj-lt"/>
                <a:cs typeface="Times New Roman" panose="02020603050405020304" pitchFamily="18" charset="0"/>
              </a:rPr>
              <a:t> </a:t>
            </a:r>
            <a:r>
              <a:rPr lang="en-US" sz="6000" dirty="0" smtClean="0">
                <a:solidFill>
                  <a:srgbClr val="003399"/>
                </a:solidFill>
                <a:latin typeface="+mj-lt"/>
                <a:cs typeface="Times New Roman" panose="02020603050405020304" pitchFamily="18" charset="0"/>
              </a:rPr>
              <a:t>71</a:t>
            </a:r>
            <a:endParaRPr lang="en-US" sz="6000" dirty="0">
              <a:solidFill>
                <a:srgbClr val="003399"/>
              </a:solidFill>
              <a:latin typeface="+mj-lt"/>
              <a:cs typeface="Times New Roman" panose="02020603050405020304" pitchFamily="18" charset="0"/>
            </a:endParaRPr>
          </a:p>
          <a:p>
            <a:pPr algn="ctr"/>
            <a:r>
              <a:rPr lang="en-US" sz="6000" dirty="0" err="1">
                <a:solidFill>
                  <a:srgbClr val="FF0000"/>
                </a:solidFill>
                <a:latin typeface="+mj-lt"/>
                <a:cs typeface="Times New Roman" panose="02020603050405020304" pitchFamily="18" charset="0"/>
              </a:rPr>
              <a:t>Lm</a:t>
            </a:r>
            <a:r>
              <a:rPr lang="en-US" sz="6000" dirty="0">
                <a:solidFill>
                  <a:srgbClr val="FF0000"/>
                </a:solidFill>
                <a:latin typeface="+mj-lt"/>
                <a:cs typeface="Times New Roman" panose="02020603050405020304" pitchFamily="18" charset="0"/>
              </a:rPr>
              <a:t>. Kim Long</a:t>
            </a:r>
          </a:p>
          <a:p>
            <a:pPr algn="ctr"/>
            <a:r>
              <a:rPr lang="en-US" sz="6000" dirty="0" smtClean="0">
                <a:solidFill>
                  <a:srgbClr val="FF0000"/>
                </a:solidFill>
                <a:latin typeface="+mj-lt"/>
                <a:cs typeface="Times New Roman" panose="02020603050405020304" pitchFamily="18" charset="0"/>
              </a:rPr>
              <a:t>(04 </a:t>
            </a:r>
            <a:r>
              <a:rPr lang="en-US" sz="6000" dirty="0" err="1">
                <a:solidFill>
                  <a:srgbClr val="FF0000"/>
                </a:solidFill>
                <a:latin typeface="+mj-lt"/>
                <a:cs typeface="Times New Roman" panose="02020603050405020304" pitchFamily="18" charset="0"/>
              </a:rPr>
              <a:t>câu</a:t>
            </a:r>
            <a:r>
              <a:rPr lang="en-US" sz="6000" dirty="0">
                <a:solidFill>
                  <a:srgbClr val="FF0000"/>
                </a:solidFill>
                <a:latin typeface="+mj-lt"/>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936856"/>
            <a:ext cx="4373797" cy="832138"/>
          </a:xfrm>
          <a:prstGeom prst="rect">
            <a:avLst/>
          </a:prstGeom>
        </p:spPr>
      </p:pic>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8000" b="0" u="sng" dirty="0" err="1" smtClean="0">
                <a:solidFill>
                  <a:srgbClr val="FF0000"/>
                </a:solidFill>
                <a:latin typeface="+mj-lt"/>
                <a:cs typeface="Times New Roman" panose="02020603050405020304" pitchFamily="18" charset="0"/>
              </a:rPr>
              <a:t>Đk</a:t>
            </a:r>
            <a:r>
              <a:rPr lang="en-US" sz="8000" b="0" u="sng" dirty="0" smtClean="0">
                <a:solidFill>
                  <a:srgbClr val="FF00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Hồn</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tôi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hỡi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hãy</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chúc</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tụng</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Chúa</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Trời</a:t>
            </a:r>
            <a:r>
              <a:rPr lang="en-US" sz="8000" dirty="0" smtClean="0">
                <a:solidFill>
                  <a:srgbClr val="003399"/>
                </a:solidFill>
                <a:latin typeface="+mj-lt"/>
                <a:cs typeface="Times New Roman" panose="02020603050405020304" pitchFamily="18" charset="0"/>
              </a:rPr>
              <a:t>.</a:t>
            </a:r>
            <a:endParaRPr lang="en-US" sz="8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7712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300" b="0" u="sng" dirty="0" smtClean="0">
                <a:solidFill>
                  <a:srgbClr val="FF0000"/>
                </a:solidFill>
                <a:effectLst/>
                <a:latin typeface="+mj-lt"/>
                <a:cs typeface="Times New Roman" panose="02020603050405020304" pitchFamily="18" charset="0"/>
              </a:rPr>
              <a:t>Tk1</a:t>
            </a:r>
            <a:r>
              <a:rPr lang="en-US" sz="6300" b="0" u="sng" dirty="0">
                <a:solidFill>
                  <a:srgbClr val="FF0000"/>
                </a:solidFill>
                <a:effectLst/>
                <a:latin typeface="+mj-lt"/>
                <a:cs typeface="Times New Roman" panose="02020603050405020304" pitchFamily="18" charset="0"/>
              </a:rPr>
              <a:t>:</a:t>
            </a:r>
            <a:r>
              <a:rPr lang="en-US" sz="6300" b="0" dirty="0">
                <a:solidFill>
                  <a:srgbClr val="0000FF"/>
                </a:solidFill>
                <a:effectLst/>
                <a:latin typeface="+mj-lt"/>
                <a:cs typeface="Times New Roman" panose="02020603050405020304" pitchFamily="18" charset="0"/>
              </a:rPr>
              <a:t> </a:t>
            </a:r>
            <a:r>
              <a:rPr lang="en-US" sz="6300" b="0" dirty="0" err="1" smtClean="0">
                <a:solidFill>
                  <a:srgbClr val="003399"/>
                </a:solidFill>
                <a:effectLst/>
                <a:latin typeface="+mj-lt"/>
                <a:cs typeface="Times New Roman" panose="02020603050405020304" pitchFamily="18" charset="0"/>
              </a:rPr>
              <a:t>Hồn</a:t>
            </a:r>
            <a:r>
              <a:rPr lang="en-US" sz="6300" b="0" dirty="0" smtClean="0">
                <a:solidFill>
                  <a:srgbClr val="003399"/>
                </a:solidFill>
                <a:effectLst/>
                <a:latin typeface="+mj-lt"/>
                <a:cs typeface="Times New Roman" panose="02020603050405020304" pitchFamily="18" charset="0"/>
              </a:rPr>
              <a:t> </a:t>
            </a:r>
            <a:r>
              <a:rPr lang="en-US" sz="6300" b="0" dirty="0" err="1" smtClean="0">
                <a:solidFill>
                  <a:srgbClr val="003399"/>
                </a:solidFill>
                <a:effectLst/>
                <a:latin typeface="+mj-lt"/>
                <a:cs typeface="Times New Roman" panose="02020603050405020304" pitchFamily="18" charset="0"/>
              </a:rPr>
              <a:t>tôi</a:t>
            </a:r>
            <a:r>
              <a:rPr lang="en-US" sz="6300" b="0" dirty="0" smtClean="0">
                <a:solidFill>
                  <a:srgbClr val="003399"/>
                </a:solidFill>
                <a:effectLst/>
                <a:latin typeface="+mj-lt"/>
                <a:cs typeface="Times New Roman" panose="02020603050405020304" pitchFamily="18" charset="0"/>
              </a:rPr>
              <a:t> </a:t>
            </a:r>
            <a:r>
              <a:rPr lang="en-US" sz="6300" b="0" dirty="0" err="1" smtClean="0">
                <a:solidFill>
                  <a:srgbClr val="003399"/>
                </a:solidFill>
                <a:effectLst/>
                <a:latin typeface="+mj-lt"/>
                <a:cs typeface="Times New Roman" panose="02020603050405020304" pitchFamily="18" charset="0"/>
              </a:rPr>
              <a:t>hỡi</a:t>
            </a:r>
            <a:r>
              <a:rPr lang="en-US" sz="6300" b="0" dirty="0" smtClean="0">
                <a:solidFill>
                  <a:srgbClr val="003399"/>
                </a:solidFill>
                <a:effectLst/>
                <a:latin typeface="+mj-lt"/>
                <a:cs typeface="Times New Roman" panose="02020603050405020304" pitchFamily="18" charset="0"/>
              </a:rPr>
              <a:t>, </a:t>
            </a:r>
            <a:r>
              <a:rPr lang="en-US" sz="6300" b="0" dirty="0" err="1" smtClean="0">
                <a:solidFill>
                  <a:srgbClr val="003399"/>
                </a:solidFill>
                <a:effectLst/>
                <a:latin typeface="+mj-lt"/>
                <a:cs typeface="Times New Roman" panose="02020603050405020304" pitchFamily="18" charset="0"/>
              </a:rPr>
              <a:t>chúc</a:t>
            </a:r>
            <a:r>
              <a:rPr lang="en-US" sz="6300" b="0" dirty="0" smtClean="0">
                <a:solidFill>
                  <a:srgbClr val="003399"/>
                </a:solidFill>
                <a:effectLst/>
                <a:latin typeface="+mj-lt"/>
                <a:cs typeface="Times New Roman" panose="02020603050405020304" pitchFamily="18" charset="0"/>
              </a:rPr>
              <a:t> </a:t>
            </a:r>
            <a:r>
              <a:rPr lang="en-US" sz="6300" b="0" dirty="0" err="1" smtClean="0">
                <a:solidFill>
                  <a:srgbClr val="003399"/>
                </a:solidFill>
                <a:effectLst/>
                <a:latin typeface="+mj-lt"/>
                <a:cs typeface="Times New Roman" panose="02020603050405020304" pitchFamily="18" charset="0"/>
              </a:rPr>
              <a:t>tụng</a:t>
            </a:r>
            <a:r>
              <a:rPr lang="en-US" sz="6300" b="0" dirty="0" smtClean="0">
                <a:solidFill>
                  <a:srgbClr val="003399"/>
                </a:solidFill>
                <a:effectLst/>
                <a:latin typeface="+mj-lt"/>
                <a:cs typeface="Times New Roman" panose="02020603050405020304" pitchFamily="18" charset="0"/>
              </a:rPr>
              <a:t> </a:t>
            </a:r>
            <a:r>
              <a:rPr lang="en-US" sz="6300" b="0" dirty="0" err="1" smtClean="0">
                <a:solidFill>
                  <a:srgbClr val="003399"/>
                </a:solidFill>
                <a:effectLst/>
                <a:latin typeface="+mj-lt"/>
                <a:cs typeface="Times New Roman" panose="02020603050405020304" pitchFamily="18" charset="0"/>
              </a:rPr>
              <a:t>Chúa</a:t>
            </a:r>
            <a:r>
              <a:rPr lang="en-US" sz="6300" dirty="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đi</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lạy</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Thiên</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Chúa</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Đấng</a:t>
            </a:r>
            <a:r>
              <a:rPr lang="en-US" sz="6300" dirty="0">
                <a:solidFill>
                  <a:srgbClr val="003399"/>
                </a:solidFill>
                <a:latin typeface="+mj-lt"/>
                <a:cs typeface="Times New Roman" panose="02020603050405020304" pitchFamily="18" charset="0"/>
              </a:rPr>
              <a:t> </a:t>
            </a:r>
            <a:r>
              <a:rPr lang="en-US" sz="6300" dirty="0" smtClean="0">
                <a:solidFill>
                  <a:srgbClr val="003399"/>
                </a:solidFill>
                <a:latin typeface="+mj-lt"/>
                <a:cs typeface="Times New Roman" panose="02020603050405020304" pitchFamily="18" charset="0"/>
              </a:rPr>
              <a:t>con </a:t>
            </a:r>
            <a:r>
              <a:rPr lang="en-US" sz="6300" dirty="0" err="1" smtClean="0">
                <a:solidFill>
                  <a:srgbClr val="003399"/>
                </a:solidFill>
                <a:latin typeface="+mj-lt"/>
                <a:cs typeface="Times New Roman" panose="02020603050405020304" pitchFamily="18" charset="0"/>
              </a:rPr>
              <a:t>thờ</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kính</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Ngài</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cao</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cả</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muôn</a:t>
            </a:r>
            <a:r>
              <a:rPr lang="en-US" sz="6300" dirty="0" smtClean="0">
                <a:solidFill>
                  <a:srgbClr val="003399"/>
                </a:solidFill>
                <a:latin typeface="+mj-lt"/>
                <a:cs typeface="Times New Roman" panose="02020603050405020304" pitchFamily="18" charset="0"/>
              </a:rPr>
              <a:t> </a:t>
            </a:r>
            <a:r>
              <a:rPr lang="en-US" sz="6300" dirty="0" err="1" smtClean="0">
                <a:solidFill>
                  <a:srgbClr val="003399"/>
                </a:solidFill>
                <a:latin typeface="+mj-lt"/>
                <a:cs typeface="Times New Roman" panose="02020603050405020304" pitchFamily="18" charset="0"/>
              </a:rPr>
              <a:t>trùng</a:t>
            </a:r>
            <a:r>
              <a:rPr lang="en-US" sz="6300" dirty="0" smtClean="0">
                <a:solidFill>
                  <a:srgbClr val="003399"/>
                </a:solidFill>
                <a:latin typeface="+mj-lt"/>
                <a:cs typeface="Times New Roman" panose="02020603050405020304" pitchFamily="18" charset="0"/>
              </a:rPr>
              <a:t> </a:t>
            </a:r>
            <a:r>
              <a:rPr lang="en-US" sz="6300" dirty="0" smtClean="0">
                <a:solidFill>
                  <a:srgbClr val="FF0000"/>
                </a:solidFill>
                <a:latin typeface="+mj-lt"/>
                <a:cs typeface="Times New Roman" panose="02020603050405020304" pitchFamily="18" charset="0"/>
              </a:rPr>
              <a:t>…</a:t>
            </a:r>
            <a:endParaRPr lang="vi-VN" sz="63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800" dirty="0">
                <a:solidFill>
                  <a:srgbClr val="FF0000"/>
                </a:solidFill>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Áo</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Ngài</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mặc</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toàn</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oai</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phong</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lẫm</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liệt</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cẩm</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bào</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Ngài</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khoác</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muôn</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vạn</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ánh</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hào</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quang</a:t>
            </a:r>
            <a:r>
              <a:rPr lang="en-US" sz="6800" dirty="0" smtClean="0">
                <a:solidFill>
                  <a:srgbClr val="003399"/>
                </a:solidFill>
                <a:latin typeface="+mj-lt"/>
                <a:cs typeface="Times New Roman" panose="02020603050405020304" pitchFamily="18" charset="0"/>
              </a:rPr>
              <a:t>.</a:t>
            </a:r>
            <a:endParaRPr lang="vi-VN" sz="68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85165483"/>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8000" b="0" u="sng" dirty="0" err="1" smtClean="0">
                <a:solidFill>
                  <a:srgbClr val="FF0000"/>
                </a:solidFill>
                <a:latin typeface="+mj-lt"/>
                <a:cs typeface="Times New Roman" panose="02020603050405020304" pitchFamily="18" charset="0"/>
              </a:rPr>
              <a:t>Đk</a:t>
            </a:r>
            <a:r>
              <a:rPr lang="en-US" sz="8000" b="0" u="sng" dirty="0" smtClean="0">
                <a:solidFill>
                  <a:srgbClr val="FF00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Hồn</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tôi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hỡi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hãy</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chúc</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tụng</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Chúa</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Trời</a:t>
            </a:r>
            <a:r>
              <a:rPr lang="en-US" sz="8000" dirty="0" smtClean="0">
                <a:solidFill>
                  <a:srgbClr val="003399"/>
                </a:solidFill>
                <a:latin typeface="+mj-lt"/>
                <a:cs typeface="Times New Roman" panose="02020603050405020304" pitchFamily="18" charset="0"/>
              </a:rPr>
              <a:t>.</a:t>
            </a:r>
            <a:endParaRPr lang="en-US" sz="8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17689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400" b="0" u="sng" dirty="0" smtClean="0">
                <a:solidFill>
                  <a:srgbClr val="FF0000"/>
                </a:solidFill>
                <a:effectLst/>
                <a:latin typeface="+mj-lt"/>
                <a:cs typeface="Times New Roman" panose="02020603050405020304" pitchFamily="18" charset="0"/>
              </a:rPr>
              <a:t>Tk2:</a:t>
            </a:r>
            <a:r>
              <a:rPr lang="en-US" sz="6400" b="0" dirty="0" smtClean="0">
                <a:solidFill>
                  <a:srgbClr val="0000FF"/>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Kỳ</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công</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Chúa</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quá</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nhiều</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Chúa</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ơi</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thật</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phong</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phú</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với</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muôn</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màu</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sắc</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đầy</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ắp</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dương</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gian</a:t>
            </a:r>
            <a:r>
              <a:rPr lang="en-US" sz="6400" b="0" dirty="0" smtClean="0">
                <a:solidFill>
                  <a:srgbClr val="003399"/>
                </a:solidFill>
                <a:effectLst/>
                <a:latin typeface="+mj-lt"/>
                <a:cs typeface="Times New Roman" panose="02020603050405020304" pitchFamily="18" charset="0"/>
              </a:rPr>
              <a:t> </a:t>
            </a:r>
            <a:r>
              <a:rPr lang="en-US" sz="6400" b="0" dirty="0" err="1" smtClean="0">
                <a:solidFill>
                  <a:srgbClr val="003399"/>
                </a:solidFill>
                <a:effectLst/>
                <a:latin typeface="+mj-lt"/>
                <a:cs typeface="Times New Roman" panose="02020603050405020304" pitchFamily="18" charset="0"/>
              </a:rPr>
              <a:t>này</a:t>
            </a:r>
            <a:r>
              <a:rPr lang="en-US" sz="6400" dirty="0" smtClean="0">
                <a:solidFill>
                  <a:srgbClr val="003399"/>
                </a:solidFill>
                <a:latin typeface="+mj-lt"/>
                <a:cs typeface="Times New Roman" panose="02020603050405020304" pitchFamily="18" charset="0"/>
              </a:rPr>
              <a:t> </a:t>
            </a:r>
            <a:r>
              <a:rPr lang="en-US" sz="6400" dirty="0" smtClean="0">
                <a:solidFill>
                  <a:srgbClr val="FF0000"/>
                </a:solidFill>
                <a:latin typeface="+mj-lt"/>
                <a:cs typeface="Times New Roman" panose="02020603050405020304" pitchFamily="18" charset="0"/>
              </a:rPr>
              <a:t>…</a:t>
            </a:r>
            <a:endParaRPr lang="vi-VN" sz="64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0033007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fontAlgn="base">
              <a:lnSpc>
                <a:spcPct val="120000"/>
              </a:lnSpc>
              <a:spcBef>
                <a:spcPct val="20000"/>
              </a:spcBef>
              <a:spcAft>
                <a:spcPct val="0"/>
              </a:spcAft>
            </a:pPr>
            <a:r>
              <a:rPr lang="en-US" altLang="vi-VN" sz="5400" b="0" dirty="0" smtClean="0">
                <a:solidFill>
                  <a:srgbClr val="FF0000"/>
                </a:solidFill>
                <a:latin typeface="+mj-lt"/>
                <a:ea typeface="+mn-ea"/>
                <a:cs typeface="Times New Roman" panose="02020603050405020304" pitchFamily="18" charset="0"/>
              </a:rPr>
              <a:t>TẬP HÁT CỘNG ĐOÀN</a:t>
            </a:r>
            <a:endParaRPr lang="en-US" b="0" dirty="0">
              <a:solidFill>
                <a:srgbClr val="FF0000"/>
              </a:solidFill>
              <a:latin typeface="+mj-lt"/>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115" y="590550"/>
            <a:ext cx="5829770" cy="1143000"/>
          </a:xfrm>
          <a:prstGeom prst="rect">
            <a:avLst/>
          </a:prstGeom>
        </p:spPr>
      </p:pic>
    </p:spTree>
    <p:extLst>
      <p:ext uri="{BB962C8B-B14F-4D97-AF65-F5344CB8AC3E}">
        <p14:creationId xmlns:p14="http://schemas.microsoft.com/office/powerpoint/2010/main" val="328411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7200" dirty="0">
                <a:solidFill>
                  <a:srgbClr val="FF0000"/>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Với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vạn</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vật</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Ngài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khôn</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ngoan</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tác</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thành</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linh</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hồn</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tôi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hỡi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tụng</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Trời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đi</a:t>
            </a:r>
            <a:r>
              <a:rPr lang="en-US" sz="7200" dirty="0" smtClean="0">
                <a:solidFill>
                  <a:srgbClr val="003399"/>
                </a:solidFill>
                <a:latin typeface="+mj-lt"/>
                <a:cs typeface="Times New Roman" panose="02020603050405020304" pitchFamily="18" charset="0"/>
              </a:rPr>
              <a:t>.</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5266"/>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8000" b="0" u="sng" dirty="0" err="1" smtClean="0">
                <a:solidFill>
                  <a:srgbClr val="FF0000"/>
                </a:solidFill>
                <a:latin typeface="+mj-lt"/>
                <a:cs typeface="Times New Roman" panose="02020603050405020304" pitchFamily="18" charset="0"/>
              </a:rPr>
              <a:t>Đk</a:t>
            </a:r>
            <a:r>
              <a:rPr lang="en-US" sz="8000" b="0" u="sng" dirty="0" smtClean="0">
                <a:solidFill>
                  <a:srgbClr val="FF00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Hồn</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tôi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hỡi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hãy</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chúc</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tụng</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Chúa</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Trời</a:t>
            </a:r>
            <a:r>
              <a:rPr lang="en-US" sz="8000" dirty="0" smtClean="0">
                <a:solidFill>
                  <a:srgbClr val="003399"/>
                </a:solidFill>
                <a:latin typeface="+mj-lt"/>
                <a:cs typeface="Times New Roman" panose="02020603050405020304" pitchFamily="18" charset="0"/>
              </a:rPr>
              <a:t>.</a:t>
            </a:r>
            <a:endParaRPr lang="en-US" sz="8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0866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200" b="0" u="sng" dirty="0" smtClean="0">
                <a:solidFill>
                  <a:srgbClr val="FF0000"/>
                </a:solidFill>
                <a:effectLst/>
                <a:latin typeface="+mj-lt"/>
                <a:cs typeface="Times New Roman" panose="02020603050405020304" pitchFamily="18" charset="0"/>
              </a:rPr>
              <a:t>Tk3:</a:t>
            </a:r>
            <a:r>
              <a:rPr lang="en-US" sz="6200" b="0" dirty="0" smtClean="0">
                <a:solidFill>
                  <a:srgbClr val="0000FF"/>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Kìa</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muông</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thú</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ngước</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nhìn</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Chúa</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luôn</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đợi</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trông</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Chúa</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dủ</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thương</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nhìn</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đến</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dọn</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bữa</a:t>
            </a:r>
            <a:r>
              <a:rPr lang="en-US" sz="6200" b="0" dirty="0" smtClean="0">
                <a:solidFill>
                  <a:srgbClr val="003399"/>
                </a:solidFill>
                <a:effectLst/>
                <a:latin typeface="+mj-lt"/>
                <a:cs typeface="Times New Roman" panose="02020603050405020304" pitchFamily="18" charset="0"/>
              </a:rPr>
              <a:t> </a:t>
            </a:r>
            <a:r>
              <a:rPr lang="en-US" sz="6200" b="0" dirty="0" err="1" smtClean="0">
                <a:solidFill>
                  <a:srgbClr val="003399"/>
                </a:solidFill>
                <a:effectLst/>
                <a:latin typeface="+mj-lt"/>
                <a:cs typeface="Times New Roman" panose="02020603050405020304" pitchFamily="18" charset="0"/>
              </a:rPr>
              <a:t>cho</a:t>
            </a:r>
            <a:r>
              <a:rPr lang="en-US" sz="6200" b="0" dirty="0" smtClean="0">
                <a:solidFill>
                  <a:srgbClr val="003399"/>
                </a:solidFill>
                <a:effectLst/>
                <a:latin typeface="+mj-lt"/>
                <a:cs typeface="Times New Roman" panose="02020603050405020304" pitchFamily="18" charset="0"/>
              </a:rPr>
              <a:t> no </a:t>
            </a:r>
            <a:r>
              <a:rPr lang="en-US" sz="6200" b="0" dirty="0" err="1" smtClean="0">
                <a:solidFill>
                  <a:srgbClr val="003399"/>
                </a:solidFill>
                <a:effectLst/>
                <a:latin typeface="+mj-lt"/>
                <a:cs typeface="Times New Roman" panose="02020603050405020304" pitchFamily="18" charset="0"/>
              </a:rPr>
              <a:t>lòng</a:t>
            </a:r>
            <a:r>
              <a:rPr lang="en-US" sz="6200" b="0" dirty="0" smtClean="0">
                <a:solidFill>
                  <a:srgbClr val="003399"/>
                </a:solidFill>
                <a:effectLst/>
                <a:latin typeface="+mj-lt"/>
                <a:cs typeface="Times New Roman" panose="02020603050405020304" pitchFamily="18" charset="0"/>
              </a:rPr>
              <a:t> </a:t>
            </a:r>
            <a:r>
              <a:rPr lang="en-US" sz="6200" dirty="0" smtClean="0">
                <a:solidFill>
                  <a:srgbClr val="FF0000"/>
                </a:solidFill>
                <a:latin typeface="+mj-lt"/>
                <a:cs typeface="Times New Roman" panose="02020603050405020304" pitchFamily="18" charset="0"/>
              </a:rPr>
              <a:t>…</a:t>
            </a:r>
            <a:endParaRPr lang="vi-VN" sz="6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83539333"/>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800" dirty="0">
                <a:solidFill>
                  <a:srgbClr val="FF0000"/>
                </a:solidFill>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Chúng</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vội</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vàng</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lượm</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ngay</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khi</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Chúa</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tặng</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thỏa</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lòng</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vì</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những</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ân</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lộc</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Chúa</a:t>
            </a:r>
            <a:r>
              <a:rPr lang="en-US" sz="6800" dirty="0" smtClean="0">
                <a:solidFill>
                  <a:srgbClr val="003399"/>
                </a:solidFill>
                <a:latin typeface="+mj-lt"/>
                <a:cs typeface="Times New Roman" panose="02020603050405020304" pitchFamily="18" charset="0"/>
              </a:rPr>
              <a:t> </a:t>
            </a:r>
            <a:r>
              <a:rPr lang="en-US" sz="6800" dirty="0" err="1" smtClean="0">
                <a:solidFill>
                  <a:srgbClr val="003399"/>
                </a:solidFill>
                <a:latin typeface="+mj-lt"/>
                <a:cs typeface="Times New Roman" panose="02020603050405020304" pitchFamily="18" charset="0"/>
              </a:rPr>
              <a:t>rộng</a:t>
            </a:r>
            <a:r>
              <a:rPr lang="en-US" sz="6800" dirty="0" smtClean="0">
                <a:solidFill>
                  <a:srgbClr val="003399"/>
                </a:solidFill>
                <a:latin typeface="+mj-lt"/>
                <a:cs typeface="Times New Roman" panose="02020603050405020304" pitchFamily="18" charset="0"/>
              </a:rPr>
              <a:t> ban.</a:t>
            </a:r>
            <a:endParaRPr lang="vi-VN" sz="68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47434792"/>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8000" b="0" u="sng" dirty="0" err="1" smtClean="0">
                <a:solidFill>
                  <a:srgbClr val="FF0000"/>
                </a:solidFill>
                <a:latin typeface="+mj-lt"/>
                <a:cs typeface="Times New Roman" panose="02020603050405020304" pitchFamily="18" charset="0"/>
              </a:rPr>
              <a:t>Đk</a:t>
            </a:r>
            <a:r>
              <a:rPr lang="en-US" sz="8000" b="0" u="sng" dirty="0" smtClean="0">
                <a:solidFill>
                  <a:srgbClr val="FF00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Hồn</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tôi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hỡi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hãy</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chúc</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tụng</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Chúa</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Trời</a:t>
            </a:r>
            <a:r>
              <a:rPr lang="en-US" sz="8000" dirty="0" smtClean="0">
                <a:solidFill>
                  <a:srgbClr val="003399"/>
                </a:solidFill>
                <a:latin typeface="+mj-lt"/>
                <a:cs typeface="Times New Roman" panose="02020603050405020304" pitchFamily="18" charset="0"/>
              </a:rPr>
              <a:t>.</a:t>
            </a:r>
            <a:endParaRPr lang="en-US" sz="8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1531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7000" b="0" u="sng" dirty="0" smtClean="0">
                <a:solidFill>
                  <a:srgbClr val="FF0000"/>
                </a:solidFill>
                <a:effectLst/>
                <a:latin typeface="+mj-lt"/>
                <a:cs typeface="Times New Roman" panose="02020603050405020304" pitchFamily="18" charset="0"/>
              </a:rPr>
              <a:t>Tk4:</a:t>
            </a:r>
            <a:r>
              <a:rPr lang="en-US" sz="7000" b="0" dirty="0" smtClean="0">
                <a:solidFill>
                  <a:srgbClr val="0000FF"/>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Vừa</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khi</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Chúa</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rút</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lại</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khí</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thiêng</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là</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thân</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chúng</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trở</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lui</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bụi</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cát</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vì</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tắt</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hơi</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thở</a:t>
            </a:r>
            <a:r>
              <a:rPr lang="en-US" sz="7000" b="0" dirty="0" smtClean="0">
                <a:solidFill>
                  <a:srgbClr val="003399"/>
                </a:solidFill>
                <a:effectLst/>
                <a:latin typeface="+mj-lt"/>
                <a:cs typeface="Times New Roman" panose="02020603050405020304" pitchFamily="18" charset="0"/>
              </a:rPr>
              <a:t> </a:t>
            </a:r>
            <a:r>
              <a:rPr lang="en-US" sz="7000" b="0" dirty="0" err="1" smtClean="0">
                <a:solidFill>
                  <a:srgbClr val="003399"/>
                </a:solidFill>
                <a:effectLst/>
                <a:latin typeface="+mj-lt"/>
                <a:cs typeface="Times New Roman" panose="02020603050405020304" pitchFamily="18" charset="0"/>
              </a:rPr>
              <a:t>rồi</a:t>
            </a:r>
            <a:r>
              <a:rPr lang="en-US" sz="7000" b="0" dirty="0" smtClean="0">
                <a:solidFill>
                  <a:srgbClr val="003399"/>
                </a:solidFill>
                <a:effectLst/>
                <a:latin typeface="+mj-lt"/>
                <a:cs typeface="Times New Roman" panose="02020603050405020304" pitchFamily="18" charset="0"/>
              </a:rPr>
              <a:t> </a:t>
            </a:r>
            <a:r>
              <a:rPr lang="en-US" sz="7000" dirty="0" smtClean="0">
                <a:solidFill>
                  <a:srgbClr val="FF0000"/>
                </a:solidFill>
                <a:latin typeface="+mj-lt"/>
                <a:cs typeface="Times New Roman" panose="02020603050405020304" pitchFamily="18" charset="0"/>
              </a:rPr>
              <a:t>…</a:t>
            </a:r>
            <a:endParaRPr lang="vi-VN" sz="7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61532036"/>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7200" dirty="0">
                <a:solidFill>
                  <a:srgbClr val="FF0000"/>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Muốn</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tạo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Ngài</a:t>
            </a:r>
            <a:r>
              <a:rPr lang="en-US" sz="7200" dirty="0" smtClean="0">
                <a:solidFill>
                  <a:srgbClr val="003399"/>
                </a:solidFill>
                <a:latin typeface="+mj-lt"/>
                <a:cs typeface="Times New Roman" panose="02020603050405020304" pitchFamily="18" charset="0"/>
              </a:rPr>
              <a:t> ban </a:t>
            </a:r>
            <a:r>
              <a:rPr lang="en-US" sz="7200" dirty="0" err="1" smtClean="0">
                <a:solidFill>
                  <a:srgbClr val="003399"/>
                </a:solidFill>
                <a:latin typeface="+mj-lt"/>
                <a:cs typeface="Times New Roman" panose="02020603050405020304" pitchFamily="18" charset="0"/>
              </a:rPr>
              <a:t>sinh</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khí</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vào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bởi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Ngài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đổi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mới</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bộ</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mặt</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của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trần</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gian</a:t>
            </a:r>
            <a:r>
              <a:rPr lang="en-US" sz="7200" dirty="0" smtClean="0">
                <a:solidFill>
                  <a:srgbClr val="003399"/>
                </a:solidFill>
                <a:latin typeface="+mj-lt"/>
                <a:cs typeface="Times New Roman" panose="02020603050405020304" pitchFamily="18" charset="0"/>
              </a:rPr>
              <a:t>.</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58549038"/>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8000" b="0" u="sng" dirty="0" err="1" smtClean="0">
                <a:solidFill>
                  <a:srgbClr val="FF0000"/>
                </a:solidFill>
                <a:latin typeface="+mj-lt"/>
                <a:cs typeface="Times New Roman" panose="02020603050405020304" pitchFamily="18" charset="0"/>
              </a:rPr>
              <a:t>Đk</a:t>
            </a:r>
            <a:r>
              <a:rPr lang="en-US" sz="8000" b="0" u="sng" dirty="0" smtClean="0">
                <a:solidFill>
                  <a:srgbClr val="FF00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Hồn</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tôi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hỡi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hãy</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chúc</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tụng</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Chúa</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Trời</a:t>
            </a:r>
            <a:r>
              <a:rPr lang="en-US" sz="8000" dirty="0" smtClean="0">
                <a:solidFill>
                  <a:srgbClr val="003399"/>
                </a:solidFill>
                <a:latin typeface="+mj-lt"/>
                <a:cs typeface="Times New Roman" panose="02020603050405020304" pitchFamily="18" charset="0"/>
              </a:rPr>
              <a:t>.</a:t>
            </a:r>
            <a:endParaRPr lang="en-US" sz="8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08042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22" y="0"/>
            <a:ext cx="9323831" cy="5163436"/>
          </a:xfrm>
        </p:spPr>
      </p:pic>
      <p:sp>
        <p:nvSpPr>
          <p:cNvPr id="5" name="Title 1"/>
          <p:cNvSpPr txBox="1">
            <a:spLocks/>
          </p:cNvSpPr>
          <p:nvPr/>
        </p:nvSpPr>
        <p:spPr>
          <a:xfrm>
            <a:off x="-3544" y="757136"/>
            <a:ext cx="9144000" cy="2347707"/>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sz="3400" dirty="0" err="1" smtClean="0">
                <a:solidFill>
                  <a:srgbClr val="FF0000"/>
                </a:solidFill>
              </a:rPr>
              <a:t>Bài</a:t>
            </a:r>
            <a:r>
              <a:rPr lang="en-US" sz="3400" dirty="0" smtClean="0">
                <a:solidFill>
                  <a:srgbClr val="FF0000"/>
                </a:solidFill>
              </a:rPr>
              <a:t> </a:t>
            </a:r>
            <a:r>
              <a:rPr lang="en-US" sz="3400" dirty="0" err="1" smtClean="0">
                <a:solidFill>
                  <a:srgbClr val="FF0000"/>
                </a:solidFill>
              </a:rPr>
              <a:t>đọc</a:t>
            </a:r>
            <a:r>
              <a:rPr lang="en-US" sz="3400" dirty="0" smtClean="0">
                <a:solidFill>
                  <a:srgbClr val="FF0000"/>
                </a:solidFill>
              </a:rPr>
              <a:t> 2:</a:t>
            </a:r>
            <a:r>
              <a:rPr lang="en-US" dirty="0" smtClean="0">
                <a:solidFill>
                  <a:srgbClr val="FF0000"/>
                </a:solidFill>
              </a:rPr>
              <a:t/>
            </a:r>
            <a:br>
              <a:rPr lang="en-US" dirty="0" smtClean="0">
                <a:solidFill>
                  <a:srgbClr val="FF0000"/>
                </a:solidFill>
              </a:rPr>
            </a:br>
            <a:r>
              <a:rPr lang="en-US" sz="4000" i="1" dirty="0" err="1" smtClean="0">
                <a:solidFill>
                  <a:srgbClr val="003399"/>
                </a:solidFill>
              </a:rPr>
              <a:t>Thiên</a:t>
            </a:r>
            <a:r>
              <a:rPr lang="en-US" sz="4000" i="1" dirty="0" smtClean="0">
                <a:solidFill>
                  <a:srgbClr val="003399"/>
                </a:solidFill>
              </a:rPr>
              <a:t> </a:t>
            </a:r>
            <a:r>
              <a:rPr lang="en-US" sz="4000" i="1" dirty="0" err="1" smtClean="0">
                <a:solidFill>
                  <a:srgbClr val="003399"/>
                </a:solidFill>
              </a:rPr>
              <a:t>Chúa</a:t>
            </a:r>
            <a:r>
              <a:rPr lang="en-US" sz="4000" i="1" dirty="0" smtClean="0">
                <a:solidFill>
                  <a:srgbClr val="003399"/>
                </a:solidFill>
              </a:rPr>
              <a:t> </a:t>
            </a:r>
            <a:r>
              <a:rPr lang="en-US" sz="4000" i="1" dirty="0" err="1" smtClean="0">
                <a:solidFill>
                  <a:srgbClr val="003399"/>
                </a:solidFill>
              </a:rPr>
              <a:t>đã</a:t>
            </a:r>
            <a:r>
              <a:rPr lang="en-US" sz="4000" i="1" dirty="0" smtClean="0">
                <a:solidFill>
                  <a:srgbClr val="003399"/>
                </a:solidFill>
              </a:rPr>
              <a:t> </a:t>
            </a:r>
            <a:r>
              <a:rPr lang="en-US" sz="4000" i="1" dirty="0" err="1" smtClean="0">
                <a:solidFill>
                  <a:srgbClr val="003399"/>
                </a:solidFill>
              </a:rPr>
              <a:t>cứu</a:t>
            </a:r>
            <a:r>
              <a:rPr lang="en-US" sz="4000" i="1" dirty="0" smtClean="0">
                <a:solidFill>
                  <a:srgbClr val="003399"/>
                </a:solidFill>
              </a:rPr>
              <a:t> </a:t>
            </a:r>
            <a:r>
              <a:rPr lang="en-US" sz="4000" i="1" dirty="0" err="1" smtClean="0">
                <a:solidFill>
                  <a:srgbClr val="003399"/>
                </a:solidFill>
              </a:rPr>
              <a:t>chúng</a:t>
            </a:r>
            <a:r>
              <a:rPr lang="en-US" sz="4000" i="1" dirty="0" smtClean="0">
                <a:solidFill>
                  <a:srgbClr val="003399"/>
                </a:solidFill>
              </a:rPr>
              <a:t> ta </a:t>
            </a:r>
            <a:r>
              <a:rPr lang="en-US" sz="4000" i="1" dirty="0" err="1" smtClean="0">
                <a:solidFill>
                  <a:srgbClr val="003399"/>
                </a:solidFill>
              </a:rPr>
              <a:t>nhờ</a:t>
            </a:r>
            <a:r>
              <a:rPr lang="en-US" sz="4000" i="1" dirty="0" smtClean="0">
                <a:solidFill>
                  <a:srgbClr val="003399"/>
                </a:solidFill>
              </a:rPr>
              <a:t> </a:t>
            </a:r>
            <a:r>
              <a:rPr lang="en-US" sz="4000" i="1" dirty="0" err="1" smtClean="0">
                <a:solidFill>
                  <a:srgbClr val="003399"/>
                </a:solidFill>
              </a:rPr>
              <a:t>phép</a:t>
            </a:r>
            <a:r>
              <a:rPr lang="en-US" sz="4000" i="1" dirty="0" smtClean="0">
                <a:solidFill>
                  <a:srgbClr val="003399"/>
                </a:solidFill>
              </a:rPr>
              <a:t> </a:t>
            </a:r>
            <a:r>
              <a:rPr lang="en-US" sz="4000" i="1" dirty="0" err="1" smtClean="0">
                <a:solidFill>
                  <a:srgbClr val="003399"/>
                </a:solidFill>
              </a:rPr>
              <a:t>rửa</a:t>
            </a:r>
            <a:r>
              <a:rPr lang="en-US" sz="4000" i="1" dirty="0" smtClean="0">
                <a:solidFill>
                  <a:srgbClr val="003399"/>
                </a:solidFill>
              </a:rPr>
              <a:t> ban </a:t>
            </a:r>
            <a:r>
              <a:rPr lang="en-US" sz="4000" i="1" dirty="0" err="1" smtClean="0">
                <a:solidFill>
                  <a:srgbClr val="003399"/>
                </a:solidFill>
              </a:rPr>
              <a:t>ơn</a:t>
            </a:r>
            <a:r>
              <a:rPr lang="en-US" sz="4000" i="1" dirty="0" smtClean="0">
                <a:solidFill>
                  <a:srgbClr val="003399"/>
                </a:solidFill>
              </a:rPr>
              <a:t> </a:t>
            </a:r>
            <a:r>
              <a:rPr lang="en-US" sz="4000" i="1" dirty="0" err="1" smtClean="0">
                <a:solidFill>
                  <a:srgbClr val="003399"/>
                </a:solidFill>
              </a:rPr>
              <a:t>Thánh</a:t>
            </a:r>
            <a:r>
              <a:rPr lang="en-US" sz="4000" i="1" dirty="0" smtClean="0">
                <a:solidFill>
                  <a:srgbClr val="003399"/>
                </a:solidFill>
              </a:rPr>
              <a:t> </a:t>
            </a:r>
            <a:r>
              <a:rPr lang="en-US" sz="4000" i="1" dirty="0" err="1" smtClean="0">
                <a:solidFill>
                  <a:srgbClr val="003399"/>
                </a:solidFill>
              </a:rPr>
              <a:t>Thần</a:t>
            </a:r>
            <a:r>
              <a:rPr lang="en-US" sz="4000" i="1" dirty="0" smtClean="0">
                <a:solidFill>
                  <a:srgbClr val="003399"/>
                </a:solidFill>
              </a:rPr>
              <a:t>, </a:t>
            </a:r>
            <a:r>
              <a:rPr lang="en-US" sz="4000" i="1" dirty="0" err="1" smtClean="0">
                <a:solidFill>
                  <a:srgbClr val="003399"/>
                </a:solidFill>
              </a:rPr>
              <a:t>để</a:t>
            </a:r>
            <a:r>
              <a:rPr lang="en-US" sz="4000" i="1" dirty="0" smtClean="0">
                <a:solidFill>
                  <a:srgbClr val="003399"/>
                </a:solidFill>
              </a:rPr>
              <a:t> </a:t>
            </a:r>
            <a:r>
              <a:rPr lang="en-US" sz="4000" i="1" dirty="0" err="1" smtClean="0">
                <a:solidFill>
                  <a:srgbClr val="003399"/>
                </a:solidFill>
              </a:rPr>
              <a:t>chúng</a:t>
            </a:r>
            <a:r>
              <a:rPr lang="en-US" sz="4000" i="1" dirty="0" smtClean="0">
                <a:solidFill>
                  <a:srgbClr val="003399"/>
                </a:solidFill>
              </a:rPr>
              <a:t> ta </a:t>
            </a:r>
            <a:r>
              <a:rPr lang="en-US" sz="4000" i="1" dirty="0" err="1" smtClean="0">
                <a:solidFill>
                  <a:srgbClr val="003399"/>
                </a:solidFill>
              </a:rPr>
              <a:t>được</a:t>
            </a:r>
            <a:r>
              <a:rPr lang="en-US" sz="4000" i="1" dirty="0" smtClean="0">
                <a:solidFill>
                  <a:srgbClr val="003399"/>
                </a:solidFill>
              </a:rPr>
              <a:t> </a:t>
            </a:r>
            <a:r>
              <a:rPr lang="en-US" sz="4000" i="1" dirty="0" err="1" smtClean="0">
                <a:solidFill>
                  <a:srgbClr val="003399"/>
                </a:solidFill>
              </a:rPr>
              <a:t>tái</a:t>
            </a:r>
            <a:r>
              <a:rPr lang="en-US" sz="4000" i="1" dirty="0" smtClean="0">
                <a:solidFill>
                  <a:srgbClr val="003399"/>
                </a:solidFill>
              </a:rPr>
              <a:t> </a:t>
            </a:r>
            <a:r>
              <a:rPr lang="en-US" sz="4000" i="1" dirty="0" err="1" smtClean="0">
                <a:solidFill>
                  <a:srgbClr val="003399"/>
                </a:solidFill>
              </a:rPr>
              <a:t>sinh</a:t>
            </a:r>
            <a:r>
              <a:rPr lang="en-US" sz="4000" i="1" dirty="0" smtClean="0">
                <a:solidFill>
                  <a:srgbClr val="003399"/>
                </a:solidFill>
              </a:rPr>
              <a:t> </a:t>
            </a:r>
            <a:r>
              <a:rPr lang="en-US" sz="4000" i="1" dirty="0" err="1" smtClean="0">
                <a:solidFill>
                  <a:srgbClr val="003399"/>
                </a:solidFill>
              </a:rPr>
              <a:t>và</a:t>
            </a:r>
            <a:r>
              <a:rPr lang="en-US" sz="4000" i="1" dirty="0" smtClean="0">
                <a:solidFill>
                  <a:srgbClr val="003399"/>
                </a:solidFill>
              </a:rPr>
              <a:t> </a:t>
            </a:r>
            <a:r>
              <a:rPr lang="en-US" sz="4000" i="1" dirty="0" err="1" smtClean="0">
                <a:solidFill>
                  <a:srgbClr val="003399"/>
                </a:solidFill>
              </a:rPr>
              <a:t>đổi</a:t>
            </a:r>
            <a:r>
              <a:rPr lang="en-US" sz="4000" i="1" dirty="0" smtClean="0">
                <a:solidFill>
                  <a:srgbClr val="003399"/>
                </a:solidFill>
              </a:rPr>
              <a:t> </a:t>
            </a:r>
            <a:r>
              <a:rPr lang="en-US" sz="4000" i="1" dirty="0" err="1" smtClean="0">
                <a:solidFill>
                  <a:srgbClr val="003399"/>
                </a:solidFill>
              </a:rPr>
              <a:t>mới</a:t>
            </a:r>
            <a:r>
              <a:rPr lang="en-US" sz="4000" i="1" dirty="0" smtClean="0">
                <a:solidFill>
                  <a:srgbClr val="003399"/>
                </a:solidFill>
              </a:rPr>
              <a:t>.</a:t>
            </a:r>
          </a:p>
          <a:p>
            <a:pPr algn="l">
              <a:lnSpc>
                <a:spcPct val="110000"/>
              </a:lnSpc>
            </a:pPr>
            <a:r>
              <a:rPr lang="en-US" sz="3600" dirty="0" err="1" smtClean="0">
                <a:solidFill>
                  <a:srgbClr val="FF0000"/>
                </a:solidFill>
              </a:rPr>
              <a:t>Lời</a:t>
            </a:r>
            <a:r>
              <a:rPr lang="en-US" sz="3600" dirty="0" smtClean="0">
                <a:solidFill>
                  <a:srgbClr val="FF0000"/>
                </a:solidFill>
              </a:rPr>
              <a:t> </a:t>
            </a:r>
            <a:r>
              <a:rPr lang="en-US" sz="3600" dirty="0" err="1" smtClean="0">
                <a:solidFill>
                  <a:srgbClr val="FF0000"/>
                </a:solidFill>
              </a:rPr>
              <a:t>Chúa</a:t>
            </a:r>
            <a:r>
              <a:rPr lang="en-US" sz="3600" dirty="0" smtClean="0">
                <a:solidFill>
                  <a:srgbClr val="FF0000"/>
                </a:solidFill>
              </a:rPr>
              <a:t> </a:t>
            </a:r>
            <a:r>
              <a:rPr lang="en-US" sz="3600" dirty="0" err="1" smtClean="0">
                <a:solidFill>
                  <a:srgbClr val="FF0000"/>
                </a:solidFill>
              </a:rPr>
              <a:t>trong</a:t>
            </a:r>
            <a:r>
              <a:rPr lang="en-US" sz="3600" dirty="0" smtClean="0">
                <a:solidFill>
                  <a:srgbClr val="FF0000"/>
                </a:solidFill>
              </a:rPr>
              <a:t> </a:t>
            </a:r>
            <a:r>
              <a:rPr lang="en-US" sz="3600" dirty="0" err="1" smtClean="0">
                <a:solidFill>
                  <a:srgbClr val="FF0000"/>
                </a:solidFill>
              </a:rPr>
              <a:t>thư</a:t>
            </a:r>
            <a:r>
              <a:rPr lang="en-US" sz="3600" dirty="0" smtClean="0">
                <a:solidFill>
                  <a:srgbClr val="FF0000"/>
                </a:solidFill>
              </a:rPr>
              <a:t> </a:t>
            </a:r>
            <a:r>
              <a:rPr lang="en-US" sz="3600" dirty="0" err="1" smtClean="0">
                <a:solidFill>
                  <a:srgbClr val="FF0000"/>
                </a:solidFill>
              </a:rPr>
              <a:t>của</a:t>
            </a:r>
            <a:r>
              <a:rPr lang="en-US" sz="3600" dirty="0" smtClean="0">
                <a:solidFill>
                  <a:srgbClr val="FF0000"/>
                </a:solidFill>
              </a:rPr>
              <a:t> </a:t>
            </a:r>
            <a:r>
              <a:rPr lang="en-US" sz="3600" dirty="0" err="1" smtClean="0">
                <a:solidFill>
                  <a:srgbClr val="FF0000"/>
                </a:solidFill>
              </a:rPr>
              <a:t>Thánh</a:t>
            </a:r>
            <a:r>
              <a:rPr lang="en-US" sz="3600" dirty="0" smtClean="0">
                <a:solidFill>
                  <a:srgbClr val="FF0000"/>
                </a:solidFill>
              </a:rPr>
              <a:t> </a:t>
            </a:r>
            <a:r>
              <a:rPr lang="en-US" sz="3600" dirty="0" err="1" smtClean="0">
                <a:solidFill>
                  <a:srgbClr val="FF0000"/>
                </a:solidFill>
              </a:rPr>
              <a:t>Phaolô</a:t>
            </a:r>
            <a:r>
              <a:rPr lang="en-US" sz="3600" dirty="0" smtClean="0">
                <a:solidFill>
                  <a:srgbClr val="FF0000"/>
                </a:solidFill>
              </a:rPr>
              <a:t> </a:t>
            </a:r>
            <a:r>
              <a:rPr lang="en-US" sz="3600" dirty="0" err="1" smtClean="0">
                <a:solidFill>
                  <a:srgbClr val="FF0000"/>
                </a:solidFill>
              </a:rPr>
              <a:t>tông</a:t>
            </a:r>
            <a:r>
              <a:rPr lang="en-US" sz="3600" dirty="0" smtClean="0">
                <a:solidFill>
                  <a:srgbClr val="FF0000"/>
                </a:solidFill>
              </a:rPr>
              <a:t> </a:t>
            </a:r>
            <a:r>
              <a:rPr lang="en-US" sz="3600" dirty="0" err="1" smtClean="0">
                <a:solidFill>
                  <a:srgbClr val="FF0000"/>
                </a:solidFill>
              </a:rPr>
              <a:t>đồ</a:t>
            </a:r>
            <a:r>
              <a:rPr lang="en-US" sz="3600" dirty="0" smtClean="0">
                <a:solidFill>
                  <a:srgbClr val="FF0000"/>
                </a:solidFill>
              </a:rPr>
              <a:t> </a:t>
            </a:r>
            <a:r>
              <a:rPr lang="en-US" sz="3600" dirty="0" err="1" smtClean="0">
                <a:solidFill>
                  <a:srgbClr val="FF0000"/>
                </a:solidFill>
              </a:rPr>
              <a:t>gửi</a:t>
            </a:r>
            <a:r>
              <a:rPr lang="en-US" sz="3600" dirty="0" smtClean="0">
                <a:solidFill>
                  <a:srgbClr val="FF0000"/>
                </a:solidFill>
              </a:rPr>
              <a:t> </a:t>
            </a:r>
            <a:r>
              <a:rPr lang="en-US" sz="3600" dirty="0" err="1" smtClean="0">
                <a:solidFill>
                  <a:srgbClr val="FF0000"/>
                </a:solidFill>
              </a:rPr>
              <a:t>ông</a:t>
            </a:r>
            <a:r>
              <a:rPr lang="en-US" sz="3600" dirty="0" smtClean="0">
                <a:solidFill>
                  <a:srgbClr val="FF0000"/>
                </a:solidFill>
              </a:rPr>
              <a:t> </a:t>
            </a:r>
            <a:r>
              <a:rPr lang="en-US" sz="3600" dirty="0" err="1" smtClean="0">
                <a:solidFill>
                  <a:srgbClr val="FF0000"/>
                </a:solidFill>
              </a:rPr>
              <a:t>Titô</a:t>
            </a:r>
            <a:r>
              <a:rPr lang="en-US"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352594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6217"/>
            <a:ext cx="9144000" cy="3733800"/>
          </a:xfrm>
        </p:spPr>
        <p:txBody>
          <a:bodyPr>
            <a:noAutofit/>
          </a:bodyPr>
          <a:lstStyle/>
          <a:p>
            <a:pPr algn="just">
              <a:lnSpc>
                <a:spcPct val="110000"/>
              </a:lnSpc>
            </a:pPr>
            <a:r>
              <a:rPr lang="en-US" sz="6400" dirty="0" err="1" smtClean="0">
                <a:solidFill>
                  <a:srgbClr val="003399"/>
                </a:solidFill>
                <a:cs typeface="Times New Roman" panose="02020603050405020304" pitchFamily="18" charset="0"/>
              </a:rPr>
              <a:t>Gioan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nói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Đấng</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sẽ</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đến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sau</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tôi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thì</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uy</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lực</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hơn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tôi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Người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sẽ</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rửa</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các</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ngươi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trong</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lửa</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và</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Thánh</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Thần</a:t>
            </a:r>
            <a:r>
              <a:rPr lang="en-US" sz="6400" dirty="0" smtClean="0">
                <a:solidFill>
                  <a:srgbClr val="003399"/>
                </a:solidFill>
                <a:cs typeface="Times New Roman" panose="02020603050405020304" pitchFamily="18" charset="0"/>
              </a:rPr>
              <a:t>.</a:t>
            </a:r>
            <a:endParaRPr lang="en-US" sz="6400" dirty="0">
              <a:solidFill>
                <a:srgbClr val="003399"/>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0000"/>
                </a:solidFill>
              </a:rPr>
              <a:t>Alleluia …</a:t>
            </a:r>
          </a:p>
        </p:txBody>
      </p:sp>
    </p:spTree>
    <p:extLst>
      <p:ext uri="{BB962C8B-B14F-4D97-AF65-F5344CB8AC3E}">
        <p14:creationId xmlns:p14="http://schemas.microsoft.com/office/powerpoint/2010/main" val="92054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8000" b="0" u="sng" dirty="0" err="1" smtClean="0">
                <a:solidFill>
                  <a:srgbClr val="FF0000"/>
                </a:solidFill>
                <a:latin typeface="+mj-lt"/>
                <a:cs typeface="Times New Roman" panose="02020603050405020304" pitchFamily="18" charset="0"/>
              </a:rPr>
              <a:t>Đk</a:t>
            </a:r>
            <a:r>
              <a:rPr lang="en-US" sz="8000" b="0" u="sng" dirty="0" smtClean="0">
                <a:solidFill>
                  <a:srgbClr val="FF00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Hồn</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tôi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hỡi</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hãy</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chúc</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tụng</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Chúa</a:t>
            </a:r>
            <a:r>
              <a:rPr lang="en-US" sz="8000" dirty="0" smtClean="0">
                <a:solidFill>
                  <a:srgbClr val="003399"/>
                </a:solidFill>
                <a:latin typeface="+mj-lt"/>
                <a:cs typeface="Times New Roman" panose="02020603050405020304" pitchFamily="18" charset="0"/>
              </a:rPr>
              <a:t> </a:t>
            </a:r>
            <a:r>
              <a:rPr lang="en-US" sz="8000" dirty="0" err="1" smtClean="0">
                <a:solidFill>
                  <a:srgbClr val="003399"/>
                </a:solidFill>
                <a:latin typeface="+mj-lt"/>
                <a:cs typeface="Times New Roman" panose="02020603050405020304" pitchFamily="18" charset="0"/>
              </a:rPr>
              <a:t>Trời</a:t>
            </a:r>
            <a:r>
              <a:rPr lang="en-US" sz="8000" dirty="0" smtClean="0">
                <a:solidFill>
                  <a:srgbClr val="003399"/>
                </a:solidFill>
                <a:latin typeface="+mj-lt"/>
                <a:cs typeface="Times New Roman" panose="02020603050405020304" pitchFamily="18" charset="0"/>
              </a:rPr>
              <a:t>.</a:t>
            </a:r>
            <a:endParaRPr lang="en-US" sz="8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4519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5143500"/>
          </a:xfrm>
        </p:spPr>
      </p:pic>
    </p:spTree>
    <p:extLst>
      <p:ext uri="{BB962C8B-B14F-4D97-AF65-F5344CB8AC3E}">
        <p14:creationId xmlns:p14="http://schemas.microsoft.com/office/powerpoint/2010/main" val="215111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3714750"/>
            <a:ext cx="7111166" cy="1092607"/>
          </a:xfrm>
          <a:prstGeom prst="rect">
            <a:avLst/>
          </a:prstGeom>
          <a:noFill/>
        </p:spPr>
        <p:txBody>
          <a:bodyPr wrap="square" rtlCol="0">
            <a:spAutoFit/>
          </a:bodyPr>
          <a:lstStyle/>
          <a:p>
            <a:pPr algn="ctr"/>
            <a:r>
              <a:rPr lang="en-US" sz="6500" b="1" dirty="0" smtClean="0">
                <a:solidFill>
                  <a:srgbClr val="005024"/>
                </a:solidFill>
                <a:effectLst>
                  <a:glow rad="101600">
                    <a:srgbClr val="FFC000">
                      <a:alpha val="60000"/>
                    </a:srgbClr>
                  </a:glow>
                </a:effectLst>
              </a:rPr>
              <a:t>PHÚT THINH LẶNG</a:t>
            </a:r>
            <a:endParaRPr lang="en-US" sz="6500" b="1" dirty="0">
              <a:solidFill>
                <a:srgbClr val="005024"/>
              </a:solidFill>
              <a:effectLst>
                <a:glow rad="101600">
                  <a:srgbClr val="FFC000">
                    <a:alpha val="60000"/>
                  </a:srgbClr>
                </a:glow>
              </a:effectLst>
            </a:endParaRPr>
          </a:p>
        </p:txBody>
      </p:sp>
      <p:sp>
        <p:nvSpPr>
          <p:cNvPr id="4" name="Rectangle 3"/>
          <p:cNvSpPr/>
          <p:nvPr/>
        </p:nvSpPr>
        <p:spPr>
          <a:xfrm>
            <a:off x="2757055" y="514350"/>
            <a:ext cx="6400800" cy="2664843"/>
          </a:xfrm>
          <a:prstGeom prst="rect">
            <a:avLst/>
          </a:prstGeom>
        </p:spPr>
        <p:txBody>
          <a:bodyPr wrap="square" anchor="ctr" anchorCtr="0">
            <a:noAutofit/>
          </a:bodyPr>
          <a:lstStyle/>
          <a:p>
            <a:pPr algn="ctr">
              <a:lnSpc>
                <a:spcPct val="130000"/>
              </a:lnSpc>
            </a:pPr>
            <a:r>
              <a:rPr lang="en-US" sz="5000" dirty="0" smtClean="0">
                <a:solidFill>
                  <a:srgbClr val="003399"/>
                </a:solidFill>
                <a:cs typeface="Times New Roman" panose="02020603050405020304" pitchFamily="18" charset="0"/>
              </a:rPr>
              <a:t>CHÚA NHẬT</a:t>
            </a:r>
            <a:endParaRPr lang="en-US" sz="5000" dirty="0">
              <a:solidFill>
                <a:srgbClr val="003399"/>
              </a:solidFill>
              <a:cs typeface="Times New Roman" panose="02020603050405020304" pitchFamily="18" charset="0"/>
            </a:endParaRPr>
          </a:p>
          <a:p>
            <a:pPr algn="ctr">
              <a:lnSpc>
                <a:spcPct val="130000"/>
              </a:lnSpc>
            </a:pPr>
            <a:r>
              <a:rPr lang="en-US" sz="5200" dirty="0" smtClean="0">
                <a:solidFill>
                  <a:srgbClr val="FF0000"/>
                </a:solidFill>
                <a:cs typeface="Times New Roman" panose="02020603050405020304" pitchFamily="18" charset="0"/>
              </a:rPr>
              <a:t>LỄ CHÚA GIÊSU </a:t>
            </a:r>
          </a:p>
          <a:p>
            <a:pPr algn="ctr">
              <a:lnSpc>
                <a:spcPct val="130000"/>
              </a:lnSpc>
            </a:pPr>
            <a:r>
              <a:rPr lang="en-US" sz="5200" dirty="0" smtClean="0">
                <a:solidFill>
                  <a:srgbClr val="FF0000"/>
                </a:solidFill>
                <a:cs typeface="Times New Roman" panose="02020603050405020304" pitchFamily="18" charset="0"/>
              </a:rPr>
              <a:t>CHỊU PHÉP RỬA</a:t>
            </a:r>
            <a:endParaRPr lang="en-US" sz="5200" dirty="0">
              <a:solidFill>
                <a:srgbClr val="FF0000"/>
              </a:solidFill>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38150"/>
            <a:ext cx="3200400" cy="2400300"/>
          </a:xfrm>
          <a:prstGeom prst="rect">
            <a:avLst/>
          </a:prstGeom>
        </p:spPr>
      </p:pic>
    </p:spTree>
    <p:extLst>
      <p:ext uri="{BB962C8B-B14F-4D97-AF65-F5344CB8AC3E}">
        <p14:creationId xmlns:p14="http://schemas.microsoft.com/office/powerpoint/2010/main" val="428333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867811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dirty="0">
                <a:solidFill>
                  <a:srgbClr val="003399"/>
                </a:solidFill>
                <a:cs typeface="Times New Roman" panose="02020603050405020304"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04811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08070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746119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19692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81988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393018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0729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6217"/>
            <a:ext cx="9144000" cy="3733800"/>
          </a:xfrm>
        </p:spPr>
        <p:txBody>
          <a:bodyPr>
            <a:noAutofit/>
          </a:bodyPr>
          <a:lstStyle/>
          <a:p>
            <a:pPr algn="just">
              <a:lnSpc>
                <a:spcPct val="110000"/>
              </a:lnSpc>
            </a:pPr>
            <a:r>
              <a:rPr lang="en-US" sz="6400" dirty="0" err="1" smtClean="0">
                <a:solidFill>
                  <a:srgbClr val="003399"/>
                </a:solidFill>
                <a:cs typeface="Times New Roman" panose="02020603050405020304" pitchFamily="18" charset="0"/>
              </a:rPr>
              <a:t>Gioan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nói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Đấng</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sẽ</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đến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sau</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tôi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thì</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uy</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lực</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hơn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tôi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Người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sẽ</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rửa</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các</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ngươi</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trong</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lửa</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và</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Thánh</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Thần</a:t>
            </a:r>
            <a:r>
              <a:rPr lang="en-US" sz="6400" dirty="0" smtClean="0">
                <a:solidFill>
                  <a:srgbClr val="003399"/>
                </a:solidFill>
                <a:cs typeface="Times New Roman" panose="02020603050405020304" pitchFamily="18" charset="0"/>
              </a:rPr>
              <a:t>.</a:t>
            </a:r>
            <a:endParaRPr lang="en-US" sz="6400" dirty="0">
              <a:solidFill>
                <a:srgbClr val="003399"/>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0000"/>
                </a:solidFill>
              </a:rPr>
              <a:t>Alleluia …</a:t>
            </a:r>
          </a:p>
        </p:txBody>
      </p:sp>
    </p:spTree>
    <p:extLst>
      <p:ext uri="{BB962C8B-B14F-4D97-AF65-F5344CB8AC3E}">
        <p14:creationId xmlns:p14="http://schemas.microsoft.com/office/powerpoint/2010/main" val="2894954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109585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52162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21950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90595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631355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5143500"/>
          </a:xfrm>
        </p:spPr>
      </p:pic>
    </p:spTree>
    <p:extLst>
      <p:ext uri="{BB962C8B-B14F-4D97-AF65-F5344CB8AC3E}">
        <p14:creationId xmlns:p14="http://schemas.microsoft.com/office/powerpoint/2010/main" val="107252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87903"/>
            <a:ext cx="6772656" cy="2495550"/>
          </a:xfrm>
          <a:prstGeom prst="rect">
            <a:avLst/>
          </a:prstGeom>
        </p:spPr>
        <p:txBody>
          <a:bodyPr wrap="square" anchor="ctr" anchorCtr="0">
            <a:noAutofit/>
          </a:bodyPr>
          <a:lstStyle/>
          <a:p>
            <a:pPr algn="ctr">
              <a:lnSpc>
                <a:spcPct val="110000"/>
              </a:lnSpc>
            </a:pPr>
            <a:r>
              <a:rPr lang="en-US" sz="4000" dirty="0" smtClean="0">
                <a:solidFill>
                  <a:srgbClr val="003399"/>
                </a:solidFill>
                <a:cs typeface="Times New Roman" panose="02020603050405020304" pitchFamily="18" charset="0"/>
              </a:rPr>
              <a:t>CHÚA NHẬT</a:t>
            </a:r>
            <a:endParaRPr lang="en-US" sz="4000" dirty="0">
              <a:solidFill>
                <a:srgbClr val="003399"/>
              </a:solidFill>
              <a:cs typeface="Times New Roman" panose="02020603050405020304" pitchFamily="18" charset="0"/>
            </a:endParaRPr>
          </a:p>
          <a:p>
            <a:pPr algn="ctr">
              <a:lnSpc>
                <a:spcPct val="110000"/>
              </a:lnSpc>
            </a:pPr>
            <a:r>
              <a:rPr lang="en-US" sz="4400" dirty="0" smtClean="0">
                <a:solidFill>
                  <a:srgbClr val="FF0000"/>
                </a:solidFill>
                <a:cs typeface="Times New Roman" panose="02020603050405020304" pitchFamily="18" charset="0"/>
              </a:rPr>
              <a:t>LỄ CHÚA </a:t>
            </a:r>
            <a:r>
              <a:rPr lang="en-US" sz="4400" dirty="0" smtClean="0">
                <a:solidFill>
                  <a:srgbClr val="FF0000"/>
                </a:solidFill>
                <a:cs typeface="Times New Roman" panose="02020603050405020304" pitchFamily="18" charset="0"/>
              </a:rPr>
              <a:t>GIÊSU </a:t>
            </a:r>
          </a:p>
          <a:p>
            <a:pPr algn="ctr">
              <a:lnSpc>
                <a:spcPct val="110000"/>
              </a:lnSpc>
            </a:pPr>
            <a:r>
              <a:rPr lang="en-US" sz="4400" dirty="0" smtClean="0">
                <a:solidFill>
                  <a:srgbClr val="FF0000"/>
                </a:solidFill>
                <a:cs typeface="Times New Roman" panose="02020603050405020304" pitchFamily="18" charset="0"/>
              </a:rPr>
              <a:t>CHỊU PHÉP RỬA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2400" y="57150"/>
            <a:ext cx="2048256" cy="28803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861412"/>
            <a:ext cx="5499445" cy="2279744"/>
          </a:xfrm>
          <a:prstGeom prst="rect">
            <a:avLst/>
          </a:prstGeom>
        </p:spPr>
      </p:pic>
      <p:sp>
        <p:nvSpPr>
          <p:cNvPr id="2" name="TextBox 1"/>
          <p:cNvSpPr txBox="1"/>
          <p:nvPr/>
        </p:nvSpPr>
        <p:spPr>
          <a:xfrm>
            <a:off x="4401732" y="2724150"/>
            <a:ext cx="4522392" cy="1938992"/>
          </a:xfrm>
          <a:prstGeom prst="rect">
            <a:avLst/>
          </a:prstGeom>
          <a:noFill/>
        </p:spPr>
        <p:txBody>
          <a:bodyPr wrap="none" rtlCol="0">
            <a:spAutoFit/>
          </a:bodyPr>
          <a:lstStyle/>
          <a:p>
            <a:pPr algn="ctr"/>
            <a:r>
              <a:rPr lang="en-US" sz="6000" b="1" dirty="0" smtClean="0">
                <a:ln w="9525">
                  <a:solidFill>
                    <a:schemeClr val="bg1"/>
                  </a:solidFill>
                  <a:prstDash val="solid"/>
                </a:ln>
                <a:effectLst>
                  <a:outerShdw blurRad="12700" dist="38100" dir="2700000" algn="tl" rotWithShape="0">
                    <a:schemeClr val="bg1">
                      <a:lumMod val="50000"/>
                    </a:schemeClr>
                  </a:outerShdw>
                </a:effectLst>
              </a:rPr>
              <a:t>LỜI NGUYỆN </a:t>
            </a:r>
          </a:p>
          <a:p>
            <a:pPr algn="ctr"/>
            <a:r>
              <a:rPr lang="en-US" sz="6000" b="1" dirty="0" smtClean="0">
                <a:ln w="9525">
                  <a:solidFill>
                    <a:schemeClr val="bg1"/>
                  </a:solidFill>
                  <a:prstDash val="solid"/>
                </a:ln>
                <a:effectLst>
                  <a:outerShdw blurRad="12700" dist="38100" dir="2700000" algn="tl" rotWithShape="0">
                    <a:schemeClr val="bg1">
                      <a:lumMod val="50000"/>
                    </a:schemeClr>
                  </a:outerShdw>
                </a:effectLst>
              </a:rPr>
              <a:t>TÍN HỮU</a:t>
            </a:r>
            <a:endParaRPr lang="en-US" sz="6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0030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2527" y="22674"/>
            <a:ext cx="6248400" cy="4419600"/>
          </a:xfrm>
          <a:prstGeom prst="rect">
            <a:avLst/>
          </a:prstGeom>
        </p:spPr>
        <p:txBody>
          <a:bodyPr wrap="none" anchor="ctr" anchorCtr="0">
            <a:noAutofit/>
          </a:bodyPr>
          <a:lstStyle/>
          <a:p>
            <a:pPr algn="ctr">
              <a:lnSpc>
                <a:spcPct val="130000"/>
              </a:lnSpc>
            </a:pPr>
            <a:r>
              <a:rPr lang="en-US" sz="5000" u="sng" dirty="0" err="1" smtClean="0">
                <a:solidFill>
                  <a:srgbClr val="FF0000"/>
                </a:solidFill>
              </a:rPr>
              <a:t>Ca</a:t>
            </a:r>
            <a:r>
              <a:rPr lang="en-US" sz="5000" u="sng" dirty="0" smtClean="0">
                <a:solidFill>
                  <a:srgbClr val="FF0000"/>
                </a:solidFill>
              </a:rPr>
              <a:t> </a:t>
            </a:r>
            <a:r>
              <a:rPr lang="en-US" sz="5000" u="sng" dirty="0" err="1" smtClean="0">
                <a:solidFill>
                  <a:srgbClr val="FF0000"/>
                </a:solidFill>
              </a:rPr>
              <a:t>Dâng</a:t>
            </a:r>
            <a:r>
              <a:rPr lang="en-US" sz="5000" u="sng" dirty="0" smtClean="0">
                <a:solidFill>
                  <a:srgbClr val="FF0000"/>
                </a:solidFill>
              </a:rPr>
              <a:t> </a:t>
            </a:r>
            <a:r>
              <a:rPr lang="en-US" sz="5000" u="sng" dirty="0" err="1" smtClean="0">
                <a:solidFill>
                  <a:srgbClr val="FF0000"/>
                </a:solidFill>
              </a:rPr>
              <a:t>Lễ</a:t>
            </a:r>
            <a:endParaRPr lang="en-US" sz="5000" u="sng" dirty="0" smtClean="0">
              <a:solidFill>
                <a:srgbClr val="FF0000"/>
              </a:solidFill>
            </a:endParaRPr>
          </a:p>
          <a:p>
            <a:pPr algn="ctr">
              <a:lnSpc>
                <a:spcPct val="120000"/>
              </a:lnSpc>
            </a:pPr>
            <a:r>
              <a:rPr lang="en-US" sz="7500" i="1" dirty="0" err="1">
                <a:solidFill>
                  <a:srgbClr val="FF0000"/>
                </a:solidFill>
              </a:rPr>
              <a:t>Tựa</a:t>
            </a:r>
            <a:r>
              <a:rPr lang="en-US" sz="7500" i="1" dirty="0">
                <a:solidFill>
                  <a:srgbClr val="FF0000"/>
                </a:solidFill>
              </a:rPr>
              <a:t> </a:t>
            </a:r>
            <a:r>
              <a:rPr lang="en-US" sz="7500" i="1" dirty="0" err="1">
                <a:solidFill>
                  <a:srgbClr val="FF0000"/>
                </a:solidFill>
              </a:rPr>
              <a:t>Làn</a:t>
            </a:r>
            <a:r>
              <a:rPr lang="en-US" sz="7500" i="1" dirty="0">
                <a:solidFill>
                  <a:srgbClr val="FF0000"/>
                </a:solidFill>
              </a:rPr>
              <a:t> </a:t>
            </a:r>
            <a:endParaRPr lang="en-US" sz="7500" i="1" dirty="0" smtClean="0">
              <a:solidFill>
                <a:srgbClr val="FF0000"/>
              </a:solidFill>
            </a:endParaRPr>
          </a:p>
          <a:p>
            <a:pPr algn="ctr">
              <a:lnSpc>
                <a:spcPct val="120000"/>
              </a:lnSpc>
            </a:pPr>
            <a:r>
              <a:rPr lang="en-US" sz="7500" i="1" dirty="0" err="1" smtClean="0">
                <a:solidFill>
                  <a:srgbClr val="FF0000"/>
                </a:solidFill>
              </a:rPr>
              <a:t>Trầm</a:t>
            </a:r>
            <a:r>
              <a:rPr lang="en-US" sz="7500" i="1" dirty="0" smtClean="0">
                <a:solidFill>
                  <a:srgbClr val="FF0000"/>
                </a:solidFill>
              </a:rPr>
              <a:t> </a:t>
            </a:r>
            <a:r>
              <a:rPr lang="en-US" sz="7500" i="1" dirty="0" err="1">
                <a:solidFill>
                  <a:srgbClr val="FF0000"/>
                </a:solidFill>
              </a:rPr>
              <a:t>Hương</a:t>
            </a:r>
            <a:endParaRPr lang="en-US" sz="7500" i="1" dirty="0">
              <a:solidFill>
                <a:srgbClr val="FF0000"/>
              </a:solidFill>
            </a:endParaRPr>
          </a:p>
          <a:p>
            <a:pPr algn="ctr">
              <a:lnSpc>
                <a:spcPct val="120000"/>
              </a:lnSpc>
            </a:pPr>
            <a:r>
              <a:rPr lang="en-US" sz="4800" i="1" dirty="0" err="1">
                <a:solidFill>
                  <a:srgbClr val="003399"/>
                </a:solidFill>
              </a:rPr>
              <a:t>Đỗ</a:t>
            </a:r>
            <a:r>
              <a:rPr lang="en-US" sz="4800" i="1" dirty="0">
                <a:solidFill>
                  <a:srgbClr val="003399"/>
                </a:solidFill>
              </a:rPr>
              <a:t> </a:t>
            </a:r>
            <a:r>
              <a:rPr lang="en-US" sz="4800" i="1" dirty="0" err="1">
                <a:solidFill>
                  <a:srgbClr val="003399"/>
                </a:solidFill>
              </a:rPr>
              <a:t>Vy</a:t>
            </a:r>
            <a:r>
              <a:rPr lang="en-US" sz="4800" i="1" dirty="0">
                <a:solidFill>
                  <a:srgbClr val="003399"/>
                </a:solidFill>
              </a:rPr>
              <a:t> </a:t>
            </a:r>
            <a:r>
              <a:rPr lang="en-US" sz="4800" i="1" dirty="0" err="1">
                <a:solidFill>
                  <a:srgbClr val="003399"/>
                </a:solidFill>
              </a:rPr>
              <a:t>Hạ</a:t>
            </a:r>
            <a:endParaRPr lang="en-US" sz="5000" i="1" dirty="0">
              <a:solidFill>
                <a:srgbClr val="003399"/>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442274"/>
            <a:ext cx="3475550" cy="661242"/>
          </a:xfrm>
          <a:prstGeom prst="rect">
            <a:avLst/>
          </a:prstGeom>
        </p:spPr>
      </p:pic>
    </p:spTree>
    <p:extLst>
      <p:ext uri="{BB962C8B-B14F-4D97-AF65-F5344CB8AC3E}">
        <p14:creationId xmlns:p14="http://schemas.microsoft.com/office/powerpoint/2010/main" val="6302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a:solidFill>
                  <a:srgbClr val="FF0000"/>
                </a:solidFill>
                <a:effectLst/>
              </a:rPr>
              <a:t>Tk1:</a:t>
            </a:r>
            <a:r>
              <a:rPr lang="en-US" sz="6300" b="0" dirty="0">
                <a:solidFill>
                  <a:srgbClr val="003399"/>
                </a:solidFill>
                <a:effectLst/>
              </a:rPr>
              <a:t> </a:t>
            </a:r>
            <a:r>
              <a:rPr lang="en-US" sz="6300" dirty="0" err="1" smtClean="0">
                <a:solidFill>
                  <a:srgbClr val="003399"/>
                </a:solidFill>
              </a:rPr>
              <a:t>Tựa</a:t>
            </a:r>
            <a:r>
              <a:rPr lang="en-US" sz="6300" dirty="0" smtClean="0">
                <a:solidFill>
                  <a:srgbClr val="003399"/>
                </a:solidFill>
              </a:rPr>
              <a:t> </a:t>
            </a:r>
            <a:r>
              <a:rPr lang="en-US" sz="6300" dirty="0" err="1" smtClean="0">
                <a:solidFill>
                  <a:srgbClr val="003399"/>
                </a:solidFill>
              </a:rPr>
              <a:t>làn</a:t>
            </a:r>
            <a:r>
              <a:rPr lang="en-US" sz="6300" dirty="0" smtClean="0">
                <a:solidFill>
                  <a:srgbClr val="003399"/>
                </a:solidFill>
              </a:rPr>
              <a:t> </a:t>
            </a:r>
            <a:r>
              <a:rPr lang="en-US" sz="6300" dirty="0" err="1" smtClean="0">
                <a:solidFill>
                  <a:srgbClr val="003399"/>
                </a:solidFill>
              </a:rPr>
              <a:t>trầm</a:t>
            </a:r>
            <a:r>
              <a:rPr lang="en-US" sz="6300" dirty="0" smtClean="0">
                <a:solidFill>
                  <a:srgbClr val="003399"/>
                </a:solidFill>
              </a:rPr>
              <a:t> </a:t>
            </a:r>
            <a:r>
              <a:rPr lang="en-US" sz="6300" dirty="0" err="1" smtClean="0">
                <a:solidFill>
                  <a:srgbClr val="003399"/>
                </a:solidFill>
              </a:rPr>
              <a:t>hương</a:t>
            </a:r>
            <a:r>
              <a:rPr lang="en-US" sz="6300" dirty="0" smtClean="0">
                <a:solidFill>
                  <a:srgbClr val="003399"/>
                </a:solidFill>
              </a:rPr>
              <a:t> </a:t>
            </a:r>
            <a:r>
              <a:rPr lang="en-US" sz="6300" dirty="0" err="1" smtClean="0">
                <a:solidFill>
                  <a:srgbClr val="003399"/>
                </a:solidFill>
              </a:rPr>
              <a:t>thơm</a:t>
            </a:r>
            <a:r>
              <a:rPr lang="en-US" sz="6300" dirty="0" smtClean="0">
                <a:solidFill>
                  <a:srgbClr val="003399"/>
                </a:solidFill>
              </a:rPr>
              <a:t> bay </a:t>
            </a:r>
            <a:r>
              <a:rPr lang="en-US" sz="6300" dirty="0" err="1" smtClean="0">
                <a:solidFill>
                  <a:srgbClr val="003399"/>
                </a:solidFill>
              </a:rPr>
              <a:t>về</a:t>
            </a:r>
            <a:r>
              <a:rPr lang="en-US" sz="6300" dirty="0">
                <a:solidFill>
                  <a:srgbClr val="003399"/>
                </a:solidFill>
              </a:rPr>
              <a:t> </a:t>
            </a:r>
            <a:r>
              <a:rPr lang="en-US" sz="6300" dirty="0" err="1" smtClean="0">
                <a:solidFill>
                  <a:srgbClr val="003399"/>
                </a:solidFill>
              </a:rPr>
              <a:t>Thiên</a:t>
            </a:r>
            <a:r>
              <a:rPr lang="en-US" sz="6300" dirty="0" smtClean="0">
                <a:solidFill>
                  <a:srgbClr val="003399"/>
                </a:solidFill>
              </a:rPr>
              <a:t> </a:t>
            </a:r>
            <a:r>
              <a:rPr lang="en-US" sz="6300" dirty="0" err="1" smtClean="0">
                <a:solidFill>
                  <a:srgbClr val="003399"/>
                </a:solidFill>
              </a:rPr>
              <a:t>đàng</a:t>
            </a:r>
            <a:r>
              <a:rPr lang="en-US" sz="6300" dirty="0" smtClean="0">
                <a:solidFill>
                  <a:srgbClr val="003399"/>
                </a:solidFill>
              </a:rPr>
              <a:t>. </a:t>
            </a:r>
            <a:r>
              <a:rPr lang="en-US" sz="6300" dirty="0" err="1" smtClean="0">
                <a:solidFill>
                  <a:srgbClr val="003399"/>
                </a:solidFill>
              </a:rPr>
              <a:t>Nguyện</a:t>
            </a:r>
            <a:r>
              <a:rPr lang="en-US" sz="6300" dirty="0" smtClean="0">
                <a:solidFill>
                  <a:srgbClr val="003399"/>
                </a:solidFill>
              </a:rPr>
              <a:t> </a:t>
            </a:r>
            <a:r>
              <a:rPr lang="en-US" sz="6300" dirty="0" err="1" smtClean="0">
                <a:solidFill>
                  <a:srgbClr val="003399"/>
                </a:solidFill>
              </a:rPr>
              <a:t>tình</a:t>
            </a:r>
            <a:r>
              <a:rPr lang="en-US" sz="6300" dirty="0" smtClean="0">
                <a:solidFill>
                  <a:srgbClr val="003399"/>
                </a:solidFill>
              </a:rPr>
              <a:t> </a:t>
            </a:r>
            <a:r>
              <a:rPr lang="en-US" sz="6300" dirty="0" err="1" smtClean="0">
                <a:solidFill>
                  <a:srgbClr val="003399"/>
                </a:solidFill>
              </a:rPr>
              <a:t>yêu</a:t>
            </a:r>
            <a:r>
              <a:rPr lang="en-US" sz="6300" dirty="0" smtClean="0">
                <a:solidFill>
                  <a:srgbClr val="003399"/>
                </a:solidFill>
              </a:rPr>
              <a:t> </a:t>
            </a:r>
            <a:r>
              <a:rPr lang="en-US" sz="6300" dirty="0" err="1" smtClean="0">
                <a:solidFill>
                  <a:srgbClr val="003399"/>
                </a:solidFill>
              </a:rPr>
              <a:t>Chúa</a:t>
            </a:r>
            <a:r>
              <a:rPr lang="en-US" sz="6300" dirty="0" smtClean="0">
                <a:solidFill>
                  <a:srgbClr val="003399"/>
                </a:solidFill>
              </a:rPr>
              <a:t> </a:t>
            </a:r>
            <a:r>
              <a:rPr lang="en-US" sz="6300" dirty="0" err="1" smtClean="0">
                <a:solidFill>
                  <a:srgbClr val="003399"/>
                </a:solidFill>
              </a:rPr>
              <a:t>thánh</a:t>
            </a:r>
            <a:r>
              <a:rPr lang="en-US" sz="6300" dirty="0" smtClean="0">
                <a:solidFill>
                  <a:srgbClr val="003399"/>
                </a:solidFill>
              </a:rPr>
              <a:t> </a:t>
            </a:r>
            <a:r>
              <a:rPr lang="en-US" sz="6300" dirty="0" err="1" smtClean="0">
                <a:solidFill>
                  <a:srgbClr val="003399"/>
                </a:solidFill>
              </a:rPr>
              <a:t>hóa</a:t>
            </a:r>
            <a:r>
              <a:rPr lang="en-US" sz="6300" dirty="0" smtClean="0">
                <a:solidFill>
                  <a:srgbClr val="003399"/>
                </a:solidFill>
              </a:rPr>
              <a:t> </a:t>
            </a:r>
            <a:r>
              <a:rPr lang="en-US" sz="6300" dirty="0" err="1" smtClean="0">
                <a:solidFill>
                  <a:srgbClr val="003399"/>
                </a:solidFill>
              </a:rPr>
              <a:t>cho</a:t>
            </a:r>
            <a:r>
              <a:rPr lang="en-US" sz="6300" dirty="0" smtClean="0">
                <a:solidFill>
                  <a:srgbClr val="003399"/>
                </a:solidFill>
              </a:rPr>
              <a:t> </a:t>
            </a:r>
            <a:r>
              <a:rPr lang="en-US" sz="6300" dirty="0" err="1" smtClean="0">
                <a:solidFill>
                  <a:srgbClr val="003399"/>
                </a:solidFill>
              </a:rPr>
              <a:t>lễ</a:t>
            </a:r>
            <a:r>
              <a:rPr lang="en-US" sz="6300" dirty="0" smtClean="0">
                <a:solidFill>
                  <a:srgbClr val="003399"/>
                </a:solidFill>
              </a:rPr>
              <a:t> </a:t>
            </a:r>
            <a:r>
              <a:rPr lang="en-US" sz="6300" dirty="0" err="1" smtClean="0">
                <a:solidFill>
                  <a:srgbClr val="003399"/>
                </a:solidFill>
              </a:rPr>
              <a:t>dâng</a:t>
            </a:r>
            <a:r>
              <a:rPr lang="en-US" sz="6300" dirty="0">
                <a:solidFill>
                  <a:srgbClr val="003399"/>
                </a:solidFill>
              </a:rPr>
              <a:t> </a:t>
            </a:r>
            <a:r>
              <a:rPr lang="en-US" sz="6300" dirty="0" smtClean="0">
                <a:solidFill>
                  <a:srgbClr val="FF0000"/>
                </a:solidFill>
              </a:rPr>
              <a:t>…</a:t>
            </a:r>
            <a:endParaRPr lang="en-US" sz="6300" b="0" dirty="0">
              <a:solidFill>
                <a:srgbClr val="FF0000"/>
              </a:solidFill>
              <a:effectLst/>
            </a:endParaRPr>
          </a:p>
        </p:txBody>
      </p:sp>
    </p:spTree>
    <p:extLst>
      <p:ext uri="{BB962C8B-B14F-4D97-AF65-F5344CB8AC3E}">
        <p14:creationId xmlns:p14="http://schemas.microsoft.com/office/powerpoint/2010/main" val="276319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FF0000"/>
                </a:solidFill>
              </a:rPr>
              <a:t>…</a:t>
            </a:r>
            <a:r>
              <a:rPr lang="en-US" sz="6300" b="0" dirty="0" smtClean="0">
                <a:solidFill>
                  <a:schemeClr val="bg1"/>
                </a:solidFill>
                <a:effectLst/>
              </a:rPr>
              <a:t> </a:t>
            </a:r>
            <a:r>
              <a:rPr lang="en-US" sz="6300" dirty="0" err="1" smtClean="0">
                <a:solidFill>
                  <a:srgbClr val="003399"/>
                </a:solidFill>
              </a:rPr>
              <a:t>Đây</a:t>
            </a:r>
            <a:r>
              <a:rPr lang="en-US" sz="6300" dirty="0" smtClean="0">
                <a:solidFill>
                  <a:srgbClr val="003399"/>
                </a:solidFill>
              </a:rPr>
              <a:t> </a:t>
            </a:r>
            <a:r>
              <a:rPr lang="en-US" sz="6300" dirty="0" err="1" smtClean="0">
                <a:solidFill>
                  <a:srgbClr val="003399"/>
                </a:solidFill>
              </a:rPr>
              <a:t>bánh</a:t>
            </a:r>
            <a:r>
              <a:rPr lang="en-US" sz="6300" dirty="0" smtClean="0">
                <a:solidFill>
                  <a:srgbClr val="003399"/>
                </a:solidFill>
              </a:rPr>
              <a:t> </a:t>
            </a:r>
            <a:r>
              <a:rPr lang="en-US" sz="6300" dirty="0" err="1" smtClean="0">
                <a:solidFill>
                  <a:srgbClr val="003399"/>
                </a:solidFill>
              </a:rPr>
              <a:t>thơm</a:t>
            </a:r>
            <a:r>
              <a:rPr lang="en-US" sz="6300" dirty="0" smtClean="0">
                <a:solidFill>
                  <a:srgbClr val="003399"/>
                </a:solidFill>
              </a:rPr>
              <a:t> </a:t>
            </a:r>
            <a:r>
              <a:rPr lang="en-US" sz="6300" dirty="0" err="1" smtClean="0">
                <a:solidFill>
                  <a:srgbClr val="003399"/>
                </a:solidFill>
              </a:rPr>
              <a:t>hồng</a:t>
            </a:r>
            <a:r>
              <a:rPr lang="en-US" sz="6300" dirty="0" smtClean="0">
                <a:solidFill>
                  <a:srgbClr val="003399"/>
                </a:solidFill>
              </a:rPr>
              <a:t>, </a:t>
            </a:r>
            <a:r>
              <a:rPr lang="en-US" sz="6300" dirty="0" err="1" smtClean="0">
                <a:solidFill>
                  <a:srgbClr val="003399"/>
                </a:solidFill>
              </a:rPr>
              <a:t>đây</a:t>
            </a:r>
            <a:r>
              <a:rPr lang="en-US" sz="6300" dirty="0" smtClean="0">
                <a:solidFill>
                  <a:srgbClr val="003399"/>
                </a:solidFill>
              </a:rPr>
              <a:t> </a:t>
            </a:r>
            <a:r>
              <a:rPr lang="en-US" sz="6300" dirty="0" err="1" smtClean="0">
                <a:solidFill>
                  <a:srgbClr val="003399"/>
                </a:solidFill>
              </a:rPr>
              <a:t>chén</a:t>
            </a:r>
            <a:r>
              <a:rPr lang="en-US" sz="6300" dirty="0" smtClean="0">
                <a:solidFill>
                  <a:srgbClr val="003399"/>
                </a:solidFill>
              </a:rPr>
              <a:t> </a:t>
            </a:r>
            <a:r>
              <a:rPr lang="en-US" sz="6300" dirty="0" err="1" smtClean="0">
                <a:solidFill>
                  <a:srgbClr val="003399"/>
                </a:solidFill>
              </a:rPr>
              <a:t>rượu</a:t>
            </a:r>
            <a:r>
              <a:rPr lang="en-US" sz="6300" dirty="0" smtClean="0">
                <a:solidFill>
                  <a:srgbClr val="003399"/>
                </a:solidFill>
              </a:rPr>
              <a:t> </a:t>
            </a:r>
            <a:r>
              <a:rPr lang="en-US" sz="6300" dirty="0" err="1" smtClean="0">
                <a:solidFill>
                  <a:srgbClr val="003399"/>
                </a:solidFill>
              </a:rPr>
              <a:t>nồng</a:t>
            </a:r>
            <a:r>
              <a:rPr lang="en-US" sz="6300" dirty="0" smtClean="0">
                <a:solidFill>
                  <a:srgbClr val="003399"/>
                </a:solidFill>
              </a:rPr>
              <a:t>. </a:t>
            </a:r>
            <a:r>
              <a:rPr lang="en-US" sz="6300" dirty="0" err="1" smtClean="0">
                <a:solidFill>
                  <a:srgbClr val="003399"/>
                </a:solidFill>
              </a:rPr>
              <a:t>Làm</a:t>
            </a:r>
            <a:r>
              <a:rPr lang="en-US" sz="6300" dirty="0" smtClean="0">
                <a:solidFill>
                  <a:srgbClr val="003399"/>
                </a:solidFill>
              </a:rPr>
              <a:t> </a:t>
            </a:r>
            <a:r>
              <a:rPr lang="en-US" sz="6300" dirty="0" err="1" smtClean="0">
                <a:solidFill>
                  <a:srgbClr val="003399"/>
                </a:solidFill>
              </a:rPr>
              <a:t>thành</a:t>
            </a:r>
            <a:r>
              <a:rPr lang="en-US" sz="6300" dirty="0" smtClean="0">
                <a:solidFill>
                  <a:srgbClr val="003399"/>
                </a:solidFill>
              </a:rPr>
              <a:t> </a:t>
            </a:r>
            <a:r>
              <a:rPr lang="en-US" sz="6300" dirty="0" err="1" smtClean="0">
                <a:solidFill>
                  <a:srgbClr val="003399"/>
                </a:solidFill>
              </a:rPr>
              <a:t>lễ</a:t>
            </a:r>
            <a:r>
              <a:rPr lang="en-US" sz="6300" dirty="0" smtClean="0">
                <a:solidFill>
                  <a:srgbClr val="003399"/>
                </a:solidFill>
              </a:rPr>
              <a:t> </a:t>
            </a:r>
            <a:r>
              <a:rPr lang="en-US" sz="6300" dirty="0" err="1" smtClean="0">
                <a:solidFill>
                  <a:srgbClr val="003399"/>
                </a:solidFill>
              </a:rPr>
              <a:t>vật</a:t>
            </a:r>
            <a:r>
              <a:rPr lang="en-US" sz="6300" dirty="0" smtClean="0">
                <a:solidFill>
                  <a:srgbClr val="003399"/>
                </a:solidFill>
              </a:rPr>
              <a:t> </a:t>
            </a:r>
            <a:r>
              <a:rPr lang="en-US" sz="6300" dirty="0" err="1" smtClean="0">
                <a:solidFill>
                  <a:srgbClr val="003399"/>
                </a:solidFill>
              </a:rPr>
              <a:t>dâng</a:t>
            </a:r>
            <a:r>
              <a:rPr lang="en-US" sz="6300" dirty="0" smtClean="0">
                <a:solidFill>
                  <a:srgbClr val="003399"/>
                </a:solidFill>
              </a:rPr>
              <a:t> </a:t>
            </a:r>
            <a:r>
              <a:rPr lang="en-US" sz="6300" dirty="0" err="1" smtClean="0">
                <a:solidFill>
                  <a:srgbClr val="003399"/>
                </a:solidFill>
              </a:rPr>
              <a:t>về</a:t>
            </a:r>
            <a:r>
              <a:rPr lang="en-US" sz="6300" dirty="0" smtClean="0">
                <a:solidFill>
                  <a:srgbClr val="003399"/>
                </a:solidFill>
              </a:rPr>
              <a:t> Cha </a:t>
            </a:r>
            <a:r>
              <a:rPr lang="en-US" sz="6300" dirty="0" err="1" smtClean="0">
                <a:solidFill>
                  <a:srgbClr val="003399"/>
                </a:solidFill>
              </a:rPr>
              <a:t>chí</a:t>
            </a:r>
            <a:r>
              <a:rPr lang="en-US" sz="6300" dirty="0" smtClean="0">
                <a:solidFill>
                  <a:srgbClr val="003399"/>
                </a:solidFill>
              </a:rPr>
              <a:t> </a:t>
            </a:r>
            <a:r>
              <a:rPr lang="en-US" sz="6300" dirty="0" err="1" smtClean="0">
                <a:solidFill>
                  <a:srgbClr val="003399"/>
                </a:solidFill>
              </a:rPr>
              <a:t>nhân</a:t>
            </a:r>
            <a:r>
              <a:rPr lang="en-US" sz="6300" dirty="0" smtClean="0">
                <a:solidFill>
                  <a:srgbClr val="003399"/>
                </a:solidFill>
              </a:rPr>
              <a:t>.</a:t>
            </a:r>
            <a:endParaRPr lang="en-US" sz="6300" b="0" dirty="0">
              <a:solidFill>
                <a:srgbClr val="003399"/>
              </a:solidFill>
              <a:effectLst/>
            </a:endParaRPr>
          </a:p>
        </p:txBody>
      </p:sp>
    </p:spTree>
    <p:extLst>
      <p:ext uri="{BB962C8B-B14F-4D97-AF65-F5344CB8AC3E}">
        <p14:creationId xmlns:p14="http://schemas.microsoft.com/office/powerpoint/2010/main" val="339761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5143500"/>
          </a:xfrm>
        </p:spPr>
      </p:pic>
    </p:spTree>
    <p:extLst>
      <p:ext uri="{BB962C8B-B14F-4D97-AF65-F5344CB8AC3E}">
        <p14:creationId xmlns:p14="http://schemas.microsoft.com/office/powerpoint/2010/main" val="196514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FF0000"/>
                </a:solidFill>
                <a:effectLst/>
              </a:rPr>
              <a:t>Đk</a:t>
            </a:r>
            <a:r>
              <a:rPr lang="en-US" sz="6600" b="0" u="sng" dirty="0">
                <a:solidFill>
                  <a:srgbClr val="FF0000"/>
                </a:solidFill>
                <a:effectLst/>
              </a:rPr>
              <a:t>:</a:t>
            </a:r>
            <a:r>
              <a:rPr lang="en-US" sz="6600" b="0" dirty="0">
                <a:solidFill>
                  <a:schemeClr val="bg1"/>
                </a:solidFill>
                <a:effectLst/>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Tể</a:t>
            </a:r>
            <a:r>
              <a:rPr lang="en-US" sz="6600" dirty="0" smtClean="0">
                <a:solidFill>
                  <a:srgbClr val="003399"/>
                </a:solidFill>
              </a:rPr>
              <a:t> </a:t>
            </a:r>
            <a:r>
              <a:rPr lang="en-US" sz="6600" dirty="0" err="1" smtClean="0">
                <a:solidFill>
                  <a:srgbClr val="003399"/>
                </a:solidFill>
              </a:rPr>
              <a:t>càn</a:t>
            </a:r>
            <a:r>
              <a:rPr lang="en-US" sz="6600" dirty="0" smtClean="0">
                <a:solidFill>
                  <a:srgbClr val="003399"/>
                </a:solidFill>
              </a:rPr>
              <a:t> </a:t>
            </a:r>
            <a:r>
              <a:rPr lang="en-US" sz="6600" dirty="0" err="1" smtClean="0">
                <a:solidFill>
                  <a:srgbClr val="003399"/>
                </a:solidFill>
              </a:rPr>
              <a:t>khôn</a:t>
            </a:r>
            <a:r>
              <a:rPr lang="en-US" sz="6600" dirty="0" smtClean="0">
                <a:solidFill>
                  <a:srgbClr val="003399"/>
                </a:solidFill>
              </a:rPr>
              <a:t>. </a:t>
            </a:r>
            <a:r>
              <a:rPr lang="en-US" sz="6600" dirty="0" err="1" smtClean="0">
                <a:solidFill>
                  <a:srgbClr val="003399"/>
                </a:solidFill>
              </a:rPr>
              <a:t>Đã</a:t>
            </a:r>
            <a:r>
              <a:rPr lang="en-US" sz="6600" dirty="0" smtClean="0">
                <a:solidFill>
                  <a:srgbClr val="003399"/>
                </a:solidFill>
              </a:rPr>
              <a:t> </a:t>
            </a:r>
            <a:r>
              <a:rPr lang="en-US" sz="6600" dirty="0" err="1" smtClean="0">
                <a:solidFill>
                  <a:srgbClr val="003399"/>
                </a:solidFill>
              </a:rPr>
              <a:t>rộng</a:t>
            </a:r>
            <a:r>
              <a:rPr lang="en-US" sz="6600" dirty="0" smtClean="0">
                <a:solidFill>
                  <a:srgbClr val="003399"/>
                </a:solidFill>
              </a:rPr>
              <a:t> </a:t>
            </a:r>
            <a:r>
              <a:rPr lang="en-US" sz="6600" dirty="0" err="1" smtClean="0">
                <a:solidFill>
                  <a:srgbClr val="003399"/>
                </a:solidFill>
              </a:rPr>
              <a:t>tình</a:t>
            </a:r>
            <a:r>
              <a:rPr lang="en-US" sz="6600" dirty="0" smtClean="0">
                <a:solidFill>
                  <a:srgbClr val="003399"/>
                </a:solidFill>
              </a:rPr>
              <a:t> </a:t>
            </a:r>
            <a:r>
              <a:rPr lang="en-US" sz="6600" dirty="0" err="1" smtClean="0">
                <a:solidFill>
                  <a:srgbClr val="003399"/>
                </a:solidFill>
              </a:rPr>
              <a:t>nuôi</a:t>
            </a:r>
            <a:r>
              <a:rPr lang="en-US" sz="6600" dirty="0" smtClean="0">
                <a:solidFill>
                  <a:srgbClr val="003399"/>
                </a:solidFill>
              </a:rPr>
              <a:t> </a:t>
            </a:r>
            <a:r>
              <a:rPr lang="en-US" sz="6600" dirty="0" err="1" smtClean="0">
                <a:solidFill>
                  <a:srgbClr val="003399"/>
                </a:solidFill>
              </a:rPr>
              <a:t>sống</a:t>
            </a:r>
            <a:r>
              <a:rPr lang="en-US" sz="6600" dirty="0" smtClean="0">
                <a:solidFill>
                  <a:srgbClr val="003399"/>
                </a:solidFill>
              </a:rPr>
              <a:t> con </a:t>
            </a:r>
            <a:r>
              <a:rPr lang="en-US" sz="6600" dirty="0" err="1" smtClean="0">
                <a:solidFill>
                  <a:srgbClr val="003399"/>
                </a:solidFill>
              </a:rPr>
              <a:t>từng</a:t>
            </a:r>
            <a:r>
              <a:rPr lang="en-US" sz="6600" dirty="0" smtClean="0">
                <a:solidFill>
                  <a:srgbClr val="003399"/>
                </a:solidFill>
              </a:rPr>
              <a:t> </a:t>
            </a:r>
            <a:r>
              <a:rPr lang="en-US" sz="6600" dirty="0" err="1" smtClean="0">
                <a:solidFill>
                  <a:srgbClr val="003399"/>
                </a:solidFill>
              </a:rPr>
              <a:t>ngày</a:t>
            </a:r>
            <a:r>
              <a:rPr lang="en-US" sz="6600" dirty="0">
                <a:solidFill>
                  <a:srgbClr val="FF0000"/>
                </a:solidFill>
              </a:rPr>
              <a:t> …</a:t>
            </a:r>
            <a:endParaRPr lang="en-US" sz="6600" b="0" dirty="0">
              <a:solidFill>
                <a:srgbClr val="FF0000"/>
              </a:solidFill>
              <a:effectLst/>
            </a:endParaRPr>
          </a:p>
        </p:txBody>
      </p:sp>
    </p:spTree>
    <p:extLst>
      <p:ext uri="{BB962C8B-B14F-4D97-AF65-F5344CB8AC3E}">
        <p14:creationId xmlns:p14="http://schemas.microsoft.com/office/powerpoint/2010/main" val="408490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FF0000"/>
                </a:solidFill>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khắp</a:t>
            </a:r>
            <a:r>
              <a:rPr lang="en-US" sz="6600" dirty="0" smtClean="0">
                <a:solidFill>
                  <a:srgbClr val="003399"/>
                </a:solidFill>
              </a:rPr>
              <a:t> </a:t>
            </a:r>
            <a:r>
              <a:rPr lang="en-US" sz="6600" dirty="0" err="1" smtClean="0">
                <a:solidFill>
                  <a:srgbClr val="003399"/>
                </a:solidFill>
              </a:rPr>
              <a:t>mọi</a:t>
            </a:r>
            <a:r>
              <a:rPr lang="en-US" sz="6600" dirty="0" smtClean="0">
                <a:solidFill>
                  <a:srgbClr val="003399"/>
                </a:solidFill>
              </a:rPr>
              <a:t> </a:t>
            </a:r>
            <a:r>
              <a:rPr lang="en-US" sz="6600" dirty="0" err="1" smtClean="0">
                <a:solidFill>
                  <a:srgbClr val="003399"/>
                </a:solidFill>
              </a:rPr>
              <a:t>nơi</a:t>
            </a:r>
            <a:r>
              <a:rPr lang="en-US" sz="6600" dirty="0" smtClean="0">
                <a:solidFill>
                  <a:srgbClr val="003399"/>
                </a:solidFill>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mãi</a:t>
            </a:r>
            <a:r>
              <a:rPr lang="en-US" sz="6600" dirty="0" smtClean="0">
                <a:solidFill>
                  <a:srgbClr val="003399"/>
                </a:solidFill>
              </a:rPr>
              <a:t> </a:t>
            </a:r>
            <a:r>
              <a:rPr lang="en-US" sz="6600" dirty="0" err="1" smtClean="0">
                <a:solidFill>
                  <a:srgbClr val="003399"/>
                </a:solidFill>
              </a:rPr>
              <a:t>đến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đời</a:t>
            </a:r>
            <a:r>
              <a:rPr lang="en-US" sz="6600" dirty="0" smtClean="0">
                <a:solidFill>
                  <a:srgbClr val="003399"/>
                </a:solidFill>
              </a:rPr>
              <a:t>.</a:t>
            </a:r>
            <a:endParaRPr lang="en-US" sz="6600" b="0" dirty="0">
              <a:solidFill>
                <a:srgbClr val="003399"/>
              </a:solidFill>
              <a:effectLst/>
            </a:endParaRPr>
          </a:p>
        </p:txBody>
      </p:sp>
    </p:spTree>
    <p:extLst>
      <p:ext uri="{BB962C8B-B14F-4D97-AF65-F5344CB8AC3E}">
        <p14:creationId xmlns:p14="http://schemas.microsoft.com/office/powerpoint/2010/main" val="259253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FF0000"/>
                </a:solidFill>
                <a:effectLst/>
              </a:rPr>
              <a:t>Tk2:</a:t>
            </a:r>
            <a:r>
              <a:rPr lang="en-US" sz="6300" b="0" dirty="0" smtClean="0">
                <a:solidFill>
                  <a:srgbClr val="003399"/>
                </a:solidFill>
                <a:effectLst/>
              </a:rPr>
              <a:t> </a:t>
            </a:r>
            <a:r>
              <a:rPr lang="en-US" sz="6300" dirty="0" err="1" smtClean="0">
                <a:solidFill>
                  <a:srgbClr val="003399"/>
                </a:solidFill>
              </a:rPr>
              <a:t>Một</a:t>
            </a:r>
            <a:r>
              <a:rPr lang="en-US" sz="6300" dirty="0" smtClean="0">
                <a:solidFill>
                  <a:srgbClr val="003399"/>
                </a:solidFill>
              </a:rPr>
              <a:t> </a:t>
            </a:r>
            <a:r>
              <a:rPr lang="en-US" sz="6300" dirty="0" err="1" smtClean="0">
                <a:solidFill>
                  <a:srgbClr val="003399"/>
                </a:solidFill>
              </a:rPr>
              <a:t>niềm</a:t>
            </a:r>
            <a:r>
              <a:rPr lang="en-US" sz="6300" dirty="0" smtClean="0">
                <a:solidFill>
                  <a:srgbClr val="003399"/>
                </a:solidFill>
              </a:rPr>
              <a:t> </a:t>
            </a:r>
            <a:r>
              <a:rPr lang="en-US" sz="6300" dirty="0" err="1" smtClean="0">
                <a:solidFill>
                  <a:srgbClr val="003399"/>
                </a:solidFill>
              </a:rPr>
              <a:t>thành</a:t>
            </a:r>
            <a:r>
              <a:rPr lang="en-US" sz="6300" dirty="0" smtClean="0">
                <a:solidFill>
                  <a:srgbClr val="003399"/>
                </a:solidFill>
              </a:rPr>
              <a:t> </a:t>
            </a:r>
            <a:r>
              <a:rPr lang="en-US" sz="6300" dirty="0" err="1" smtClean="0">
                <a:solidFill>
                  <a:srgbClr val="003399"/>
                </a:solidFill>
              </a:rPr>
              <a:t>tâm</a:t>
            </a:r>
            <a:r>
              <a:rPr lang="en-US" sz="6300" dirty="0" smtClean="0">
                <a:solidFill>
                  <a:srgbClr val="003399"/>
                </a:solidFill>
              </a:rPr>
              <a:t> </a:t>
            </a:r>
            <a:r>
              <a:rPr lang="en-US" sz="6300" dirty="0" err="1" smtClean="0">
                <a:solidFill>
                  <a:srgbClr val="003399"/>
                </a:solidFill>
              </a:rPr>
              <a:t>xin</a:t>
            </a:r>
            <a:r>
              <a:rPr lang="en-US" sz="6300" dirty="0" smtClean="0">
                <a:solidFill>
                  <a:srgbClr val="003399"/>
                </a:solidFill>
              </a:rPr>
              <a:t> </a:t>
            </a:r>
            <a:r>
              <a:rPr lang="en-US" sz="6300" dirty="0" err="1" smtClean="0">
                <a:solidFill>
                  <a:srgbClr val="003399"/>
                </a:solidFill>
              </a:rPr>
              <a:t>dâng</a:t>
            </a:r>
            <a:r>
              <a:rPr lang="en-US" sz="6300" dirty="0" smtClean="0">
                <a:solidFill>
                  <a:srgbClr val="003399"/>
                </a:solidFill>
              </a:rPr>
              <a:t> </a:t>
            </a:r>
            <a:r>
              <a:rPr lang="en-US" sz="6300" dirty="0" err="1" smtClean="0">
                <a:solidFill>
                  <a:srgbClr val="003399"/>
                </a:solidFill>
              </a:rPr>
              <a:t>trọn</a:t>
            </a:r>
            <a:r>
              <a:rPr lang="en-US" sz="6300" dirty="0" smtClean="0">
                <a:solidFill>
                  <a:srgbClr val="003399"/>
                </a:solidFill>
              </a:rPr>
              <a:t> </a:t>
            </a:r>
            <a:r>
              <a:rPr lang="en-US" sz="6300" dirty="0" err="1" smtClean="0">
                <a:solidFill>
                  <a:srgbClr val="003399"/>
                </a:solidFill>
              </a:rPr>
              <a:t>xác</a:t>
            </a:r>
            <a:r>
              <a:rPr lang="en-US" sz="6300" dirty="0" smtClean="0">
                <a:solidFill>
                  <a:srgbClr val="003399"/>
                </a:solidFill>
              </a:rPr>
              <a:t> </a:t>
            </a:r>
            <a:r>
              <a:rPr lang="en-US" sz="6300" dirty="0" err="1" smtClean="0">
                <a:solidFill>
                  <a:srgbClr val="003399"/>
                </a:solidFill>
              </a:rPr>
              <a:t>hồn</a:t>
            </a:r>
            <a:r>
              <a:rPr lang="en-US" sz="6300" dirty="0" smtClean="0">
                <a:solidFill>
                  <a:srgbClr val="003399"/>
                </a:solidFill>
              </a:rPr>
              <a:t>. </a:t>
            </a:r>
            <a:r>
              <a:rPr lang="en-US" sz="6300" dirty="0" err="1" smtClean="0">
                <a:solidFill>
                  <a:srgbClr val="003399"/>
                </a:solidFill>
              </a:rPr>
              <a:t>Nguyện</a:t>
            </a:r>
            <a:r>
              <a:rPr lang="en-US" sz="6300" dirty="0" smtClean="0">
                <a:solidFill>
                  <a:srgbClr val="003399"/>
                </a:solidFill>
              </a:rPr>
              <a:t> </a:t>
            </a:r>
            <a:r>
              <a:rPr lang="en-US" sz="6300" dirty="0" err="1" smtClean="0">
                <a:solidFill>
                  <a:srgbClr val="003399"/>
                </a:solidFill>
              </a:rPr>
              <a:t>từng</a:t>
            </a:r>
            <a:r>
              <a:rPr lang="en-US" sz="6300" dirty="0" smtClean="0">
                <a:solidFill>
                  <a:srgbClr val="003399"/>
                </a:solidFill>
              </a:rPr>
              <a:t> </a:t>
            </a:r>
            <a:r>
              <a:rPr lang="en-US" sz="6300" dirty="0" err="1" smtClean="0">
                <a:solidFill>
                  <a:srgbClr val="003399"/>
                </a:solidFill>
              </a:rPr>
              <a:t>ngày</a:t>
            </a:r>
            <a:r>
              <a:rPr lang="en-US" sz="6300" dirty="0" smtClean="0">
                <a:solidFill>
                  <a:srgbClr val="003399"/>
                </a:solidFill>
              </a:rPr>
              <a:t> </a:t>
            </a:r>
            <a:r>
              <a:rPr lang="en-US" sz="6300" dirty="0" err="1" smtClean="0">
                <a:solidFill>
                  <a:srgbClr val="003399"/>
                </a:solidFill>
              </a:rPr>
              <a:t>tháng</a:t>
            </a:r>
            <a:r>
              <a:rPr lang="en-US" sz="6300" dirty="0" smtClean="0">
                <a:solidFill>
                  <a:srgbClr val="003399"/>
                </a:solidFill>
              </a:rPr>
              <a:t> </a:t>
            </a:r>
            <a:r>
              <a:rPr lang="en-US" sz="6300" dirty="0" err="1" smtClean="0">
                <a:solidFill>
                  <a:srgbClr val="003399"/>
                </a:solidFill>
              </a:rPr>
              <a:t>Chúa</a:t>
            </a:r>
            <a:r>
              <a:rPr lang="en-US" sz="6300" dirty="0" smtClean="0">
                <a:solidFill>
                  <a:srgbClr val="003399"/>
                </a:solidFill>
              </a:rPr>
              <a:t> </a:t>
            </a:r>
            <a:r>
              <a:rPr lang="en-US" sz="6300" dirty="0" err="1" smtClean="0">
                <a:solidFill>
                  <a:srgbClr val="003399"/>
                </a:solidFill>
              </a:rPr>
              <a:t>thắp</a:t>
            </a:r>
            <a:r>
              <a:rPr lang="en-US" sz="6300" dirty="0" smtClean="0">
                <a:solidFill>
                  <a:srgbClr val="003399"/>
                </a:solidFill>
              </a:rPr>
              <a:t> </a:t>
            </a:r>
            <a:r>
              <a:rPr lang="en-US" sz="6300" dirty="0" err="1" smtClean="0">
                <a:solidFill>
                  <a:srgbClr val="003399"/>
                </a:solidFill>
              </a:rPr>
              <a:t>nên</a:t>
            </a:r>
            <a:r>
              <a:rPr lang="en-US" sz="6300" dirty="0" smtClean="0">
                <a:solidFill>
                  <a:srgbClr val="003399"/>
                </a:solidFill>
              </a:rPr>
              <a:t> </a:t>
            </a:r>
            <a:r>
              <a:rPr lang="en-US" sz="6300" dirty="0" err="1" smtClean="0">
                <a:solidFill>
                  <a:srgbClr val="003399"/>
                </a:solidFill>
              </a:rPr>
              <a:t>niềm</a:t>
            </a:r>
            <a:r>
              <a:rPr lang="en-US" sz="6300" dirty="0" smtClean="0">
                <a:solidFill>
                  <a:srgbClr val="003399"/>
                </a:solidFill>
              </a:rPr>
              <a:t> tin </a:t>
            </a:r>
            <a:r>
              <a:rPr lang="en-US" sz="6000" dirty="0">
                <a:solidFill>
                  <a:srgbClr val="FF0000"/>
                </a:solidFill>
              </a:rPr>
              <a:t>…</a:t>
            </a:r>
            <a:endParaRPr lang="en-US" sz="6300" b="0" dirty="0">
              <a:solidFill>
                <a:srgbClr val="C00000"/>
              </a:solidFill>
              <a:effectLst/>
            </a:endParaRPr>
          </a:p>
        </p:txBody>
      </p:sp>
    </p:spTree>
    <p:extLst>
      <p:ext uri="{BB962C8B-B14F-4D97-AF65-F5344CB8AC3E}">
        <p14:creationId xmlns:p14="http://schemas.microsoft.com/office/powerpoint/2010/main" val="36612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dirty="0">
                <a:solidFill>
                  <a:srgbClr val="FF0000"/>
                </a:solidFill>
              </a:rPr>
              <a:t>… </a:t>
            </a:r>
            <a:r>
              <a:rPr lang="en-US" sz="6300" dirty="0" smtClean="0">
                <a:solidFill>
                  <a:srgbClr val="003399"/>
                </a:solidFill>
              </a:rPr>
              <a:t>Cho </a:t>
            </a:r>
            <a:r>
              <a:rPr lang="en-US" sz="6300" dirty="0" err="1" smtClean="0">
                <a:solidFill>
                  <a:srgbClr val="003399"/>
                </a:solidFill>
              </a:rPr>
              <a:t>ước</a:t>
            </a:r>
            <a:r>
              <a:rPr lang="en-US" sz="6300" dirty="0" smtClean="0">
                <a:solidFill>
                  <a:srgbClr val="003399"/>
                </a:solidFill>
              </a:rPr>
              <a:t> </a:t>
            </a:r>
            <a:r>
              <a:rPr lang="en-US" sz="6300" dirty="0" err="1" smtClean="0">
                <a:solidFill>
                  <a:srgbClr val="003399"/>
                </a:solidFill>
              </a:rPr>
              <a:t>mơ</a:t>
            </a:r>
            <a:r>
              <a:rPr lang="en-US" sz="6300" dirty="0" smtClean="0">
                <a:solidFill>
                  <a:srgbClr val="003399"/>
                </a:solidFill>
              </a:rPr>
              <a:t> </a:t>
            </a:r>
            <a:r>
              <a:rPr lang="en-US" sz="6300" dirty="0" err="1" smtClean="0">
                <a:solidFill>
                  <a:srgbClr val="003399"/>
                </a:solidFill>
              </a:rPr>
              <a:t>hồng</a:t>
            </a:r>
            <a:r>
              <a:rPr lang="en-US" sz="6300" dirty="0" smtClean="0">
                <a:solidFill>
                  <a:srgbClr val="003399"/>
                </a:solidFill>
              </a:rPr>
              <a:t>, </a:t>
            </a:r>
            <a:r>
              <a:rPr lang="en-US" sz="6300" dirty="0" err="1" smtClean="0">
                <a:solidFill>
                  <a:srgbClr val="003399"/>
                </a:solidFill>
              </a:rPr>
              <a:t>đẹp</a:t>
            </a:r>
            <a:r>
              <a:rPr lang="en-US" sz="6300" dirty="0" smtClean="0">
                <a:solidFill>
                  <a:srgbClr val="003399"/>
                </a:solidFill>
              </a:rPr>
              <a:t> </a:t>
            </a:r>
            <a:r>
              <a:rPr lang="en-US" sz="6300" dirty="0" err="1" smtClean="0">
                <a:solidFill>
                  <a:srgbClr val="003399"/>
                </a:solidFill>
              </a:rPr>
              <a:t>lứa</a:t>
            </a:r>
            <a:r>
              <a:rPr lang="en-US" sz="6300" dirty="0" smtClean="0">
                <a:solidFill>
                  <a:srgbClr val="003399"/>
                </a:solidFill>
              </a:rPr>
              <a:t> </a:t>
            </a:r>
            <a:r>
              <a:rPr lang="en-US" sz="6300" dirty="0" err="1" smtClean="0">
                <a:solidFill>
                  <a:srgbClr val="003399"/>
                </a:solidFill>
              </a:rPr>
              <a:t>tuổi</a:t>
            </a:r>
            <a:r>
              <a:rPr lang="en-US" sz="6300" dirty="0" smtClean="0">
                <a:solidFill>
                  <a:srgbClr val="003399"/>
                </a:solidFill>
              </a:rPr>
              <a:t> </a:t>
            </a:r>
            <a:r>
              <a:rPr lang="en-US" sz="6300" dirty="0" err="1" smtClean="0">
                <a:solidFill>
                  <a:srgbClr val="003399"/>
                </a:solidFill>
              </a:rPr>
              <a:t>xuân</a:t>
            </a:r>
            <a:r>
              <a:rPr lang="en-US" sz="6300" dirty="0">
                <a:solidFill>
                  <a:srgbClr val="003399"/>
                </a:solidFill>
              </a:rPr>
              <a:t> </a:t>
            </a:r>
            <a:r>
              <a:rPr lang="en-US" sz="6300" dirty="0" err="1" smtClean="0">
                <a:solidFill>
                  <a:srgbClr val="003399"/>
                </a:solidFill>
              </a:rPr>
              <a:t>cuộc</a:t>
            </a:r>
            <a:r>
              <a:rPr lang="en-US" sz="6300" dirty="0" smtClean="0">
                <a:solidFill>
                  <a:srgbClr val="003399"/>
                </a:solidFill>
              </a:rPr>
              <a:t> </a:t>
            </a:r>
            <a:r>
              <a:rPr lang="en-US" sz="6300" dirty="0" err="1" smtClean="0">
                <a:solidFill>
                  <a:srgbClr val="003399"/>
                </a:solidFill>
              </a:rPr>
              <a:t>đời</a:t>
            </a:r>
            <a:r>
              <a:rPr lang="en-US" sz="6300" dirty="0" smtClean="0">
                <a:solidFill>
                  <a:srgbClr val="003399"/>
                </a:solidFill>
              </a:rPr>
              <a:t> </a:t>
            </a:r>
            <a:r>
              <a:rPr lang="en-US" sz="6300" dirty="0" err="1" smtClean="0">
                <a:solidFill>
                  <a:srgbClr val="003399"/>
                </a:solidFill>
              </a:rPr>
              <a:t>mai</a:t>
            </a:r>
            <a:r>
              <a:rPr lang="en-US" sz="6300" dirty="0" smtClean="0">
                <a:solidFill>
                  <a:srgbClr val="003399"/>
                </a:solidFill>
              </a:rPr>
              <a:t> </a:t>
            </a:r>
            <a:r>
              <a:rPr lang="en-US" sz="6300" dirty="0" err="1" smtClean="0">
                <a:solidFill>
                  <a:srgbClr val="003399"/>
                </a:solidFill>
              </a:rPr>
              <a:t>ngày</a:t>
            </a:r>
            <a:r>
              <a:rPr lang="en-US" sz="6300" dirty="0" smtClean="0">
                <a:solidFill>
                  <a:srgbClr val="003399"/>
                </a:solidFill>
              </a:rPr>
              <a:t> </a:t>
            </a:r>
            <a:r>
              <a:rPr lang="en-US" sz="6300" dirty="0" err="1" smtClean="0">
                <a:solidFill>
                  <a:srgbClr val="003399"/>
                </a:solidFill>
              </a:rPr>
              <a:t>xin</a:t>
            </a:r>
            <a:r>
              <a:rPr lang="en-US" sz="6300" dirty="0" smtClean="0">
                <a:solidFill>
                  <a:srgbClr val="003399"/>
                </a:solidFill>
              </a:rPr>
              <a:t> </a:t>
            </a:r>
            <a:r>
              <a:rPr lang="en-US" sz="6300" dirty="0" err="1" smtClean="0">
                <a:solidFill>
                  <a:srgbClr val="003399"/>
                </a:solidFill>
              </a:rPr>
              <a:t>Ngài</a:t>
            </a:r>
            <a:r>
              <a:rPr lang="en-US" sz="6300" dirty="0" smtClean="0">
                <a:solidFill>
                  <a:srgbClr val="003399"/>
                </a:solidFill>
              </a:rPr>
              <a:t> </a:t>
            </a:r>
            <a:r>
              <a:rPr lang="en-US" sz="6300" dirty="0" err="1" smtClean="0">
                <a:solidFill>
                  <a:srgbClr val="003399"/>
                </a:solidFill>
              </a:rPr>
              <a:t>thương</a:t>
            </a:r>
            <a:r>
              <a:rPr lang="en-US" sz="6300" dirty="0" smtClean="0">
                <a:solidFill>
                  <a:srgbClr val="003399"/>
                </a:solidFill>
              </a:rPr>
              <a:t> </a:t>
            </a:r>
            <a:r>
              <a:rPr lang="en-US" sz="6300" dirty="0" err="1" smtClean="0">
                <a:solidFill>
                  <a:srgbClr val="003399"/>
                </a:solidFill>
              </a:rPr>
              <a:t>đỡ</a:t>
            </a:r>
            <a:r>
              <a:rPr lang="en-US" sz="6300" dirty="0" smtClean="0">
                <a:solidFill>
                  <a:srgbClr val="003399"/>
                </a:solidFill>
              </a:rPr>
              <a:t> </a:t>
            </a:r>
            <a:r>
              <a:rPr lang="en-US" sz="6300" dirty="0" err="1" smtClean="0">
                <a:solidFill>
                  <a:srgbClr val="003399"/>
                </a:solidFill>
              </a:rPr>
              <a:t>nâng</a:t>
            </a:r>
            <a:r>
              <a:rPr lang="en-US" sz="6300" dirty="0" smtClean="0">
                <a:solidFill>
                  <a:srgbClr val="003399"/>
                </a:solidFill>
              </a:rPr>
              <a:t>.</a:t>
            </a:r>
            <a:endParaRPr lang="en-US" sz="6300" b="0" dirty="0">
              <a:solidFill>
                <a:srgbClr val="003399"/>
              </a:solidFill>
              <a:effectLst/>
            </a:endParaRPr>
          </a:p>
        </p:txBody>
      </p:sp>
    </p:spTree>
    <p:extLst>
      <p:ext uri="{BB962C8B-B14F-4D97-AF65-F5344CB8AC3E}">
        <p14:creationId xmlns:p14="http://schemas.microsoft.com/office/powerpoint/2010/main" val="310888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FF0000"/>
                </a:solidFill>
                <a:effectLst/>
              </a:rPr>
              <a:t>Đk</a:t>
            </a:r>
            <a:r>
              <a:rPr lang="en-US" sz="6600" b="0" u="sng" dirty="0">
                <a:solidFill>
                  <a:srgbClr val="FF0000"/>
                </a:solidFill>
                <a:effectLst/>
              </a:rPr>
              <a:t>:</a:t>
            </a:r>
            <a:r>
              <a:rPr lang="en-US" sz="6600" b="0" dirty="0">
                <a:solidFill>
                  <a:schemeClr val="bg1"/>
                </a:solidFill>
                <a:effectLst/>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Tể</a:t>
            </a:r>
            <a:r>
              <a:rPr lang="en-US" sz="6600" dirty="0" smtClean="0">
                <a:solidFill>
                  <a:srgbClr val="003399"/>
                </a:solidFill>
              </a:rPr>
              <a:t> </a:t>
            </a:r>
            <a:r>
              <a:rPr lang="en-US" sz="6600" dirty="0" err="1" smtClean="0">
                <a:solidFill>
                  <a:srgbClr val="003399"/>
                </a:solidFill>
              </a:rPr>
              <a:t>càn</a:t>
            </a:r>
            <a:r>
              <a:rPr lang="en-US" sz="6600" dirty="0" smtClean="0">
                <a:solidFill>
                  <a:srgbClr val="003399"/>
                </a:solidFill>
              </a:rPr>
              <a:t> </a:t>
            </a:r>
            <a:r>
              <a:rPr lang="en-US" sz="6600" dirty="0" err="1" smtClean="0">
                <a:solidFill>
                  <a:srgbClr val="003399"/>
                </a:solidFill>
              </a:rPr>
              <a:t>khôn</a:t>
            </a:r>
            <a:r>
              <a:rPr lang="en-US" sz="6600" dirty="0" smtClean="0">
                <a:solidFill>
                  <a:srgbClr val="003399"/>
                </a:solidFill>
              </a:rPr>
              <a:t>. </a:t>
            </a:r>
            <a:r>
              <a:rPr lang="en-US" sz="6600" dirty="0" err="1" smtClean="0">
                <a:solidFill>
                  <a:srgbClr val="003399"/>
                </a:solidFill>
              </a:rPr>
              <a:t>Đã</a:t>
            </a:r>
            <a:r>
              <a:rPr lang="en-US" sz="6600" dirty="0" smtClean="0">
                <a:solidFill>
                  <a:srgbClr val="003399"/>
                </a:solidFill>
              </a:rPr>
              <a:t> </a:t>
            </a:r>
            <a:r>
              <a:rPr lang="en-US" sz="6600" dirty="0" err="1" smtClean="0">
                <a:solidFill>
                  <a:srgbClr val="003399"/>
                </a:solidFill>
              </a:rPr>
              <a:t>rộng</a:t>
            </a:r>
            <a:r>
              <a:rPr lang="en-US" sz="6600" dirty="0" smtClean="0">
                <a:solidFill>
                  <a:srgbClr val="003399"/>
                </a:solidFill>
              </a:rPr>
              <a:t> </a:t>
            </a:r>
            <a:r>
              <a:rPr lang="en-US" sz="6600" dirty="0" err="1" smtClean="0">
                <a:solidFill>
                  <a:srgbClr val="003399"/>
                </a:solidFill>
              </a:rPr>
              <a:t>tình</a:t>
            </a:r>
            <a:r>
              <a:rPr lang="en-US" sz="6600" dirty="0" smtClean="0">
                <a:solidFill>
                  <a:srgbClr val="003399"/>
                </a:solidFill>
              </a:rPr>
              <a:t> </a:t>
            </a:r>
            <a:r>
              <a:rPr lang="en-US" sz="6600" dirty="0" err="1" smtClean="0">
                <a:solidFill>
                  <a:srgbClr val="003399"/>
                </a:solidFill>
              </a:rPr>
              <a:t>nuôi</a:t>
            </a:r>
            <a:r>
              <a:rPr lang="en-US" sz="6600" dirty="0" smtClean="0">
                <a:solidFill>
                  <a:srgbClr val="003399"/>
                </a:solidFill>
              </a:rPr>
              <a:t> </a:t>
            </a:r>
            <a:r>
              <a:rPr lang="en-US" sz="6600" dirty="0" err="1" smtClean="0">
                <a:solidFill>
                  <a:srgbClr val="003399"/>
                </a:solidFill>
              </a:rPr>
              <a:t>sống</a:t>
            </a:r>
            <a:r>
              <a:rPr lang="en-US" sz="6600" dirty="0" smtClean="0">
                <a:solidFill>
                  <a:srgbClr val="003399"/>
                </a:solidFill>
              </a:rPr>
              <a:t> con </a:t>
            </a:r>
            <a:r>
              <a:rPr lang="en-US" sz="6600" dirty="0" err="1" smtClean="0">
                <a:solidFill>
                  <a:srgbClr val="003399"/>
                </a:solidFill>
              </a:rPr>
              <a:t>từng</a:t>
            </a:r>
            <a:r>
              <a:rPr lang="en-US" sz="6600" dirty="0" smtClean="0">
                <a:solidFill>
                  <a:srgbClr val="003399"/>
                </a:solidFill>
              </a:rPr>
              <a:t> </a:t>
            </a:r>
            <a:r>
              <a:rPr lang="en-US" sz="6600" dirty="0" err="1" smtClean="0">
                <a:solidFill>
                  <a:srgbClr val="003399"/>
                </a:solidFill>
              </a:rPr>
              <a:t>ngày</a:t>
            </a:r>
            <a:r>
              <a:rPr lang="en-US" sz="6600" dirty="0">
                <a:solidFill>
                  <a:schemeClr val="bg1"/>
                </a:solidFill>
              </a:rPr>
              <a:t> </a:t>
            </a:r>
            <a:r>
              <a:rPr lang="en-US" sz="6600" dirty="0">
                <a:solidFill>
                  <a:srgbClr val="FF0000"/>
                </a:solidFill>
              </a:rPr>
              <a:t>…</a:t>
            </a:r>
            <a:endParaRPr lang="en-US" sz="6600" b="0" dirty="0">
              <a:solidFill>
                <a:srgbClr val="C00000"/>
              </a:solidFill>
              <a:effectLst/>
            </a:endParaRPr>
          </a:p>
        </p:txBody>
      </p:sp>
    </p:spTree>
    <p:extLst>
      <p:ext uri="{BB962C8B-B14F-4D97-AF65-F5344CB8AC3E}">
        <p14:creationId xmlns:p14="http://schemas.microsoft.com/office/powerpoint/2010/main" val="166133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FF0000"/>
                </a:solidFill>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khắp</a:t>
            </a:r>
            <a:r>
              <a:rPr lang="en-US" sz="6600" dirty="0" smtClean="0">
                <a:solidFill>
                  <a:srgbClr val="003399"/>
                </a:solidFill>
              </a:rPr>
              <a:t> </a:t>
            </a:r>
            <a:r>
              <a:rPr lang="en-US" sz="6600" dirty="0" err="1" smtClean="0">
                <a:solidFill>
                  <a:srgbClr val="003399"/>
                </a:solidFill>
              </a:rPr>
              <a:t>mọi</a:t>
            </a:r>
            <a:r>
              <a:rPr lang="en-US" sz="6600" dirty="0" smtClean="0">
                <a:solidFill>
                  <a:srgbClr val="003399"/>
                </a:solidFill>
              </a:rPr>
              <a:t> </a:t>
            </a:r>
            <a:r>
              <a:rPr lang="en-US" sz="6600" dirty="0" err="1" smtClean="0">
                <a:solidFill>
                  <a:srgbClr val="003399"/>
                </a:solidFill>
              </a:rPr>
              <a:t>nơi</a:t>
            </a:r>
            <a:r>
              <a:rPr lang="en-US" sz="6600" dirty="0" smtClean="0">
                <a:solidFill>
                  <a:srgbClr val="003399"/>
                </a:solidFill>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mãi</a:t>
            </a:r>
            <a:r>
              <a:rPr lang="en-US" sz="6600" dirty="0" smtClean="0">
                <a:solidFill>
                  <a:srgbClr val="003399"/>
                </a:solidFill>
              </a:rPr>
              <a:t> </a:t>
            </a:r>
            <a:r>
              <a:rPr lang="en-US" sz="6600" dirty="0" err="1" smtClean="0">
                <a:solidFill>
                  <a:srgbClr val="003399"/>
                </a:solidFill>
              </a:rPr>
              <a:t>đến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đời</a:t>
            </a:r>
            <a:r>
              <a:rPr lang="en-US" sz="6600" dirty="0" smtClean="0">
                <a:solidFill>
                  <a:srgbClr val="003399"/>
                </a:solidFill>
              </a:rPr>
              <a:t>.</a:t>
            </a:r>
            <a:endParaRPr lang="en-US" sz="6600" b="0" dirty="0">
              <a:solidFill>
                <a:srgbClr val="003399"/>
              </a:solidFill>
              <a:effectLst/>
            </a:endParaRPr>
          </a:p>
        </p:txBody>
      </p:sp>
    </p:spTree>
    <p:extLst>
      <p:ext uri="{BB962C8B-B14F-4D97-AF65-F5344CB8AC3E}">
        <p14:creationId xmlns:p14="http://schemas.microsoft.com/office/powerpoint/2010/main" val="420842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FF0000"/>
                </a:solidFill>
                <a:effectLst/>
              </a:rPr>
              <a:t>Tk3:</a:t>
            </a:r>
            <a:r>
              <a:rPr lang="en-US" sz="6300" b="0" dirty="0" smtClean="0">
                <a:solidFill>
                  <a:srgbClr val="003399"/>
                </a:solidFill>
                <a:effectLst/>
              </a:rPr>
              <a:t> </a:t>
            </a:r>
            <a:r>
              <a:rPr lang="en-US" sz="6300" dirty="0" err="1" smtClean="0">
                <a:solidFill>
                  <a:srgbClr val="003399"/>
                </a:solidFill>
              </a:rPr>
              <a:t>Hòa</a:t>
            </a:r>
            <a:r>
              <a:rPr lang="en-US" sz="6300" dirty="0" smtClean="0">
                <a:solidFill>
                  <a:srgbClr val="003399"/>
                </a:solidFill>
              </a:rPr>
              <a:t> </a:t>
            </a:r>
            <a:r>
              <a:rPr lang="en-US" sz="6300" dirty="0" err="1" smtClean="0">
                <a:solidFill>
                  <a:srgbClr val="003399"/>
                </a:solidFill>
              </a:rPr>
              <a:t>lời</a:t>
            </a:r>
            <a:r>
              <a:rPr lang="en-US" sz="6300" dirty="0" smtClean="0">
                <a:solidFill>
                  <a:srgbClr val="003399"/>
                </a:solidFill>
              </a:rPr>
              <a:t> </a:t>
            </a:r>
            <a:r>
              <a:rPr lang="en-US" sz="6300" dirty="0" err="1" smtClean="0">
                <a:solidFill>
                  <a:srgbClr val="003399"/>
                </a:solidFill>
              </a:rPr>
              <a:t>trầm</a:t>
            </a:r>
            <a:r>
              <a:rPr lang="en-US" sz="6300" dirty="0" smtClean="0">
                <a:solidFill>
                  <a:srgbClr val="003399"/>
                </a:solidFill>
              </a:rPr>
              <a:t> </a:t>
            </a:r>
            <a:r>
              <a:rPr lang="en-US" sz="6300" dirty="0" err="1" smtClean="0">
                <a:solidFill>
                  <a:srgbClr val="003399"/>
                </a:solidFill>
              </a:rPr>
              <a:t>ca</a:t>
            </a:r>
            <a:r>
              <a:rPr lang="en-US" sz="6300" dirty="0" smtClean="0">
                <a:solidFill>
                  <a:srgbClr val="003399"/>
                </a:solidFill>
              </a:rPr>
              <a:t> </a:t>
            </a:r>
            <a:r>
              <a:rPr lang="en-US" sz="6300" dirty="0" err="1" smtClean="0">
                <a:solidFill>
                  <a:srgbClr val="003399"/>
                </a:solidFill>
              </a:rPr>
              <a:t>cao</a:t>
            </a:r>
            <a:r>
              <a:rPr lang="en-US" sz="6300" dirty="0" smtClean="0">
                <a:solidFill>
                  <a:srgbClr val="003399"/>
                </a:solidFill>
              </a:rPr>
              <a:t> bay </a:t>
            </a:r>
            <a:r>
              <a:rPr lang="en-US" sz="6300" dirty="0" err="1" smtClean="0">
                <a:solidFill>
                  <a:srgbClr val="003399"/>
                </a:solidFill>
              </a:rPr>
              <a:t>về</a:t>
            </a:r>
            <a:r>
              <a:rPr lang="en-US" sz="6300" dirty="0" smtClean="0">
                <a:solidFill>
                  <a:srgbClr val="003399"/>
                </a:solidFill>
              </a:rPr>
              <a:t> </a:t>
            </a:r>
            <a:r>
              <a:rPr lang="en-US" sz="6300" dirty="0" err="1" smtClean="0">
                <a:solidFill>
                  <a:srgbClr val="003399"/>
                </a:solidFill>
              </a:rPr>
              <a:t>chín</a:t>
            </a:r>
            <a:r>
              <a:rPr lang="en-US" sz="6300" dirty="0" smtClean="0">
                <a:solidFill>
                  <a:srgbClr val="003399"/>
                </a:solidFill>
              </a:rPr>
              <a:t> </a:t>
            </a:r>
            <a:r>
              <a:rPr lang="en-US" sz="6300" dirty="0" err="1" smtClean="0">
                <a:solidFill>
                  <a:srgbClr val="003399"/>
                </a:solidFill>
              </a:rPr>
              <a:t>tầng</a:t>
            </a:r>
            <a:r>
              <a:rPr lang="en-US" sz="6300" dirty="0" smtClean="0">
                <a:solidFill>
                  <a:srgbClr val="003399"/>
                </a:solidFill>
              </a:rPr>
              <a:t>. </a:t>
            </a:r>
            <a:r>
              <a:rPr lang="en-US" sz="6300" dirty="0" err="1" smtClean="0">
                <a:solidFill>
                  <a:srgbClr val="003399"/>
                </a:solidFill>
              </a:rPr>
              <a:t>Ngợi</a:t>
            </a:r>
            <a:r>
              <a:rPr lang="en-US" sz="6300" dirty="0" smtClean="0">
                <a:solidFill>
                  <a:srgbClr val="003399"/>
                </a:solidFill>
              </a:rPr>
              <a:t> </a:t>
            </a:r>
            <a:r>
              <a:rPr lang="en-US" sz="6300" dirty="0" err="1" smtClean="0">
                <a:solidFill>
                  <a:srgbClr val="003399"/>
                </a:solidFill>
              </a:rPr>
              <a:t>mừng</a:t>
            </a:r>
            <a:r>
              <a:rPr lang="en-US" sz="6300" dirty="0" smtClean="0">
                <a:solidFill>
                  <a:srgbClr val="003399"/>
                </a:solidFill>
              </a:rPr>
              <a:t> </a:t>
            </a:r>
            <a:r>
              <a:rPr lang="en-US" sz="6300" dirty="0" err="1" smtClean="0">
                <a:solidFill>
                  <a:srgbClr val="003399"/>
                </a:solidFill>
              </a:rPr>
              <a:t>Danh</a:t>
            </a:r>
            <a:r>
              <a:rPr lang="en-US" sz="6300" dirty="0" smtClean="0">
                <a:solidFill>
                  <a:srgbClr val="003399"/>
                </a:solidFill>
              </a:rPr>
              <a:t> </a:t>
            </a:r>
            <a:r>
              <a:rPr lang="en-US" sz="6300" dirty="0" err="1" smtClean="0">
                <a:solidFill>
                  <a:srgbClr val="003399"/>
                </a:solidFill>
              </a:rPr>
              <a:t>Chúa</a:t>
            </a:r>
            <a:r>
              <a:rPr lang="en-US" sz="6300" dirty="0" smtClean="0">
                <a:solidFill>
                  <a:srgbClr val="003399"/>
                </a:solidFill>
              </a:rPr>
              <a:t> </a:t>
            </a:r>
            <a:r>
              <a:rPr lang="en-US" sz="6300" dirty="0" err="1" smtClean="0">
                <a:solidFill>
                  <a:srgbClr val="003399"/>
                </a:solidFill>
              </a:rPr>
              <a:t>đã</a:t>
            </a:r>
            <a:r>
              <a:rPr lang="en-US" sz="6300" dirty="0" smtClean="0">
                <a:solidFill>
                  <a:srgbClr val="003399"/>
                </a:solidFill>
              </a:rPr>
              <a:t> </a:t>
            </a:r>
            <a:r>
              <a:rPr lang="en-US" sz="6300" dirty="0" err="1" smtClean="0">
                <a:solidFill>
                  <a:srgbClr val="003399"/>
                </a:solidFill>
              </a:rPr>
              <a:t>khấng</a:t>
            </a:r>
            <a:r>
              <a:rPr lang="en-US" sz="6300" dirty="0" smtClean="0">
                <a:solidFill>
                  <a:srgbClr val="003399"/>
                </a:solidFill>
              </a:rPr>
              <a:t> ban </a:t>
            </a:r>
            <a:r>
              <a:rPr lang="en-US" sz="6300" dirty="0" err="1" smtClean="0">
                <a:solidFill>
                  <a:srgbClr val="003399"/>
                </a:solidFill>
              </a:rPr>
              <a:t>hồng</a:t>
            </a:r>
            <a:r>
              <a:rPr lang="en-US" sz="6300" dirty="0" smtClean="0">
                <a:solidFill>
                  <a:srgbClr val="003399"/>
                </a:solidFill>
              </a:rPr>
              <a:t> </a:t>
            </a:r>
            <a:r>
              <a:rPr lang="en-US" sz="6300" dirty="0" err="1" smtClean="0">
                <a:solidFill>
                  <a:srgbClr val="003399"/>
                </a:solidFill>
              </a:rPr>
              <a:t>ân</a:t>
            </a:r>
            <a:r>
              <a:rPr lang="en-US" sz="6300" dirty="0">
                <a:solidFill>
                  <a:srgbClr val="003399"/>
                </a:solidFill>
              </a:rPr>
              <a:t> </a:t>
            </a:r>
            <a:r>
              <a:rPr lang="en-US" sz="6000" dirty="0">
                <a:solidFill>
                  <a:srgbClr val="FF0000"/>
                </a:solidFill>
              </a:rPr>
              <a:t>…</a:t>
            </a:r>
            <a:endParaRPr lang="en-US" sz="6300" b="0" dirty="0">
              <a:solidFill>
                <a:srgbClr val="C00000"/>
              </a:solidFill>
              <a:effectLst/>
            </a:endParaRPr>
          </a:p>
        </p:txBody>
      </p:sp>
    </p:spTree>
    <p:extLst>
      <p:ext uri="{BB962C8B-B14F-4D97-AF65-F5344CB8AC3E}">
        <p14:creationId xmlns:p14="http://schemas.microsoft.com/office/powerpoint/2010/main" val="78920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dirty="0">
                <a:solidFill>
                  <a:srgbClr val="FF0000"/>
                </a:solidFill>
              </a:rPr>
              <a:t>… </a:t>
            </a:r>
            <a:r>
              <a:rPr lang="en-US" sz="6300" dirty="0" err="1" smtClean="0">
                <a:solidFill>
                  <a:srgbClr val="003399"/>
                </a:solidFill>
              </a:rPr>
              <a:t>Muôn</a:t>
            </a:r>
            <a:r>
              <a:rPr lang="en-US" sz="6300" dirty="0" smtClean="0">
                <a:solidFill>
                  <a:srgbClr val="003399"/>
                </a:solidFill>
              </a:rPr>
              <a:t> </a:t>
            </a:r>
            <a:r>
              <a:rPr lang="en-US" sz="6300" dirty="0" err="1" smtClean="0">
                <a:solidFill>
                  <a:srgbClr val="003399"/>
                </a:solidFill>
              </a:rPr>
              <a:t>tiếng</a:t>
            </a:r>
            <a:r>
              <a:rPr lang="en-US" sz="6300" dirty="0" smtClean="0">
                <a:solidFill>
                  <a:srgbClr val="003399"/>
                </a:solidFill>
              </a:rPr>
              <a:t> </a:t>
            </a:r>
            <a:r>
              <a:rPr lang="en-US" sz="6300" dirty="0" err="1" smtClean="0">
                <a:solidFill>
                  <a:srgbClr val="003399"/>
                </a:solidFill>
              </a:rPr>
              <a:t>tơ</a:t>
            </a:r>
            <a:r>
              <a:rPr lang="en-US" sz="6300" dirty="0" smtClean="0">
                <a:solidFill>
                  <a:srgbClr val="003399"/>
                </a:solidFill>
              </a:rPr>
              <a:t> </a:t>
            </a:r>
            <a:r>
              <a:rPr lang="en-US" sz="6300" dirty="0" err="1" smtClean="0">
                <a:solidFill>
                  <a:srgbClr val="003399"/>
                </a:solidFill>
              </a:rPr>
              <a:t>đàn</a:t>
            </a:r>
            <a:r>
              <a:rPr lang="en-US" sz="6300" dirty="0" smtClean="0">
                <a:solidFill>
                  <a:srgbClr val="003399"/>
                </a:solidFill>
              </a:rPr>
              <a:t>, </a:t>
            </a:r>
            <a:r>
              <a:rPr lang="en-US" sz="6300" dirty="0" err="1" smtClean="0">
                <a:solidFill>
                  <a:srgbClr val="003399"/>
                </a:solidFill>
              </a:rPr>
              <a:t>giọng</a:t>
            </a:r>
            <a:r>
              <a:rPr lang="en-US" sz="6300" dirty="0" smtClean="0">
                <a:solidFill>
                  <a:srgbClr val="003399"/>
                </a:solidFill>
              </a:rPr>
              <a:t> </a:t>
            </a:r>
            <a:r>
              <a:rPr lang="en-US" sz="6300" dirty="0" err="1" smtClean="0">
                <a:solidFill>
                  <a:srgbClr val="003399"/>
                </a:solidFill>
              </a:rPr>
              <a:t>hát</a:t>
            </a:r>
            <a:r>
              <a:rPr lang="en-US" sz="6300" dirty="0" smtClean="0">
                <a:solidFill>
                  <a:srgbClr val="003399"/>
                </a:solidFill>
              </a:rPr>
              <a:t> </a:t>
            </a:r>
            <a:r>
              <a:rPr lang="en-US" sz="6300" dirty="0" err="1" smtClean="0">
                <a:solidFill>
                  <a:srgbClr val="003399"/>
                </a:solidFill>
              </a:rPr>
              <a:t>nhịp</a:t>
            </a:r>
            <a:r>
              <a:rPr lang="en-US" sz="6300" dirty="0" smtClean="0">
                <a:solidFill>
                  <a:srgbClr val="003399"/>
                </a:solidFill>
              </a:rPr>
              <a:t> </a:t>
            </a:r>
            <a:r>
              <a:rPr lang="en-US" sz="6300" dirty="0" err="1" smtClean="0">
                <a:solidFill>
                  <a:srgbClr val="003399"/>
                </a:solidFill>
              </a:rPr>
              <a:t>nhàng</a:t>
            </a:r>
            <a:r>
              <a:rPr lang="en-US" sz="6300" dirty="0" smtClean="0">
                <a:solidFill>
                  <a:srgbClr val="003399"/>
                </a:solidFill>
              </a:rPr>
              <a:t> </a:t>
            </a:r>
            <a:r>
              <a:rPr lang="en-US" sz="6300" dirty="0" err="1" smtClean="0">
                <a:solidFill>
                  <a:srgbClr val="003399"/>
                </a:solidFill>
              </a:rPr>
              <a:t>làm</a:t>
            </a:r>
            <a:r>
              <a:rPr lang="en-US" sz="6300" dirty="0" smtClean="0">
                <a:solidFill>
                  <a:srgbClr val="003399"/>
                </a:solidFill>
              </a:rPr>
              <a:t> </a:t>
            </a:r>
            <a:r>
              <a:rPr lang="en-US" sz="6300" dirty="0" err="1" smtClean="0">
                <a:solidFill>
                  <a:srgbClr val="003399"/>
                </a:solidFill>
              </a:rPr>
              <a:t>thành</a:t>
            </a:r>
            <a:r>
              <a:rPr lang="en-US" sz="6300" dirty="0" smtClean="0">
                <a:solidFill>
                  <a:srgbClr val="003399"/>
                </a:solidFill>
              </a:rPr>
              <a:t> </a:t>
            </a:r>
            <a:r>
              <a:rPr lang="en-US" sz="6300" dirty="0" err="1" smtClean="0">
                <a:solidFill>
                  <a:srgbClr val="003399"/>
                </a:solidFill>
              </a:rPr>
              <a:t>lễ</a:t>
            </a:r>
            <a:r>
              <a:rPr lang="en-US" sz="6300" dirty="0" smtClean="0">
                <a:solidFill>
                  <a:srgbClr val="003399"/>
                </a:solidFill>
              </a:rPr>
              <a:t> </a:t>
            </a:r>
            <a:r>
              <a:rPr lang="en-US" sz="6300" dirty="0" err="1" smtClean="0">
                <a:solidFill>
                  <a:srgbClr val="003399"/>
                </a:solidFill>
              </a:rPr>
              <a:t>vật</a:t>
            </a:r>
            <a:r>
              <a:rPr lang="en-US" sz="6300" dirty="0" smtClean="0">
                <a:solidFill>
                  <a:srgbClr val="003399"/>
                </a:solidFill>
              </a:rPr>
              <a:t> </a:t>
            </a:r>
            <a:r>
              <a:rPr lang="en-US" sz="6300" dirty="0" err="1" smtClean="0">
                <a:solidFill>
                  <a:srgbClr val="003399"/>
                </a:solidFill>
              </a:rPr>
              <a:t>dâng</a:t>
            </a:r>
            <a:r>
              <a:rPr lang="en-US" sz="6300" dirty="0" smtClean="0">
                <a:solidFill>
                  <a:srgbClr val="003399"/>
                </a:solidFill>
              </a:rPr>
              <a:t> </a:t>
            </a:r>
            <a:r>
              <a:rPr lang="en-US" sz="6300" dirty="0" err="1" smtClean="0">
                <a:solidFill>
                  <a:srgbClr val="003399"/>
                </a:solidFill>
              </a:rPr>
              <a:t>về</a:t>
            </a:r>
            <a:r>
              <a:rPr lang="en-US" sz="6300" dirty="0" smtClean="0">
                <a:solidFill>
                  <a:srgbClr val="003399"/>
                </a:solidFill>
              </a:rPr>
              <a:t> Cha </a:t>
            </a:r>
            <a:r>
              <a:rPr lang="en-US" sz="6300" dirty="0" err="1" smtClean="0">
                <a:solidFill>
                  <a:srgbClr val="003399"/>
                </a:solidFill>
              </a:rPr>
              <a:t>chí</a:t>
            </a:r>
            <a:r>
              <a:rPr lang="en-US" sz="6300" dirty="0" smtClean="0">
                <a:solidFill>
                  <a:srgbClr val="003399"/>
                </a:solidFill>
              </a:rPr>
              <a:t> </a:t>
            </a:r>
            <a:r>
              <a:rPr lang="en-US" sz="6300" dirty="0" err="1" smtClean="0">
                <a:solidFill>
                  <a:srgbClr val="003399"/>
                </a:solidFill>
              </a:rPr>
              <a:t>nhân</a:t>
            </a:r>
            <a:r>
              <a:rPr lang="en-US" sz="6300" dirty="0" smtClean="0">
                <a:solidFill>
                  <a:srgbClr val="003399"/>
                </a:solidFill>
              </a:rPr>
              <a:t>.</a:t>
            </a:r>
            <a:endParaRPr lang="en-US" sz="6300" b="0" dirty="0">
              <a:solidFill>
                <a:srgbClr val="003399"/>
              </a:solidFill>
              <a:effectLst/>
            </a:endParaRPr>
          </a:p>
        </p:txBody>
      </p:sp>
    </p:spTree>
    <p:extLst>
      <p:ext uri="{BB962C8B-B14F-4D97-AF65-F5344CB8AC3E}">
        <p14:creationId xmlns:p14="http://schemas.microsoft.com/office/powerpoint/2010/main" val="345975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FF0000"/>
                </a:solidFill>
                <a:effectLst/>
              </a:rPr>
              <a:t>Đk</a:t>
            </a:r>
            <a:r>
              <a:rPr lang="en-US" sz="6600" b="0" u="sng" dirty="0">
                <a:solidFill>
                  <a:srgbClr val="FF0000"/>
                </a:solidFill>
                <a:effectLst/>
              </a:rPr>
              <a:t>:</a:t>
            </a:r>
            <a:r>
              <a:rPr lang="en-US" sz="6600" b="0" dirty="0">
                <a:solidFill>
                  <a:schemeClr val="bg1"/>
                </a:solidFill>
                <a:effectLst/>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Tể</a:t>
            </a:r>
            <a:r>
              <a:rPr lang="en-US" sz="6600" dirty="0" smtClean="0">
                <a:solidFill>
                  <a:srgbClr val="003399"/>
                </a:solidFill>
              </a:rPr>
              <a:t> </a:t>
            </a:r>
            <a:r>
              <a:rPr lang="en-US" sz="6600" dirty="0" err="1" smtClean="0">
                <a:solidFill>
                  <a:srgbClr val="003399"/>
                </a:solidFill>
              </a:rPr>
              <a:t>càn</a:t>
            </a:r>
            <a:r>
              <a:rPr lang="en-US" sz="6600" dirty="0" smtClean="0">
                <a:solidFill>
                  <a:srgbClr val="003399"/>
                </a:solidFill>
              </a:rPr>
              <a:t> </a:t>
            </a:r>
            <a:r>
              <a:rPr lang="en-US" sz="6600" dirty="0" err="1" smtClean="0">
                <a:solidFill>
                  <a:srgbClr val="003399"/>
                </a:solidFill>
              </a:rPr>
              <a:t>khôn</a:t>
            </a:r>
            <a:r>
              <a:rPr lang="en-US" sz="6600" dirty="0" smtClean="0">
                <a:solidFill>
                  <a:srgbClr val="003399"/>
                </a:solidFill>
              </a:rPr>
              <a:t>. </a:t>
            </a:r>
            <a:r>
              <a:rPr lang="en-US" sz="6600" dirty="0" err="1" smtClean="0">
                <a:solidFill>
                  <a:srgbClr val="003399"/>
                </a:solidFill>
              </a:rPr>
              <a:t>Đã</a:t>
            </a:r>
            <a:r>
              <a:rPr lang="en-US" sz="6600" dirty="0" smtClean="0">
                <a:solidFill>
                  <a:srgbClr val="003399"/>
                </a:solidFill>
              </a:rPr>
              <a:t> </a:t>
            </a:r>
            <a:r>
              <a:rPr lang="en-US" sz="6600" dirty="0" err="1" smtClean="0">
                <a:solidFill>
                  <a:srgbClr val="003399"/>
                </a:solidFill>
              </a:rPr>
              <a:t>rộng</a:t>
            </a:r>
            <a:r>
              <a:rPr lang="en-US" sz="6600" dirty="0" smtClean="0">
                <a:solidFill>
                  <a:srgbClr val="003399"/>
                </a:solidFill>
              </a:rPr>
              <a:t> </a:t>
            </a:r>
            <a:r>
              <a:rPr lang="en-US" sz="6600" dirty="0" err="1" smtClean="0">
                <a:solidFill>
                  <a:srgbClr val="003399"/>
                </a:solidFill>
              </a:rPr>
              <a:t>tình</a:t>
            </a:r>
            <a:r>
              <a:rPr lang="en-US" sz="6600" dirty="0" smtClean="0">
                <a:solidFill>
                  <a:srgbClr val="003399"/>
                </a:solidFill>
              </a:rPr>
              <a:t> </a:t>
            </a:r>
            <a:r>
              <a:rPr lang="en-US" sz="6600" dirty="0" err="1" smtClean="0">
                <a:solidFill>
                  <a:srgbClr val="003399"/>
                </a:solidFill>
              </a:rPr>
              <a:t>nuôi</a:t>
            </a:r>
            <a:r>
              <a:rPr lang="en-US" sz="6600" dirty="0" smtClean="0">
                <a:solidFill>
                  <a:srgbClr val="003399"/>
                </a:solidFill>
              </a:rPr>
              <a:t> </a:t>
            </a:r>
            <a:r>
              <a:rPr lang="en-US" sz="6600" dirty="0" err="1" smtClean="0">
                <a:solidFill>
                  <a:srgbClr val="003399"/>
                </a:solidFill>
              </a:rPr>
              <a:t>sống</a:t>
            </a:r>
            <a:r>
              <a:rPr lang="en-US" sz="6600" dirty="0" smtClean="0">
                <a:solidFill>
                  <a:srgbClr val="003399"/>
                </a:solidFill>
              </a:rPr>
              <a:t> con </a:t>
            </a:r>
            <a:r>
              <a:rPr lang="en-US" sz="6600" dirty="0" err="1" smtClean="0">
                <a:solidFill>
                  <a:srgbClr val="003399"/>
                </a:solidFill>
              </a:rPr>
              <a:t>từng</a:t>
            </a:r>
            <a:r>
              <a:rPr lang="en-US" sz="6600" dirty="0" smtClean="0">
                <a:solidFill>
                  <a:srgbClr val="003399"/>
                </a:solidFill>
              </a:rPr>
              <a:t> </a:t>
            </a:r>
            <a:r>
              <a:rPr lang="en-US" sz="6600" dirty="0" err="1" smtClean="0">
                <a:solidFill>
                  <a:srgbClr val="003399"/>
                </a:solidFill>
              </a:rPr>
              <a:t>ngày</a:t>
            </a:r>
            <a:r>
              <a:rPr lang="en-US" sz="6600" dirty="0">
                <a:solidFill>
                  <a:schemeClr val="bg1"/>
                </a:solidFill>
              </a:rPr>
              <a:t> </a:t>
            </a:r>
            <a:r>
              <a:rPr lang="en-US" sz="6600" dirty="0">
                <a:solidFill>
                  <a:srgbClr val="FF0000"/>
                </a:solidFill>
              </a:rPr>
              <a:t>…</a:t>
            </a:r>
            <a:endParaRPr lang="en-US" sz="6600" b="0" dirty="0">
              <a:solidFill>
                <a:srgbClr val="C00000"/>
              </a:solidFill>
              <a:effectLst/>
            </a:endParaRPr>
          </a:p>
        </p:txBody>
      </p:sp>
    </p:spTree>
    <p:extLst>
      <p:ext uri="{BB962C8B-B14F-4D97-AF65-F5344CB8AC3E}">
        <p14:creationId xmlns:p14="http://schemas.microsoft.com/office/powerpoint/2010/main" val="3558974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FF0000"/>
                </a:solidFill>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khắp</a:t>
            </a:r>
            <a:r>
              <a:rPr lang="en-US" sz="6600" dirty="0" smtClean="0">
                <a:solidFill>
                  <a:srgbClr val="003399"/>
                </a:solidFill>
              </a:rPr>
              <a:t> </a:t>
            </a:r>
            <a:r>
              <a:rPr lang="en-US" sz="6600" dirty="0" err="1" smtClean="0">
                <a:solidFill>
                  <a:srgbClr val="003399"/>
                </a:solidFill>
              </a:rPr>
              <a:t>mọi</a:t>
            </a:r>
            <a:r>
              <a:rPr lang="en-US" sz="6600" dirty="0" smtClean="0">
                <a:solidFill>
                  <a:srgbClr val="003399"/>
                </a:solidFill>
              </a:rPr>
              <a:t> </a:t>
            </a:r>
            <a:r>
              <a:rPr lang="en-US" sz="6600" dirty="0" err="1" smtClean="0">
                <a:solidFill>
                  <a:srgbClr val="003399"/>
                </a:solidFill>
              </a:rPr>
              <a:t>nơi</a:t>
            </a:r>
            <a:r>
              <a:rPr lang="en-US" sz="6600" dirty="0" smtClean="0">
                <a:solidFill>
                  <a:srgbClr val="003399"/>
                </a:solidFill>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mãi</a:t>
            </a:r>
            <a:r>
              <a:rPr lang="en-US" sz="6600" dirty="0" smtClean="0">
                <a:solidFill>
                  <a:srgbClr val="003399"/>
                </a:solidFill>
              </a:rPr>
              <a:t> </a:t>
            </a:r>
            <a:r>
              <a:rPr lang="en-US" sz="6600" dirty="0" err="1" smtClean="0">
                <a:solidFill>
                  <a:srgbClr val="003399"/>
                </a:solidFill>
              </a:rPr>
              <a:t>đến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đời</a:t>
            </a:r>
            <a:r>
              <a:rPr lang="en-US" sz="6600" dirty="0" smtClean="0">
                <a:solidFill>
                  <a:srgbClr val="003399"/>
                </a:solidFill>
              </a:rPr>
              <a:t>.</a:t>
            </a:r>
            <a:endParaRPr lang="en-US" sz="6600" b="0" dirty="0">
              <a:solidFill>
                <a:srgbClr val="003399"/>
              </a:solidFill>
              <a:effectLst/>
            </a:endParaRPr>
          </a:p>
        </p:txBody>
      </p:sp>
    </p:spTree>
    <p:extLst>
      <p:ext uri="{BB962C8B-B14F-4D97-AF65-F5344CB8AC3E}">
        <p14:creationId xmlns:p14="http://schemas.microsoft.com/office/powerpoint/2010/main" val="11967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4232511"/>
          </a:xfrm>
        </p:spPr>
        <p:txBody>
          <a:bodyPr>
            <a:normAutofit/>
          </a:bodyPr>
          <a:lstStyle/>
          <a:p>
            <a:pPr>
              <a:lnSpc>
                <a:spcPct val="130000"/>
              </a:lnSpc>
            </a:pPr>
            <a:r>
              <a:rPr lang="en-US" sz="6000" u="sng" dirty="0" err="1" smtClean="0">
                <a:solidFill>
                  <a:srgbClr val="003399"/>
                </a:solidFill>
                <a:ea typeface="Tahoma" pitchFamily="34" charset="0"/>
                <a:cs typeface="Times New Roman" pitchFamily="18" charset="0"/>
              </a:rPr>
              <a:t>Ca</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Nhập</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Lễ</a:t>
            </a:r>
            <a:r>
              <a:rPr lang="en-US" sz="6000" u="sng" dirty="0" smtClean="0">
                <a:solidFill>
                  <a:srgbClr val="003399"/>
                </a:solidFill>
                <a:ea typeface="Tahoma" pitchFamily="34" charset="0"/>
                <a:cs typeface="Times New Roman" pitchFamily="18" charset="0"/>
              </a:rPr>
              <a:t/>
            </a:r>
            <a:br>
              <a:rPr lang="en-US" sz="6000" u="sng" dirty="0" smtClean="0">
                <a:solidFill>
                  <a:srgbClr val="003399"/>
                </a:solidFill>
                <a:ea typeface="Tahoma" pitchFamily="34" charset="0"/>
                <a:cs typeface="Times New Roman" pitchFamily="18" charset="0"/>
              </a:rPr>
            </a:br>
            <a:r>
              <a:rPr lang="en-US" sz="8000" dirty="0" err="1" smtClean="0">
                <a:solidFill>
                  <a:srgbClr val="003399"/>
                </a:solidFill>
                <a:ea typeface="Tahoma" pitchFamily="34" charset="0"/>
                <a:cs typeface="Times New Roman" pitchFamily="18" charset="0"/>
              </a:rPr>
              <a:t>Bên</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Bờ</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Sông</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Giođan</a:t>
            </a:r>
            <a:r>
              <a:rPr lang="en-US" sz="8000" dirty="0" smtClean="0">
                <a:solidFill>
                  <a:srgbClr val="003399"/>
                </a:solidFill>
                <a:ea typeface="Tahoma" pitchFamily="34" charset="0"/>
                <a:cs typeface="Times New Roman" pitchFamily="18" charset="0"/>
              </a:rPr>
              <a:t/>
            </a:r>
            <a:br>
              <a:rPr lang="en-US" sz="8000" dirty="0" smtClean="0">
                <a:solidFill>
                  <a:srgbClr val="003399"/>
                </a:solidFill>
                <a:ea typeface="Tahoma" pitchFamily="34" charset="0"/>
                <a:cs typeface="Times New Roman" pitchFamily="18" charset="0"/>
              </a:rPr>
            </a:br>
            <a:r>
              <a:rPr lang="en-US" sz="6000" dirty="0" err="1" smtClean="0">
                <a:solidFill>
                  <a:srgbClr val="FF0000"/>
                </a:solidFill>
                <a:ea typeface="Tahoma" pitchFamily="34" charset="0"/>
                <a:cs typeface="Times New Roman" pitchFamily="18" charset="0"/>
              </a:rPr>
              <a:t>Mi</a:t>
            </a:r>
            <a:r>
              <a:rPr lang="en-US" sz="6000" dirty="0" smtClean="0">
                <a:solidFill>
                  <a:srgbClr val="FF0000"/>
                </a:solidFill>
                <a:ea typeface="Tahoma" pitchFamily="34" charset="0"/>
                <a:cs typeface="Times New Roman" pitchFamily="18" charset="0"/>
              </a:rPr>
              <a:t> </a:t>
            </a:r>
            <a:r>
              <a:rPr lang="en-US" sz="6000" dirty="0" err="1" smtClean="0">
                <a:solidFill>
                  <a:srgbClr val="FF0000"/>
                </a:solidFill>
                <a:ea typeface="Tahoma" pitchFamily="34" charset="0"/>
                <a:cs typeface="Times New Roman" pitchFamily="18" charset="0"/>
              </a:rPr>
              <a:t>Trầm</a:t>
            </a:r>
            <a:endParaRPr lang="en-US" sz="6000" b="0" i="1" dirty="0">
              <a:solidFill>
                <a:srgbClr val="FF0000"/>
              </a:solidFill>
              <a:effectLs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100" y="4218777"/>
            <a:ext cx="4373797" cy="832138"/>
          </a:xfrm>
          <a:prstGeom prst="rect">
            <a:avLst/>
          </a:prstGeom>
        </p:spPr>
      </p:pic>
    </p:spTree>
    <p:extLst>
      <p:ext uri="{BB962C8B-B14F-4D97-AF65-F5344CB8AC3E}">
        <p14:creationId xmlns:p14="http://schemas.microsoft.com/office/powerpoint/2010/main" val="124569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60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229600" cy="857250"/>
          </a:xfrm>
        </p:spPr>
        <p:txBody>
          <a:bodyPr/>
          <a:lstStyle/>
          <a:p>
            <a:pPr algn="l"/>
            <a:r>
              <a:rPr lang="en-US" u="sng" dirty="0" err="1" smtClean="0">
                <a:solidFill>
                  <a:srgbClr val="C00000"/>
                </a:solidFill>
              </a:rPr>
              <a:t>Xin</a:t>
            </a:r>
            <a:r>
              <a:rPr lang="en-US" u="sng" dirty="0" smtClean="0">
                <a:solidFill>
                  <a:srgbClr val="C00000"/>
                </a:solidFill>
              </a:rPr>
              <a:t> </a:t>
            </a:r>
            <a:r>
              <a:rPr lang="en-US" u="sng" dirty="0" err="1" smtClean="0">
                <a:solidFill>
                  <a:srgbClr val="C00000"/>
                </a:solidFill>
              </a:rPr>
              <a:t>cộng</a:t>
            </a:r>
            <a:r>
              <a:rPr lang="en-US" u="sng" dirty="0" smtClean="0">
                <a:solidFill>
                  <a:srgbClr val="C00000"/>
                </a:solidFill>
              </a:rPr>
              <a:t> </a:t>
            </a:r>
            <a:r>
              <a:rPr lang="en-US" u="sng" dirty="0" err="1" smtClean="0">
                <a:solidFill>
                  <a:srgbClr val="C00000"/>
                </a:solidFill>
              </a:rPr>
              <a:t>đoàn</a:t>
            </a:r>
            <a:r>
              <a:rPr lang="en-US" u="sng" dirty="0" smtClean="0">
                <a:solidFill>
                  <a:srgbClr val="C00000"/>
                </a:solidFill>
              </a:rPr>
              <a:t> </a:t>
            </a:r>
            <a:r>
              <a:rPr lang="en-US" u="sng" dirty="0" err="1" smtClean="0">
                <a:solidFill>
                  <a:srgbClr val="C00000"/>
                </a:solidFill>
              </a:rPr>
              <a:t>lưu</a:t>
            </a:r>
            <a:r>
              <a:rPr lang="en-US" u="sng" dirty="0" smtClean="0">
                <a:solidFill>
                  <a:srgbClr val="C00000"/>
                </a:solidFill>
              </a:rPr>
              <a:t> ý:</a:t>
            </a:r>
            <a:endParaRPr lang="en-US" u="sng" dirty="0">
              <a:solidFill>
                <a:srgbClr val="C00000"/>
              </a:solidFill>
            </a:endParaRPr>
          </a:p>
        </p:txBody>
      </p:sp>
      <p:sp>
        <p:nvSpPr>
          <p:cNvPr id="3" name="Content Placeholder 2"/>
          <p:cNvSpPr>
            <a:spLocks noGrp="1"/>
          </p:cNvSpPr>
          <p:nvPr>
            <p:ph idx="1"/>
          </p:nvPr>
        </p:nvSpPr>
        <p:spPr>
          <a:xfrm>
            <a:off x="228600" y="1352550"/>
            <a:ext cx="8686800" cy="3394472"/>
          </a:xfrm>
        </p:spPr>
        <p:txBody>
          <a:bodyPr>
            <a:normAutofit/>
          </a:bodyPr>
          <a:lstStyle/>
          <a:p>
            <a:pPr marL="0" indent="0" algn="just">
              <a:lnSpc>
                <a:spcPct val="120000"/>
              </a:lnSpc>
              <a:buNone/>
            </a:pPr>
            <a:r>
              <a:rPr lang="en-US" sz="4000" dirty="0" err="1" smtClean="0">
                <a:solidFill>
                  <a:srgbClr val="C00000"/>
                </a:solidFill>
              </a:rPr>
              <a:t>Để</a:t>
            </a:r>
            <a:r>
              <a:rPr lang="en-US" sz="4000" dirty="0" smtClean="0">
                <a:solidFill>
                  <a:srgbClr val="C00000"/>
                </a:solidFill>
              </a:rPr>
              <a:t> </a:t>
            </a:r>
            <a:r>
              <a:rPr lang="en-US" sz="4000" dirty="0" err="1" smtClean="0">
                <a:solidFill>
                  <a:srgbClr val="C00000"/>
                </a:solidFill>
              </a:rPr>
              <a:t>việc</a:t>
            </a:r>
            <a:r>
              <a:rPr lang="en-US" sz="4000" dirty="0" smtClean="0">
                <a:solidFill>
                  <a:srgbClr val="C00000"/>
                </a:solidFill>
              </a:rPr>
              <a:t> </a:t>
            </a:r>
            <a:r>
              <a:rPr lang="en-US" sz="4000" dirty="0" err="1" smtClean="0">
                <a:solidFill>
                  <a:srgbClr val="C00000"/>
                </a:solidFill>
              </a:rPr>
              <a:t>lên</a:t>
            </a:r>
            <a:r>
              <a:rPr lang="en-US" sz="4000" dirty="0" smtClean="0">
                <a:solidFill>
                  <a:srgbClr val="C00000"/>
                </a:solidFill>
              </a:rPr>
              <a:t> </a:t>
            </a:r>
            <a:r>
              <a:rPr lang="en-US" sz="4000" dirty="0" err="1" smtClean="0">
                <a:solidFill>
                  <a:srgbClr val="C00000"/>
                </a:solidFill>
              </a:rPr>
              <a:t>rước</a:t>
            </a:r>
            <a:r>
              <a:rPr lang="en-US" sz="4000" dirty="0" smtClean="0">
                <a:solidFill>
                  <a:srgbClr val="C00000"/>
                </a:solidFill>
              </a:rPr>
              <a:t> </a:t>
            </a:r>
            <a:r>
              <a:rPr lang="en-US" sz="4000" dirty="0" err="1" smtClean="0">
                <a:solidFill>
                  <a:srgbClr val="C00000"/>
                </a:solidFill>
              </a:rPr>
              <a:t>lễ</a:t>
            </a:r>
            <a:r>
              <a:rPr lang="en-US" sz="4000" dirty="0" smtClean="0">
                <a:solidFill>
                  <a:srgbClr val="C00000"/>
                </a:solidFill>
              </a:rPr>
              <a:t> </a:t>
            </a:r>
            <a:r>
              <a:rPr lang="en-US" sz="4000" dirty="0" err="1" smtClean="0">
                <a:solidFill>
                  <a:srgbClr val="C00000"/>
                </a:solidFill>
              </a:rPr>
              <a:t>được</a:t>
            </a:r>
            <a:r>
              <a:rPr lang="en-US" sz="4000" dirty="0" smtClean="0">
                <a:solidFill>
                  <a:srgbClr val="C00000"/>
                </a:solidFill>
              </a:rPr>
              <a:t> </a:t>
            </a:r>
            <a:r>
              <a:rPr lang="en-US" sz="4000" dirty="0" err="1" smtClean="0">
                <a:solidFill>
                  <a:srgbClr val="C00000"/>
                </a:solidFill>
              </a:rPr>
              <a:t>nghiêm</a:t>
            </a:r>
            <a:r>
              <a:rPr lang="en-US" sz="4000" dirty="0" smtClean="0">
                <a:solidFill>
                  <a:srgbClr val="C00000"/>
                </a:solidFill>
              </a:rPr>
              <a:t> </a:t>
            </a:r>
            <a:r>
              <a:rPr lang="en-US" sz="4000" dirty="0" err="1" smtClean="0">
                <a:solidFill>
                  <a:srgbClr val="C00000"/>
                </a:solidFill>
              </a:rPr>
              <a:t>trang</a:t>
            </a:r>
            <a:r>
              <a:rPr lang="en-US" sz="4000" dirty="0" smtClean="0">
                <a:solidFill>
                  <a:srgbClr val="C00000"/>
                </a:solidFill>
              </a:rPr>
              <a:t>, </a:t>
            </a:r>
            <a:r>
              <a:rPr lang="en-US" sz="4000" dirty="0" err="1" smtClean="0">
                <a:solidFill>
                  <a:srgbClr val="C00000"/>
                </a:solidFill>
              </a:rPr>
              <a:t>xin</a:t>
            </a:r>
            <a:r>
              <a:rPr lang="en-US" sz="4000" dirty="0" smtClean="0">
                <a:solidFill>
                  <a:srgbClr val="C00000"/>
                </a:solidFill>
              </a:rPr>
              <a:t> </a:t>
            </a:r>
            <a:r>
              <a:rPr lang="en-US" sz="4000" dirty="0" err="1" smtClean="0">
                <a:solidFill>
                  <a:srgbClr val="C00000"/>
                </a:solidFill>
              </a:rPr>
              <a:t>cộng</a:t>
            </a:r>
            <a:r>
              <a:rPr lang="en-US" sz="4000" dirty="0" smtClean="0">
                <a:solidFill>
                  <a:srgbClr val="C00000"/>
                </a:solidFill>
              </a:rPr>
              <a:t> </a:t>
            </a:r>
            <a:r>
              <a:rPr lang="en-US" sz="4000" dirty="0" err="1" smtClean="0">
                <a:solidFill>
                  <a:srgbClr val="C00000"/>
                </a:solidFill>
              </a:rPr>
              <a:t>đoàn</a:t>
            </a:r>
            <a:r>
              <a:rPr lang="en-US" sz="4000" dirty="0" smtClean="0">
                <a:solidFill>
                  <a:srgbClr val="C00000"/>
                </a:solidFill>
              </a:rPr>
              <a:t> </a:t>
            </a:r>
            <a:r>
              <a:rPr lang="en-US" sz="4000" dirty="0" err="1" smtClean="0">
                <a:solidFill>
                  <a:srgbClr val="C00000"/>
                </a:solidFill>
              </a:rPr>
              <a:t>hãy</a:t>
            </a:r>
            <a:r>
              <a:rPr lang="en-US" sz="4000" dirty="0" smtClean="0">
                <a:solidFill>
                  <a:srgbClr val="C00000"/>
                </a:solidFill>
              </a:rPr>
              <a:t> </a:t>
            </a:r>
            <a:r>
              <a:rPr lang="en-US" sz="4000" dirty="0" err="1" smtClean="0">
                <a:solidFill>
                  <a:srgbClr val="C00000"/>
                </a:solidFill>
              </a:rPr>
              <a:t>lần</a:t>
            </a:r>
            <a:r>
              <a:rPr lang="en-US" sz="4000" dirty="0" smtClean="0">
                <a:solidFill>
                  <a:srgbClr val="C00000"/>
                </a:solidFill>
              </a:rPr>
              <a:t> </a:t>
            </a:r>
            <a:r>
              <a:rPr lang="en-US" sz="4000" dirty="0" err="1" smtClean="0">
                <a:solidFill>
                  <a:srgbClr val="C00000"/>
                </a:solidFill>
              </a:rPr>
              <a:t>lượt</a:t>
            </a:r>
            <a:r>
              <a:rPr lang="en-US" sz="4000" dirty="0" smtClean="0">
                <a:solidFill>
                  <a:srgbClr val="C00000"/>
                </a:solidFill>
              </a:rPr>
              <a:t> </a:t>
            </a:r>
            <a:r>
              <a:rPr lang="en-US" sz="4000" dirty="0" err="1" smtClean="0">
                <a:solidFill>
                  <a:srgbClr val="C00000"/>
                </a:solidFill>
              </a:rPr>
              <a:t>theo</a:t>
            </a:r>
            <a:r>
              <a:rPr lang="en-US" sz="4000" dirty="0" smtClean="0">
                <a:solidFill>
                  <a:srgbClr val="C00000"/>
                </a:solidFill>
              </a:rPr>
              <a:t> </a:t>
            </a:r>
            <a:r>
              <a:rPr lang="en-US" sz="4000" dirty="0" err="1" smtClean="0">
                <a:solidFill>
                  <a:srgbClr val="C00000"/>
                </a:solidFill>
              </a:rPr>
              <a:t>thứ</a:t>
            </a:r>
            <a:r>
              <a:rPr lang="en-US" sz="4000" dirty="0" smtClean="0">
                <a:solidFill>
                  <a:srgbClr val="C00000"/>
                </a:solidFill>
              </a:rPr>
              <a:t> </a:t>
            </a:r>
            <a:r>
              <a:rPr lang="en-US" sz="4000" dirty="0" err="1" smtClean="0">
                <a:solidFill>
                  <a:srgbClr val="C00000"/>
                </a:solidFill>
              </a:rPr>
              <a:t>tự</a:t>
            </a:r>
            <a:r>
              <a:rPr lang="en-US" sz="4000" dirty="0" smtClean="0">
                <a:solidFill>
                  <a:srgbClr val="C00000"/>
                </a:solidFill>
              </a:rPr>
              <a:t> </a:t>
            </a:r>
            <a:r>
              <a:rPr lang="en-US" sz="4000" dirty="0" err="1" smtClean="0">
                <a:solidFill>
                  <a:srgbClr val="C00000"/>
                </a:solidFill>
              </a:rPr>
              <a:t>từng</a:t>
            </a:r>
            <a:r>
              <a:rPr lang="en-US" sz="4000" dirty="0" smtClean="0">
                <a:solidFill>
                  <a:srgbClr val="C00000"/>
                </a:solidFill>
              </a:rPr>
              <a:t> </a:t>
            </a:r>
            <a:r>
              <a:rPr lang="en-US" sz="4000" dirty="0" err="1" smtClean="0">
                <a:solidFill>
                  <a:srgbClr val="C00000"/>
                </a:solidFill>
              </a:rPr>
              <a:t>hàng</a:t>
            </a:r>
            <a:r>
              <a:rPr lang="en-US" sz="4000" dirty="0" smtClean="0">
                <a:solidFill>
                  <a:srgbClr val="C00000"/>
                </a:solidFill>
              </a:rPr>
              <a:t> </a:t>
            </a:r>
            <a:r>
              <a:rPr lang="en-US" sz="4000" dirty="0" err="1" smtClean="0">
                <a:solidFill>
                  <a:srgbClr val="C00000"/>
                </a:solidFill>
              </a:rPr>
              <a:t>ghế</a:t>
            </a:r>
            <a:r>
              <a:rPr lang="en-US" sz="4000" dirty="0" smtClean="0">
                <a:solidFill>
                  <a:srgbClr val="C00000"/>
                </a:solidFill>
              </a:rPr>
              <a:t> </a:t>
            </a:r>
            <a:r>
              <a:rPr lang="en-US" sz="4000" dirty="0" err="1" smtClean="0">
                <a:solidFill>
                  <a:srgbClr val="C00000"/>
                </a:solidFill>
              </a:rPr>
              <a:t>từ</a:t>
            </a:r>
            <a:r>
              <a:rPr lang="en-US" sz="4000" dirty="0" smtClean="0">
                <a:solidFill>
                  <a:srgbClr val="C00000"/>
                </a:solidFill>
              </a:rPr>
              <a:t> </a:t>
            </a:r>
            <a:r>
              <a:rPr lang="en-US" sz="4000" dirty="0" err="1" smtClean="0">
                <a:solidFill>
                  <a:srgbClr val="C00000"/>
                </a:solidFill>
              </a:rPr>
              <a:t>trên</a:t>
            </a:r>
            <a:r>
              <a:rPr lang="en-US" sz="4000" dirty="0" smtClean="0">
                <a:solidFill>
                  <a:srgbClr val="C00000"/>
                </a:solidFill>
              </a:rPr>
              <a:t> </a:t>
            </a:r>
            <a:r>
              <a:rPr lang="en-US" sz="4000" dirty="0" err="1" smtClean="0">
                <a:solidFill>
                  <a:srgbClr val="C00000"/>
                </a:solidFill>
              </a:rPr>
              <a:t>xuống</a:t>
            </a:r>
            <a:r>
              <a:rPr lang="en-US" sz="4000" dirty="0" smtClean="0">
                <a:solidFill>
                  <a:srgbClr val="C00000"/>
                </a:solidFill>
              </a:rPr>
              <a:t> </a:t>
            </a:r>
            <a:r>
              <a:rPr lang="en-US" sz="4000" dirty="0" err="1" smtClean="0">
                <a:solidFill>
                  <a:srgbClr val="C00000"/>
                </a:solidFill>
              </a:rPr>
              <a:t>dưới</a:t>
            </a:r>
            <a:r>
              <a:rPr lang="en-US" sz="4000" dirty="0" smtClean="0">
                <a:solidFill>
                  <a:srgbClr val="C00000"/>
                </a:solidFill>
              </a:rPr>
              <a:t>.</a:t>
            </a:r>
            <a:endParaRPr lang="en-US" sz="4000" dirty="0">
              <a:solidFill>
                <a:srgbClr val="C00000"/>
              </a:solidFill>
            </a:endParaRPr>
          </a:p>
        </p:txBody>
      </p:sp>
    </p:spTree>
    <p:extLst>
      <p:ext uri="{BB962C8B-B14F-4D97-AF65-F5344CB8AC3E}">
        <p14:creationId xmlns:p14="http://schemas.microsoft.com/office/powerpoint/2010/main" val="149164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14" y="285750"/>
            <a:ext cx="8229600" cy="857250"/>
          </a:xfrm>
        </p:spPr>
        <p:txBody>
          <a:bodyPr/>
          <a:lstStyle/>
          <a:p>
            <a:r>
              <a:rPr lang="en-US" dirty="0" smtClean="0">
                <a:solidFill>
                  <a:srgbClr val="C00000"/>
                </a:solidFill>
              </a:rPr>
              <a:t>KINH NĂM THÁNH 2025</a:t>
            </a:r>
            <a:endParaRPr lang="en-US" dirty="0">
              <a:solidFill>
                <a:srgbClr val="C00000"/>
              </a:solidFill>
            </a:endParaRPr>
          </a:p>
        </p:txBody>
      </p:sp>
      <p:sp>
        <p:nvSpPr>
          <p:cNvPr id="3" name="Content Placeholder 2"/>
          <p:cNvSpPr>
            <a:spLocks noGrp="1"/>
          </p:cNvSpPr>
          <p:nvPr>
            <p:ph idx="1"/>
          </p:nvPr>
        </p:nvSpPr>
        <p:spPr>
          <a:xfrm>
            <a:off x="304800" y="1657350"/>
            <a:ext cx="8686800" cy="3394472"/>
          </a:xfrm>
        </p:spPr>
        <p:txBody>
          <a:bodyPr>
            <a:normAutofit/>
          </a:bodyPr>
          <a:lstStyle/>
          <a:p>
            <a:pPr marL="0" indent="0" algn="ctr">
              <a:lnSpc>
                <a:spcPct val="120000"/>
              </a:lnSpc>
              <a:buNone/>
            </a:pPr>
            <a:r>
              <a:rPr lang="en-US" sz="6000" dirty="0" err="1" smtClean="0">
                <a:solidFill>
                  <a:srgbClr val="003399"/>
                </a:solidFill>
              </a:rPr>
              <a:t>Kính</a:t>
            </a:r>
            <a:r>
              <a:rPr lang="en-US" sz="6000" dirty="0" smtClean="0">
                <a:solidFill>
                  <a:srgbClr val="003399"/>
                </a:solidFill>
              </a:rPr>
              <a:t> </a:t>
            </a:r>
            <a:r>
              <a:rPr lang="en-US" sz="6000" dirty="0" err="1" smtClean="0">
                <a:solidFill>
                  <a:srgbClr val="003399"/>
                </a:solidFill>
              </a:rPr>
              <a:t>Mời</a:t>
            </a:r>
            <a:r>
              <a:rPr lang="en-US" sz="6000" dirty="0" smtClean="0">
                <a:solidFill>
                  <a:srgbClr val="003399"/>
                </a:solidFill>
              </a:rPr>
              <a:t> </a:t>
            </a:r>
            <a:r>
              <a:rPr lang="en-US" sz="6000" dirty="0" err="1" smtClean="0">
                <a:solidFill>
                  <a:srgbClr val="003399"/>
                </a:solidFill>
              </a:rPr>
              <a:t>Cộng</a:t>
            </a:r>
            <a:r>
              <a:rPr lang="en-US" sz="6000" dirty="0" smtClean="0">
                <a:solidFill>
                  <a:srgbClr val="003399"/>
                </a:solidFill>
              </a:rPr>
              <a:t> </a:t>
            </a:r>
            <a:r>
              <a:rPr lang="en-US" sz="6000" dirty="0" err="1" smtClean="0">
                <a:solidFill>
                  <a:srgbClr val="003399"/>
                </a:solidFill>
              </a:rPr>
              <a:t>Đoàn</a:t>
            </a:r>
            <a:r>
              <a:rPr lang="en-US" sz="6000" dirty="0" smtClean="0">
                <a:solidFill>
                  <a:srgbClr val="003399"/>
                </a:solidFill>
              </a:rPr>
              <a:t> </a:t>
            </a:r>
            <a:r>
              <a:rPr lang="en-US" sz="6000" dirty="0" err="1" smtClean="0">
                <a:solidFill>
                  <a:srgbClr val="003399"/>
                </a:solidFill>
              </a:rPr>
              <a:t>Đọc</a:t>
            </a:r>
            <a:r>
              <a:rPr lang="en-US" sz="6000" dirty="0" smtClean="0">
                <a:solidFill>
                  <a:srgbClr val="003399"/>
                </a:solidFill>
              </a:rPr>
              <a:t> </a:t>
            </a:r>
          </a:p>
          <a:p>
            <a:pPr marL="0" indent="0" algn="ctr">
              <a:lnSpc>
                <a:spcPct val="120000"/>
              </a:lnSpc>
              <a:buNone/>
            </a:pPr>
            <a:r>
              <a:rPr lang="en-US" sz="8000" dirty="0" smtClean="0">
                <a:solidFill>
                  <a:srgbClr val="C00000"/>
                </a:solidFill>
              </a:rPr>
              <a:t>KINH NĂM THÁNH</a:t>
            </a:r>
            <a:endParaRPr lang="en-US" sz="8000" dirty="0">
              <a:solidFill>
                <a:srgbClr val="C00000"/>
              </a:solidFill>
            </a:endParaRPr>
          </a:p>
        </p:txBody>
      </p:sp>
    </p:spTree>
    <p:extLst>
      <p:ext uri="{BB962C8B-B14F-4D97-AF65-F5344CB8AC3E}">
        <p14:creationId xmlns:p14="http://schemas.microsoft.com/office/powerpoint/2010/main" val="99994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143500"/>
          </a:xfrm>
          <a:prstGeom prst="rect">
            <a:avLst/>
          </a:prstGeom>
          <a:noFill/>
        </p:spPr>
        <p:txBody>
          <a:bodyPr wrap="square" lIns="68580" tIns="34290" rIns="68580" bIns="34290" anchor="ctr" anchorCtr="0">
            <a:noAutofit/>
          </a:bodyPr>
          <a:lstStyle/>
          <a:p>
            <a:pPr algn="just">
              <a:lnSpc>
                <a:spcPct val="110000"/>
              </a:lnSpc>
            </a:pPr>
            <a:r>
              <a:rPr lang="vi-VN" sz="6000" dirty="0">
                <a:solidFill>
                  <a:srgbClr val="003399"/>
                </a:solidFill>
                <a:latin typeface="+mj-lt"/>
                <a:ea typeface="Segoe UI Black" panose="020B0A02040204020203" pitchFamily="34" charset="0"/>
              </a:rPr>
              <a:t>Lạy Cha trên trời</a:t>
            </a:r>
            <a:r>
              <a:rPr lang="en-US" sz="6000" dirty="0">
                <a:solidFill>
                  <a:srgbClr val="FF0000"/>
                </a:solidFill>
                <a:latin typeface="+mj-lt"/>
                <a:ea typeface="Segoe UI Black" panose="020B0A02040204020203" pitchFamily="34" charset="0"/>
              </a:rPr>
              <a:t>/</a:t>
            </a:r>
            <a:r>
              <a:rPr lang="en-US" sz="6000" dirty="0">
                <a:solidFill>
                  <a:srgbClr val="003399"/>
                </a:solidFill>
                <a:latin typeface="+mj-lt"/>
                <a:ea typeface="Segoe UI Black" panose="020B0A02040204020203" pitchFamily="34" charset="0"/>
              </a:rPr>
              <a:t> </a:t>
            </a:r>
            <a:r>
              <a:rPr lang="vi-VN" sz="6000" dirty="0">
                <a:solidFill>
                  <a:srgbClr val="003399"/>
                </a:solidFill>
                <a:latin typeface="+mj-lt"/>
                <a:ea typeface="Segoe UI Black" panose="020B0A02040204020203" pitchFamily="34" charset="0"/>
              </a:rPr>
              <a:t>Xin cho ơn đức tin mà Cha ban tặng chúng con</a:t>
            </a:r>
            <a:r>
              <a:rPr lang="en-US" sz="6000" dirty="0">
                <a:solidFill>
                  <a:srgbClr val="FF0000"/>
                </a:solidFill>
                <a:latin typeface="+mj-lt"/>
                <a:ea typeface="Segoe UI Black" panose="020B0A02040204020203" pitchFamily="34" charset="0"/>
              </a:rPr>
              <a:t>/</a:t>
            </a:r>
            <a:r>
              <a:rPr lang="en-US" sz="6000" dirty="0">
                <a:solidFill>
                  <a:srgbClr val="003399"/>
                </a:solidFill>
                <a:latin typeface="+mj-lt"/>
                <a:ea typeface="Segoe UI Black" panose="020B0A02040204020203" pitchFamily="34" charset="0"/>
              </a:rPr>
              <a:t> </a:t>
            </a:r>
            <a:r>
              <a:rPr lang="vi-VN" sz="6000" dirty="0">
                <a:solidFill>
                  <a:srgbClr val="003399"/>
                </a:solidFill>
                <a:latin typeface="+mj-lt"/>
                <a:ea typeface="Segoe UI Black" panose="020B0A02040204020203" pitchFamily="34" charset="0"/>
              </a:rPr>
              <a:t>trong Chúa Giêsu Kitô Con Cha</a:t>
            </a:r>
            <a:r>
              <a:rPr lang="en-US" sz="6000" dirty="0">
                <a:solidFill>
                  <a:srgbClr val="FF0000"/>
                </a:solidFill>
                <a:latin typeface="+mj-lt"/>
                <a:ea typeface="Segoe UI Black" panose="020B0A02040204020203" pitchFamily="34" charset="0"/>
              </a:rPr>
              <a:t>/</a:t>
            </a:r>
            <a:r>
              <a:rPr lang="vi-VN" sz="6000" dirty="0">
                <a:solidFill>
                  <a:srgbClr val="003399"/>
                </a:solidFill>
                <a:latin typeface="+mj-lt"/>
                <a:ea typeface="Segoe UI Black" panose="020B0A02040204020203" pitchFamily="34" charset="0"/>
              </a:rPr>
              <a:t> và Anh của chúng con</a:t>
            </a:r>
            <a:r>
              <a:rPr lang="en-US" sz="6000" dirty="0" smtClean="0">
                <a:solidFill>
                  <a:srgbClr val="FF0000"/>
                </a:solidFill>
                <a:latin typeface="+mj-lt"/>
                <a:ea typeface="Segoe UI Black" panose="020B0A02040204020203" pitchFamily="34" charset="0"/>
              </a:rPr>
              <a:t>/</a:t>
            </a:r>
            <a:endParaRPr lang="vi-VN" sz="6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18749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143500"/>
          </a:xfrm>
          <a:prstGeom prst="rect">
            <a:avLst/>
          </a:prstGeom>
          <a:noFill/>
        </p:spPr>
        <p:txBody>
          <a:bodyPr wrap="square" lIns="68580" tIns="34290" rIns="68580" bIns="34290" anchor="ctr" anchorCtr="0">
            <a:noAutofit/>
          </a:bodyPr>
          <a:lstStyle/>
          <a:p>
            <a:pPr algn="just">
              <a:lnSpc>
                <a:spcPct val="110000"/>
              </a:lnSpc>
            </a:pPr>
            <a:r>
              <a:rPr lang="vi-VN" sz="6800" dirty="0" smtClean="0">
                <a:solidFill>
                  <a:srgbClr val="003399"/>
                </a:solidFill>
                <a:latin typeface="+mj-lt"/>
                <a:ea typeface="Segoe UI Black" panose="020B0A02040204020203" pitchFamily="34" charset="0"/>
              </a:rPr>
              <a:t>cùng </a:t>
            </a:r>
            <a:r>
              <a:rPr lang="vi-VN" sz="6800" dirty="0">
                <a:solidFill>
                  <a:srgbClr val="003399"/>
                </a:solidFill>
                <a:latin typeface="+mj-lt"/>
                <a:ea typeface="Segoe UI Black" panose="020B0A02040204020203" pitchFamily="34" charset="0"/>
              </a:rPr>
              <a:t>ngọn lửa đức ái được thắp lên trong tâm hồn chúng con bởi Chúa Thánh Thần</a:t>
            </a:r>
            <a:r>
              <a:rPr lang="en-US" sz="6800" dirty="0" smtClean="0">
                <a:solidFill>
                  <a:srgbClr val="FF0000"/>
                </a:solidFill>
                <a:latin typeface="+mj-lt"/>
                <a:ea typeface="Segoe UI Black" panose="020B0A02040204020203" pitchFamily="34" charset="0"/>
              </a:rPr>
              <a:t>/</a:t>
            </a:r>
            <a:endParaRPr lang="vi-VN" sz="68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92387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5143500"/>
          </a:xfrm>
          <a:prstGeom prst="rect">
            <a:avLst/>
          </a:prstGeom>
          <a:noFill/>
        </p:spPr>
        <p:txBody>
          <a:bodyPr wrap="square" lIns="68580" tIns="34290" rIns="68580" bIns="34290" anchor="ctr" anchorCtr="0">
            <a:noAutofit/>
          </a:bodyPr>
          <a:lstStyle/>
          <a:p>
            <a:pPr algn="just">
              <a:lnSpc>
                <a:spcPct val="110000"/>
              </a:lnSpc>
            </a:pPr>
            <a:r>
              <a:rPr lang="vi-VN" sz="6000" dirty="0">
                <a:solidFill>
                  <a:srgbClr val="003399"/>
                </a:solidFill>
                <a:ea typeface="Segoe UI Black" panose="020B0A02040204020203" pitchFamily="34" charset="0"/>
              </a:rPr>
              <a:t>khơi dậy trong chúng con niềm hy vọng</a:t>
            </a:r>
            <a:r>
              <a:rPr lang="en-US" sz="6000" dirty="0">
                <a:solidFill>
                  <a:srgbClr val="003399"/>
                </a:solidFill>
                <a:ea typeface="Segoe UI Black" panose="020B0A02040204020203" pitchFamily="34" charset="0"/>
              </a:rPr>
              <a:t> </a:t>
            </a:r>
            <a:r>
              <a:rPr lang="vi-VN" sz="6000" dirty="0">
                <a:solidFill>
                  <a:srgbClr val="003399"/>
                </a:solidFill>
                <a:ea typeface="Segoe UI Black" panose="020B0A02040204020203" pitchFamily="34" charset="0"/>
              </a:rPr>
              <a:t>hồng phúc</a:t>
            </a:r>
            <a:r>
              <a:rPr lang="en-US" sz="6000" dirty="0">
                <a:solidFill>
                  <a:srgbClr val="FF0000"/>
                </a:solidFill>
                <a:ea typeface="Segoe UI Black" panose="020B0A02040204020203" pitchFamily="34" charset="0"/>
              </a:rPr>
              <a:t>/</a:t>
            </a:r>
            <a:r>
              <a:rPr lang="vi-VN" sz="6000" dirty="0">
                <a:solidFill>
                  <a:srgbClr val="002060"/>
                </a:solidFill>
                <a:ea typeface="Segoe UI Black" panose="020B0A02040204020203" pitchFamily="34" charset="0"/>
              </a:rPr>
              <a:t> </a:t>
            </a:r>
            <a:r>
              <a:rPr lang="vi-VN" sz="6000" dirty="0" smtClean="0">
                <a:solidFill>
                  <a:srgbClr val="003399"/>
                </a:solidFill>
                <a:latin typeface="+mj-lt"/>
                <a:ea typeface="Segoe UI Black" panose="020B0A02040204020203" pitchFamily="34" charset="0"/>
              </a:rPr>
              <a:t>hướng </a:t>
            </a:r>
            <a:r>
              <a:rPr lang="vi-VN" sz="6000" dirty="0">
                <a:solidFill>
                  <a:srgbClr val="003399"/>
                </a:solidFill>
                <a:latin typeface="+mj-lt"/>
                <a:ea typeface="Segoe UI Black" panose="020B0A02040204020203" pitchFamily="34" charset="0"/>
              </a:rPr>
              <a:t>về Nước Cha trị </a:t>
            </a:r>
            <a:r>
              <a:rPr lang="vi-VN" sz="6000" dirty="0" smtClean="0">
                <a:solidFill>
                  <a:srgbClr val="003399"/>
                </a:solidFill>
                <a:latin typeface="+mj-lt"/>
                <a:ea typeface="Segoe UI Black" panose="020B0A02040204020203" pitchFamily="34" charset="0"/>
              </a:rPr>
              <a:t>đến</a:t>
            </a:r>
            <a:r>
              <a:rPr lang="en-US" sz="6000" dirty="0" smtClean="0">
                <a:solidFill>
                  <a:srgbClr val="FF0000"/>
                </a:solidFill>
                <a:latin typeface="+mj-lt"/>
                <a:ea typeface="Segoe UI Black" panose="020B0A02040204020203" pitchFamily="34" charset="0"/>
              </a:rPr>
              <a:t>/ </a:t>
            </a:r>
            <a:r>
              <a:rPr lang="vi-VN" sz="6000" dirty="0" smtClean="0">
                <a:solidFill>
                  <a:srgbClr val="003399"/>
                </a:solidFill>
                <a:latin typeface="+mj-lt"/>
                <a:ea typeface="Segoe UI Black" panose="020B0A02040204020203" pitchFamily="34" charset="0"/>
              </a:rPr>
              <a:t>Xin </a:t>
            </a:r>
            <a:r>
              <a:rPr lang="vi-VN" sz="6000" dirty="0">
                <a:solidFill>
                  <a:srgbClr val="003399"/>
                </a:solidFill>
                <a:latin typeface="+mj-lt"/>
                <a:ea typeface="Segoe UI Black" panose="020B0A02040204020203" pitchFamily="34" charset="0"/>
              </a:rPr>
              <a:t>ân sủng Cha biến đổi chúng con</a:t>
            </a:r>
            <a:r>
              <a:rPr lang="en-US" sz="6000" dirty="0" smtClean="0">
                <a:solidFill>
                  <a:srgbClr val="FF0000"/>
                </a:solidFill>
                <a:latin typeface="+mj-lt"/>
                <a:ea typeface="Segoe UI Black" panose="020B0A02040204020203" pitchFamily="34" charset="0"/>
              </a:rPr>
              <a:t>/</a:t>
            </a:r>
            <a:endParaRPr lang="vi-VN" sz="6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404129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5143500"/>
          </a:xfrm>
          <a:prstGeom prst="rect">
            <a:avLst/>
          </a:prstGeom>
          <a:noFill/>
        </p:spPr>
        <p:txBody>
          <a:bodyPr wrap="square" lIns="68580" tIns="34290" rIns="68580" bIns="34290" anchor="ctr" anchorCtr="0">
            <a:noAutofit/>
          </a:bodyPr>
          <a:lstStyle/>
          <a:p>
            <a:pPr algn="just">
              <a:lnSpc>
                <a:spcPct val="110000"/>
              </a:lnSpc>
            </a:pPr>
            <a:r>
              <a:rPr lang="vi-VN" sz="6800" dirty="0" smtClean="0">
                <a:solidFill>
                  <a:srgbClr val="003399"/>
                </a:solidFill>
                <a:latin typeface="+mj-lt"/>
                <a:ea typeface="Segoe UI Black" panose="020B0A02040204020203" pitchFamily="34" charset="0"/>
              </a:rPr>
              <a:t>thành </a:t>
            </a:r>
            <a:r>
              <a:rPr lang="vi-VN" sz="6800" dirty="0">
                <a:solidFill>
                  <a:srgbClr val="003399"/>
                </a:solidFill>
                <a:latin typeface="+mj-lt"/>
                <a:ea typeface="Segoe UI Black" panose="020B0A02040204020203" pitchFamily="34" charset="0"/>
              </a:rPr>
              <a:t>những người miệt mài vun trồng hạt giống Tin Mừng</a:t>
            </a:r>
            <a:r>
              <a:rPr lang="en-US" sz="6800" dirty="0" smtClean="0">
                <a:solidFill>
                  <a:srgbClr val="FF0000"/>
                </a:solidFill>
                <a:latin typeface="+mj-lt"/>
                <a:ea typeface="Segoe UI Black" panose="020B0A02040204020203" pitchFamily="34" charset="0"/>
              </a:rPr>
              <a:t>/ </a:t>
            </a:r>
            <a:r>
              <a:rPr lang="vi-VN" sz="6800" dirty="0">
                <a:solidFill>
                  <a:srgbClr val="003399"/>
                </a:solidFill>
                <a:latin typeface="+mj-lt"/>
                <a:ea typeface="Segoe UI Black" panose="020B0A02040204020203" pitchFamily="34" charset="0"/>
              </a:rPr>
              <a:t>Ước gì những hạt giống ấy</a:t>
            </a:r>
            <a:r>
              <a:rPr lang="en-US" sz="6800" dirty="0">
                <a:solidFill>
                  <a:srgbClr val="FF0000"/>
                </a:solidFill>
                <a:latin typeface="+mj-lt"/>
                <a:ea typeface="Segoe UI Black" panose="020B0A02040204020203" pitchFamily="34" charset="0"/>
              </a:rPr>
              <a:t>/</a:t>
            </a:r>
            <a:r>
              <a:rPr lang="en-US" sz="6800" dirty="0">
                <a:solidFill>
                  <a:srgbClr val="003399"/>
                </a:solidFill>
                <a:latin typeface="+mj-lt"/>
                <a:ea typeface="Segoe UI Black" panose="020B0A02040204020203" pitchFamily="34" charset="0"/>
              </a:rPr>
              <a:t> </a:t>
            </a:r>
            <a:endParaRPr lang="vi-VN" sz="68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11397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5143499"/>
          </a:xfrm>
          <a:prstGeom prst="rect">
            <a:avLst/>
          </a:prstGeom>
          <a:noFill/>
        </p:spPr>
        <p:txBody>
          <a:bodyPr wrap="square" lIns="68580" tIns="34290" rIns="68580" bIns="34290" anchor="ctr" anchorCtr="0">
            <a:noAutofit/>
          </a:bodyPr>
          <a:lstStyle/>
          <a:p>
            <a:pPr algn="just"/>
            <a:r>
              <a:rPr lang="vi-VN" sz="6600" dirty="0" smtClean="0">
                <a:solidFill>
                  <a:srgbClr val="003399"/>
                </a:solidFill>
                <a:latin typeface="+mj-lt"/>
                <a:ea typeface="Segoe UI Black" panose="020B0A02040204020203" pitchFamily="34" charset="0"/>
              </a:rPr>
              <a:t>biến </a:t>
            </a:r>
            <a:r>
              <a:rPr lang="vi-VN" sz="6600" dirty="0">
                <a:solidFill>
                  <a:srgbClr val="003399"/>
                </a:solidFill>
                <a:latin typeface="+mj-lt"/>
                <a:ea typeface="Segoe UI Black" panose="020B0A02040204020203" pitchFamily="34" charset="0"/>
              </a:rPr>
              <a:t>đổi từ bên trong nhân loại và toàn thể vũ trụ này</a:t>
            </a:r>
            <a:r>
              <a:rPr lang="en-US" sz="6600" dirty="0" smtClean="0">
                <a:solidFill>
                  <a:srgbClr val="FF0000"/>
                </a:solidFill>
                <a:latin typeface="+mj-lt"/>
                <a:ea typeface="Segoe UI Black" panose="020B0A02040204020203" pitchFamily="34" charset="0"/>
              </a:rPr>
              <a:t>/</a:t>
            </a:r>
            <a:r>
              <a:rPr lang="vi-VN" sz="6600" b="1" dirty="0">
                <a:solidFill>
                  <a:srgbClr val="002060"/>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trong khi vững</a:t>
            </a:r>
            <a:r>
              <a:rPr lang="en-US" sz="6600" dirty="0">
                <a:solidFill>
                  <a:srgbClr val="003399"/>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lòng mong đợi trời mới đất mới</a:t>
            </a:r>
            <a:r>
              <a:rPr lang="en-US" sz="6600" dirty="0" smtClean="0">
                <a:solidFill>
                  <a:srgbClr val="FF0000"/>
                </a:solidFill>
                <a:latin typeface="+mj-lt"/>
                <a:ea typeface="Segoe UI Black" panose="020B0A02040204020203" pitchFamily="34" charset="0"/>
              </a:rPr>
              <a:t>/</a:t>
            </a:r>
            <a:endParaRPr lang="vi-VN" sz="66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00312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nchor="ctr" anchorCtr="0">
            <a:noAutofit/>
          </a:bodyPr>
          <a:lstStyle/>
          <a:p>
            <a:pPr algn="just"/>
            <a:r>
              <a:rPr lang="vi-VN" sz="7000" dirty="0" smtClean="0">
                <a:solidFill>
                  <a:srgbClr val="003399"/>
                </a:solidFill>
                <a:latin typeface="+mj-lt"/>
                <a:ea typeface="Segoe UI Black" panose="020B0A02040204020203" pitchFamily="34" charset="0"/>
              </a:rPr>
              <a:t>lúc </a:t>
            </a:r>
            <a:r>
              <a:rPr lang="vi-VN" sz="7000" dirty="0">
                <a:solidFill>
                  <a:srgbClr val="003399"/>
                </a:solidFill>
                <a:latin typeface="+mj-lt"/>
                <a:ea typeface="Segoe UI Black" panose="020B0A02040204020203" pitchFamily="34" charset="0"/>
              </a:rPr>
              <a:t>mà quyền lực Sự Dữ sẽ bị đánh bại</a:t>
            </a:r>
            <a:r>
              <a:rPr lang="en-US" sz="7000" dirty="0">
                <a:solidFill>
                  <a:srgbClr val="FF0000"/>
                </a:solidFill>
                <a:latin typeface="+mj-lt"/>
                <a:ea typeface="Segoe UI Black" panose="020B0A02040204020203" pitchFamily="34" charset="0"/>
              </a:rPr>
              <a:t>/</a:t>
            </a:r>
            <a:r>
              <a:rPr lang="en-US" sz="7000" dirty="0">
                <a:solidFill>
                  <a:srgbClr val="003399"/>
                </a:solidFill>
                <a:latin typeface="+mj-lt"/>
                <a:ea typeface="Segoe UI Black" panose="020B0A02040204020203" pitchFamily="34" charset="0"/>
              </a:rPr>
              <a:t> </a:t>
            </a:r>
            <a:r>
              <a:rPr lang="vi-VN" sz="7000" dirty="0">
                <a:solidFill>
                  <a:srgbClr val="003399"/>
                </a:solidFill>
                <a:latin typeface="+mj-lt"/>
                <a:ea typeface="Segoe UI Black" panose="020B0A02040204020203" pitchFamily="34" charset="0"/>
              </a:rPr>
              <a:t>và vinh quang Cha sẽ chiếu sáng muôn đời</a:t>
            </a:r>
            <a:r>
              <a:rPr lang="en-US" sz="7000" dirty="0">
                <a:solidFill>
                  <a:srgbClr val="FF0000"/>
                </a:solidFill>
                <a:latin typeface="+mj-lt"/>
                <a:ea typeface="Segoe UI Black" panose="020B0A02040204020203" pitchFamily="34" charset="0"/>
              </a:rPr>
              <a:t>/</a:t>
            </a:r>
            <a:endParaRPr lang="vi-VN" sz="7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45137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55088" y="0"/>
            <a:ext cx="9088912" cy="5143499"/>
          </a:xfrm>
          <a:prstGeom prst="rect">
            <a:avLst/>
          </a:prstGeom>
          <a:noFill/>
        </p:spPr>
        <p:txBody>
          <a:bodyPr wrap="square" lIns="68580" tIns="34290" rIns="68580" bIns="34290" anchor="ctr" anchorCtr="0">
            <a:noAutofit/>
          </a:bodyPr>
          <a:lstStyle/>
          <a:p>
            <a:pPr algn="just"/>
            <a:r>
              <a:rPr lang="vi-VN" sz="6600" dirty="0">
                <a:solidFill>
                  <a:srgbClr val="003399"/>
                </a:solidFill>
                <a:latin typeface="+mj-lt"/>
                <a:ea typeface="Segoe UI Black" panose="020B0A02040204020203" pitchFamily="34" charset="0"/>
              </a:rPr>
              <a:t>Xin cho ân sủng của Năm</a:t>
            </a:r>
            <a:r>
              <a:rPr lang="en-US" sz="6600" dirty="0">
                <a:solidFill>
                  <a:srgbClr val="003399"/>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Thánh này</a:t>
            </a:r>
            <a:r>
              <a:rPr lang="en-US" sz="6600" dirty="0">
                <a:solidFill>
                  <a:srgbClr val="FF0000"/>
                </a:solidFill>
                <a:latin typeface="+mj-lt"/>
                <a:ea typeface="Segoe UI Black" panose="020B0A02040204020203" pitchFamily="34" charset="0"/>
              </a:rPr>
              <a:t>/</a:t>
            </a:r>
            <a:r>
              <a:rPr lang="en-US" sz="6600" dirty="0">
                <a:solidFill>
                  <a:srgbClr val="003399"/>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khơi dậy trong chúng con</a:t>
            </a:r>
            <a:r>
              <a:rPr lang="en-US" sz="6600" dirty="0">
                <a:solidFill>
                  <a:srgbClr val="FF0000"/>
                </a:solidFill>
                <a:latin typeface="+mj-lt"/>
                <a:ea typeface="Segoe UI Black" panose="020B0A02040204020203" pitchFamily="34" charset="0"/>
              </a:rPr>
              <a:t>/</a:t>
            </a:r>
            <a:r>
              <a:rPr lang="vi-VN" sz="6600" dirty="0">
                <a:solidFill>
                  <a:srgbClr val="003399"/>
                </a:solidFill>
                <a:latin typeface="+mj-lt"/>
                <a:ea typeface="Segoe UI Black" panose="020B0A02040204020203" pitchFamily="34" charset="0"/>
              </a:rPr>
              <a:t> là Những Người Lữ Hành Hy Vọng</a:t>
            </a:r>
            <a:r>
              <a:rPr lang="en-US" sz="6600" dirty="0" smtClean="0">
                <a:solidFill>
                  <a:srgbClr val="FF0000"/>
                </a:solidFill>
                <a:latin typeface="+mj-lt"/>
                <a:ea typeface="Segoe UI Black" panose="020B0A02040204020203" pitchFamily="34" charset="0"/>
              </a:rPr>
              <a:t>/</a:t>
            </a:r>
            <a:endParaRPr lang="vi-VN" sz="66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72644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a:solidFill>
                  <a:srgbClr val="FF0000"/>
                </a:solidFill>
                <a:effectLst/>
              </a:rPr>
              <a:t>Đk</a:t>
            </a:r>
            <a:r>
              <a:rPr lang="en-US" sz="6200" b="0" u="sng" dirty="0">
                <a:solidFill>
                  <a:srgbClr val="FF0000"/>
                </a:solidFill>
                <a:effectLst/>
              </a:rPr>
              <a:t>:</a:t>
            </a:r>
            <a:r>
              <a:rPr lang="en-US" sz="6200" dirty="0">
                <a:solidFill>
                  <a:srgbClr val="7030A0"/>
                </a:solidFill>
                <a:effectLst/>
              </a:rPr>
              <a:t> </a:t>
            </a:r>
            <a:r>
              <a:rPr lang="en-US" sz="6200" dirty="0" err="1" smtClean="0">
                <a:solidFill>
                  <a:srgbClr val="003399"/>
                </a:solidFill>
              </a:rPr>
              <a:t>Bên</a:t>
            </a:r>
            <a:r>
              <a:rPr lang="en-US" sz="6200" dirty="0" smtClean="0">
                <a:solidFill>
                  <a:srgbClr val="003399"/>
                </a:solidFill>
              </a:rPr>
              <a:t> </a:t>
            </a:r>
            <a:r>
              <a:rPr lang="en-US" sz="6200" dirty="0" err="1" smtClean="0">
                <a:solidFill>
                  <a:srgbClr val="003399"/>
                </a:solidFill>
              </a:rPr>
              <a:t>bờ</a:t>
            </a:r>
            <a:r>
              <a:rPr lang="en-US" sz="6200" dirty="0" smtClean="0">
                <a:solidFill>
                  <a:srgbClr val="003399"/>
                </a:solidFill>
              </a:rPr>
              <a:t> </a:t>
            </a:r>
            <a:r>
              <a:rPr lang="en-US" sz="6200" dirty="0" err="1" smtClean="0">
                <a:solidFill>
                  <a:srgbClr val="003399"/>
                </a:solidFill>
              </a:rPr>
              <a:t>sông</a:t>
            </a:r>
            <a:r>
              <a:rPr lang="en-US" sz="6200" dirty="0" smtClean="0">
                <a:solidFill>
                  <a:srgbClr val="003399"/>
                </a:solidFill>
              </a:rPr>
              <a:t> </a:t>
            </a:r>
            <a:r>
              <a:rPr lang="en-US" sz="6200" dirty="0" err="1" smtClean="0">
                <a:solidFill>
                  <a:srgbClr val="003399"/>
                </a:solidFill>
              </a:rPr>
              <a:t>bờ</a:t>
            </a:r>
            <a:r>
              <a:rPr lang="en-US" sz="6200" dirty="0" smtClean="0">
                <a:solidFill>
                  <a:srgbClr val="003399"/>
                </a:solidFill>
              </a:rPr>
              <a:t> </a:t>
            </a:r>
            <a:r>
              <a:rPr lang="en-US" sz="6200" dirty="0" err="1" smtClean="0">
                <a:solidFill>
                  <a:srgbClr val="003399"/>
                </a:solidFill>
              </a:rPr>
              <a:t>sông</a:t>
            </a:r>
            <a:r>
              <a:rPr lang="en-US" sz="6200" dirty="0" smtClean="0">
                <a:solidFill>
                  <a:srgbClr val="003399"/>
                </a:solidFill>
              </a:rPr>
              <a:t> </a:t>
            </a:r>
            <a:r>
              <a:rPr lang="en-US" sz="6200" dirty="0" err="1" smtClean="0">
                <a:solidFill>
                  <a:srgbClr val="003399"/>
                </a:solidFill>
              </a:rPr>
              <a:t>Giođan</a:t>
            </a:r>
            <a:r>
              <a:rPr lang="en-US" sz="6200" dirty="0" smtClean="0">
                <a:solidFill>
                  <a:srgbClr val="003399"/>
                </a:solidFill>
              </a:rPr>
              <a:t>. </a:t>
            </a:r>
            <a:r>
              <a:rPr lang="en-US" sz="6200" dirty="0" err="1" smtClean="0">
                <a:solidFill>
                  <a:srgbClr val="003399"/>
                </a:solidFill>
              </a:rPr>
              <a:t>Chúa</a:t>
            </a:r>
            <a:r>
              <a:rPr lang="en-US" sz="6200" dirty="0" smtClean="0">
                <a:solidFill>
                  <a:srgbClr val="003399"/>
                </a:solidFill>
              </a:rPr>
              <a:t> </a:t>
            </a:r>
            <a:r>
              <a:rPr lang="en-US" sz="6200" dirty="0" err="1" smtClean="0">
                <a:solidFill>
                  <a:srgbClr val="003399"/>
                </a:solidFill>
              </a:rPr>
              <a:t>đã</a:t>
            </a:r>
            <a:r>
              <a:rPr lang="en-US" sz="6200" dirty="0" smtClean="0">
                <a:solidFill>
                  <a:srgbClr val="003399"/>
                </a:solidFill>
              </a:rPr>
              <a:t> </a:t>
            </a:r>
            <a:r>
              <a:rPr lang="en-US" sz="6200" dirty="0" err="1" smtClean="0">
                <a:solidFill>
                  <a:srgbClr val="003399"/>
                </a:solidFill>
              </a:rPr>
              <a:t>chịu</a:t>
            </a:r>
            <a:r>
              <a:rPr lang="en-US" sz="6200" dirty="0" smtClean="0">
                <a:solidFill>
                  <a:srgbClr val="003399"/>
                </a:solidFill>
              </a:rPr>
              <a:t> </a:t>
            </a:r>
            <a:r>
              <a:rPr lang="en-US" sz="6200" dirty="0" err="1" smtClean="0">
                <a:solidFill>
                  <a:srgbClr val="003399"/>
                </a:solidFill>
              </a:rPr>
              <a:t>phép</a:t>
            </a:r>
            <a:r>
              <a:rPr lang="en-US" sz="6200" dirty="0" smtClean="0">
                <a:solidFill>
                  <a:srgbClr val="003399"/>
                </a:solidFill>
              </a:rPr>
              <a:t> </a:t>
            </a:r>
            <a:r>
              <a:rPr lang="en-US" sz="6200" dirty="0" err="1" smtClean="0">
                <a:solidFill>
                  <a:srgbClr val="003399"/>
                </a:solidFill>
              </a:rPr>
              <a:t>rửa</a:t>
            </a:r>
            <a:r>
              <a:rPr lang="en-US" sz="6200" dirty="0" smtClean="0">
                <a:solidFill>
                  <a:srgbClr val="003399"/>
                </a:solidFill>
              </a:rPr>
              <a:t> </a:t>
            </a:r>
            <a:r>
              <a:rPr lang="en-US" sz="6200" dirty="0" err="1" smtClean="0">
                <a:solidFill>
                  <a:srgbClr val="003399"/>
                </a:solidFill>
              </a:rPr>
              <a:t>bởi</a:t>
            </a:r>
            <a:r>
              <a:rPr lang="en-US" sz="6200" dirty="0" smtClean="0">
                <a:solidFill>
                  <a:srgbClr val="003399"/>
                </a:solidFill>
              </a:rPr>
              <a:t> </a:t>
            </a:r>
            <a:r>
              <a:rPr lang="en-US" sz="6200" dirty="0" err="1" smtClean="0">
                <a:solidFill>
                  <a:srgbClr val="003399"/>
                </a:solidFill>
              </a:rPr>
              <a:t>tay</a:t>
            </a:r>
            <a:r>
              <a:rPr lang="en-US" sz="6200" dirty="0" smtClean="0">
                <a:solidFill>
                  <a:srgbClr val="003399"/>
                </a:solidFill>
              </a:rPr>
              <a:t> </a:t>
            </a:r>
            <a:r>
              <a:rPr lang="en-US" sz="6200" dirty="0" err="1" smtClean="0">
                <a:solidFill>
                  <a:srgbClr val="003399"/>
                </a:solidFill>
              </a:rPr>
              <a:t>Gioan</a:t>
            </a:r>
            <a:r>
              <a:rPr lang="en-US" sz="6200" dirty="0" smtClean="0">
                <a:solidFill>
                  <a:srgbClr val="003399"/>
                </a:solidFill>
              </a:rPr>
              <a:t>. </a:t>
            </a:r>
            <a:r>
              <a:rPr lang="en-US" sz="6200" dirty="0" err="1" smtClean="0">
                <a:solidFill>
                  <a:srgbClr val="003399"/>
                </a:solidFill>
              </a:rPr>
              <a:t>Các</a:t>
            </a:r>
            <a:r>
              <a:rPr lang="en-US" sz="6200" dirty="0" smtClean="0">
                <a:solidFill>
                  <a:srgbClr val="003399"/>
                </a:solidFill>
              </a:rPr>
              <a:t> </a:t>
            </a:r>
            <a:r>
              <a:rPr lang="en-US" sz="6200" dirty="0" err="1" smtClean="0">
                <a:solidFill>
                  <a:srgbClr val="003399"/>
                </a:solidFill>
              </a:rPr>
              <a:t>tầng</a:t>
            </a:r>
            <a:r>
              <a:rPr lang="en-US" sz="6200" dirty="0" smtClean="0">
                <a:solidFill>
                  <a:srgbClr val="003399"/>
                </a:solidFill>
              </a:rPr>
              <a:t> </a:t>
            </a:r>
            <a:r>
              <a:rPr lang="en-US" sz="6200" dirty="0" err="1" smtClean="0">
                <a:solidFill>
                  <a:srgbClr val="003399"/>
                </a:solidFill>
              </a:rPr>
              <a:t>trời</a:t>
            </a:r>
            <a:r>
              <a:rPr lang="en-US" sz="6200" dirty="0" smtClean="0">
                <a:solidFill>
                  <a:srgbClr val="003399"/>
                </a:solidFill>
              </a:rPr>
              <a:t> </a:t>
            </a:r>
            <a:r>
              <a:rPr lang="en-US" sz="6200" dirty="0" err="1" smtClean="0">
                <a:solidFill>
                  <a:srgbClr val="003399"/>
                </a:solidFill>
              </a:rPr>
              <a:t>mở</a:t>
            </a:r>
            <a:r>
              <a:rPr lang="en-US" sz="6200" dirty="0" smtClean="0">
                <a:solidFill>
                  <a:srgbClr val="003399"/>
                </a:solidFill>
              </a:rPr>
              <a:t> </a:t>
            </a:r>
            <a:r>
              <a:rPr lang="en-US" sz="6200" dirty="0" err="1" smtClean="0">
                <a:solidFill>
                  <a:srgbClr val="003399"/>
                </a:solidFill>
              </a:rPr>
              <a:t>ra</a:t>
            </a:r>
            <a:r>
              <a:rPr lang="en-US" sz="6200" dirty="0" smtClean="0">
                <a:solidFill>
                  <a:srgbClr val="003399"/>
                </a:solidFill>
              </a:rPr>
              <a:t> </a:t>
            </a:r>
            <a:r>
              <a:rPr lang="en-US" sz="6200" dirty="0" err="1" smtClean="0">
                <a:solidFill>
                  <a:srgbClr val="003399"/>
                </a:solidFill>
              </a:rPr>
              <a:t>và</a:t>
            </a:r>
            <a:r>
              <a:rPr lang="en-US" sz="6200" dirty="0" smtClean="0">
                <a:solidFill>
                  <a:srgbClr val="003399"/>
                </a:solidFill>
              </a:rPr>
              <a:t> </a:t>
            </a:r>
            <a:r>
              <a:rPr lang="en-US" sz="6200" dirty="0" err="1" smtClean="0">
                <a:solidFill>
                  <a:srgbClr val="003399"/>
                </a:solidFill>
              </a:rPr>
              <a:t>nghe</a:t>
            </a:r>
            <a:r>
              <a:rPr lang="en-US" sz="6200" dirty="0" smtClean="0">
                <a:solidFill>
                  <a:srgbClr val="003399"/>
                </a:solidFill>
              </a:rPr>
              <a:t> </a:t>
            </a:r>
            <a:r>
              <a:rPr lang="en-US" sz="6200" dirty="0" err="1" smtClean="0">
                <a:solidFill>
                  <a:srgbClr val="003399"/>
                </a:solidFill>
              </a:rPr>
              <a:t>có</a:t>
            </a:r>
            <a:r>
              <a:rPr lang="en-US" sz="6200" dirty="0" smtClean="0">
                <a:solidFill>
                  <a:srgbClr val="003399"/>
                </a:solidFill>
              </a:rPr>
              <a:t> </a:t>
            </a:r>
            <a:r>
              <a:rPr lang="en-US" sz="6200" dirty="0" err="1" smtClean="0">
                <a:solidFill>
                  <a:srgbClr val="003399"/>
                </a:solidFill>
              </a:rPr>
              <a:t>tiếng</a:t>
            </a:r>
            <a:r>
              <a:rPr lang="en-US" sz="6200" dirty="0" smtClean="0">
                <a:solidFill>
                  <a:srgbClr val="003399"/>
                </a:solidFill>
              </a:rPr>
              <a:t> </a:t>
            </a:r>
            <a:r>
              <a:rPr lang="en-US" sz="6200" dirty="0" err="1" smtClean="0">
                <a:solidFill>
                  <a:srgbClr val="003399"/>
                </a:solidFill>
              </a:rPr>
              <a:t>Chúa</a:t>
            </a:r>
            <a:r>
              <a:rPr lang="en-US" sz="6200" dirty="0" smtClean="0">
                <a:solidFill>
                  <a:srgbClr val="003399"/>
                </a:solidFill>
              </a:rPr>
              <a:t> </a:t>
            </a:r>
            <a:r>
              <a:rPr lang="en-US" sz="6200" dirty="0" smtClean="0">
                <a:solidFill>
                  <a:srgbClr val="003399"/>
                </a:solidFill>
              </a:rPr>
              <a:t>Cha: </a:t>
            </a:r>
            <a:r>
              <a:rPr lang="en-US" sz="6200" dirty="0" smtClean="0">
                <a:solidFill>
                  <a:srgbClr val="FF0000"/>
                </a:solidFill>
              </a:rPr>
              <a:t>…</a:t>
            </a:r>
            <a:endParaRPr lang="vi-VN" sz="6200" b="0" dirty="0">
              <a:solidFill>
                <a:srgbClr val="FF0000"/>
              </a:solidFill>
              <a:effectLst/>
            </a:endParaRPr>
          </a:p>
        </p:txBody>
      </p:sp>
    </p:spTree>
    <p:extLst>
      <p:ext uri="{BB962C8B-B14F-4D97-AF65-F5344CB8AC3E}">
        <p14:creationId xmlns:p14="http://schemas.microsoft.com/office/powerpoint/2010/main" val="142506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1"/>
            <a:ext cx="9088912" cy="5040658"/>
          </a:xfrm>
          <a:prstGeom prst="rect">
            <a:avLst/>
          </a:prstGeom>
          <a:noFill/>
        </p:spPr>
        <p:txBody>
          <a:bodyPr wrap="square" lIns="68580" tIns="34290" rIns="68580" bIns="34290" anchor="ctr" anchorCtr="0">
            <a:noAutofit/>
          </a:bodyPr>
          <a:lstStyle/>
          <a:p>
            <a:pPr algn="just">
              <a:lnSpc>
                <a:spcPct val="110000"/>
              </a:lnSpc>
            </a:pPr>
            <a:r>
              <a:rPr lang="vi-VN" sz="7000" dirty="0" smtClean="0">
                <a:solidFill>
                  <a:srgbClr val="003399"/>
                </a:solidFill>
                <a:latin typeface="+mj-lt"/>
                <a:ea typeface="Segoe UI Black" panose="020B0A02040204020203" pitchFamily="34" charset="0"/>
              </a:rPr>
              <a:t>niềm </a:t>
            </a:r>
            <a:r>
              <a:rPr lang="vi-VN" sz="7000" dirty="0">
                <a:solidFill>
                  <a:srgbClr val="003399"/>
                </a:solidFill>
                <a:latin typeface="+mj-lt"/>
                <a:ea typeface="Segoe UI Black" panose="020B0A02040204020203" pitchFamily="34" charset="0"/>
              </a:rPr>
              <a:t>khao khát kho tàng ở trên trời</a:t>
            </a:r>
            <a:r>
              <a:rPr lang="en-US" sz="7000" dirty="0">
                <a:solidFill>
                  <a:srgbClr val="FF0000"/>
                </a:solidFill>
                <a:latin typeface="+mj-lt"/>
                <a:ea typeface="Segoe UI Black" panose="020B0A02040204020203" pitchFamily="34" charset="0"/>
              </a:rPr>
              <a:t>/</a:t>
            </a:r>
            <a:r>
              <a:rPr lang="en-US" sz="7000" dirty="0">
                <a:solidFill>
                  <a:srgbClr val="003399"/>
                </a:solidFill>
                <a:latin typeface="+mj-lt"/>
                <a:ea typeface="Segoe UI Black" panose="020B0A02040204020203" pitchFamily="34" charset="0"/>
              </a:rPr>
              <a:t> đ</a:t>
            </a:r>
            <a:r>
              <a:rPr lang="vi-VN" sz="7000" dirty="0">
                <a:solidFill>
                  <a:srgbClr val="003399"/>
                </a:solidFill>
                <a:latin typeface="+mj-lt"/>
                <a:ea typeface="Segoe UI Black" panose="020B0A02040204020203" pitchFamily="34" charset="0"/>
              </a:rPr>
              <a:t>ồng thời cũng làm lan tỏa trên khắp thế giới</a:t>
            </a:r>
            <a:r>
              <a:rPr lang="en-US" sz="7000" dirty="0">
                <a:solidFill>
                  <a:srgbClr val="FF0000"/>
                </a:solidFill>
                <a:latin typeface="+mj-lt"/>
                <a:ea typeface="Segoe UI Black" panose="020B0A02040204020203" pitchFamily="34" charset="0"/>
              </a:rPr>
              <a:t>/</a:t>
            </a:r>
            <a:endParaRPr lang="vi-VN" sz="7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44645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nchor="ctr" anchorCtr="0">
            <a:noAutofit/>
          </a:bodyPr>
          <a:lstStyle/>
          <a:p>
            <a:pPr algn="just">
              <a:lnSpc>
                <a:spcPct val="110000"/>
              </a:lnSpc>
            </a:pPr>
            <a:r>
              <a:rPr lang="en-US" sz="7000" dirty="0" err="1">
                <a:solidFill>
                  <a:srgbClr val="003399"/>
                </a:solidFill>
                <a:latin typeface="+mj-lt"/>
                <a:ea typeface="Segoe UI Black" panose="020B0A02040204020203" pitchFamily="34" charset="0"/>
              </a:rPr>
              <a:t>niềm</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vui</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và</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sự</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bình</a:t>
            </a:r>
            <a:r>
              <a:rPr lang="en-US" sz="7000" dirty="0">
                <a:solidFill>
                  <a:srgbClr val="003399"/>
                </a:solidFill>
                <a:latin typeface="+mj-lt"/>
                <a:ea typeface="Segoe UI Black" panose="020B0A02040204020203" pitchFamily="34" charset="0"/>
              </a:rPr>
              <a:t> an </a:t>
            </a:r>
            <a:r>
              <a:rPr lang="en-US" sz="7000" dirty="0" err="1">
                <a:solidFill>
                  <a:srgbClr val="003399"/>
                </a:solidFill>
                <a:latin typeface="+mj-lt"/>
                <a:ea typeface="Segoe UI Black" panose="020B0A02040204020203" pitchFamily="34" charset="0"/>
              </a:rPr>
              <a:t>của</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Đ</a:t>
            </a:r>
            <a:r>
              <a:rPr lang="en-US" sz="7000" dirty="0" err="1" smtClean="0">
                <a:solidFill>
                  <a:srgbClr val="003399"/>
                </a:solidFill>
                <a:latin typeface="+mj-lt"/>
                <a:ea typeface="Segoe UI Black" panose="020B0A02040204020203" pitchFamily="34" charset="0"/>
              </a:rPr>
              <a:t>ấng</a:t>
            </a:r>
            <a:r>
              <a:rPr lang="en-US" sz="7000" dirty="0" smtClean="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Cứu</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Chuộc</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chúng</a:t>
            </a:r>
            <a:r>
              <a:rPr lang="en-US" sz="7000" dirty="0">
                <a:solidFill>
                  <a:srgbClr val="003399"/>
                </a:solidFill>
                <a:latin typeface="+mj-lt"/>
                <a:ea typeface="Segoe UI Black" panose="020B0A02040204020203" pitchFamily="34" charset="0"/>
              </a:rPr>
              <a:t> con</a:t>
            </a:r>
            <a:r>
              <a:rPr lang="en-US" sz="7000" dirty="0" smtClean="0">
                <a:solidFill>
                  <a:srgbClr val="FF0000"/>
                </a:solidFill>
                <a:latin typeface="+mj-lt"/>
                <a:ea typeface="Segoe UI Black" panose="020B0A02040204020203" pitchFamily="34" charset="0"/>
              </a:rPr>
              <a:t>/</a:t>
            </a:r>
            <a:endParaRPr lang="en-US" sz="7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17778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nchor="ctr" anchorCtr="0">
            <a:noAutofit/>
          </a:bodyPr>
          <a:lstStyle/>
          <a:p>
            <a:pPr algn="just">
              <a:lnSpc>
                <a:spcPct val="110000"/>
              </a:lnSpc>
            </a:pPr>
            <a:r>
              <a:rPr lang="en-US" sz="6300" dirty="0" err="1" smtClean="0">
                <a:solidFill>
                  <a:srgbClr val="003399"/>
                </a:solidFill>
                <a:latin typeface="+mj-lt"/>
                <a:ea typeface="Segoe UI Black" panose="020B0A02040204020203" pitchFamily="34" charset="0"/>
              </a:rPr>
              <a:t>Xin</a:t>
            </a:r>
            <a:r>
              <a:rPr lang="en-US" sz="6300" dirty="0" smtClean="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tôn</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vinh</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và</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ngợi</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khen</a:t>
            </a:r>
            <a:r>
              <a:rPr lang="en-US" sz="6300" dirty="0">
                <a:solidFill>
                  <a:srgbClr val="003399"/>
                </a:solidFill>
                <a:latin typeface="+mj-lt"/>
                <a:ea typeface="Segoe UI Black" panose="020B0A02040204020203" pitchFamily="34" charset="0"/>
              </a:rPr>
              <a:t> Cha </a:t>
            </a:r>
            <a:r>
              <a:rPr lang="en-US" sz="6300" dirty="0" err="1">
                <a:solidFill>
                  <a:srgbClr val="003399"/>
                </a:solidFill>
                <a:latin typeface="+mj-lt"/>
                <a:ea typeface="Segoe UI Black" panose="020B0A02040204020203" pitchFamily="34" charset="0"/>
              </a:rPr>
              <a:t>là</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Thiên</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Chúa</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chúng</a:t>
            </a:r>
            <a:r>
              <a:rPr lang="en-US" sz="6300" dirty="0">
                <a:solidFill>
                  <a:srgbClr val="003399"/>
                </a:solidFill>
                <a:latin typeface="+mj-lt"/>
                <a:ea typeface="Segoe UI Black" panose="020B0A02040204020203" pitchFamily="34" charset="0"/>
              </a:rPr>
              <a:t> con</a:t>
            </a:r>
            <a:r>
              <a:rPr lang="en-US" sz="6300" dirty="0">
                <a:solidFill>
                  <a:srgbClr val="FF0000"/>
                </a:solidFill>
                <a:latin typeface="+mj-lt"/>
                <a:ea typeface="Segoe UI Black" panose="020B0A02040204020203" pitchFamily="34" charset="0"/>
              </a:rPr>
              <a:t>/</a:t>
            </a:r>
            <a:r>
              <a:rPr lang="en-US" sz="6300" dirty="0">
                <a:solidFill>
                  <a:srgbClr val="003399"/>
                </a:solidFill>
                <a:latin typeface="+mj-lt"/>
                <a:ea typeface="Segoe UI Black" panose="020B0A02040204020203" pitchFamily="34" charset="0"/>
              </a:rPr>
              <a:t> Cha </a:t>
            </a:r>
            <a:r>
              <a:rPr lang="en-US" sz="6300" dirty="0" err="1">
                <a:solidFill>
                  <a:srgbClr val="003399"/>
                </a:solidFill>
                <a:latin typeface="+mj-lt"/>
                <a:ea typeface="Segoe UI Black" panose="020B0A02040204020203" pitchFamily="34" charset="0"/>
              </a:rPr>
              <a:t>đáng</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chúc</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tụng</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mãi</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muôn</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đời</a:t>
            </a:r>
            <a:r>
              <a:rPr lang="en-US" sz="6300" dirty="0">
                <a:solidFill>
                  <a:srgbClr val="003399"/>
                </a:solidFill>
                <a:latin typeface="+mj-lt"/>
                <a:ea typeface="Segoe UI Black" panose="020B0A02040204020203" pitchFamily="34" charset="0"/>
              </a:rPr>
              <a:t>. </a:t>
            </a:r>
            <a:r>
              <a:rPr lang="en-US" sz="6300" dirty="0">
                <a:solidFill>
                  <a:srgbClr val="FF0000"/>
                </a:solidFill>
                <a:latin typeface="+mj-lt"/>
                <a:ea typeface="Segoe UI Black" panose="020B0A02040204020203" pitchFamily="34" charset="0"/>
              </a:rPr>
              <a:t>Amen.</a:t>
            </a:r>
          </a:p>
        </p:txBody>
      </p:sp>
    </p:spTree>
    <p:extLst>
      <p:ext uri="{BB962C8B-B14F-4D97-AF65-F5344CB8AC3E}">
        <p14:creationId xmlns:p14="http://schemas.microsoft.com/office/powerpoint/2010/main" val="343566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3714750"/>
            <a:ext cx="7111166" cy="1092607"/>
          </a:xfrm>
          <a:prstGeom prst="rect">
            <a:avLst/>
          </a:prstGeom>
          <a:noFill/>
        </p:spPr>
        <p:txBody>
          <a:bodyPr wrap="square" rtlCol="0">
            <a:spAutoFit/>
          </a:bodyPr>
          <a:lstStyle/>
          <a:p>
            <a:pPr algn="ctr"/>
            <a:r>
              <a:rPr lang="en-US" sz="6500" b="1" dirty="0" smtClean="0">
                <a:solidFill>
                  <a:srgbClr val="005024"/>
                </a:solidFill>
                <a:effectLst>
                  <a:glow rad="101600">
                    <a:srgbClr val="FFC000">
                      <a:alpha val="60000"/>
                    </a:srgbClr>
                  </a:glow>
                </a:effectLst>
              </a:rPr>
              <a:t>PHÚT THINH LẶNG</a:t>
            </a:r>
            <a:endParaRPr lang="en-US" sz="6500" b="1" dirty="0">
              <a:solidFill>
                <a:srgbClr val="005024"/>
              </a:solidFill>
              <a:effectLst>
                <a:glow rad="101600">
                  <a:srgbClr val="FFC000">
                    <a:alpha val="60000"/>
                  </a:srgbClr>
                </a:glow>
              </a:effectLst>
            </a:endParaRPr>
          </a:p>
        </p:txBody>
      </p:sp>
      <p:sp>
        <p:nvSpPr>
          <p:cNvPr id="4" name="Rectangle 3"/>
          <p:cNvSpPr/>
          <p:nvPr/>
        </p:nvSpPr>
        <p:spPr>
          <a:xfrm>
            <a:off x="2757055" y="514350"/>
            <a:ext cx="6400800" cy="2664843"/>
          </a:xfrm>
          <a:prstGeom prst="rect">
            <a:avLst/>
          </a:prstGeom>
        </p:spPr>
        <p:txBody>
          <a:bodyPr wrap="square" anchor="ctr" anchorCtr="0">
            <a:noAutofit/>
          </a:bodyPr>
          <a:lstStyle/>
          <a:p>
            <a:pPr algn="ctr">
              <a:lnSpc>
                <a:spcPct val="130000"/>
              </a:lnSpc>
            </a:pPr>
            <a:r>
              <a:rPr lang="en-US" sz="5000" dirty="0" smtClean="0">
                <a:solidFill>
                  <a:srgbClr val="003399"/>
                </a:solidFill>
                <a:cs typeface="Times New Roman" panose="02020603050405020304" pitchFamily="18" charset="0"/>
              </a:rPr>
              <a:t>CHÚA NHẬT</a:t>
            </a:r>
            <a:endParaRPr lang="en-US" sz="5000" dirty="0">
              <a:solidFill>
                <a:srgbClr val="003399"/>
              </a:solidFill>
              <a:cs typeface="Times New Roman" panose="02020603050405020304" pitchFamily="18" charset="0"/>
            </a:endParaRPr>
          </a:p>
          <a:p>
            <a:pPr algn="ctr">
              <a:lnSpc>
                <a:spcPct val="130000"/>
              </a:lnSpc>
            </a:pPr>
            <a:r>
              <a:rPr lang="en-US" sz="5200" dirty="0" smtClean="0">
                <a:solidFill>
                  <a:srgbClr val="FF0000"/>
                </a:solidFill>
                <a:cs typeface="Times New Roman" panose="02020603050405020304" pitchFamily="18" charset="0"/>
              </a:rPr>
              <a:t>LỄ CHÚA GIÊSU </a:t>
            </a:r>
          </a:p>
          <a:p>
            <a:pPr algn="ctr">
              <a:lnSpc>
                <a:spcPct val="130000"/>
              </a:lnSpc>
            </a:pPr>
            <a:r>
              <a:rPr lang="en-US" sz="5200" dirty="0" smtClean="0">
                <a:solidFill>
                  <a:srgbClr val="FF0000"/>
                </a:solidFill>
                <a:cs typeface="Times New Roman" panose="02020603050405020304" pitchFamily="18" charset="0"/>
              </a:rPr>
              <a:t>CHỊU PHÉP RỬA</a:t>
            </a:r>
            <a:endParaRPr lang="en-US" sz="5200" dirty="0">
              <a:solidFill>
                <a:srgbClr val="FF0000"/>
              </a:solidFill>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38150"/>
            <a:ext cx="3200400" cy="2400300"/>
          </a:xfrm>
          <a:prstGeom prst="rect">
            <a:avLst/>
          </a:prstGeom>
        </p:spPr>
      </p:pic>
    </p:spTree>
    <p:extLst>
      <p:ext uri="{BB962C8B-B14F-4D97-AF65-F5344CB8AC3E}">
        <p14:creationId xmlns:p14="http://schemas.microsoft.com/office/powerpoint/2010/main" val="228552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5143500"/>
          </a:xfrm>
        </p:spPr>
      </p:pic>
    </p:spTree>
    <p:extLst>
      <p:ext uri="{BB962C8B-B14F-4D97-AF65-F5344CB8AC3E}">
        <p14:creationId xmlns:p14="http://schemas.microsoft.com/office/powerpoint/2010/main" val="221970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33350"/>
            <a:ext cx="9144000" cy="3810000"/>
          </a:xfrm>
        </p:spPr>
        <p:txBody>
          <a:bodyPr anchor="ctr" anchorCtr="0">
            <a:normAutofit fontScale="85000" lnSpcReduction="10000"/>
          </a:bodyPr>
          <a:lstStyle/>
          <a:p>
            <a:pPr eaLnBrk="1" hangingPunct="1">
              <a:lnSpc>
                <a:spcPct val="105000"/>
              </a:lnSpc>
            </a:pPr>
            <a:r>
              <a:rPr lang="en-US" sz="7100" b="0" u="sng" dirty="0" err="1" smtClean="0">
                <a:solidFill>
                  <a:srgbClr val="003399"/>
                </a:solidFill>
                <a:effectLst/>
                <a:latin typeface="+mj-lt"/>
                <a:cs typeface="Tahoma" pitchFamily="34" charset="0"/>
              </a:rPr>
              <a:t>Ca</a:t>
            </a:r>
            <a:r>
              <a:rPr lang="en-US" sz="7100" b="0" u="sng" dirty="0" smtClean="0">
                <a:solidFill>
                  <a:srgbClr val="003399"/>
                </a:solidFill>
                <a:effectLst/>
                <a:latin typeface="+mj-lt"/>
                <a:cs typeface="Tahoma" pitchFamily="34" charset="0"/>
              </a:rPr>
              <a:t> </a:t>
            </a:r>
            <a:r>
              <a:rPr lang="vi-VN" sz="7100" b="0" u="sng" dirty="0" smtClean="0">
                <a:solidFill>
                  <a:srgbClr val="003399"/>
                </a:solidFill>
                <a:effectLst/>
                <a:latin typeface="+mj-lt"/>
                <a:cs typeface="Tahoma" pitchFamily="34" charset="0"/>
              </a:rPr>
              <a:t>Kết </a:t>
            </a:r>
            <a:r>
              <a:rPr lang="en-US" sz="7100" b="0" u="sng" dirty="0" smtClean="0">
                <a:solidFill>
                  <a:srgbClr val="003399"/>
                </a:solidFill>
                <a:effectLst/>
                <a:latin typeface="+mj-lt"/>
                <a:cs typeface="Tahoma" pitchFamily="34" charset="0"/>
              </a:rPr>
              <a:t>L</a:t>
            </a:r>
            <a:r>
              <a:rPr lang="vi-VN" sz="7100" b="0" u="sng" dirty="0" smtClean="0">
                <a:solidFill>
                  <a:srgbClr val="003399"/>
                </a:solidFill>
                <a:effectLst/>
                <a:latin typeface="+mj-lt"/>
                <a:cs typeface="Tahoma" pitchFamily="34" charset="0"/>
              </a:rPr>
              <a:t>ễ</a:t>
            </a:r>
            <a:endParaRPr lang="en-US" sz="7100" b="0" u="sng" dirty="0">
              <a:solidFill>
                <a:srgbClr val="003399"/>
              </a:solidFill>
              <a:effectLst/>
              <a:latin typeface="+mj-lt"/>
              <a:cs typeface="Tahoma" pitchFamily="34" charset="0"/>
            </a:endParaRPr>
          </a:p>
          <a:p>
            <a:pPr eaLnBrk="1" hangingPunct="1">
              <a:lnSpc>
                <a:spcPct val="105000"/>
              </a:lnSpc>
            </a:pPr>
            <a:r>
              <a:rPr lang="en-US" sz="8200" dirty="0" smtClean="0">
                <a:solidFill>
                  <a:srgbClr val="003399"/>
                </a:solidFill>
                <a:effectLst/>
                <a:latin typeface="+mj-lt"/>
                <a:cs typeface="Tahoma" pitchFamily="34" charset="0"/>
              </a:rPr>
              <a:t>Cho </a:t>
            </a:r>
            <a:r>
              <a:rPr lang="en-US" sz="8200" dirty="0" err="1" smtClean="0">
                <a:solidFill>
                  <a:srgbClr val="003399"/>
                </a:solidFill>
                <a:effectLst/>
                <a:latin typeface="+mj-lt"/>
                <a:cs typeface="Tahoma" pitchFamily="34" charset="0"/>
              </a:rPr>
              <a:t>Nước</a:t>
            </a:r>
            <a:r>
              <a:rPr lang="en-US" sz="8200" dirty="0" smtClean="0">
                <a:solidFill>
                  <a:srgbClr val="003399"/>
                </a:solidFill>
                <a:effectLst/>
                <a:latin typeface="+mj-lt"/>
                <a:cs typeface="Tahoma" pitchFamily="34" charset="0"/>
              </a:rPr>
              <a:t> </a:t>
            </a:r>
            <a:r>
              <a:rPr lang="en-US" sz="8200" dirty="0" err="1" smtClean="0">
                <a:solidFill>
                  <a:srgbClr val="003399"/>
                </a:solidFill>
                <a:effectLst/>
                <a:latin typeface="+mj-lt"/>
                <a:cs typeface="Tahoma" pitchFamily="34" charset="0"/>
              </a:rPr>
              <a:t>Trời</a:t>
            </a:r>
            <a:r>
              <a:rPr lang="en-US" sz="8200" dirty="0" smtClean="0">
                <a:solidFill>
                  <a:srgbClr val="003399"/>
                </a:solidFill>
                <a:effectLst/>
                <a:latin typeface="+mj-lt"/>
                <a:cs typeface="Tahoma" pitchFamily="34" charset="0"/>
              </a:rPr>
              <a:t> Mai </a:t>
            </a:r>
            <a:r>
              <a:rPr lang="en-US" sz="8200" dirty="0" err="1" smtClean="0">
                <a:solidFill>
                  <a:srgbClr val="003399"/>
                </a:solidFill>
                <a:effectLst/>
                <a:latin typeface="+mj-lt"/>
                <a:cs typeface="Tahoma" pitchFamily="34" charset="0"/>
              </a:rPr>
              <a:t>Sau</a:t>
            </a:r>
            <a:endParaRPr lang="en-US" sz="8200" dirty="0" smtClean="0">
              <a:solidFill>
                <a:srgbClr val="003399"/>
              </a:solidFill>
              <a:effectLst/>
              <a:latin typeface="+mj-lt"/>
              <a:cs typeface="Tahoma" pitchFamily="34" charset="0"/>
            </a:endParaRPr>
          </a:p>
          <a:p>
            <a:pPr eaLnBrk="1" hangingPunct="1">
              <a:lnSpc>
                <a:spcPct val="130000"/>
              </a:lnSpc>
            </a:pPr>
            <a:r>
              <a:rPr lang="en-US" sz="7100" i="1" dirty="0" err="1" smtClean="0">
                <a:solidFill>
                  <a:srgbClr val="FF0000"/>
                </a:solidFill>
                <a:latin typeface="+mj-lt"/>
                <a:cs typeface="Tahoma" pitchFamily="34" charset="0"/>
              </a:rPr>
              <a:t>Nguyễn</a:t>
            </a:r>
            <a:r>
              <a:rPr lang="en-US" sz="7100" i="1" dirty="0" smtClean="0">
                <a:solidFill>
                  <a:srgbClr val="FF0000"/>
                </a:solidFill>
                <a:latin typeface="+mj-lt"/>
                <a:cs typeface="Tahoma" pitchFamily="34" charset="0"/>
              </a:rPr>
              <a:t> </a:t>
            </a:r>
            <a:r>
              <a:rPr lang="en-US" sz="7100" i="1" dirty="0" err="1" smtClean="0">
                <a:solidFill>
                  <a:srgbClr val="FF0000"/>
                </a:solidFill>
                <a:latin typeface="+mj-lt"/>
                <a:cs typeface="Tahoma" pitchFamily="34" charset="0"/>
              </a:rPr>
              <a:t>Duy</a:t>
            </a:r>
            <a:endParaRPr lang="en-US" sz="71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057505"/>
            <a:ext cx="4373797" cy="832138"/>
          </a:xfrm>
          <a:prstGeom prst="rect">
            <a:avLst/>
          </a:prstGeom>
        </p:spPr>
      </p:pic>
    </p:spTree>
    <p:extLst>
      <p:ext uri="{BB962C8B-B14F-4D97-AF65-F5344CB8AC3E}">
        <p14:creationId xmlns:p14="http://schemas.microsoft.com/office/powerpoint/2010/main" val="366006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eaLnBrk="1" hangingPunct="1">
              <a:lnSpc>
                <a:spcPct val="110000"/>
              </a:lnSpc>
            </a:pPr>
            <a:r>
              <a:rPr lang="en-US" sz="7000" u="sng" dirty="0" err="1" smtClean="0">
                <a:solidFill>
                  <a:srgbClr val="FF0000"/>
                </a:solidFill>
                <a:latin typeface="+mj-lt"/>
                <a:cs typeface="Times New Roman" pitchFamily="18" charset="0"/>
              </a:rPr>
              <a:t>Đk</a:t>
            </a:r>
            <a:r>
              <a:rPr lang="vi-VN" sz="7000" b="0" u="sng" dirty="0" smtClean="0">
                <a:solidFill>
                  <a:srgbClr val="FF0000"/>
                </a:solidFill>
                <a:effectLst/>
                <a:latin typeface="+mj-lt"/>
                <a:cs typeface="Times New Roman" pitchFamily="18" charset="0"/>
              </a:rPr>
              <a:t>:</a:t>
            </a:r>
            <a:r>
              <a:rPr lang="vi-VN" sz="7000" b="0" dirty="0" smtClean="0">
                <a:solidFill>
                  <a:srgbClr val="FF0000"/>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Trái</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đất</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này</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nơi</a:t>
            </a:r>
            <a:r>
              <a:rPr lang="en-US" sz="7000" dirty="0" smtClean="0">
                <a:solidFill>
                  <a:srgbClr val="003399"/>
                </a:solidFill>
                <a:effectLst/>
                <a:latin typeface="+mj-lt"/>
                <a:cs typeface="Times New Roman" pitchFamily="18" charset="0"/>
              </a:rPr>
              <a:t> con </a:t>
            </a:r>
            <a:r>
              <a:rPr lang="en-US" sz="7000" dirty="0" err="1" smtClean="0">
                <a:solidFill>
                  <a:srgbClr val="003399"/>
                </a:solidFill>
                <a:effectLst/>
                <a:latin typeface="+mj-lt"/>
                <a:cs typeface="Times New Roman" pitchFamily="18" charset="0"/>
              </a:rPr>
              <a:t>người</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náu</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thân</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Thế</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gian</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này</a:t>
            </a:r>
            <a:r>
              <a:rPr lang="en-US" sz="7000" dirty="0" smtClean="0">
                <a:solidFill>
                  <a:srgbClr val="003399"/>
                </a:solidFill>
                <a:effectLst/>
                <a:latin typeface="+mj-lt"/>
                <a:cs typeface="Times New Roman" pitchFamily="18" charset="0"/>
              </a:rPr>
              <a:t> con </a:t>
            </a:r>
            <a:r>
              <a:rPr lang="en-US" sz="7000" dirty="0" err="1" smtClean="0">
                <a:solidFill>
                  <a:srgbClr val="003399"/>
                </a:solidFill>
                <a:effectLst/>
                <a:latin typeface="+mj-lt"/>
                <a:cs typeface="Times New Roman" pitchFamily="18" charset="0"/>
              </a:rPr>
              <a:t>đường</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dẫn</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lên</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trời</a:t>
            </a:r>
            <a:r>
              <a:rPr lang="en-US" sz="7000" dirty="0" smtClean="0">
                <a:solidFill>
                  <a:srgbClr val="003399"/>
                </a:solidFill>
                <a:effectLst/>
                <a:latin typeface="+mj-lt"/>
                <a:cs typeface="Times New Roman" pitchFamily="18" charset="0"/>
              </a:rPr>
              <a:t> </a:t>
            </a:r>
            <a:r>
              <a:rPr lang="en-US" sz="7000" dirty="0" smtClean="0">
                <a:solidFill>
                  <a:srgbClr val="FF0000"/>
                </a:solidFill>
                <a:effectLst/>
                <a:latin typeface="+mj-lt"/>
                <a:cs typeface="Times New Roman" pitchFamily="18" charset="0"/>
              </a:rPr>
              <a:t>…</a:t>
            </a:r>
            <a:endParaRPr lang="en-US" sz="7000" b="0" dirty="0">
              <a:solidFill>
                <a:srgbClr val="FF000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3266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a:lnSpc>
                <a:spcPct val="110000"/>
              </a:lnSpc>
            </a:pPr>
            <a:r>
              <a:rPr lang="en-US" sz="7000" dirty="0">
                <a:solidFill>
                  <a:srgbClr val="FF0000"/>
                </a:solidFill>
                <a:cs typeface="Times New Roman" pitchFamily="18" charset="0"/>
              </a:rPr>
              <a:t>…</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Kiếp</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sống</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này</a:t>
            </a:r>
            <a:r>
              <a:rPr lang="en-US" sz="7000" dirty="0" smtClean="0">
                <a:solidFill>
                  <a:srgbClr val="003399"/>
                </a:solidFill>
                <a:effectLst/>
                <a:latin typeface="+mj-lt"/>
                <a:cs typeface="Times New Roman" pitchFamily="18" charset="0"/>
              </a:rPr>
              <a:t> ta </a:t>
            </a:r>
            <a:r>
              <a:rPr lang="en-US" sz="7000" dirty="0" err="1" smtClean="0">
                <a:solidFill>
                  <a:srgbClr val="003399"/>
                </a:solidFill>
                <a:effectLst/>
                <a:latin typeface="+mj-lt"/>
                <a:cs typeface="Times New Roman" pitchFamily="18" charset="0"/>
              </a:rPr>
              <a:t>xây</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dựng</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thế</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giới</a:t>
            </a:r>
            <a:r>
              <a:rPr lang="en-US" sz="7000" dirty="0" smtClean="0">
                <a:solidFill>
                  <a:srgbClr val="003399"/>
                </a:solidFill>
                <a:effectLst/>
                <a:latin typeface="+mj-lt"/>
                <a:cs typeface="Times New Roman" pitchFamily="18" charset="0"/>
              </a:rPr>
              <a:t>. </a:t>
            </a:r>
            <a:r>
              <a:rPr lang="en-US" sz="7000" dirty="0" err="1" smtClean="0">
                <a:solidFill>
                  <a:srgbClr val="003399"/>
                </a:solidFill>
                <a:latin typeface="+mj-lt"/>
                <a:cs typeface="Times New Roman" pitchFamily="18" charset="0"/>
              </a:rPr>
              <a:t>Để</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dọn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đường</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cho</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Nước</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Trời</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mai</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sau</a:t>
            </a:r>
            <a:r>
              <a:rPr lang="en-US" sz="7000" dirty="0" smtClean="0">
                <a:solidFill>
                  <a:srgbClr val="003399"/>
                </a:solidFill>
                <a:latin typeface="+mj-lt"/>
                <a:cs typeface="Times New Roman" pitchFamily="18" charset="0"/>
              </a:rPr>
              <a:t>.</a:t>
            </a:r>
            <a:endParaRPr lang="en-US" sz="7000" b="0" dirty="0">
              <a:solidFill>
                <a:srgbClr val="FF000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6720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900" u="sng" dirty="0" smtClean="0">
                <a:solidFill>
                  <a:srgbClr val="FF0000"/>
                </a:solidFill>
                <a:effectLst/>
              </a:rPr>
              <a:t>T</a:t>
            </a:r>
            <a:r>
              <a:rPr lang="vi-VN" sz="6900" u="sng" dirty="0" smtClean="0">
                <a:solidFill>
                  <a:srgbClr val="FF0000"/>
                </a:solidFill>
                <a:effectLst/>
              </a:rPr>
              <a:t>k</a:t>
            </a:r>
            <a:r>
              <a:rPr lang="en-US" sz="6900" b="0" u="sng" dirty="0" smtClean="0">
                <a:solidFill>
                  <a:srgbClr val="FF0000"/>
                </a:solidFill>
                <a:effectLst/>
              </a:rPr>
              <a:t>:</a:t>
            </a:r>
            <a:r>
              <a:rPr lang="vi-VN" sz="6900" dirty="0">
                <a:solidFill>
                  <a:srgbClr val="003399"/>
                </a:solidFill>
                <a:effectLst/>
              </a:rPr>
              <a:t> </a:t>
            </a:r>
            <a:r>
              <a:rPr lang="en-US" sz="6900" dirty="0" err="1" smtClean="0">
                <a:solidFill>
                  <a:srgbClr val="003399"/>
                </a:solidFill>
                <a:effectLst/>
              </a:rPr>
              <a:t>Chúa</a:t>
            </a:r>
            <a:r>
              <a:rPr lang="en-US" sz="6900" dirty="0" smtClean="0">
                <a:solidFill>
                  <a:srgbClr val="003399"/>
                </a:solidFill>
                <a:effectLst/>
              </a:rPr>
              <a:t> </a:t>
            </a:r>
            <a:r>
              <a:rPr lang="en-US" sz="6900" dirty="0" err="1" smtClean="0">
                <a:solidFill>
                  <a:srgbClr val="003399"/>
                </a:solidFill>
                <a:effectLst/>
              </a:rPr>
              <a:t>cho</a:t>
            </a:r>
            <a:r>
              <a:rPr lang="en-US" sz="6900" dirty="0" smtClean="0">
                <a:solidFill>
                  <a:srgbClr val="003399"/>
                </a:solidFill>
                <a:effectLst/>
              </a:rPr>
              <a:t> ta </a:t>
            </a:r>
            <a:r>
              <a:rPr lang="en-US" sz="6900" dirty="0" err="1" smtClean="0">
                <a:solidFill>
                  <a:srgbClr val="003399"/>
                </a:solidFill>
                <a:effectLst/>
              </a:rPr>
              <a:t>niềm</a:t>
            </a:r>
            <a:r>
              <a:rPr lang="en-US" sz="6900" dirty="0" smtClean="0">
                <a:solidFill>
                  <a:srgbClr val="003399"/>
                </a:solidFill>
                <a:effectLst/>
              </a:rPr>
              <a:t> </a:t>
            </a:r>
            <a:r>
              <a:rPr lang="en-US" sz="6900" dirty="0" err="1" smtClean="0">
                <a:solidFill>
                  <a:srgbClr val="003399"/>
                </a:solidFill>
                <a:effectLst/>
              </a:rPr>
              <a:t>vui</a:t>
            </a:r>
            <a:r>
              <a:rPr lang="en-US" sz="6900" dirty="0" smtClean="0">
                <a:solidFill>
                  <a:srgbClr val="003399"/>
                </a:solidFill>
                <a:effectLst/>
              </a:rPr>
              <a:t> </a:t>
            </a:r>
            <a:r>
              <a:rPr lang="en-US" sz="6900" dirty="0" err="1" smtClean="0">
                <a:solidFill>
                  <a:srgbClr val="003399"/>
                </a:solidFill>
                <a:effectLst/>
              </a:rPr>
              <a:t>sống</a:t>
            </a:r>
            <a:r>
              <a:rPr lang="en-US" sz="6900" dirty="0" smtClean="0">
                <a:solidFill>
                  <a:srgbClr val="003399"/>
                </a:solidFill>
                <a:effectLst/>
              </a:rPr>
              <a:t> </a:t>
            </a:r>
            <a:r>
              <a:rPr lang="en-US" sz="6900" dirty="0" err="1" smtClean="0">
                <a:solidFill>
                  <a:srgbClr val="003399"/>
                </a:solidFill>
                <a:effectLst/>
              </a:rPr>
              <a:t>bên</a:t>
            </a:r>
            <a:r>
              <a:rPr lang="en-US" sz="6900" dirty="0" smtClean="0">
                <a:solidFill>
                  <a:srgbClr val="003399"/>
                </a:solidFill>
                <a:effectLst/>
              </a:rPr>
              <a:t> </a:t>
            </a:r>
            <a:r>
              <a:rPr lang="en-US" sz="6900" dirty="0" err="1" smtClean="0">
                <a:solidFill>
                  <a:srgbClr val="003399"/>
                </a:solidFill>
                <a:effectLst/>
              </a:rPr>
              <a:t>muôn</a:t>
            </a:r>
            <a:r>
              <a:rPr lang="en-US" sz="6900" dirty="0" smtClean="0">
                <a:solidFill>
                  <a:srgbClr val="003399"/>
                </a:solidFill>
                <a:effectLst/>
              </a:rPr>
              <a:t> </a:t>
            </a:r>
            <a:r>
              <a:rPr lang="en-US" sz="6900" dirty="0" err="1" smtClean="0">
                <a:solidFill>
                  <a:srgbClr val="003399"/>
                </a:solidFill>
                <a:effectLst/>
              </a:rPr>
              <a:t>người</a:t>
            </a:r>
            <a:r>
              <a:rPr lang="en-US" sz="6900" dirty="0" smtClean="0">
                <a:solidFill>
                  <a:srgbClr val="003399"/>
                </a:solidFill>
                <a:effectLst/>
              </a:rPr>
              <a:t>. </a:t>
            </a:r>
            <a:r>
              <a:rPr lang="en-US" sz="6900" dirty="0" err="1" smtClean="0">
                <a:solidFill>
                  <a:srgbClr val="003399"/>
                </a:solidFill>
                <a:effectLst/>
              </a:rPr>
              <a:t>Chúa</a:t>
            </a:r>
            <a:r>
              <a:rPr lang="en-US" sz="6900" dirty="0" smtClean="0">
                <a:solidFill>
                  <a:srgbClr val="003399"/>
                </a:solidFill>
                <a:effectLst/>
              </a:rPr>
              <a:t> </a:t>
            </a:r>
            <a:r>
              <a:rPr lang="en-US" sz="6900" dirty="0" err="1" smtClean="0">
                <a:solidFill>
                  <a:srgbClr val="003399"/>
                </a:solidFill>
                <a:effectLst/>
              </a:rPr>
              <a:t>cho</a:t>
            </a:r>
            <a:r>
              <a:rPr lang="en-US" sz="6900" dirty="0" smtClean="0">
                <a:solidFill>
                  <a:srgbClr val="003399"/>
                </a:solidFill>
                <a:effectLst/>
              </a:rPr>
              <a:t> ta </a:t>
            </a:r>
            <a:r>
              <a:rPr lang="en-US" sz="6900" dirty="0" err="1" smtClean="0">
                <a:solidFill>
                  <a:srgbClr val="003399"/>
                </a:solidFill>
                <a:effectLst/>
              </a:rPr>
              <a:t>cuộc</a:t>
            </a:r>
            <a:r>
              <a:rPr lang="en-US" sz="6900" dirty="0" smtClean="0">
                <a:solidFill>
                  <a:srgbClr val="003399"/>
                </a:solidFill>
                <a:effectLst/>
              </a:rPr>
              <a:t> </a:t>
            </a:r>
            <a:r>
              <a:rPr lang="en-US" sz="6900" dirty="0" err="1" smtClean="0">
                <a:solidFill>
                  <a:srgbClr val="003399"/>
                </a:solidFill>
                <a:effectLst/>
              </a:rPr>
              <a:t>sống</a:t>
            </a:r>
            <a:r>
              <a:rPr lang="en-US" sz="6900" dirty="0" smtClean="0">
                <a:solidFill>
                  <a:srgbClr val="003399"/>
                </a:solidFill>
                <a:effectLst/>
              </a:rPr>
              <a:t> </a:t>
            </a:r>
            <a:r>
              <a:rPr lang="en-US" sz="6900" dirty="0" err="1" smtClean="0">
                <a:solidFill>
                  <a:srgbClr val="003399"/>
                </a:solidFill>
                <a:effectLst/>
              </a:rPr>
              <a:t>dẫn</a:t>
            </a:r>
            <a:r>
              <a:rPr lang="en-US" sz="6900" dirty="0" smtClean="0">
                <a:solidFill>
                  <a:srgbClr val="003399"/>
                </a:solidFill>
                <a:effectLst/>
              </a:rPr>
              <a:t> </a:t>
            </a:r>
            <a:r>
              <a:rPr lang="en-US" sz="6900" dirty="0" err="1" smtClean="0">
                <a:solidFill>
                  <a:srgbClr val="003399"/>
                </a:solidFill>
                <a:effectLst/>
              </a:rPr>
              <a:t>lối</a:t>
            </a:r>
            <a:r>
              <a:rPr lang="en-US" sz="6900" dirty="0" smtClean="0">
                <a:solidFill>
                  <a:srgbClr val="003399"/>
                </a:solidFill>
                <a:effectLst/>
              </a:rPr>
              <a:t> </a:t>
            </a:r>
            <a:r>
              <a:rPr lang="en-US" sz="6900" dirty="0" err="1" smtClean="0">
                <a:solidFill>
                  <a:srgbClr val="003399"/>
                </a:solidFill>
                <a:effectLst/>
              </a:rPr>
              <a:t>lên</a:t>
            </a:r>
            <a:r>
              <a:rPr lang="en-US" sz="6900" dirty="0" smtClean="0">
                <a:solidFill>
                  <a:srgbClr val="003399"/>
                </a:solidFill>
                <a:effectLst/>
              </a:rPr>
              <a:t> </a:t>
            </a:r>
            <a:r>
              <a:rPr lang="en-US" sz="6900" dirty="0" err="1" smtClean="0">
                <a:solidFill>
                  <a:srgbClr val="003399"/>
                </a:solidFill>
                <a:effectLst/>
              </a:rPr>
              <a:t>trời</a:t>
            </a:r>
            <a:r>
              <a:rPr lang="en-US" sz="6900" dirty="0" smtClean="0">
                <a:solidFill>
                  <a:srgbClr val="003399"/>
                </a:solidFill>
                <a:effectLst/>
              </a:rPr>
              <a:t> </a:t>
            </a:r>
            <a:r>
              <a:rPr lang="en-US" sz="6900" dirty="0" smtClean="0">
                <a:solidFill>
                  <a:srgbClr val="FF0000"/>
                </a:solidFill>
                <a:effectLst/>
              </a:rPr>
              <a:t>…</a:t>
            </a:r>
            <a:endParaRPr lang="en-US" sz="6900" b="0" dirty="0">
              <a:solidFill>
                <a:srgbClr val="FF0000"/>
              </a:solidFill>
              <a:effectLst/>
            </a:endParaRPr>
          </a:p>
        </p:txBody>
      </p:sp>
    </p:spTree>
    <p:extLst>
      <p:ext uri="{BB962C8B-B14F-4D97-AF65-F5344CB8AC3E}">
        <p14:creationId xmlns:p14="http://schemas.microsoft.com/office/powerpoint/2010/main" val="1079677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dirty="0">
                <a:solidFill>
                  <a:srgbClr val="FF0000"/>
                </a:solidFill>
              </a:rPr>
              <a:t>… </a:t>
            </a:r>
            <a:r>
              <a:rPr lang="en-US" sz="7000" dirty="0" err="1" smtClean="0">
                <a:solidFill>
                  <a:srgbClr val="003399"/>
                </a:solidFill>
                <a:effectLst/>
              </a:rPr>
              <a:t>Mừng</a:t>
            </a:r>
            <a:r>
              <a:rPr lang="en-US" sz="7000" dirty="0" smtClean="0">
                <a:solidFill>
                  <a:srgbClr val="003399"/>
                </a:solidFill>
                <a:effectLst/>
              </a:rPr>
              <a:t> </a:t>
            </a:r>
            <a:r>
              <a:rPr lang="en-US" sz="7000" dirty="0" err="1" smtClean="0">
                <a:solidFill>
                  <a:srgbClr val="003399"/>
                </a:solidFill>
                <a:effectLst/>
              </a:rPr>
              <a:t>vui</a:t>
            </a:r>
            <a:r>
              <a:rPr lang="en-US" sz="7000" dirty="0" smtClean="0">
                <a:solidFill>
                  <a:srgbClr val="003399"/>
                </a:solidFill>
                <a:effectLst/>
              </a:rPr>
              <a:t> </a:t>
            </a:r>
            <a:r>
              <a:rPr lang="en-US" sz="7000" dirty="0" err="1" smtClean="0">
                <a:solidFill>
                  <a:srgbClr val="003399"/>
                </a:solidFill>
                <a:effectLst/>
              </a:rPr>
              <a:t>đi</a:t>
            </a:r>
            <a:r>
              <a:rPr lang="en-US" sz="7000" dirty="0" smtClean="0">
                <a:solidFill>
                  <a:srgbClr val="003399"/>
                </a:solidFill>
                <a:effectLst/>
              </a:rPr>
              <a:t> lo chi </a:t>
            </a:r>
            <a:r>
              <a:rPr lang="en-US" sz="7000" dirty="0" err="1" smtClean="0">
                <a:solidFill>
                  <a:srgbClr val="003399"/>
                </a:solidFill>
                <a:effectLst/>
              </a:rPr>
              <a:t>ngày</a:t>
            </a:r>
            <a:r>
              <a:rPr lang="en-US" sz="7000" dirty="0" smtClean="0">
                <a:solidFill>
                  <a:srgbClr val="003399"/>
                </a:solidFill>
                <a:effectLst/>
              </a:rPr>
              <a:t> </a:t>
            </a:r>
            <a:r>
              <a:rPr lang="en-US" sz="7000" dirty="0" err="1" smtClean="0">
                <a:solidFill>
                  <a:srgbClr val="003399"/>
                </a:solidFill>
                <a:effectLst/>
              </a:rPr>
              <a:t>mai</a:t>
            </a:r>
            <a:r>
              <a:rPr lang="en-US" sz="7000" dirty="0" smtClean="0">
                <a:solidFill>
                  <a:srgbClr val="003399"/>
                </a:solidFill>
                <a:effectLst/>
              </a:rPr>
              <a:t> </a:t>
            </a:r>
            <a:r>
              <a:rPr lang="en-US" sz="7000" dirty="0" err="1" smtClean="0">
                <a:solidFill>
                  <a:srgbClr val="003399"/>
                </a:solidFill>
                <a:effectLst/>
              </a:rPr>
              <a:t>sẽ</a:t>
            </a:r>
            <a:r>
              <a:rPr lang="en-US" sz="7000" dirty="0" smtClean="0">
                <a:solidFill>
                  <a:srgbClr val="003399"/>
                </a:solidFill>
                <a:effectLst/>
              </a:rPr>
              <a:t> </a:t>
            </a:r>
            <a:r>
              <a:rPr lang="en-US" sz="7000" dirty="0" err="1" smtClean="0">
                <a:solidFill>
                  <a:srgbClr val="003399"/>
                </a:solidFill>
                <a:effectLst/>
              </a:rPr>
              <a:t>tới</a:t>
            </a:r>
            <a:r>
              <a:rPr lang="en-US" sz="7000" dirty="0" smtClean="0">
                <a:solidFill>
                  <a:srgbClr val="003399"/>
                </a:solidFill>
                <a:effectLst/>
              </a:rPr>
              <a:t>. </a:t>
            </a:r>
            <a:r>
              <a:rPr lang="en-US" sz="7000" dirty="0" err="1" smtClean="0">
                <a:solidFill>
                  <a:srgbClr val="003399"/>
                </a:solidFill>
                <a:effectLst/>
              </a:rPr>
              <a:t>Hãy</a:t>
            </a:r>
            <a:r>
              <a:rPr lang="en-US" sz="7000" dirty="0" smtClean="0">
                <a:solidFill>
                  <a:srgbClr val="003399"/>
                </a:solidFill>
                <a:effectLst/>
              </a:rPr>
              <a:t> </a:t>
            </a:r>
            <a:r>
              <a:rPr lang="en-US" sz="7000" dirty="0" err="1" smtClean="0">
                <a:solidFill>
                  <a:srgbClr val="003399"/>
                </a:solidFill>
                <a:effectLst/>
              </a:rPr>
              <a:t>vững</a:t>
            </a:r>
            <a:r>
              <a:rPr lang="en-US" sz="7000" dirty="0" smtClean="0">
                <a:solidFill>
                  <a:srgbClr val="003399"/>
                </a:solidFill>
                <a:effectLst/>
              </a:rPr>
              <a:t> </a:t>
            </a:r>
            <a:r>
              <a:rPr lang="en-US" sz="7000" dirty="0" err="1" smtClean="0">
                <a:solidFill>
                  <a:srgbClr val="003399"/>
                </a:solidFill>
                <a:effectLst/>
              </a:rPr>
              <a:t>tâm</a:t>
            </a:r>
            <a:r>
              <a:rPr lang="en-US" sz="7000" dirty="0" smtClean="0">
                <a:solidFill>
                  <a:srgbClr val="003399"/>
                </a:solidFill>
                <a:effectLst/>
              </a:rPr>
              <a:t> </a:t>
            </a:r>
            <a:r>
              <a:rPr lang="en-US" sz="7000" dirty="0" err="1" smtClean="0">
                <a:solidFill>
                  <a:srgbClr val="003399"/>
                </a:solidFill>
                <a:effectLst/>
              </a:rPr>
              <a:t>trời</a:t>
            </a:r>
            <a:r>
              <a:rPr lang="en-US" sz="7000" dirty="0" smtClean="0">
                <a:solidFill>
                  <a:srgbClr val="003399"/>
                </a:solidFill>
                <a:effectLst/>
              </a:rPr>
              <a:t> </a:t>
            </a:r>
            <a:r>
              <a:rPr lang="en-US" sz="7000" dirty="0" err="1" smtClean="0">
                <a:solidFill>
                  <a:srgbClr val="003399"/>
                </a:solidFill>
                <a:effectLst/>
              </a:rPr>
              <a:t>xanh</a:t>
            </a:r>
            <a:r>
              <a:rPr lang="en-US" sz="7000" dirty="0" smtClean="0">
                <a:solidFill>
                  <a:srgbClr val="003399"/>
                </a:solidFill>
                <a:effectLst/>
              </a:rPr>
              <a:t> </a:t>
            </a:r>
            <a:r>
              <a:rPr lang="en-US" sz="7000" dirty="0" err="1" smtClean="0">
                <a:solidFill>
                  <a:srgbClr val="003399"/>
                </a:solidFill>
                <a:effectLst/>
              </a:rPr>
              <a:t>đang</a:t>
            </a:r>
            <a:r>
              <a:rPr lang="en-US" sz="7000" dirty="0" smtClean="0">
                <a:solidFill>
                  <a:srgbClr val="003399"/>
                </a:solidFill>
                <a:effectLst/>
              </a:rPr>
              <a:t> </a:t>
            </a:r>
            <a:r>
              <a:rPr lang="en-US" sz="7000" dirty="0" err="1" smtClean="0">
                <a:solidFill>
                  <a:srgbClr val="003399"/>
                </a:solidFill>
                <a:effectLst/>
              </a:rPr>
              <a:t>đón</a:t>
            </a:r>
            <a:r>
              <a:rPr lang="en-US" sz="7000" dirty="0" smtClean="0">
                <a:solidFill>
                  <a:srgbClr val="003399"/>
                </a:solidFill>
                <a:effectLst/>
              </a:rPr>
              <a:t> </a:t>
            </a:r>
            <a:r>
              <a:rPr lang="en-US" sz="7000" dirty="0" err="1" smtClean="0">
                <a:solidFill>
                  <a:srgbClr val="003399"/>
                </a:solidFill>
                <a:effectLst/>
              </a:rPr>
              <a:t>chờ</a:t>
            </a:r>
            <a:r>
              <a:rPr lang="en-US" sz="7000" dirty="0" smtClean="0">
                <a:solidFill>
                  <a:srgbClr val="003399"/>
                </a:solidFill>
                <a:effectLst/>
              </a:rPr>
              <a:t> ta</a:t>
            </a:r>
            <a:r>
              <a:rPr lang="en-US" sz="7000" dirty="0" smtClean="0">
                <a:solidFill>
                  <a:srgbClr val="003399"/>
                </a:solidFill>
              </a:rPr>
              <a:t>.</a:t>
            </a:r>
            <a:endParaRPr lang="en-US" sz="7000" b="0" dirty="0">
              <a:solidFill>
                <a:srgbClr val="FF0000"/>
              </a:solidFill>
              <a:effectLst/>
            </a:endParaRPr>
          </a:p>
        </p:txBody>
      </p:sp>
    </p:spTree>
    <p:extLst>
      <p:ext uri="{BB962C8B-B14F-4D97-AF65-F5344CB8AC3E}">
        <p14:creationId xmlns:p14="http://schemas.microsoft.com/office/powerpoint/2010/main" val="381463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dirty="0" smtClean="0">
                <a:solidFill>
                  <a:srgbClr val="FF0000"/>
                </a:solidFill>
              </a:rPr>
              <a:t>…</a:t>
            </a:r>
            <a:r>
              <a:rPr lang="en-US" sz="7000" dirty="0" smtClean="0">
                <a:solidFill>
                  <a:srgbClr val="003399"/>
                </a:solidFill>
              </a:rPr>
              <a:t> “</a:t>
            </a:r>
            <a:r>
              <a:rPr lang="en-US" sz="7000" dirty="0" err="1" smtClean="0">
                <a:solidFill>
                  <a:srgbClr val="003399"/>
                </a:solidFill>
              </a:rPr>
              <a:t>Nầy</a:t>
            </a:r>
            <a:r>
              <a:rPr lang="en-US" sz="7000" dirty="0" smtClean="0">
                <a:solidFill>
                  <a:srgbClr val="003399"/>
                </a:solidFill>
              </a:rPr>
              <a:t> </a:t>
            </a:r>
            <a:r>
              <a:rPr lang="en-US" sz="7000" dirty="0" err="1" smtClean="0">
                <a:solidFill>
                  <a:srgbClr val="003399"/>
                </a:solidFill>
              </a:rPr>
              <a:t>là</a:t>
            </a:r>
            <a:r>
              <a:rPr lang="en-US" sz="7000" dirty="0" smtClean="0">
                <a:solidFill>
                  <a:srgbClr val="003399"/>
                </a:solidFill>
              </a:rPr>
              <a:t> Con Ta </a:t>
            </a:r>
            <a:r>
              <a:rPr lang="en-US" sz="7000" dirty="0" err="1" smtClean="0">
                <a:solidFill>
                  <a:srgbClr val="003399"/>
                </a:solidFill>
              </a:rPr>
              <a:t>rất</a:t>
            </a:r>
            <a:r>
              <a:rPr lang="en-US" sz="7000" dirty="0" smtClean="0">
                <a:solidFill>
                  <a:srgbClr val="003399"/>
                </a:solidFill>
              </a:rPr>
              <a:t> </a:t>
            </a:r>
            <a:r>
              <a:rPr lang="en-US" sz="7000" dirty="0" err="1" smtClean="0">
                <a:solidFill>
                  <a:srgbClr val="003399"/>
                </a:solidFill>
              </a:rPr>
              <a:t>đẹp</a:t>
            </a:r>
            <a:r>
              <a:rPr lang="en-US" sz="7000" dirty="0" smtClean="0">
                <a:solidFill>
                  <a:srgbClr val="003399"/>
                </a:solidFill>
              </a:rPr>
              <a:t> </a:t>
            </a:r>
            <a:r>
              <a:rPr lang="en-US" sz="7000" dirty="0" err="1" smtClean="0">
                <a:solidFill>
                  <a:srgbClr val="003399"/>
                </a:solidFill>
              </a:rPr>
              <a:t>lòng</a:t>
            </a:r>
            <a:r>
              <a:rPr lang="en-US" sz="7000" dirty="0" smtClean="0">
                <a:solidFill>
                  <a:srgbClr val="003399"/>
                </a:solidFill>
              </a:rPr>
              <a:t> Ta. </a:t>
            </a:r>
            <a:r>
              <a:rPr lang="en-US" sz="7000" dirty="0" err="1" smtClean="0">
                <a:solidFill>
                  <a:srgbClr val="003399"/>
                </a:solidFill>
              </a:rPr>
              <a:t>Hãy</a:t>
            </a:r>
            <a:r>
              <a:rPr lang="en-US" sz="7000" dirty="0" smtClean="0">
                <a:solidFill>
                  <a:srgbClr val="003399"/>
                </a:solidFill>
              </a:rPr>
              <a:t> </a:t>
            </a:r>
            <a:r>
              <a:rPr lang="en-US" sz="7000" dirty="0" err="1" smtClean="0">
                <a:solidFill>
                  <a:srgbClr val="003399"/>
                </a:solidFill>
              </a:rPr>
              <a:t>nghe</a:t>
            </a:r>
            <a:r>
              <a:rPr lang="en-US" sz="7000" dirty="0" smtClean="0">
                <a:solidFill>
                  <a:srgbClr val="003399"/>
                </a:solidFill>
              </a:rPr>
              <a:t> </a:t>
            </a:r>
            <a:r>
              <a:rPr lang="en-US" sz="7000" dirty="0" err="1" smtClean="0">
                <a:solidFill>
                  <a:srgbClr val="003399"/>
                </a:solidFill>
              </a:rPr>
              <a:t>Lời</a:t>
            </a:r>
            <a:r>
              <a:rPr lang="en-US" sz="7000" dirty="0" smtClean="0">
                <a:solidFill>
                  <a:srgbClr val="003399"/>
                </a:solidFill>
              </a:rPr>
              <a:t> </a:t>
            </a:r>
            <a:r>
              <a:rPr lang="en-US" sz="7000" dirty="0" err="1" smtClean="0">
                <a:solidFill>
                  <a:srgbClr val="003399"/>
                </a:solidFill>
              </a:rPr>
              <a:t>Người</a:t>
            </a:r>
            <a:r>
              <a:rPr lang="en-US" sz="7000" dirty="0" smtClean="0">
                <a:solidFill>
                  <a:srgbClr val="003399"/>
                </a:solidFill>
              </a:rPr>
              <a:t>, </a:t>
            </a:r>
            <a:r>
              <a:rPr lang="en-US" sz="7000" dirty="0" err="1" smtClean="0">
                <a:solidFill>
                  <a:srgbClr val="003399"/>
                </a:solidFill>
              </a:rPr>
              <a:t>hãy</a:t>
            </a:r>
            <a:r>
              <a:rPr lang="en-US" sz="7000" dirty="0" smtClean="0">
                <a:solidFill>
                  <a:srgbClr val="003399"/>
                </a:solidFill>
              </a:rPr>
              <a:t> </a:t>
            </a:r>
            <a:r>
              <a:rPr lang="en-US" sz="7000" dirty="0" err="1" smtClean="0">
                <a:solidFill>
                  <a:srgbClr val="003399"/>
                </a:solidFill>
              </a:rPr>
              <a:t>nghe</a:t>
            </a:r>
            <a:r>
              <a:rPr lang="en-US" sz="7000" dirty="0" smtClean="0">
                <a:solidFill>
                  <a:srgbClr val="003399"/>
                </a:solidFill>
              </a:rPr>
              <a:t> </a:t>
            </a:r>
            <a:r>
              <a:rPr lang="en-US" sz="7000" dirty="0" err="1" smtClean="0">
                <a:solidFill>
                  <a:srgbClr val="003399"/>
                </a:solidFill>
              </a:rPr>
              <a:t>Lời</a:t>
            </a:r>
            <a:r>
              <a:rPr lang="en-US" sz="7000" dirty="0" smtClean="0">
                <a:solidFill>
                  <a:srgbClr val="003399"/>
                </a:solidFill>
              </a:rPr>
              <a:t> </a:t>
            </a:r>
            <a:r>
              <a:rPr lang="en-US" sz="7000" dirty="0" err="1" smtClean="0">
                <a:solidFill>
                  <a:srgbClr val="003399"/>
                </a:solidFill>
              </a:rPr>
              <a:t>Người</a:t>
            </a:r>
            <a:r>
              <a:rPr lang="en-US" sz="7000" dirty="0" smtClean="0">
                <a:solidFill>
                  <a:srgbClr val="003399"/>
                </a:solidFill>
              </a:rPr>
              <a:t>”</a:t>
            </a:r>
            <a:r>
              <a:rPr lang="vi-VN" sz="7000" dirty="0" smtClean="0">
                <a:solidFill>
                  <a:srgbClr val="003399"/>
                </a:solidFill>
              </a:rPr>
              <a:t>.</a:t>
            </a:r>
            <a:endParaRPr lang="vi-VN" sz="7000" b="0" dirty="0">
              <a:solidFill>
                <a:srgbClr val="003399"/>
              </a:solidFill>
              <a:effectLst/>
            </a:endParaRPr>
          </a:p>
        </p:txBody>
      </p:sp>
    </p:spTree>
    <p:extLst>
      <p:ext uri="{BB962C8B-B14F-4D97-AF65-F5344CB8AC3E}">
        <p14:creationId xmlns:p14="http://schemas.microsoft.com/office/powerpoint/2010/main" val="247543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a:lnSpc>
                <a:spcPct val="110000"/>
              </a:lnSpc>
            </a:pPr>
            <a:r>
              <a:rPr lang="en-US" sz="7000" u="sng" dirty="0" err="1" smtClean="0">
                <a:solidFill>
                  <a:srgbClr val="FF0000"/>
                </a:solidFill>
                <a:latin typeface="+mj-lt"/>
                <a:cs typeface="Times New Roman" pitchFamily="18" charset="0"/>
              </a:rPr>
              <a:t>Đk</a:t>
            </a:r>
            <a:r>
              <a:rPr lang="vi-VN" sz="7000" b="0" u="sng" dirty="0" smtClean="0">
                <a:solidFill>
                  <a:srgbClr val="FF0000"/>
                </a:solidFill>
                <a:effectLst/>
                <a:latin typeface="+mj-lt"/>
                <a:cs typeface="Times New Roman" pitchFamily="18" charset="0"/>
              </a:rPr>
              <a:t>:</a:t>
            </a:r>
            <a:r>
              <a:rPr lang="vi-VN" sz="7000" b="0" dirty="0" smtClean="0">
                <a:solidFill>
                  <a:srgbClr val="FF0000"/>
                </a:solidFill>
                <a:effectLst/>
                <a:latin typeface="+mj-lt"/>
                <a:cs typeface="Times New Roman" pitchFamily="18" charset="0"/>
              </a:rPr>
              <a:t> </a:t>
            </a:r>
            <a:r>
              <a:rPr lang="en-US" sz="7000" dirty="0" err="1">
                <a:solidFill>
                  <a:srgbClr val="003399"/>
                </a:solidFill>
                <a:cs typeface="Times New Roman" pitchFamily="18" charset="0"/>
              </a:rPr>
              <a:t>Trái</a:t>
            </a:r>
            <a:r>
              <a:rPr lang="en-US" sz="7000" dirty="0">
                <a:solidFill>
                  <a:srgbClr val="003399"/>
                </a:solidFill>
                <a:cs typeface="Times New Roman" pitchFamily="18" charset="0"/>
              </a:rPr>
              <a:t> </a:t>
            </a:r>
            <a:r>
              <a:rPr lang="en-US" sz="7000" dirty="0" err="1" smtClean="0">
                <a:solidFill>
                  <a:srgbClr val="003399"/>
                </a:solidFill>
                <a:effectLst/>
                <a:latin typeface="+mj-lt"/>
                <a:cs typeface="Times New Roman" pitchFamily="18" charset="0"/>
              </a:rPr>
              <a:t>đất</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này</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nơi</a:t>
            </a:r>
            <a:r>
              <a:rPr lang="en-US" sz="7000" dirty="0" smtClean="0">
                <a:solidFill>
                  <a:srgbClr val="003399"/>
                </a:solidFill>
                <a:effectLst/>
                <a:latin typeface="+mj-lt"/>
                <a:cs typeface="Times New Roman" pitchFamily="18" charset="0"/>
              </a:rPr>
              <a:t> con </a:t>
            </a:r>
            <a:r>
              <a:rPr lang="en-US" sz="7000" dirty="0" err="1" smtClean="0">
                <a:solidFill>
                  <a:srgbClr val="003399"/>
                </a:solidFill>
                <a:effectLst/>
                <a:latin typeface="+mj-lt"/>
                <a:cs typeface="Times New Roman" pitchFamily="18" charset="0"/>
              </a:rPr>
              <a:t>người</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náu</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thân</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Thế</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gian</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này</a:t>
            </a:r>
            <a:r>
              <a:rPr lang="en-US" sz="7000" dirty="0" smtClean="0">
                <a:solidFill>
                  <a:srgbClr val="003399"/>
                </a:solidFill>
                <a:effectLst/>
                <a:latin typeface="+mj-lt"/>
                <a:cs typeface="Times New Roman" pitchFamily="18" charset="0"/>
              </a:rPr>
              <a:t> con </a:t>
            </a:r>
            <a:r>
              <a:rPr lang="en-US" sz="7000" dirty="0" err="1" smtClean="0">
                <a:solidFill>
                  <a:srgbClr val="003399"/>
                </a:solidFill>
                <a:effectLst/>
                <a:latin typeface="+mj-lt"/>
                <a:cs typeface="Times New Roman" pitchFamily="18" charset="0"/>
              </a:rPr>
              <a:t>đường</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dẫn</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lên</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trời</a:t>
            </a:r>
            <a:r>
              <a:rPr lang="en-US" sz="7000" dirty="0" smtClean="0">
                <a:solidFill>
                  <a:srgbClr val="003399"/>
                </a:solidFill>
                <a:effectLst/>
                <a:latin typeface="+mj-lt"/>
                <a:cs typeface="Times New Roman" pitchFamily="18" charset="0"/>
              </a:rPr>
              <a:t> </a:t>
            </a:r>
            <a:r>
              <a:rPr lang="en-US" sz="7000" dirty="0" smtClean="0">
                <a:solidFill>
                  <a:srgbClr val="FF0000"/>
                </a:solidFill>
                <a:effectLst/>
                <a:latin typeface="+mj-lt"/>
                <a:cs typeface="Times New Roman" pitchFamily="18" charset="0"/>
              </a:rPr>
              <a:t>…</a:t>
            </a:r>
            <a:endParaRPr lang="en-US" sz="7000" b="0" dirty="0">
              <a:solidFill>
                <a:srgbClr val="FF000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09294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a:lnSpc>
                <a:spcPct val="110000"/>
              </a:lnSpc>
            </a:pPr>
            <a:r>
              <a:rPr lang="en-US" sz="7000" dirty="0">
                <a:solidFill>
                  <a:srgbClr val="FF0000"/>
                </a:solidFill>
                <a:cs typeface="Times New Roman" pitchFamily="18" charset="0"/>
              </a:rPr>
              <a:t>…</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Kiếp</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sống</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này</a:t>
            </a:r>
            <a:r>
              <a:rPr lang="en-US" sz="7000" dirty="0" smtClean="0">
                <a:solidFill>
                  <a:srgbClr val="003399"/>
                </a:solidFill>
                <a:effectLst/>
                <a:latin typeface="+mj-lt"/>
                <a:cs typeface="Times New Roman" pitchFamily="18" charset="0"/>
              </a:rPr>
              <a:t> ta </a:t>
            </a:r>
            <a:r>
              <a:rPr lang="en-US" sz="7000" dirty="0" err="1" smtClean="0">
                <a:solidFill>
                  <a:srgbClr val="003399"/>
                </a:solidFill>
                <a:effectLst/>
                <a:latin typeface="+mj-lt"/>
                <a:cs typeface="Times New Roman" pitchFamily="18" charset="0"/>
              </a:rPr>
              <a:t>xây</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dựng</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thế</a:t>
            </a:r>
            <a:r>
              <a:rPr lang="en-US" sz="7000" dirty="0" smtClean="0">
                <a:solidFill>
                  <a:srgbClr val="003399"/>
                </a:solidFill>
                <a:effectLst/>
                <a:latin typeface="+mj-lt"/>
                <a:cs typeface="Times New Roman" pitchFamily="18" charset="0"/>
              </a:rPr>
              <a:t> </a:t>
            </a:r>
            <a:r>
              <a:rPr lang="en-US" sz="7000" dirty="0" err="1" smtClean="0">
                <a:solidFill>
                  <a:srgbClr val="003399"/>
                </a:solidFill>
                <a:effectLst/>
                <a:latin typeface="+mj-lt"/>
                <a:cs typeface="Times New Roman" pitchFamily="18" charset="0"/>
              </a:rPr>
              <a:t>giới</a:t>
            </a:r>
            <a:r>
              <a:rPr lang="en-US" sz="7000" dirty="0" smtClean="0">
                <a:solidFill>
                  <a:srgbClr val="003399"/>
                </a:solidFill>
                <a:effectLst/>
                <a:latin typeface="+mj-lt"/>
                <a:cs typeface="Times New Roman" pitchFamily="18" charset="0"/>
              </a:rPr>
              <a:t>. </a:t>
            </a:r>
            <a:r>
              <a:rPr lang="en-US" sz="7000" dirty="0" err="1" smtClean="0">
                <a:solidFill>
                  <a:srgbClr val="003399"/>
                </a:solidFill>
                <a:latin typeface="+mj-lt"/>
                <a:cs typeface="Times New Roman" pitchFamily="18" charset="0"/>
              </a:rPr>
              <a:t>Để</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dọn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đường</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cho</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Nước</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Trời</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mai</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sau</a:t>
            </a:r>
            <a:r>
              <a:rPr lang="en-US" sz="7000" dirty="0" smtClean="0">
                <a:solidFill>
                  <a:srgbClr val="003399"/>
                </a:solidFill>
                <a:latin typeface="+mj-lt"/>
                <a:cs typeface="Times New Roman" pitchFamily="18" charset="0"/>
              </a:rPr>
              <a:t>.</a:t>
            </a:r>
            <a:endParaRPr lang="en-US" sz="7000" b="0" dirty="0">
              <a:solidFill>
                <a:srgbClr val="FF000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02750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5143500"/>
          </a:xfrm>
        </p:spPr>
      </p:pic>
    </p:spTree>
    <p:extLst>
      <p:ext uri="{BB962C8B-B14F-4D97-AF65-F5344CB8AC3E}">
        <p14:creationId xmlns:p14="http://schemas.microsoft.com/office/powerpoint/2010/main" val="175678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2998</TotalTime>
  <Words>1692</Words>
  <Application>Microsoft Office PowerPoint</Application>
  <PresentationFormat>On-screen Show (16:9)</PresentationFormat>
  <Paragraphs>146</Paragraphs>
  <Slides>92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92</vt:i4>
      </vt:variant>
    </vt:vector>
  </HeadingPairs>
  <TitlesOfParts>
    <vt:vector size="100" baseType="lpstr">
      <vt:lpstr>Arial</vt:lpstr>
      <vt:lpstr>Calibri</vt:lpstr>
      <vt:lpstr>Segoe UI Black</vt:lpstr>
      <vt:lpstr>Tahoma</vt:lpstr>
      <vt:lpstr>Times New Roman</vt:lpstr>
      <vt:lpstr>UTM American Sans</vt:lpstr>
      <vt:lpstr>Office Theme</vt:lpstr>
      <vt:lpstr>1_Office Theme</vt:lpstr>
      <vt:lpstr>CHÚA NHẬT  LỄ CHÚA GIÊSU CHỊU PHÉP RỬA NĂM C</vt:lpstr>
      <vt:lpstr>PowerPoint Presentation</vt:lpstr>
      <vt:lpstr>TẬP HÁT CỘNG ĐOÀN</vt:lpstr>
      <vt:lpstr>PowerPoint Presentation</vt:lpstr>
      <vt:lpstr>Gioan nói: Đấng sẽ đến sau tôi thì uy lực hơn tôi. Người sẽ rửa các ngươi trong lửa và Thánh Thần.</vt:lpstr>
      <vt:lpstr>PowerPoint Presentation</vt:lpstr>
      <vt:lpstr>Ca Nhập Lễ Bên Bờ Sông Giođan Mi Trầm</vt:lpstr>
      <vt:lpstr>Đk: Bên bờ sông bờ sông Giođan. Chúa đã chịu phép rửa bởi tay Gioan. Các tầng trời mở ra và nghe có tiếng Chúa Cha: …</vt:lpstr>
      <vt:lpstr>… “Nầy là Con Ta rất đẹp lòng Ta. Hãy nghe Lời Người, hãy nghe Lời Người”.</vt:lpstr>
      <vt:lpstr>Tk: Người là Đấng vô tội, Người muốn nêu gương cho đời. Hỡi loài người tội lỗi, hãy trở về với Chúa.</vt:lpstr>
      <vt:lpstr>Đk: Bên bờ sông bờ sông Giođan. Chúa đã chịu phép rửa bởi tay Gioan. Các tầng trời mở ra và nghe có tiếng Chúa Cha: …</vt:lpstr>
      <vt:lpstr>… “Nầy là Con Ta rất đẹp lòng Ta. Hãy nghe Lời Người, hãy nghe Lời Người”.</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Gioan nói: Đấng sẽ đến sau tôi thì uy lực hơn tôi. Người sẽ rửa các ngươi trong lửa và Thánh Thần.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Tk1: Tựa làn trầm hương thơm bay về Thiên đàng. Nguyện tình yêu Chúa thánh hóa cho lễ dâng …</vt:lpstr>
      <vt:lpstr>… Đây bánh thơm hồng, đây chén rượu nồng.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Tk2: Một niềm thành tâm xin dâng trọn xác hồn. Nguyện từng ngày tháng Chúa thắp nên niềm tin …</vt:lpstr>
      <vt:lpstr>… Cho ước mơ hồng, đẹp lứa tuổi xuân cuộc đời mai ngày xin Ngài thương đỡ nâng.</vt:lpstr>
      <vt:lpstr>Đk: Chúc tụng Ngài là Chúa Tể càn khôn. Đã rộng tình nuôi sống con từng ngày …</vt:lpstr>
      <vt:lpstr>… Chúc tụng Ngài là Chúa khắp mọi nơi. Chúc tụng Ngài mãi đến muôn muôn đời.</vt:lpstr>
      <vt:lpstr>Tk3: Hòa lời trầm ca cao bay về chín tầng. Ngợi mừng Danh Chúa đã khấng ban hồng ân …</vt:lpstr>
      <vt:lpstr>… Muôn tiếng tơ đàn, giọng hát nhịp nhàng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PowerPoint Presentation</vt:lpstr>
      <vt:lpstr>Xin cộng đoàn lưu ý:</vt:lpstr>
      <vt:lpstr>KINH NĂM THÁNH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Tk: Chúa cho ta niềm vui sống bên muôn người. Chúa cho ta cuộc sống dẫn lối lên trời …</vt:lpstr>
      <vt:lpstr>… Mừng vui đi lo chi ngày mai sẽ tới. Hãy vững tâm trời xanh đang đón chờ ta.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227</cp:revision>
  <dcterms:created xsi:type="dcterms:W3CDTF">2021-10-24T03:59:42Z</dcterms:created>
  <dcterms:modified xsi:type="dcterms:W3CDTF">2025-01-10T16:14:22Z</dcterms:modified>
</cp:coreProperties>
</file>