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8.jpg" ContentType="image/png"/>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Lst>
  <p:notesMasterIdLst>
    <p:notesMasterId r:id="rId128"/>
  </p:notesMasterIdLst>
  <p:sldIdLst>
    <p:sldId id="9829" r:id="rId4"/>
    <p:sldId id="373" r:id="rId5"/>
    <p:sldId id="9801" r:id="rId6"/>
    <p:sldId id="9802" r:id="rId7"/>
    <p:sldId id="9879" r:id="rId8"/>
    <p:sldId id="9804" r:id="rId9"/>
    <p:sldId id="9880" r:id="rId10"/>
    <p:sldId id="9805" r:id="rId11"/>
    <p:sldId id="9881" r:id="rId12"/>
    <p:sldId id="9800" r:id="rId13"/>
    <p:sldId id="9617" r:id="rId14"/>
    <p:sldId id="9751" r:id="rId15"/>
    <p:sldId id="9752" r:id="rId16"/>
    <p:sldId id="9753" r:id="rId17"/>
    <p:sldId id="9754" r:id="rId18"/>
    <p:sldId id="9755" r:id="rId19"/>
    <p:sldId id="9756" r:id="rId20"/>
    <p:sldId id="9832" r:id="rId21"/>
    <p:sldId id="9816" r:id="rId22"/>
    <p:sldId id="9817" r:id="rId23"/>
    <p:sldId id="9818" r:id="rId24"/>
    <p:sldId id="9823" r:id="rId25"/>
    <p:sldId id="9882" r:id="rId26"/>
    <p:sldId id="9883" r:id="rId27"/>
    <p:sldId id="9824" r:id="rId28"/>
    <p:sldId id="9833" r:id="rId29"/>
    <p:sldId id="9741" r:id="rId30"/>
    <p:sldId id="9767" r:id="rId31"/>
    <p:sldId id="9768" r:id="rId32"/>
    <p:sldId id="9769" r:id="rId33"/>
    <p:sldId id="9770" r:id="rId34"/>
    <p:sldId id="9771" r:id="rId35"/>
    <p:sldId id="9772" r:id="rId36"/>
    <p:sldId id="9773" r:id="rId37"/>
    <p:sldId id="9907" r:id="rId38"/>
    <p:sldId id="9329" r:id="rId39"/>
    <p:sldId id="9701" r:id="rId40"/>
    <p:sldId id="8578" r:id="rId41"/>
    <p:sldId id="9806" r:id="rId42"/>
    <p:sldId id="9906" r:id="rId43"/>
    <p:sldId id="9341" r:id="rId44"/>
    <p:sldId id="9807" r:id="rId45"/>
    <p:sldId id="9775" r:id="rId46"/>
    <p:sldId id="9343" r:id="rId47"/>
    <p:sldId id="9808" r:id="rId48"/>
    <p:sldId id="9776" r:id="rId49"/>
    <p:sldId id="8808" r:id="rId50"/>
    <p:sldId id="9809" r:id="rId51"/>
    <p:sldId id="9777" r:id="rId52"/>
    <p:sldId id="9345" r:id="rId53"/>
    <p:sldId id="9904" r:id="rId54"/>
    <p:sldId id="9834" r:id="rId55"/>
    <p:sldId id="9835" r:id="rId56"/>
    <p:sldId id="9836" r:id="rId57"/>
    <p:sldId id="9837" r:id="rId58"/>
    <p:sldId id="9838" r:id="rId59"/>
    <p:sldId id="9839" r:id="rId60"/>
    <p:sldId id="9840" r:id="rId61"/>
    <p:sldId id="9841" r:id="rId62"/>
    <p:sldId id="9842" r:id="rId63"/>
    <p:sldId id="9843" r:id="rId64"/>
    <p:sldId id="9844" r:id="rId65"/>
    <p:sldId id="9845" r:id="rId66"/>
    <p:sldId id="9846" r:id="rId67"/>
    <p:sldId id="9847" r:id="rId68"/>
    <p:sldId id="9820" r:id="rId69"/>
    <p:sldId id="9812" r:id="rId70"/>
    <p:sldId id="8794" r:id="rId71"/>
    <p:sldId id="9856" r:id="rId72"/>
    <p:sldId id="8759" r:id="rId73"/>
    <p:sldId id="9857" r:id="rId74"/>
    <p:sldId id="9858" r:id="rId75"/>
    <p:sldId id="9859" r:id="rId76"/>
    <p:sldId id="9884" r:id="rId77"/>
    <p:sldId id="9885" r:id="rId78"/>
    <p:sldId id="9860" r:id="rId79"/>
    <p:sldId id="9861" r:id="rId80"/>
    <p:sldId id="9886" r:id="rId81"/>
    <p:sldId id="9887" r:id="rId82"/>
    <p:sldId id="9848" r:id="rId83"/>
    <p:sldId id="9852" r:id="rId84"/>
    <p:sldId id="9853" r:id="rId85"/>
    <p:sldId id="9850" r:id="rId86"/>
    <p:sldId id="9731" r:id="rId87"/>
    <p:sldId id="9863" r:id="rId88"/>
    <p:sldId id="9862" r:id="rId89"/>
    <p:sldId id="9864" r:id="rId90"/>
    <p:sldId id="9781" r:id="rId91"/>
    <p:sldId id="9865" r:id="rId92"/>
    <p:sldId id="9888" r:id="rId93"/>
    <p:sldId id="9889" r:id="rId94"/>
    <p:sldId id="9890" r:id="rId95"/>
    <p:sldId id="9891" r:id="rId96"/>
    <p:sldId id="9866" r:id="rId97"/>
    <p:sldId id="9867" r:id="rId98"/>
    <p:sldId id="9892" r:id="rId99"/>
    <p:sldId id="9893" r:id="rId100"/>
    <p:sldId id="9894" r:id="rId101"/>
    <p:sldId id="9895" r:id="rId102"/>
    <p:sldId id="9868" r:id="rId103"/>
    <p:sldId id="9869" r:id="rId104"/>
    <p:sldId id="9896" r:id="rId105"/>
    <p:sldId id="9897" r:id="rId106"/>
    <p:sldId id="9898" r:id="rId107"/>
    <p:sldId id="9899" r:id="rId108"/>
    <p:sldId id="9870" r:id="rId109"/>
    <p:sldId id="9871" r:id="rId110"/>
    <p:sldId id="9872" r:id="rId111"/>
    <p:sldId id="9873" r:id="rId112"/>
    <p:sldId id="9874" r:id="rId113"/>
    <p:sldId id="9875" r:id="rId114"/>
    <p:sldId id="9900" r:id="rId115"/>
    <p:sldId id="9876" r:id="rId116"/>
    <p:sldId id="9877" r:id="rId117"/>
    <p:sldId id="9901" r:id="rId118"/>
    <p:sldId id="9855" r:id="rId119"/>
    <p:sldId id="9905" r:id="rId120"/>
    <p:sldId id="9878" r:id="rId121"/>
    <p:sldId id="9793" r:id="rId122"/>
    <p:sldId id="9794" r:id="rId123"/>
    <p:sldId id="9795" r:id="rId124"/>
    <p:sldId id="9796" r:id="rId125"/>
    <p:sldId id="9797" r:id="rId126"/>
    <p:sldId id="9830" r:id="rId12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434"/>
    <a:srgbClr val="9C9A3C"/>
    <a:srgbClr val="003399"/>
    <a:srgbClr val="005024"/>
    <a:srgbClr val="F4F765"/>
    <a:srgbClr val="B4FD31"/>
    <a:srgbClr val="EA0000"/>
    <a:srgbClr val="D4FE90"/>
    <a:srgbClr val="B0FD91"/>
    <a:srgbClr val="D3FD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733" autoAdjust="0"/>
  </p:normalViewPr>
  <p:slideViewPr>
    <p:cSldViewPr>
      <p:cViewPr varScale="1">
        <p:scale>
          <a:sx n="90" d="100"/>
          <a:sy n="90" d="100"/>
        </p:scale>
        <p:origin x="132" y="78"/>
      </p:cViewPr>
      <p:guideLst>
        <p:guide orient="horz" pos="1620"/>
        <p:guide pos="2880"/>
      </p:guideLst>
    </p:cSldViewPr>
  </p:slideViewPr>
  <p:outlineViewPr>
    <p:cViewPr>
      <p:scale>
        <a:sx n="33" d="100"/>
        <a:sy n="33" d="100"/>
      </p:scale>
      <p:origin x="0" y="1254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notesMaster" Target="notesMasters/notesMaster1.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presProps" Target="presProps.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viewProps" Target="viewProps.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theme" Target="theme/theme1.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tableStyles" Target="tableStyles.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AE28BD-B587-4973-9E9F-11A53EFF7A64}" type="datetimeFigureOut">
              <a:rPr lang="en-US" smtClean="0"/>
              <a:t>12/20/2024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A64B27-77E3-4813-A8F1-2A76335C3BEB}" type="slidenum">
              <a:rPr lang="en-US" smtClean="0"/>
              <a:t>‹#›</a:t>
            </a:fld>
            <a:endParaRPr lang="en-US"/>
          </a:p>
        </p:txBody>
      </p:sp>
    </p:spTree>
    <p:extLst>
      <p:ext uri="{BB962C8B-B14F-4D97-AF65-F5344CB8AC3E}">
        <p14:creationId xmlns:p14="http://schemas.microsoft.com/office/powerpoint/2010/main" val="1607022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A64B27-77E3-4813-A8F1-2A76335C3BEB}" type="slidenum">
              <a:rPr lang="en-US" smtClean="0"/>
              <a:t>38</a:t>
            </a:fld>
            <a:endParaRPr lang="en-US"/>
          </a:p>
        </p:txBody>
      </p:sp>
    </p:spTree>
    <p:extLst>
      <p:ext uri="{BB962C8B-B14F-4D97-AF65-F5344CB8AC3E}">
        <p14:creationId xmlns:p14="http://schemas.microsoft.com/office/powerpoint/2010/main" val="3889544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A64B27-77E3-4813-A8F1-2A76335C3BEB}" type="slidenum">
              <a:rPr lang="en-US" smtClean="0"/>
              <a:t>39</a:t>
            </a:fld>
            <a:endParaRPr lang="en-US"/>
          </a:p>
        </p:txBody>
      </p:sp>
    </p:spTree>
    <p:extLst>
      <p:ext uri="{BB962C8B-B14F-4D97-AF65-F5344CB8AC3E}">
        <p14:creationId xmlns:p14="http://schemas.microsoft.com/office/powerpoint/2010/main" val="3153855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A64B27-77E3-4813-A8F1-2A76335C3BEB}" type="slidenum">
              <a:rPr lang="en-US" smtClean="0"/>
              <a:t>65</a:t>
            </a:fld>
            <a:endParaRPr lang="en-US"/>
          </a:p>
        </p:txBody>
      </p:sp>
    </p:spTree>
    <p:extLst>
      <p:ext uri="{BB962C8B-B14F-4D97-AF65-F5344CB8AC3E}">
        <p14:creationId xmlns:p14="http://schemas.microsoft.com/office/powerpoint/2010/main" val="4286025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t>12/20/2024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365914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t>12/20/2024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4212299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t>12/20/2024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2837554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3860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7974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5425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1843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781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6355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9639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9388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t>12/20/2024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731357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1713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9994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4679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6347013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8013546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5825824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3852812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0163066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6023698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9632066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t>12/20/2024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1491086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t>12/20/2024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109862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t>12/20/2024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436135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t>12/20/2024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198329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t>12/20/2024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977954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t>12/20/2024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168911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t>12/20/2024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2240557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BD9B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t>12/20/2024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t>‹#›</a:t>
            </a:fld>
            <a:endParaRPr lang="en-US"/>
          </a:p>
        </p:txBody>
      </p:sp>
    </p:spTree>
    <p:extLst>
      <p:ext uri="{BB962C8B-B14F-4D97-AF65-F5344CB8AC3E}">
        <p14:creationId xmlns:p14="http://schemas.microsoft.com/office/powerpoint/2010/main" val="1699087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BD9B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21073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BD9BD"/>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82007808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14828"/>
            <a:ext cx="9170360" cy="5158327"/>
          </a:xfrm>
        </p:spPr>
      </p:pic>
    </p:spTree>
    <p:extLst>
      <p:ext uri="{BB962C8B-B14F-4D97-AF65-F5344CB8AC3E}">
        <p14:creationId xmlns:p14="http://schemas.microsoft.com/office/powerpoint/2010/main" val="1384806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85750"/>
            <a:ext cx="9144000" cy="3737211"/>
          </a:xfrm>
        </p:spPr>
        <p:txBody>
          <a:bodyPr>
            <a:normAutofit fontScale="90000"/>
          </a:bodyPr>
          <a:lstStyle/>
          <a:p>
            <a:pPr>
              <a:lnSpc>
                <a:spcPct val="130000"/>
              </a:lnSpc>
            </a:pPr>
            <a:r>
              <a:rPr lang="en-US" sz="6000" u="sng" dirty="0" err="1" smtClean="0">
                <a:solidFill>
                  <a:srgbClr val="003399"/>
                </a:solidFill>
                <a:ea typeface="Tahoma" pitchFamily="34" charset="0"/>
                <a:cs typeface="Times New Roman" pitchFamily="18" charset="0"/>
              </a:rPr>
              <a:t>Rước</a:t>
            </a:r>
            <a:r>
              <a:rPr lang="en-US" sz="6000" u="sng" dirty="0" smtClean="0">
                <a:solidFill>
                  <a:srgbClr val="003399"/>
                </a:solidFill>
                <a:ea typeface="Tahoma" pitchFamily="34" charset="0"/>
                <a:cs typeface="Times New Roman" pitchFamily="18" charset="0"/>
              </a:rPr>
              <a:t> </a:t>
            </a:r>
            <a:r>
              <a:rPr lang="en-US" sz="6000" u="sng" dirty="0" err="1" smtClean="0">
                <a:solidFill>
                  <a:srgbClr val="003399"/>
                </a:solidFill>
                <a:ea typeface="Tahoma" pitchFamily="34" charset="0"/>
                <a:cs typeface="Times New Roman" pitchFamily="18" charset="0"/>
              </a:rPr>
              <a:t>Kiệu</a:t>
            </a:r>
            <a:r>
              <a:rPr lang="en-US" sz="6000" u="sng" dirty="0" smtClean="0">
                <a:solidFill>
                  <a:srgbClr val="003399"/>
                </a:solidFill>
                <a:ea typeface="Tahoma" pitchFamily="34" charset="0"/>
                <a:cs typeface="Times New Roman" pitchFamily="18" charset="0"/>
              </a:rPr>
              <a:t> 2</a:t>
            </a:r>
            <a:br>
              <a:rPr lang="en-US" sz="6000" u="sng" dirty="0" smtClean="0">
                <a:solidFill>
                  <a:srgbClr val="003399"/>
                </a:solidFill>
                <a:ea typeface="Tahoma" pitchFamily="34" charset="0"/>
                <a:cs typeface="Times New Roman" pitchFamily="18" charset="0"/>
              </a:rPr>
            </a:br>
            <a:r>
              <a:rPr lang="en-US" sz="8000" dirty="0" err="1" smtClean="0">
                <a:solidFill>
                  <a:srgbClr val="003399"/>
                </a:solidFill>
                <a:ea typeface="Tahoma" pitchFamily="34" charset="0"/>
                <a:cs typeface="Times New Roman" pitchFamily="18" charset="0"/>
              </a:rPr>
              <a:t>Trời</a:t>
            </a:r>
            <a:r>
              <a:rPr lang="en-US" sz="8000" dirty="0" smtClean="0">
                <a:solidFill>
                  <a:srgbClr val="003399"/>
                </a:solidFill>
                <a:ea typeface="Tahoma" pitchFamily="34" charset="0"/>
                <a:cs typeface="Times New Roman" pitchFamily="18" charset="0"/>
              </a:rPr>
              <a:t> </a:t>
            </a:r>
            <a:r>
              <a:rPr lang="en-US" sz="8000" dirty="0" err="1" smtClean="0">
                <a:solidFill>
                  <a:srgbClr val="003399"/>
                </a:solidFill>
                <a:ea typeface="Tahoma" pitchFamily="34" charset="0"/>
                <a:cs typeface="Times New Roman" pitchFamily="18" charset="0"/>
              </a:rPr>
              <a:t>Hân</a:t>
            </a:r>
            <a:r>
              <a:rPr lang="en-US" sz="8000" dirty="0" smtClean="0">
                <a:solidFill>
                  <a:srgbClr val="003399"/>
                </a:solidFill>
                <a:ea typeface="Tahoma" pitchFamily="34" charset="0"/>
                <a:cs typeface="Times New Roman" pitchFamily="18" charset="0"/>
              </a:rPr>
              <a:t> </a:t>
            </a:r>
            <a:r>
              <a:rPr lang="en-US" sz="8000" dirty="0" err="1" smtClean="0">
                <a:solidFill>
                  <a:srgbClr val="003399"/>
                </a:solidFill>
                <a:ea typeface="Tahoma" pitchFamily="34" charset="0"/>
                <a:cs typeface="Times New Roman" pitchFamily="18" charset="0"/>
              </a:rPr>
              <a:t>Hoan</a:t>
            </a:r>
            <a:r>
              <a:rPr lang="en-US" sz="8000" dirty="0" smtClean="0">
                <a:solidFill>
                  <a:srgbClr val="003399"/>
                </a:solidFill>
                <a:ea typeface="Tahoma" pitchFamily="34" charset="0"/>
                <a:cs typeface="Times New Roman" pitchFamily="18" charset="0"/>
              </a:rPr>
              <a:t> 2</a:t>
            </a:r>
            <a:r>
              <a:rPr lang="en-US" sz="5400" dirty="0" smtClean="0">
                <a:solidFill>
                  <a:srgbClr val="FF0000"/>
                </a:solidFill>
                <a:ea typeface="Tahoma" pitchFamily="34" charset="0"/>
                <a:cs typeface="Times New Roman" pitchFamily="18" charset="0"/>
              </a:rPr>
              <a:t/>
            </a:r>
            <a:br>
              <a:rPr lang="en-US" sz="5400" dirty="0" smtClean="0">
                <a:solidFill>
                  <a:srgbClr val="FF0000"/>
                </a:solidFill>
                <a:ea typeface="Tahoma" pitchFamily="34" charset="0"/>
                <a:cs typeface="Times New Roman" pitchFamily="18" charset="0"/>
              </a:rPr>
            </a:br>
            <a:r>
              <a:rPr lang="en-US" sz="6000" b="0" i="1" dirty="0" smtClean="0">
                <a:solidFill>
                  <a:srgbClr val="FF0000"/>
                </a:solidFill>
                <a:effectLst/>
                <a:latin typeface="+mj-lt"/>
                <a:ea typeface="Tahoma" pitchFamily="34" charset="0"/>
                <a:cs typeface="Times New Roman" pitchFamily="18" charset="0"/>
              </a:rPr>
              <a:t>Lm. Kim Long</a:t>
            </a:r>
            <a:endParaRPr lang="en-US" sz="6000" b="0" i="1" dirty="0">
              <a:solidFill>
                <a:srgbClr val="FF0000"/>
              </a:solidFill>
              <a:effectLst/>
              <a:latin typeface="+mj-lt"/>
              <a:ea typeface="Tahoma" pitchFamily="34" charset="0"/>
              <a:cs typeface="Times New Roman"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4171950"/>
            <a:ext cx="4373797" cy="832138"/>
          </a:xfrm>
          <a:prstGeom prst="rect">
            <a:avLst/>
          </a:prstGeom>
        </p:spPr>
      </p:pic>
    </p:spTree>
    <p:extLst>
      <p:ext uri="{BB962C8B-B14F-4D97-AF65-F5344CB8AC3E}">
        <p14:creationId xmlns:p14="http://schemas.microsoft.com/office/powerpoint/2010/main" val="2434468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p:spPr>
        <p:txBody>
          <a:bodyPr wrap="square" anchor="ctr" anchorCtr="0">
            <a:noAutofit/>
          </a:bodyPr>
          <a:lstStyle/>
          <a:p>
            <a:pPr algn="just">
              <a:lnSpc>
                <a:spcPct val="110000"/>
              </a:lnSpc>
            </a:pPr>
            <a:r>
              <a:rPr lang="en-US" sz="6300" u="sng" dirty="0" smtClean="0">
                <a:solidFill>
                  <a:srgbClr val="FF0000"/>
                </a:solidFill>
                <a:latin typeface="+mj-lt"/>
                <a:ea typeface="SimHei" pitchFamily="49" charset="-122"/>
                <a:cs typeface="Times New Roman" panose="02020603050405020304" pitchFamily="18" charset="0"/>
              </a:rPr>
              <a:t>Tk3:</a:t>
            </a:r>
            <a:r>
              <a:rPr lang="en-US" sz="6300" dirty="0" smtClean="0">
                <a:solidFill>
                  <a:srgbClr val="FF0000"/>
                </a:solidFill>
                <a:latin typeface="+mj-lt"/>
                <a:ea typeface="SimHei" pitchFamily="49" charset="-122"/>
                <a:cs typeface="Times New Roman" panose="02020603050405020304" pitchFamily="18" charset="0"/>
              </a:rPr>
              <a:t> </a:t>
            </a:r>
            <a:r>
              <a:rPr lang="en-US" sz="6300" dirty="0" smtClean="0">
                <a:solidFill>
                  <a:srgbClr val="003399"/>
                </a:solidFill>
                <a:latin typeface="+mj-lt"/>
                <a:ea typeface="SimHei" pitchFamily="49" charset="-122"/>
                <a:cs typeface="Times New Roman" panose="02020603050405020304" pitchFamily="18" charset="0"/>
              </a:rPr>
              <a:t>Con </a:t>
            </a:r>
            <a:r>
              <a:rPr lang="en-US" sz="6300" dirty="0" err="1" smtClean="0">
                <a:solidFill>
                  <a:srgbClr val="003399"/>
                </a:solidFill>
                <a:latin typeface="+mj-lt"/>
                <a:ea typeface="SimHei" pitchFamily="49" charset="-122"/>
                <a:cs typeface="Times New Roman" panose="02020603050405020304" pitchFamily="18" charset="0"/>
              </a:rPr>
              <a:t>sấp</a:t>
            </a:r>
            <a:r>
              <a:rPr lang="en-US" sz="6300" dirty="0" smtClean="0">
                <a:solidFill>
                  <a:srgbClr val="003399"/>
                </a:solidFill>
                <a:latin typeface="+mj-lt"/>
                <a:ea typeface="SimHei" pitchFamily="49" charset="-122"/>
                <a:cs typeface="Times New Roman" panose="02020603050405020304" pitchFamily="18" charset="0"/>
              </a:rPr>
              <a:t> </a:t>
            </a:r>
            <a:r>
              <a:rPr lang="en-US" sz="6300" dirty="0" err="1" smtClean="0">
                <a:solidFill>
                  <a:srgbClr val="003399"/>
                </a:solidFill>
                <a:latin typeface="+mj-lt"/>
                <a:ea typeface="SimHei" pitchFamily="49" charset="-122"/>
                <a:cs typeface="Times New Roman" panose="02020603050405020304" pitchFamily="18" charset="0"/>
              </a:rPr>
              <a:t>mình</a:t>
            </a:r>
            <a:r>
              <a:rPr lang="en-US" sz="6300" dirty="0" smtClean="0">
                <a:solidFill>
                  <a:srgbClr val="003399"/>
                </a:solidFill>
                <a:latin typeface="+mj-lt"/>
                <a:ea typeface="SimHei" pitchFamily="49" charset="-122"/>
                <a:cs typeface="Times New Roman" panose="02020603050405020304" pitchFamily="18" charset="0"/>
              </a:rPr>
              <a:t> </a:t>
            </a:r>
            <a:r>
              <a:rPr lang="en-US" sz="6300" dirty="0" err="1" smtClean="0">
                <a:solidFill>
                  <a:srgbClr val="003399"/>
                </a:solidFill>
                <a:latin typeface="+mj-lt"/>
                <a:ea typeface="SimHei" pitchFamily="49" charset="-122"/>
                <a:cs typeface="Times New Roman" panose="02020603050405020304" pitchFamily="18" charset="0"/>
              </a:rPr>
              <a:t>quỳ</a:t>
            </a:r>
            <a:r>
              <a:rPr lang="en-US" sz="6300" dirty="0" smtClean="0">
                <a:solidFill>
                  <a:srgbClr val="003399"/>
                </a:solidFill>
                <a:latin typeface="+mj-lt"/>
                <a:ea typeface="SimHei" pitchFamily="49" charset="-122"/>
                <a:cs typeface="Times New Roman" panose="02020603050405020304" pitchFamily="18" charset="0"/>
              </a:rPr>
              <a:t> </a:t>
            </a:r>
            <a:r>
              <a:rPr lang="en-US" sz="6300" dirty="0" err="1" smtClean="0">
                <a:solidFill>
                  <a:srgbClr val="003399"/>
                </a:solidFill>
                <a:latin typeface="+mj-lt"/>
                <a:ea typeface="SimHei" pitchFamily="49" charset="-122"/>
                <a:cs typeface="Times New Roman" panose="02020603050405020304" pitchFamily="18" charset="0"/>
              </a:rPr>
              <a:t>dâng</a:t>
            </a:r>
            <a:r>
              <a:rPr lang="en-US" sz="6300" dirty="0" smtClean="0">
                <a:solidFill>
                  <a:srgbClr val="003399"/>
                </a:solidFill>
                <a:latin typeface="+mj-lt"/>
                <a:ea typeface="SimHei" pitchFamily="49" charset="-122"/>
                <a:cs typeface="Times New Roman" panose="02020603050405020304" pitchFamily="18" charset="0"/>
              </a:rPr>
              <a:t> </a:t>
            </a:r>
            <a:r>
              <a:rPr lang="en-US" sz="6300" dirty="0" err="1" smtClean="0">
                <a:solidFill>
                  <a:srgbClr val="003399"/>
                </a:solidFill>
                <a:latin typeface="+mj-lt"/>
                <a:ea typeface="SimHei" pitchFamily="49" charset="-122"/>
                <a:cs typeface="Times New Roman" panose="02020603050405020304" pitchFamily="18" charset="0"/>
              </a:rPr>
              <a:t>lễ</a:t>
            </a:r>
            <a:r>
              <a:rPr lang="en-US" sz="6300" dirty="0" smtClean="0">
                <a:solidFill>
                  <a:srgbClr val="003399"/>
                </a:solidFill>
                <a:latin typeface="+mj-lt"/>
                <a:ea typeface="SimHei" pitchFamily="49" charset="-122"/>
                <a:cs typeface="Times New Roman" panose="02020603050405020304" pitchFamily="18" charset="0"/>
              </a:rPr>
              <a:t> </a:t>
            </a:r>
            <a:r>
              <a:rPr lang="en-US" sz="6300" dirty="0" err="1" smtClean="0">
                <a:solidFill>
                  <a:srgbClr val="003399"/>
                </a:solidFill>
                <a:latin typeface="+mj-lt"/>
                <a:ea typeface="SimHei" pitchFamily="49" charset="-122"/>
                <a:cs typeface="Times New Roman" panose="02020603050405020304" pitchFamily="18" charset="0"/>
              </a:rPr>
              <a:t>vật</a:t>
            </a:r>
            <a:r>
              <a:rPr lang="en-US" sz="6300" dirty="0" smtClean="0">
                <a:solidFill>
                  <a:srgbClr val="003399"/>
                </a:solidFill>
                <a:latin typeface="+mj-lt"/>
                <a:ea typeface="SimHei" pitchFamily="49" charset="-122"/>
                <a:cs typeface="Times New Roman" panose="02020603050405020304" pitchFamily="18" charset="0"/>
              </a:rPr>
              <a:t> </a:t>
            </a:r>
            <a:r>
              <a:rPr lang="en-US" sz="6300" dirty="0" err="1" smtClean="0">
                <a:solidFill>
                  <a:srgbClr val="003399"/>
                </a:solidFill>
                <a:latin typeface="+mj-lt"/>
                <a:ea typeface="SimHei" pitchFamily="49" charset="-122"/>
                <a:cs typeface="Times New Roman" panose="02020603050405020304" pitchFamily="18" charset="0"/>
              </a:rPr>
              <a:t>mọn</a:t>
            </a:r>
            <a:r>
              <a:rPr lang="en-US" sz="6300" dirty="0" smtClean="0">
                <a:solidFill>
                  <a:srgbClr val="003399"/>
                </a:solidFill>
                <a:latin typeface="+mj-lt"/>
                <a:ea typeface="SimHei" pitchFamily="49" charset="-122"/>
                <a:cs typeface="Times New Roman" panose="02020603050405020304" pitchFamily="18" charset="0"/>
              </a:rPr>
              <a:t> </a:t>
            </a:r>
            <a:r>
              <a:rPr lang="en-US" sz="6300" dirty="0" err="1" smtClean="0">
                <a:solidFill>
                  <a:srgbClr val="003399"/>
                </a:solidFill>
                <a:latin typeface="+mj-lt"/>
                <a:ea typeface="SimHei" pitchFamily="49" charset="-122"/>
                <a:cs typeface="Times New Roman" panose="02020603050405020304" pitchFamily="18" charset="0"/>
              </a:rPr>
              <a:t>hèn</a:t>
            </a:r>
            <a:r>
              <a:rPr lang="en-US" sz="6300" dirty="0" smtClean="0">
                <a:solidFill>
                  <a:srgbClr val="003399"/>
                </a:solidFill>
                <a:latin typeface="+mj-lt"/>
                <a:ea typeface="SimHei" pitchFamily="49" charset="-122"/>
                <a:cs typeface="Times New Roman" panose="02020603050405020304" pitchFamily="18" charset="0"/>
              </a:rPr>
              <a:t>, </a:t>
            </a:r>
            <a:r>
              <a:rPr lang="en-US" sz="6300" dirty="0" err="1" smtClean="0">
                <a:solidFill>
                  <a:srgbClr val="003399"/>
                </a:solidFill>
                <a:latin typeface="+mj-lt"/>
                <a:ea typeface="SimHei" pitchFamily="49" charset="-122"/>
                <a:cs typeface="Times New Roman" panose="02020603050405020304" pitchFamily="18" charset="0"/>
              </a:rPr>
              <a:t>chẳng</a:t>
            </a:r>
            <a:r>
              <a:rPr lang="en-US" sz="6300" dirty="0" smtClean="0">
                <a:solidFill>
                  <a:srgbClr val="003399"/>
                </a:solidFill>
                <a:latin typeface="+mj-lt"/>
                <a:ea typeface="SimHei" pitchFamily="49" charset="-122"/>
                <a:cs typeface="Times New Roman" panose="02020603050405020304" pitchFamily="18" charset="0"/>
              </a:rPr>
              <a:t> </a:t>
            </a:r>
            <a:r>
              <a:rPr lang="en-US" sz="6300" dirty="0" err="1" smtClean="0">
                <a:solidFill>
                  <a:srgbClr val="003399"/>
                </a:solidFill>
                <a:latin typeface="+mj-lt"/>
                <a:ea typeface="SimHei" pitchFamily="49" charset="-122"/>
                <a:cs typeface="Times New Roman" panose="02020603050405020304" pitchFamily="18" charset="0"/>
              </a:rPr>
              <a:t>có</a:t>
            </a:r>
            <a:r>
              <a:rPr lang="en-US" sz="6300" dirty="0" smtClean="0">
                <a:solidFill>
                  <a:srgbClr val="003399"/>
                </a:solidFill>
                <a:latin typeface="+mj-lt"/>
                <a:ea typeface="SimHei" pitchFamily="49" charset="-122"/>
                <a:cs typeface="Times New Roman" panose="02020603050405020304" pitchFamily="18" charset="0"/>
              </a:rPr>
              <a:t> </a:t>
            </a:r>
            <a:r>
              <a:rPr lang="en-US" sz="6300" dirty="0" err="1" smtClean="0">
                <a:solidFill>
                  <a:srgbClr val="003399"/>
                </a:solidFill>
                <a:latin typeface="+mj-lt"/>
                <a:ea typeface="SimHei" pitchFamily="49" charset="-122"/>
                <a:cs typeface="Times New Roman" panose="02020603050405020304" pitchFamily="18" charset="0"/>
              </a:rPr>
              <a:t>vàng</a:t>
            </a:r>
            <a:r>
              <a:rPr lang="en-US" sz="6300" dirty="0" smtClean="0">
                <a:solidFill>
                  <a:srgbClr val="003399"/>
                </a:solidFill>
                <a:latin typeface="+mj-lt"/>
                <a:ea typeface="SimHei" pitchFamily="49" charset="-122"/>
                <a:cs typeface="Times New Roman" panose="02020603050405020304" pitchFamily="18" charset="0"/>
              </a:rPr>
              <a:t>, </a:t>
            </a:r>
            <a:r>
              <a:rPr lang="en-US" sz="6300" dirty="0" err="1" smtClean="0">
                <a:solidFill>
                  <a:srgbClr val="003399"/>
                </a:solidFill>
                <a:latin typeface="+mj-lt"/>
                <a:ea typeface="SimHei" pitchFamily="49" charset="-122"/>
                <a:cs typeface="Times New Roman" panose="02020603050405020304" pitchFamily="18" charset="0"/>
              </a:rPr>
              <a:t>chẳng</a:t>
            </a:r>
            <a:r>
              <a:rPr lang="en-US" sz="6300" dirty="0" smtClean="0">
                <a:solidFill>
                  <a:srgbClr val="003399"/>
                </a:solidFill>
                <a:latin typeface="+mj-lt"/>
                <a:ea typeface="SimHei" pitchFamily="49" charset="-122"/>
                <a:cs typeface="Times New Roman" panose="02020603050405020304" pitchFamily="18" charset="0"/>
              </a:rPr>
              <a:t> </a:t>
            </a:r>
            <a:r>
              <a:rPr lang="en-US" sz="6300" dirty="0" err="1" smtClean="0">
                <a:solidFill>
                  <a:srgbClr val="003399"/>
                </a:solidFill>
                <a:latin typeface="+mj-lt"/>
                <a:ea typeface="SimHei" pitchFamily="49" charset="-122"/>
                <a:cs typeface="Times New Roman" panose="02020603050405020304" pitchFamily="18" charset="0"/>
              </a:rPr>
              <a:t>có</a:t>
            </a:r>
            <a:r>
              <a:rPr lang="en-US" sz="6300" dirty="0">
                <a:solidFill>
                  <a:srgbClr val="003399"/>
                </a:solidFill>
                <a:latin typeface="+mj-lt"/>
                <a:ea typeface="SimHei" pitchFamily="49" charset="-122"/>
                <a:cs typeface="Times New Roman" panose="02020603050405020304" pitchFamily="18" charset="0"/>
              </a:rPr>
              <a:t> </a:t>
            </a:r>
            <a:r>
              <a:rPr lang="en-US" sz="6300" dirty="0" err="1" smtClean="0">
                <a:solidFill>
                  <a:srgbClr val="003399"/>
                </a:solidFill>
                <a:latin typeface="+mj-lt"/>
                <a:ea typeface="SimHei" pitchFamily="49" charset="-122"/>
                <a:cs typeface="Times New Roman" panose="02020603050405020304" pitchFamily="18" charset="0"/>
              </a:rPr>
              <a:t>nhũ</a:t>
            </a:r>
            <a:r>
              <a:rPr lang="en-US" sz="6300" dirty="0" smtClean="0">
                <a:solidFill>
                  <a:srgbClr val="003399"/>
                </a:solidFill>
                <a:latin typeface="+mj-lt"/>
                <a:ea typeface="SimHei" pitchFamily="49" charset="-122"/>
                <a:cs typeface="Times New Roman" panose="02020603050405020304" pitchFamily="18" charset="0"/>
              </a:rPr>
              <a:t> </a:t>
            </a:r>
            <a:r>
              <a:rPr lang="en-US" sz="6300" dirty="0" err="1" smtClean="0">
                <a:solidFill>
                  <a:srgbClr val="003399"/>
                </a:solidFill>
                <a:latin typeface="+mj-lt"/>
                <a:ea typeface="SimHei" pitchFamily="49" charset="-122"/>
                <a:cs typeface="Times New Roman" panose="02020603050405020304" pitchFamily="18" charset="0"/>
              </a:rPr>
              <a:t>hương</a:t>
            </a:r>
            <a:r>
              <a:rPr lang="en-US" sz="6300" dirty="0" smtClean="0">
                <a:solidFill>
                  <a:srgbClr val="003399"/>
                </a:solidFill>
                <a:latin typeface="+mj-lt"/>
                <a:ea typeface="SimHei" pitchFamily="49" charset="-122"/>
                <a:cs typeface="Times New Roman" panose="02020603050405020304" pitchFamily="18" charset="0"/>
              </a:rPr>
              <a:t> </a:t>
            </a:r>
            <a:r>
              <a:rPr lang="en-US" sz="6300" dirty="0" err="1" smtClean="0">
                <a:solidFill>
                  <a:srgbClr val="003399"/>
                </a:solidFill>
                <a:latin typeface="+mj-lt"/>
                <a:ea typeface="SimHei" pitchFamily="49" charset="-122"/>
                <a:cs typeface="Times New Roman" panose="02020603050405020304" pitchFamily="18" charset="0"/>
              </a:rPr>
              <a:t>mộc</a:t>
            </a:r>
            <a:r>
              <a:rPr lang="en-US" sz="6300" dirty="0" smtClean="0">
                <a:solidFill>
                  <a:srgbClr val="003399"/>
                </a:solidFill>
                <a:latin typeface="+mj-lt"/>
                <a:ea typeface="SimHei" pitchFamily="49" charset="-122"/>
                <a:cs typeface="Times New Roman" panose="02020603050405020304" pitchFamily="18" charset="0"/>
              </a:rPr>
              <a:t> </a:t>
            </a:r>
            <a:r>
              <a:rPr lang="en-US" sz="6300" dirty="0" err="1" smtClean="0">
                <a:solidFill>
                  <a:srgbClr val="003399"/>
                </a:solidFill>
                <a:latin typeface="+mj-lt"/>
                <a:ea typeface="SimHei" pitchFamily="49" charset="-122"/>
                <a:cs typeface="Times New Roman" panose="02020603050405020304" pitchFamily="18" charset="0"/>
              </a:rPr>
              <a:t>dược</a:t>
            </a:r>
            <a:r>
              <a:rPr lang="en-US" sz="6300" dirty="0" smtClean="0">
                <a:solidFill>
                  <a:srgbClr val="003399"/>
                </a:solidFill>
                <a:latin typeface="+mj-lt"/>
                <a:ea typeface="SimHei" pitchFamily="49" charset="-122"/>
                <a:cs typeface="Times New Roman" panose="02020603050405020304" pitchFamily="18" charset="0"/>
              </a:rPr>
              <a:t> </a:t>
            </a:r>
            <a:r>
              <a:rPr lang="en-US" sz="6300" dirty="0" smtClean="0">
                <a:solidFill>
                  <a:srgbClr val="FF0000"/>
                </a:solidFill>
                <a:latin typeface="+mj-lt"/>
                <a:ea typeface="SimHei" pitchFamily="49" charset="-122"/>
                <a:cs typeface="Times New Roman" panose="02020603050405020304" pitchFamily="18" charset="0"/>
              </a:rPr>
              <a:t>…</a:t>
            </a:r>
            <a:endParaRPr lang="vi-VN" sz="6300" dirty="0">
              <a:solidFill>
                <a:srgbClr val="FF0000"/>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598502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p:spPr>
        <p:txBody>
          <a:bodyPr wrap="square" anchor="ctr" anchorCtr="0">
            <a:noAutofit/>
          </a:bodyPr>
          <a:lstStyle/>
          <a:p>
            <a:pPr algn="just">
              <a:lnSpc>
                <a:spcPct val="110000"/>
              </a:lnSpc>
            </a:pPr>
            <a:r>
              <a:rPr lang="en-US" sz="5800" dirty="0">
                <a:solidFill>
                  <a:srgbClr val="FF0000"/>
                </a:solidFill>
                <a:latin typeface="+mj-lt"/>
                <a:ea typeface="SimHei" pitchFamily="49" charset="-122"/>
                <a:cs typeface="Times New Roman" panose="02020603050405020304" pitchFamily="18" charset="0"/>
              </a:rPr>
              <a:t>… </a:t>
            </a:r>
            <a:r>
              <a:rPr lang="en-US" sz="5800" dirty="0" err="1" smtClean="0">
                <a:solidFill>
                  <a:srgbClr val="003399"/>
                </a:solidFill>
                <a:ea typeface="SimHei" pitchFamily="49" charset="-122"/>
                <a:cs typeface="Times New Roman" panose="02020603050405020304" pitchFamily="18" charset="0"/>
              </a:rPr>
              <a:t>Chỉ</a:t>
            </a:r>
            <a:r>
              <a:rPr lang="en-US" sz="5800" dirty="0" smtClean="0">
                <a:solidFill>
                  <a:srgbClr val="003399"/>
                </a:solidFill>
                <a:ea typeface="SimHei" pitchFamily="49" charset="-122"/>
                <a:cs typeface="Times New Roman" panose="02020603050405020304" pitchFamily="18" charset="0"/>
              </a:rPr>
              <a:t> </a:t>
            </a:r>
            <a:r>
              <a:rPr lang="en-US" sz="5800" dirty="0" err="1" smtClean="0">
                <a:solidFill>
                  <a:srgbClr val="003399"/>
                </a:solidFill>
                <a:ea typeface="SimHei" pitchFamily="49" charset="-122"/>
                <a:cs typeface="Times New Roman" panose="02020603050405020304" pitchFamily="18" charset="0"/>
              </a:rPr>
              <a:t>có</a:t>
            </a:r>
            <a:r>
              <a:rPr lang="en-US" sz="5800" dirty="0" smtClean="0">
                <a:solidFill>
                  <a:srgbClr val="003399"/>
                </a:solidFill>
                <a:ea typeface="SimHei" pitchFamily="49" charset="-122"/>
                <a:cs typeface="Times New Roman" panose="02020603050405020304" pitchFamily="18" charset="0"/>
              </a:rPr>
              <a:t> </a:t>
            </a:r>
            <a:r>
              <a:rPr lang="en-US" sz="5800" dirty="0" err="1" smtClean="0">
                <a:solidFill>
                  <a:srgbClr val="003399"/>
                </a:solidFill>
                <a:ea typeface="SimHei" pitchFamily="49" charset="-122"/>
                <a:cs typeface="Times New Roman" panose="02020603050405020304" pitchFamily="18" charset="0"/>
              </a:rPr>
              <a:t>kiếp</a:t>
            </a:r>
            <a:r>
              <a:rPr lang="en-US" sz="5800" dirty="0" smtClean="0">
                <a:solidFill>
                  <a:srgbClr val="003399"/>
                </a:solidFill>
                <a:ea typeface="SimHei" pitchFamily="49" charset="-122"/>
                <a:cs typeface="Times New Roman" panose="02020603050405020304" pitchFamily="18" charset="0"/>
              </a:rPr>
              <a:t> </a:t>
            </a:r>
            <a:r>
              <a:rPr lang="en-US" sz="5800" dirty="0" err="1" smtClean="0">
                <a:solidFill>
                  <a:srgbClr val="003399"/>
                </a:solidFill>
                <a:ea typeface="SimHei" pitchFamily="49" charset="-122"/>
                <a:cs typeface="Times New Roman" panose="02020603050405020304" pitchFamily="18" charset="0"/>
              </a:rPr>
              <a:t>sống</a:t>
            </a:r>
            <a:r>
              <a:rPr lang="en-US" sz="5800" dirty="0" smtClean="0">
                <a:solidFill>
                  <a:srgbClr val="003399"/>
                </a:solidFill>
                <a:ea typeface="SimHei" pitchFamily="49" charset="-122"/>
                <a:cs typeface="Times New Roman" panose="02020603050405020304" pitchFamily="18" charset="0"/>
              </a:rPr>
              <a:t> </a:t>
            </a:r>
            <a:r>
              <a:rPr lang="en-US" sz="5800" dirty="0" err="1" smtClean="0">
                <a:solidFill>
                  <a:srgbClr val="003399"/>
                </a:solidFill>
                <a:ea typeface="SimHei" pitchFamily="49" charset="-122"/>
                <a:cs typeface="Times New Roman" panose="02020603050405020304" pitchFamily="18" charset="0"/>
              </a:rPr>
              <a:t>đơn</a:t>
            </a:r>
            <a:r>
              <a:rPr lang="en-US" sz="5800" dirty="0" smtClean="0">
                <a:solidFill>
                  <a:srgbClr val="003399"/>
                </a:solidFill>
                <a:ea typeface="SimHei" pitchFamily="49" charset="-122"/>
                <a:cs typeface="Times New Roman" panose="02020603050405020304" pitchFamily="18" charset="0"/>
              </a:rPr>
              <a:t> </a:t>
            </a:r>
            <a:r>
              <a:rPr lang="en-US" sz="5800" dirty="0" err="1" smtClean="0">
                <a:solidFill>
                  <a:srgbClr val="003399"/>
                </a:solidFill>
                <a:ea typeface="SimHei" pitchFamily="49" charset="-122"/>
                <a:cs typeface="Times New Roman" panose="02020603050405020304" pitchFamily="18" charset="0"/>
              </a:rPr>
              <a:t>sơ</a:t>
            </a:r>
            <a:r>
              <a:rPr lang="en-US" sz="5800" dirty="0" smtClean="0">
                <a:solidFill>
                  <a:srgbClr val="003399"/>
                </a:solidFill>
                <a:ea typeface="SimHei" pitchFamily="49" charset="-122"/>
                <a:cs typeface="Times New Roman" panose="02020603050405020304" pitchFamily="18" charset="0"/>
              </a:rPr>
              <a:t> </a:t>
            </a:r>
            <a:r>
              <a:rPr lang="en-US" sz="5800" dirty="0" err="1" smtClean="0">
                <a:solidFill>
                  <a:srgbClr val="003399"/>
                </a:solidFill>
                <a:ea typeface="SimHei" pitchFamily="49" charset="-122"/>
                <a:cs typeface="Times New Roman" panose="02020603050405020304" pitchFamily="18" charset="0"/>
              </a:rPr>
              <a:t>nghèo</a:t>
            </a:r>
            <a:r>
              <a:rPr lang="en-US" sz="5800" dirty="0" smtClean="0">
                <a:solidFill>
                  <a:srgbClr val="003399"/>
                </a:solidFill>
                <a:ea typeface="SimHei" pitchFamily="49" charset="-122"/>
                <a:cs typeface="Times New Roman" panose="02020603050405020304" pitchFamily="18" charset="0"/>
              </a:rPr>
              <a:t> </a:t>
            </a:r>
            <a:r>
              <a:rPr lang="en-US" sz="5800" dirty="0" err="1" smtClean="0">
                <a:solidFill>
                  <a:srgbClr val="003399"/>
                </a:solidFill>
                <a:ea typeface="SimHei" pitchFamily="49" charset="-122"/>
                <a:cs typeface="Times New Roman" panose="02020603050405020304" pitchFamily="18" charset="0"/>
              </a:rPr>
              <a:t>hèn</a:t>
            </a:r>
            <a:r>
              <a:rPr lang="en-US" sz="5800" dirty="0" smtClean="0">
                <a:solidFill>
                  <a:srgbClr val="003399"/>
                </a:solidFill>
                <a:ea typeface="SimHei" pitchFamily="49" charset="-122"/>
                <a:cs typeface="Times New Roman" panose="02020603050405020304" pitchFamily="18" charset="0"/>
              </a:rPr>
              <a:t>, </a:t>
            </a:r>
            <a:r>
              <a:rPr lang="en-US" sz="5800" dirty="0" err="1" smtClean="0">
                <a:solidFill>
                  <a:srgbClr val="003399"/>
                </a:solidFill>
                <a:ea typeface="SimHei" pitchFamily="49" charset="-122"/>
                <a:cs typeface="Times New Roman" panose="02020603050405020304" pitchFamily="18" charset="0"/>
              </a:rPr>
              <a:t>những</a:t>
            </a:r>
            <a:r>
              <a:rPr lang="en-US" sz="5800" dirty="0" smtClean="0">
                <a:solidFill>
                  <a:srgbClr val="003399"/>
                </a:solidFill>
                <a:ea typeface="SimHei" pitchFamily="49" charset="-122"/>
                <a:cs typeface="Times New Roman" panose="02020603050405020304" pitchFamily="18" charset="0"/>
              </a:rPr>
              <a:t> </a:t>
            </a:r>
            <a:r>
              <a:rPr lang="en-US" sz="5800" dirty="0" err="1" smtClean="0">
                <a:solidFill>
                  <a:srgbClr val="003399"/>
                </a:solidFill>
                <a:ea typeface="SimHei" pitchFamily="49" charset="-122"/>
                <a:cs typeface="Times New Roman" panose="02020603050405020304" pitchFamily="18" charset="0"/>
              </a:rPr>
              <a:t>sướng</a:t>
            </a:r>
            <a:r>
              <a:rPr lang="en-US" sz="5800" dirty="0" smtClean="0">
                <a:solidFill>
                  <a:srgbClr val="003399"/>
                </a:solidFill>
                <a:ea typeface="SimHei" pitchFamily="49" charset="-122"/>
                <a:cs typeface="Times New Roman" panose="02020603050405020304" pitchFamily="18" charset="0"/>
              </a:rPr>
              <a:t> </a:t>
            </a:r>
            <a:r>
              <a:rPr lang="en-US" sz="5800" dirty="0" err="1" smtClean="0">
                <a:solidFill>
                  <a:srgbClr val="003399"/>
                </a:solidFill>
                <a:ea typeface="SimHei" pitchFamily="49" charset="-122"/>
                <a:cs typeface="Times New Roman" panose="02020603050405020304" pitchFamily="18" charset="0"/>
              </a:rPr>
              <a:t>vui</a:t>
            </a:r>
            <a:r>
              <a:rPr lang="en-US" sz="5800" dirty="0" smtClean="0">
                <a:solidFill>
                  <a:srgbClr val="003399"/>
                </a:solidFill>
                <a:ea typeface="SimHei" pitchFamily="49" charset="-122"/>
                <a:cs typeface="Times New Roman" panose="02020603050405020304" pitchFamily="18" charset="0"/>
              </a:rPr>
              <a:t> </a:t>
            </a:r>
            <a:r>
              <a:rPr lang="en-US" sz="5800" dirty="0" err="1" smtClean="0">
                <a:solidFill>
                  <a:srgbClr val="003399"/>
                </a:solidFill>
                <a:ea typeface="SimHei" pitchFamily="49" charset="-122"/>
                <a:cs typeface="Times New Roman" panose="02020603050405020304" pitchFamily="18" charset="0"/>
              </a:rPr>
              <a:t>cùng</a:t>
            </a:r>
            <a:r>
              <a:rPr lang="en-US" sz="5800" dirty="0" smtClean="0">
                <a:solidFill>
                  <a:srgbClr val="003399"/>
                </a:solidFill>
                <a:ea typeface="SimHei" pitchFamily="49" charset="-122"/>
                <a:cs typeface="Times New Roman" panose="02020603050405020304" pitchFamily="18" charset="0"/>
              </a:rPr>
              <a:t> </a:t>
            </a:r>
            <a:r>
              <a:rPr lang="en-US" sz="5800" dirty="0" err="1" smtClean="0">
                <a:solidFill>
                  <a:srgbClr val="003399"/>
                </a:solidFill>
                <a:ea typeface="SimHei" pitchFamily="49" charset="-122"/>
                <a:cs typeface="Times New Roman" panose="02020603050405020304" pitchFamily="18" charset="0"/>
              </a:rPr>
              <a:t>khổ</a:t>
            </a:r>
            <a:r>
              <a:rPr lang="en-US" sz="5800" dirty="0" smtClean="0">
                <a:solidFill>
                  <a:srgbClr val="003399"/>
                </a:solidFill>
                <a:ea typeface="SimHei" pitchFamily="49" charset="-122"/>
                <a:cs typeface="Times New Roman" panose="02020603050405020304" pitchFamily="18" charset="0"/>
              </a:rPr>
              <a:t> </a:t>
            </a:r>
            <a:r>
              <a:rPr lang="en-US" sz="5800" dirty="0" err="1" smtClean="0">
                <a:solidFill>
                  <a:srgbClr val="003399"/>
                </a:solidFill>
                <a:ea typeface="SimHei" pitchFamily="49" charset="-122"/>
                <a:cs typeface="Times New Roman" panose="02020603050405020304" pitchFamily="18" charset="0"/>
              </a:rPr>
              <a:t>đau</a:t>
            </a:r>
            <a:r>
              <a:rPr lang="en-US" sz="5800" dirty="0" smtClean="0">
                <a:solidFill>
                  <a:srgbClr val="003399"/>
                </a:solidFill>
                <a:ea typeface="SimHei" pitchFamily="49" charset="-122"/>
                <a:cs typeface="Times New Roman" panose="02020603050405020304" pitchFamily="18" charset="0"/>
              </a:rPr>
              <a:t>, </a:t>
            </a:r>
            <a:r>
              <a:rPr lang="en-US" sz="5800" dirty="0" err="1" smtClean="0">
                <a:solidFill>
                  <a:srgbClr val="003399"/>
                </a:solidFill>
                <a:ea typeface="SimHei" pitchFamily="49" charset="-122"/>
                <a:cs typeface="Times New Roman" panose="02020603050405020304" pitchFamily="18" charset="0"/>
              </a:rPr>
              <a:t>với</a:t>
            </a:r>
            <a:r>
              <a:rPr lang="en-US" sz="5800" dirty="0" smtClean="0">
                <a:solidFill>
                  <a:srgbClr val="003399"/>
                </a:solidFill>
                <a:ea typeface="SimHei" pitchFamily="49" charset="-122"/>
                <a:cs typeface="Times New Roman" panose="02020603050405020304" pitchFamily="18" charset="0"/>
              </a:rPr>
              <a:t> </a:t>
            </a:r>
            <a:r>
              <a:rPr lang="en-US" sz="5800" dirty="0" err="1" smtClean="0">
                <a:solidFill>
                  <a:srgbClr val="003399"/>
                </a:solidFill>
                <a:ea typeface="SimHei" pitchFamily="49" charset="-122"/>
                <a:cs typeface="Times New Roman" panose="02020603050405020304" pitchFamily="18" charset="0"/>
              </a:rPr>
              <a:t>trái</a:t>
            </a:r>
            <a:r>
              <a:rPr lang="en-US" sz="5800" dirty="0" smtClean="0">
                <a:solidFill>
                  <a:srgbClr val="003399"/>
                </a:solidFill>
                <a:ea typeface="SimHei" pitchFamily="49" charset="-122"/>
                <a:cs typeface="Times New Roman" panose="02020603050405020304" pitchFamily="18" charset="0"/>
              </a:rPr>
              <a:t> </a:t>
            </a:r>
            <a:r>
              <a:rPr lang="en-US" sz="5800" dirty="0" err="1" smtClean="0">
                <a:solidFill>
                  <a:srgbClr val="003399"/>
                </a:solidFill>
                <a:ea typeface="SimHei" pitchFamily="49" charset="-122"/>
                <a:cs typeface="Times New Roman" panose="02020603050405020304" pitchFamily="18" charset="0"/>
              </a:rPr>
              <a:t>tim</a:t>
            </a:r>
            <a:r>
              <a:rPr lang="en-US" sz="5800" dirty="0" smtClean="0">
                <a:solidFill>
                  <a:srgbClr val="003399"/>
                </a:solidFill>
                <a:ea typeface="SimHei" pitchFamily="49" charset="-122"/>
                <a:cs typeface="Times New Roman" panose="02020603050405020304" pitchFamily="18" charset="0"/>
              </a:rPr>
              <a:t> </a:t>
            </a:r>
            <a:r>
              <a:rPr lang="en-US" sz="5800" dirty="0" err="1" smtClean="0">
                <a:solidFill>
                  <a:srgbClr val="003399"/>
                </a:solidFill>
                <a:ea typeface="SimHei" pitchFamily="49" charset="-122"/>
                <a:cs typeface="Times New Roman" panose="02020603050405020304" pitchFamily="18" charset="0"/>
              </a:rPr>
              <a:t>khô</a:t>
            </a:r>
            <a:r>
              <a:rPr lang="en-US" sz="5800" dirty="0" smtClean="0">
                <a:solidFill>
                  <a:srgbClr val="003399"/>
                </a:solidFill>
                <a:ea typeface="SimHei" pitchFamily="49" charset="-122"/>
                <a:cs typeface="Times New Roman" panose="02020603050405020304" pitchFamily="18" charset="0"/>
              </a:rPr>
              <a:t> </a:t>
            </a:r>
            <a:r>
              <a:rPr lang="en-US" sz="5800" dirty="0" err="1" smtClean="0">
                <a:solidFill>
                  <a:srgbClr val="003399"/>
                </a:solidFill>
                <a:ea typeface="SimHei" pitchFamily="49" charset="-122"/>
                <a:cs typeface="Times New Roman" panose="02020603050405020304" pitchFamily="18" charset="0"/>
              </a:rPr>
              <a:t>lạnh</a:t>
            </a:r>
            <a:r>
              <a:rPr lang="en-US" sz="5800" dirty="0" smtClean="0">
                <a:solidFill>
                  <a:srgbClr val="003399"/>
                </a:solidFill>
                <a:ea typeface="SimHei" pitchFamily="49" charset="-122"/>
                <a:cs typeface="Times New Roman" panose="02020603050405020304" pitchFamily="18" charset="0"/>
              </a:rPr>
              <a:t> ủ </a:t>
            </a:r>
            <a:r>
              <a:rPr lang="en-US" sz="5800" dirty="0" err="1" smtClean="0">
                <a:solidFill>
                  <a:srgbClr val="003399"/>
                </a:solidFill>
                <a:ea typeface="SimHei" pitchFamily="49" charset="-122"/>
                <a:cs typeface="Times New Roman" panose="02020603050405020304" pitchFamily="18" charset="0"/>
              </a:rPr>
              <a:t>ấp</a:t>
            </a:r>
            <a:r>
              <a:rPr lang="en-US" sz="5800" dirty="0" smtClean="0">
                <a:solidFill>
                  <a:srgbClr val="003399"/>
                </a:solidFill>
                <a:ea typeface="SimHei" pitchFamily="49" charset="-122"/>
                <a:cs typeface="Times New Roman" panose="02020603050405020304" pitchFamily="18" charset="0"/>
              </a:rPr>
              <a:t> </a:t>
            </a:r>
            <a:r>
              <a:rPr lang="en-US" sz="5800" dirty="0" err="1" smtClean="0">
                <a:solidFill>
                  <a:srgbClr val="003399"/>
                </a:solidFill>
                <a:ea typeface="SimHei" pitchFamily="49" charset="-122"/>
                <a:cs typeface="Times New Roman" panose="02020603050405020304" pitchFamily="18" charset="0"/>
              </a:rPr>
              <a:t>tia</a:t>
            </a:r>
            <a:r>
              <a:rPr lang="en-US" sz="5800" dirty="0" smtClean="0">
                <a:solidFill>
                  <a:srgbClr val="003399"/>
                </a:solidFill>
                <a:ea typeface="SimHei" pitchFamily="49" charset="-122"/>
                <a:cs typeface="Times New Roman" panose="02020603050405020304" pitchFamily="18" charset="0"/>
              </a:rPr>
              <a:t> </a:t>
            </a:r>
            <a:r>
              <a:rPr lang="en-US" sz="5800" dirty="0" err="1" smtClean="0">
                <a:solidFill>
                  <a:srgbClr val="003399"/>
                </a:solidFill>
                <a:ea typeface="SimHei" pitchFamily="49" charset="-122"/>
                <a:cs typeface="Times New Roman" panose="02020603050405020304" pitchFamily="18" charset="0"/>
              </a:rPr>
              <a:t>hy</a:t>
            </a:r>
            <a:r>
              <a:rPr lang="en-US" sz="5800" dirty="0" smtClean="0">
                <a:solidFill>
                  <a:srgbClr val="003399"/>
                </a:solidFill>
                <a:ea typeface="SimHei" pitchFamily="49" charset="-122"/>
                <a:cs typeface="Times New Roman" panose="02020603050405020304" pitchFamily="18" charset="0"/>
              </a:rPr>
              <a:t> </a:t>
            </a:r>
            <a:r>
              <a:rPr lang="en-US" sz="5800" dirty="0" err="1" smtClean="0">
                <a:solidFill>
                  <a:srgbClr val="003399"/>
                </a:solidFill>
                <a:ea typeface="SimHei" pitchFamily="49" charset="-122"/>
                <a:cs typeface="Times New Roman" panose="02020603050405020304" pitchFamily="18" charset="0"/>
              </a:rPr>
              <a:t>vọng</a:t>
            </a:r>
            <a:r>
              <a:rPr lang="en-US" sz="5800" dirty="0" smtClean="0">
                <a:solidFill>
                  <a:srgbClr val="003399"/>
                </a:solidFill>
                <a:ea typeface="SimHei" pitchFamily="49" charset="-122"/>
                <a:cs typeface="Times New Roman" panose="02020603050405020304" pitchFamily="18" charset="0"/>
              </a:rPr>
              <a:t>.</a:t>
            </a:r>
            <a:endParaRPr lang="vi-VN" sz="5800" dirty="0">
              <a:solidFill>
                <a:srgbClr val="003399"/>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788863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p:spPr>
        <p:txBody>
          <a:bodyPr wrap="square" anchor="ctr" anchorCtr="0">
            <a:noAutofit/>
          </a:bodyPr>
          <a:lstStyle/>
          <a:p>
            <a:pPr algn="just">
              <a:lnSpc>
                <a:spcPct val="110000"/>
              </a:lnSpc>
            </a:pPr>
            <a:r>
              <a:rPr lang="en-US" sz="5900" u="sng" dirty="0" err="1" smtClean="0">
                <a:solidFill>
                  <a:srgbClr val="FF0000"/>
                </a:solidFill>
                <a:latin typeface="+mj-lt"/>
                <a:ea typeface="SimHei" pitchFamily="49" charset="-122"/>
                <a:cs typeface="Times New Roman" panose="02020603050405020304" pitchFamily="18" charset="0"/>
              </a:rPr>
              <a:t>Đk</a:t>
            </a:r>
            <a:r>
              <a:rPr lang="en-US" sz="5900" u="sng" dirty="0" smtClean="0">
                <a:solidFill>
                  <a:srgbClr val="FF0000"/>
                </a:solidFill>
                <a:latin typeface="+mj-lt"/>
                <a:ea typeface="SimHei" pitchFamily="49" charset="-122"/>
                <a:cs typeface="Times New Roman" panose="02020603050405020304" pitchFamily="18" charset="0"/>
              </a:rPr>
              <a:t>:</a:t>
            </a:r>
            <a:r>
              <a:rPr lang="en-US" sz="5900" dirty="0" smtClean="0">
                <a:solidFill>
                  <a:srgbClr val="FF0000"/>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Chúa</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giáng</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trần</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trong</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một</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đêm</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đông</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tuyết</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giá</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lạnh</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Chúa</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xuống</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đời</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mang</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bình</a:t>
            </a:r>
            <a:r>
              <a:rPr lang="en-US" sz="5900" dirty="0" smtClean="0">
                <a:solidFill>
                  <a:srgbClr val="003399"/>
                </a:solidFill>
                <a:latin typeface="+mj-lt"/>
                <a:ea typeface="SimHei" pitchFamily="49" charset="-122"/>
                <a:cs typeface="Times New Roman" panose="02020603050405020304" pitchFamily="18" charset="0"/>
              </a:rPr>
              <a:t> an </a:t>
            </a:r>
            <a:r>
              <a:rPr lang="en-US" sz="5900" dirty="0" err="1" smtClean="0">
                <a:solidFill>
                  <a:srgbClr val="003399"/>
                </a:solidFill>
                <a:latin typeface="+mj-lt"/>
                <a:ea typeface="SimHei" pitchFamily="49" charset="-122"/>
                <a:cs typeface="Times New Roman" panose="02020603050405020304" pitchFamily="18" charset="0"/>
              </a:rPr>
              <a:t>cho</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khắp</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thế</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trần</a:t>
            </a:r>
            <a:r>
              <a:rPr lang="en-US" sz="5900" dirty="0" smtClean="0">
                <a:solidFill>
                  <a:srgbClr val="003399"/>
                </a:solidFill>
                <a:latin typeface="+mj-lt"/>
                <a:ea typeface="SimHei" pitchFamily="49" charset="-122"/>
                <a:cs typeface="Times New Roman" panose="02020603050405020304" pitchFamily="18" charset="0"/>
              </a:rPr>
              <a:t> </a:t>
            </a:r>
            <a:r>
              <a:rPr lang="en-US" sz="5900" dirty="0" smtClean="0">
                <a:solidFill>
                  <a:srgbClr val="FF0000"/>
                </a:solidFill>
                <a:latin typeface="+mj-lt"/>
                <a:ea typeface="SimHei" pitchFamily="49" charset="-122"/>
                <a:cs typeface="Times New Roman" panose="02020603050405020304" pitchFamily="18" charset="0"/>
              </a:rPr>
              <a:t>…</a:t>
            </a:r>
            <a:r>
              <a:rPr lang="en-US" sz="5900" dirty="0" smtClean="0">
                <a:solidFill>
                  <a:srgbClr val="003399"/>
                </a:solidFill>
                <a:latin typeface="+mj-lt"/>
                <a:ea typeface="SimHei" pitchFamily="49" charset="-122"/>
                <a:cs typeface="Times New Roman" panose="02020603050405020304" pitchFamily="18" charset="0"/>
              </a:rPr>
              <a:t> </a:t>
            </a:r>
            <a:endParaRPr lang="vi-VN" sz="5900" dirty="0">
              <a:solidFill>
                <a:srgbClr val="003399"/>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95378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p:spPr>
        <p:txBody>
          <a:bodyPr wrap="square" anchor="ctr" anchorCtr="0">
            <a:noAutofit/>
          </a:bodyPr>
          <a:lstStyle/>
          <a:p>
            <a:pPr algn="just">
              <a:lnSpc>
                <a:spcPct val="110000"/>
              </a:lnSpc>
            </a:pPr>
            <a:r>
              <a:rPr lang="en-US" sz="6000" dirty="0" smtClean="0">
                <a:solidFill>
                  <a:srgbClr val="FF0000"/>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Bầu</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trời</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rực</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sáng</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một</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vì</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sao</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ngàn</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vạn</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thần</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thánh</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vui</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hòa</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ca</a:t>
            </a:r>
            <a:r>
              <a:rPr lang="en-US" sz="6000" dirty="0" smtClean="0">
                <a:solidFill>
                  <a:srgbClr val="003399"/>
                </a:solidFill>
                <a:latin typeface="+mj-lt"/>
                <a:ea typeface="SimHei" pitchFamily="49" charset="-122"/>
                <a:cs typeface="Times New Roman" panose="02020603050405020304" pitchFamily="18" charset="0"/>
              </a:rPr>
              <a:t> Con </a:t>
            </a:r>
            <a:r>
              <a:rPr lang="en-US" sz="6000" dirty="0" err="1" smtClean="0">
                <a:solidFill>
                  <a:srgbClr val="003399"/>
                </a:solidFill>
                <a:latin typeface="+mj-lt"/>
                <a:ea typeface="SimHei" pitchFamily="49" charset="-122"/>
                <a:cs typeface="Times New Roman" panose="02020603050405020304" pitchFamily="18" charset="0"/>
              </a:rPr>
              <a:t>Chúa</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Trời</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đã</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sinh</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ra</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đời</a:t>
            </a:r>
            <a:r>
              <a:rPr lang="en-US" sz="6000" dirty="0" smtClean="0">
                <a:solidFill>
                  <a:srgbClr val="003399"/>
                </a:solidFill>
                <a:latin typeface="+mj-lt"/>
                <a:ea typeface="SimHei" pitchFamily="49" charset="-122"/>
                <a:cs typeface="Times New Roman" panose="02020603050405020304" pitchFamily="18" charset="0"/>
              </a:rPr>
              <a:t> </a:t>
            </a:r>
            <a:r>
              <a:rPr lang="en-US" sz="6000" dirty="0" smtClean="0">
                <a:solidFill>
                  <a:srgbClr val="FF0000"/>
                </a:solidFill>
                <a:latin typeface="+mj-lt"/>
                <a:ea typeface="SimHei" pitchFamily="49" charset="-122"/>
                <a:cs typeface="Times New Roman" panose="02020603050405020304" pitchFamily="18" charset="0"/>
              </a:rPr>
              <a:t>…</a:t>
            </a:r>
            <a:r>
              <a:rPr lang="en-US" sz="6000" dirty="0" smtClean="0">
                <a:solidFill>
                  <a:srgbClr val="003399"/>
                </a:solidFill>
                <a:latin typeface="+mj-lt"/>
                <a:ea typeface="SimHei" pitchFamily="49" charset="-122"/>
                <a:cs typeface="Times New Roman" panose="02020603050405020304" pitchFamily="18" charset="0"/>
              </a:rPr>
              <a:t> </a:t>
            </a:r>
            <a:endParaRPr lang="vi-VN" sz="6000" dirty="0">
              <a:solidFill>
                <a:srgbClr val="003399"/>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702796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p:spPr>
        <p:txBody>
          <a:bodyPr wrap="square" anchor="ctr" anchorCtr="0">
            <a:noAutofit/>
          </a:bodyPr>
          <a:lstStyle/>
          <a:p>
            <a:pPr algn="just">
              <a:lnSpc>
                <a:spcPct val="110000"/>
              </a:lnSpc>
            </a:pPr>
            <a:r>
              <a:rPr lang="en-US" sz="6000" dirty="0" smtClean="0">
                <a:solidFill>
                  <a:srgbClr val="FF0000"/>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Chúa</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giáng</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trần</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nơi</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chuồng</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bò</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hôi</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tanh</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xác</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xơ</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Chúa</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xuống</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đời</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đem</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niềm</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vui</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đến</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với</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kiếp</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người</a:t>
            </a:r>
            <a:r>
              <a:rPr lang="en-US" sz="6000" dirty="0" smtClean="0">
                <a:solidFill>
                  <a:srgbClr val="003399"/>
                </a:solidFill>
                <a:latin typeface="+mj-lt"/>
                <a:ea typeface="SimHei" pitchFamily="49" charset="-122"/>
                <a:cs typeface="Times New Roman" panose="02020603050405020304" pitchFamily="18" charset="0"/>
              </a:rPr>
              <a:t> </a:t>
            </a:r>
            <a:r>
              <a:rPr lang="en-US" sz="6000" dirty="0" smtClean="0">
                <a:solidFill>
                  <a:srgbClr val="FF0000"/>
                </a:solidFill>
                <a:latin typeface="+mj-lt"/>
                <a:ea typeface="SimHei" pitchFamily="49" charset="-122"/>
                <a:cs typeface="Times New Roman" panose="02020603050405020304" pitchFamily="18" charset="0"/>
              </a:rPr>
              <a:t>…</a:t>
            </a:r>
            <a:r>
              <a:rPr lang="en-US" sz="6000" dirty="0" smtClean="0">
                <a:solidFill>
                  <a:srgbClr val="003399"/>
                </a:solidFill>
                <a:latin typeface="+mj-lt"/>
                <a:ea typeface="SimHei" pitchFamily="49" charset="-122"/>
                <a:cs typeface="Times New Roman" panose="02020603050405020304" pitchFamily="18" charset="0"/>
              </a:rPr>
              <a:t> </a:t>
            </a:r>
            <a:endParaRPr lang="vi-VN" sz="6000" dirty="0">
              <a:solidFill>
                <a:srgbClr val="003399"/>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413416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p:spPr>
        <p:txBody>
          <a:bodyPr wrap="square" anchor="ctr" anchorCtr="0">
            <a:noAutofit/>
          </a:bodyPr>
          <a:lstStyle/>
          <a:p>
            <a:pPr algn="just">
              <a:lnSpc>
                <a:spcPct val="110000"/>
              </a:lnSpc>
            </a:pPr>
            <a:r>
              <a:rPr lang="en-US" sz="5600" dirty="0" smtClean="0">
                <a:solidFill>
                  <a:srgbClr val="FF0000"/>
                </a:solidFill>
                <a:latin typeface="+mj-lt"/>
                <a:ea typeface="SimHei" pitchFamily="49" charset="-122"/>
                <a:cs typeface="Times New Roman" panose="02020603050405020304" pitchFamily="18" charset="0"/>
              </a:rPr>
              <a:t>… </a:t>
            </a:r>
            <a:r>
              <a:rPr lang="en-US" sz="5600" dirty="0" err="1" smtClean="0">
                <a:solidFill>
                  <a:srgbClr val="003399"/>
                </a:solidFill>
                <a:latin typeface="+mj-lt"/>
                <a:ea typeface="SimHei" pitchFamily="49" charset="-122"/>
                <a:cs typeface="Times New Roman" panose="02020603050405020304" pitchFamily="18" charset="0"/>
              </a:rPr>
              <a:t>Từng</a:t>
            </a:r>
            <a:r>
              <a:rPr lang="en-US" sz="5600" dirty="0" smtClean="0">
                <a:solidFill>
                  <a:srgbClr val="003399"/>
                </a:solidFill>
                <a:latin typeface="+mj-lt"/>
                <a:ea typeface="SimHei" pitchFamily="49" charset="-122"/>
                <a:cs typeface="Times New Roman" panose="02020603050405020304" pitchFamily="18" charset="0"/>
              </a:rPr>
              <a:t> </a:t>
            </a:r>
            <a:r>
              <a:rPr lang="en-US" sz="5600" dirty="0" err="1" smtClean="0">
                <a:solidFill>
                  <a:srgbClr val="003399"/>
                </a:solidFill>
                <a:latin typeface="+mj-lt"/>
                <a:ea typeface="SimHei" pitchFamily="49" charset="-122"/>
                <a:cs typeface="Times New Roman" panose="02020603050405020304" pitchFamily="18" charset="0"/>
              </a:rPr>
              <a:t>điệu</a:t>
            </a:r>
            <a:r>
              <a:rPr lang="en-US" sz="5600" dirty="0" smtClean="0">
                <a:solidFill>
                  <a:srgbClr val="003399"/>
                </a:solidFill>
                <a:latin typeface="+mj-lt"/>
                <a:ea typeface="SimHei" pitchFamily="49" charset="-122"/>
                <a:cs typeface="Times New Roman" panose="02020603050405020304" pitchFamily="18" charset="0"/>
              </a:rPr>
              <a:t> </a:t>
            </a:r>
            <a:r>
              <a:rPr lang="en-US" sz="5600" dirty="0" err="1" smtClean="0">
                <a:solidFill>
                  <a:srgbClr val="003399"/>
                </a:solidFill>
                <a:latin typeface="+mj-lt"/>
                <a:ea typeface="SimHei" pitchFamily="49" charset="-122"/>
                <a:cs typeface="Times New Roman" panose="02020603050405020304" pitchFamily="18" charset="0"/>
              </a:rPr>
              <a:t>nhạc</a:t>
            </a:r>
            <a:r>
              <a:rPr lang="en-US" sz="5600" dirty="0" smtClean="0">
                <a:solidFill>
                  <a:srgbClr val="003399"/>
                </a:solidFill>
                <a:latin typeface="+mj-lt"/>
                <a:ea typeface="SimHei" pitchFamily="49" charset="-122"/>
                <a:cs typeface="Times New Roman" panose="02020603050405020304" pitchFamily="18" charset="0"/>
              </a:rPr>
              <a:t> </a:t>
            </a:r>
            <a:r>
              <a:rPr lang="en-US" sz="5600" dirty="0" err="1" smtClean="0">
                <a:solidFill>
                  <a:srgbClr val="003399"/>
                </a:solidFill>
                <a:latin typeface="+mj-lt"/>
                <a:ea typeface="SimHei" pitchFamily="49" charset="-122"/>
                <a:cs typeface="Times New Roman" panose="02020603050405020304" pitchFamily="18" charset="0"/>
              </a:rPr>
              <a:t>thánh</a:t>
            </a:r>
            <a:r>
              <a:rPr lang="en-US" sz="5600" dirty="0" smtClean="0">
                <a:solidFill>
                  <a:srgbClr val="003399"/>
                </a:solidFill>
                <a:latin typeface="+mj-lt"/>
                <a:ea typeface="SimHei" pitchFamily="49" charset="-122"/>
                <a:cs typeface="Times New Roman" panose="02020603050405020304" pitchFamily="18" charset="0"/>
              </a:rPr>
              <a:t> say </a:t>
            </a:r>
            <a:r>
              <a:rPr lang="en-US" sz="5600" dirty="0" err="1" smtClean="0">
                <a:solidFill>
                  <a:srgbClr val="003399"/>
                </a:solidFill>
                <a:latin typeface="+mj-lt"/>
                <a:ea typeface="SimHei" pitchFamily="49" charset="-122"/>
                <a:cs typeface="Times New Roman" panose="02020603050405020304" pitchFamily="18" charset="0"/>
              </a:rPr>
              <a:t>hồng</a:t>
            </a:r>
            <a:r>
              <a:rPr lang="en-US" sz="5600" dirty="0" smtClean="0">
                <a:solidFill>
                  <a:srgbClr val="003399"/>
                </a:solidFill>
                <a:latin typeface="+mj-lt"/>
                <a:ea typeface="SimHei" pitchFamily="49" charset="-122"/>
                <a:cs typeface="Times New Roman" panose="02020603050405020304" pitchFamily="18" charset="0"/>
              </a:rPr>
              <a:t> </a:t>
            </a:r>
            <a:r>
              <a:rPr lang="en-US" sz="5600" dirty="0" err="1" smtClean="0">
                <a:solidFill>
                  <a:srgbClr val="003399"/>
                </a:solidFill>
                <a:latin typeface="+mj-lt"/>
                <a:ea typeface="SimHei" pitchFamily="49" charset="-122"/>
                <a:cs typeface="Times New Roman" panose="02020603050405020304" pitchFamily="18" charset="0"/>
              </a:rPr>
              <a:t>ân</a:t>
            </a:r>
            <a:r>
              <a:rPr lang="en-US" sz="5600" dirty="0" smtClean="0">
                <a:solidFill>
                  <a:srgbClr val="003399"/>
                </a:solidFill>
                <a:latin typeface="+mj-lt"/>
                <a:ea typeface="SimHei" pitchFamily="49" charset="-122"/>
                <a:cs typeface="Times New Roman" panose="02020603050405020304" pitchFamily="18" charset="0"/>
              </a:rPr>
              <a:t> </a:t>
            </a:r>
            <a:r>
              <a:rPr lang="en-US" sz="5600" dirty="0" err="1" smtClean="0">
                <a:solidFill>
                  <a:srgbClr val="003399"/>
                </a:solidFill>
                <a:latin typeface="+mj-lt"/>
                <a:ea typeface="SimHei" pitchFamily="49" charset="-122"/>
                <a:cs typeface="Times New Roman" panose="02020603050405020304" pitchFamily="18" charset="0"/>
              </a:rPr>
              <a:t>hòa</a:t>
            </a:r>
            <a:r>
              <a:rPr lang="en-US" sz="5600" dirty="0" smtClean="0">
                <a:solidFill>
                  <a:srgbClr val="003399"/>
                </a:solidFill>
                <a:latin typeface="+mj-lt"/>
                <a:ea typeface="SimHei" pitchFamily="49" charset="-122"/>
                <a:cs typeface="Times New Roman" panose="02020603050405020304" pitchFamily="18" charset="0"/>
              </a:rPr>
              <a:t> </a:t>
            </a:r>
            <a:r>
              <a:rPr lang="en-US" sz="5600" dirty="0" err="1" smtClean="0">
                <a:solidFill>
                  <a:srgbClr val="003399"/>
                </a:solidFill>
                <a:latin typeface="+mj-lt"/>
                <a:ea typeface="SimHei" pitchFamily="49" charset="-122"/>
                <a:cs typeface="Times New Roman" panose="02020603050405020304" pitchFamily="18" charset="0"/>
              </a:rPr>
              <a:t>cùng</a:t>
            </a:r>
            <a:r>
              <a:rPr lang="en-US" sz="5600" dirty="0" smtClean="0">
                <a:solidFill>
                  <a:srgbClr val="003399"/>
                </a:solidFill>
                <a:latin typeface="+mj-lt"/>
                <a:ea typeface="SimHei" pitchFamily="49" charset="-122"/>
                <a:cs typeface="Times New Roman" panose="02020603050405020304" pitchFamily="18" charset="0"/>
              </a:rPr>
              <a:t> </a:t>
            </a:r>
            <a:r>
              <a:rPr lang="en-US" sz="5600" dirty="0" err="1" smtClean="0">
                <a:solidFill>
                  <a:srgbClr val="003399"/>
                </a:solidFill>
                <a:latin typeface="+mj-lt"/>
                <a:ea typeface="SimHei" pitchFamily="49" charset="-122"/>
                <a:cs typeface="Times New Roman" panose="02020603050405020304" pitchFamily="18" charset="0"/>
              </a:rPr>
              <a:t>trần</a:t>
            </a:r>
            <a:r>
              <a:rPr lang="en-US" sz="5600" dirty="0" smtClean="0">
                <a:solidFill>
                  <a:srgbClr val="003399"/>
                </a:solidFill>
                <a:latin typeface="+mj-lt"/>
                <a:ea typeface="SimHei" pitchFamily="49" charset="-122"/>
                <a:cs typeface="Times New Roman" panose="02020603050405020304" pitchFamily="18" charset="0"/>
              </a:rPr>
              <a:t> </a:t>
            </a:r>
            <a:r>
              <a:rPr lang="en-US" sz="5600" dirty="0" err="1" smtClean="0">
                <a:solidFill>
                  <a:srgbClr val="003399"/>
                </a:solidFill>
                <a:latin typeface="+mj-lt"/>
                <a:ea typeface="SimHei" pitchFamily="49" charset="-122"/>
                <a:cs typeface="Times New Roman" panose="02020603050405020304" pitchFamily="18" charset="0"/>
              </a:rPr>
              <a:t>thế</a:t>
            </a:r>
            <a:r>
              <a:rPr lang="en-US" sz="5600" dirty="0" smtClean="0">
                <a:solidFill>
                  <a:srgbClr val="003399"/>
                </a:solidFill>
                <a:latin typeface="+mj-lt"/>
                <a:ea typeface="SimHei" pitchFamily="49" charset="-122"/>
                <a:cs typeface="Times New Roman" panose="02020603050405020304" pitchFamily="18" charset="0"/>
              </a:rPr>
              <a:t> </a:t>
            </a:r>
            <a:r>
              <a:rPr lang="en-US" sz="5600" dirty="0" err="1" smtClean="0">
                <a:solidFill>
                  <a:srgbClr val="003399"/>
                </a:solidFill>
                <a:latin typeface="+mj-lt"/>
                <a:ea typeface="SimHei" pitchFamily="49" charset="-122"/>
                <a:cs typeface="Times New Roman" panose="02020603050405020304" pitchFamily="18" charset="0"/>
              </a:rPr>
              <a:t>vang</a:t>
            </a:r>
            <a:r>
              <a:rPr lang="en-US" sz="5600" dirty="0" smtClean="0">
                <a:solidFill>
                  <a:srgbClr val="003399"/>
                </a:solidFill>
                <a:latin typeface="+mj-lt"/>
                <a:ea typeface="SimHei" pitchFamily="49" charset="-122"/>
                <a:cs typeface="Times New Roman" panose="02020603050405020304" pitchFamily="18" charset="0"/>
              </a:rPr>
              <a:t> </a:t>
            </a:r>
            <a:r>
              <a:rPr lang="en-US" sz="5600" dirty="0" err="1" smtClean="0">
                <a:solidFill>
                  <a:srgbClr val="003399"/>
                </a:solidFill>
                <a:latin typeface="+mj-lt"/>
                <a:ea typeface="SimHei" pitchFamily="49" charset="-122"/>
                <a:cs typeface="Times New Roman" panose="02020603050405020304" pitchFamily="18" charset="0"/>
              </a:rPr>
              <a:t>lời</a:t>
            </a:r>
            <a:r>
              <a:rPr lang="en-US" sz="5600" dirty="0" smtClean="0">
                <a:solidFill>
                  <a:srgbClr val="003399"/>
                </a:solidFill>
                <a:latin typeface="+mj-lt"/>
                <a:ea typeface="SimHei" pitchFamily="49" charset="-122"/>
                <a:cs typeface="Times New Roman" panose="02020603050405020304" pitchFamily="18" charset="0"/>
              </a:rPr>
              <a:t> </a:t>
            </a:r>
            <a:r>
              <a:rPr lang="en-US" sz="5600" dirty="0" err="1" smtClean="0">
                <a:solidFill>
                  <a:srgbClr val="003399"/>
                </a:solidFill>
                <a:latin typeface="+mj-lt"/>
                <a:ea typeface="SimHei" pitchFamily="49" charset="-122"/>
                <a:cs typeface="Times New Roman" panose="02020603050405020304" pitchFamily="18" charset="0"/>
              </a:rPr>
              <a:t>ca</a:t>
            </a:r>
            <a:r>
              <a:rPr lang="en-US" sz="5600" dirty="0" smtClean="0">
                <a:solidFill>
                  <a:srgbClr val="003399"/>
                </a:solidFill>
                <a:latin typeface="+mj-lt"/>
                <a:ea typeface="SimHei" pitchFamily="49" charset="-122"/>
                <a:cs typeface="Times New Roman" panose="02020603050405020304" pitchFamily="18" charset="0"/>
              </a:rPr>
              <a:t> </a:t>
            </a:r>
            <a:r>
              <a:rPr lang="en-US" sz="5600" dirty="0" err="1" smtClean="0">
                <a:solidFill>
                  <a:srgbClr val="003399"/>
                </a:solidFill>
                <a:latin typeface="+mj-lt"/>
                <a:ea typeface="SimHei" pitchFamily="49" charset="-122"/>
                <a:cs typeface="Times New Roman" panose="02020603050405020304" pitchFamily="18" charset="0"/>
              </a:rPr>
              <a:t>Ngôi</a:t>
            </a:r>
            <a:r>
              <a:rPr lang="en-US" sz="5600" dirty="0" smtClean="0">
                <a:solidFill>
                  <a:srgbClr val="003399"/>
                </a:solidFill>
                <a:latin typeface="+mj-lt"/>
                <a:ea typeface="SimHei" pitchFamily="49" charset="-122"/>
                <a:cs typeface="Times New Roman" panose="02020603050405020304" pitchFamily="18" charset="0"/>
              </a:rPr>
              <a:t> </a:t>
            </a:r>
            <a:r>
              <a:rPr lang="en-US" sz="5600" dirty="0" err="1" smtClean="0">
                <a:solidFill>
                  <a:srgbClr val="003399"/>
                </a:solidFill>
                <a:latin typeface="+mj-lt"/>
                <a:ea typeface="SimHei" pitchFamily="49" charset="-122"/>
                <a:cs typeface="Times New Roman" panose="02020603050405020304" pitchFamily="18" charset="0"/>
              </a:rPr>
              <a:t>Thánh</a:t>
            </a:r>
            <a:r>
              <a:rPr lang="en-US" sz="5600" dirty="0" smtClean="0">
                <a:solidFill>
                  <a:srgbClr val="003399"/>
                </a:solidFill>
                <a:latin typeface="+mj-lt"/>
                <a:ea typeface="SimHei" pitchFamily="49" charset="-122"/>
                <a:cs typeface="Times New Roman" panose="02020603050405020304" pitchFamily="18" charset="0"/>
              </a:rPr>
              <a:t> </a:t>
            </a:r>
            <a:r>
              <a:rPr lang="en-US" sz="5600" dirty="0" err="1" smtClean="0">
                <a:solidFill>
                  <a:srgbClr val="003399"/>
                </a:solidFill>
                <a:latin typeface="+mj-lt"/>
                <a:ea typeface="SimHei" pitchFamily="49" charset="-122"/>
                <a:cs typeface="Times New Roman" panose="02020603050405020304" pitchFamily="18" charset="0"/>
              </a:rPr>
              <a:t>Tử</a:t>
            </a:r>
            <a:r>
              <a:rPr lang="en-US" sz="5600" dirty="0" smtClean="0">
                <a:solidFill>
                  <a:srgbClr val="003399"/>
                </a:solidFill>
                <a:latin typeface="+mj-lt"/>
                <a:ea typeface="SimHei" pitchFamily="49" charset="-122"/>
                <a:cs typeface="Times New Roman" panose="02020603050405020304" pitchFamily="18" charset="0"/>
              </a:rPr>
              <a:t> </a:t>
            </a:r>
            <a:r>
              <a:rPr lang="en-US" sz="5600" dirty="0" err="1" smtClean="0">
                <a:solidFill>
                  <a:srgbClr val="003399"/>
                </a:solidFill>
                <a:latin typeface="+mj-lt"/>
                <a:ea typeface="SimHei" pitchFamily="49" charset="-122"/>
                <a:cs typeface="Times New Roman" panose="02020603050405020304" pitchFamily="18" charset="0"/>
              </a:rPr>
              <a:t>xuống</a:t>
            </a:r>
            <a:r>
              <a:rPr lang="en-US" sz="5600" dirty="0" smtClean="0">
                <a:solidFill>
                  <a:srgbClr val="003399"/>
                </a:solidFill>
                <a:latin typeface="+mj-lt"/>
                <a:ea typeface="SimHei" pitchFamily="49" charset="-122"/>
                <a:cs typeface="Times New Roman" panose="02020603050405020304" pitchFamily="18" charset="0"/>
              </a:rPr>
              <a:t> </a:t>
            </a:r>
            <a:r>
              <a:rPr lang="en-US" sz="5600" dirty="0" err="1" smtClean="0">
                <a:solidFill>
                  <a:srgbClr val="003399"/>
                </a:solidFill>
                <a:latin typeface="+mj-lt"/>
                <a:ea typeface="SimHei" pitchFamily="49" charset="-122"/>
                <a:cs typeface="Times New Roman" panose="02020603050405020304" pitchFamily="18" charset="0"/>
              </a:rPr>
              <a:t>đem</a:t>
            </a:r>
            <a:r>
              <a:rPr lang="en-US" sz="5600" dirty="0" smtClean="0">
                <a:solidFill>
                  <a:srgbClr val="003399"/>
                </a:solidFill>
                <a:latin typeface="+mj-lt"/>
                <a:ea typeface="SimHei" pitchFamily="49" charset="-122"/>
                <a:cs typeface="Times New Roman" panose="02020603050405020304" pitchFamily="18" charset="0"/>
              </a:rPr>
              <a:t> an </a:t>
            </a:r>
            <a:r>
              <a:rPr lang="en-US" sz="5600" dirty="0" err="1" smtClean="0">
                <a:solidFill>
                  <a:srgbClr val="003399"/>
                </a:solidFill>
                <a:latin typeface="+mj-lt"/>
                <a:ea typeface="SimHei" pitchFamily="49" charset="-122"/>
                <a:cs typeface="Times New Roman" panose="02020603050405020304" pitchFamily="18" charset="0"/>
              </a:rPr>
              <a:t>bình</a:t>
            </a:r>
            <a:r>
              <a:rPr lang="en-US" sz="5600" dirty="0" smtClean="0">
                <a:solidFill>
                  <a:srgbClr val="003399"/>
                </a:solidFill>
                <a:latin typeface="+mj-lt"/>
                <a:ea typeface="SimHei" pitchFamily="49" charset="-122"/>
                <a:cs typeface="Times New Roman" panose="02020603050405020304" pitchFamily="18" charset="0"/>
              </a:rPr>
              <a:t> </a:t>
            </a:r>
            <a:r>
              <a:rPr lang="en-US" sz="5600" dirty="0" err="1" smtClean="0">
                <a:solidFill>
                  <a:srgbClr val="003399"/>
                </a:solidFill>
                <a:latin typeface="+mj-lt"/>
                <a:ea typeface="SimHei" pitchFamily="49" charset="-122"/>
                <a:cs typeface="Times New Roman" panose="02020603050405020304" pitchFamily="18" charset="0"/>
              </a:rPr>
              <a:t>cho</a:t>
            </a:r>
            <a:r>
              <a:rPr lang="en-US" sz="5600" dirty="0" smtClean="0">
                <a:solidFill>
                  <a:srgbClr val="003399"/>
                </a:solidFill>
                <a:latin typeface="+mj-lt"/>
                <a:ea typeface="SimHei" pitchFamily="49" charset="-122"/>
                <a:cs typeface="Times New Roman" panose="02020603050405020304" pitchFamily="18" charset="0"/>
              </a:rPr>
              <a:t> </a:t>
            </a:r>
            <a:r>
              <a:rPr lang="en-US" sz="5600" dirty="0" err="1" smtClean="0">
                <a:solidFill>
                  <a:srgbClr val="003399"/>
                </a:solidFill>
                <a:latin typeface="+mj-lt"/>
                <a:ea typeface="SimHei" pitchFamily="49" charset="-122"/>
                <a:cs typeface="Times New Roman" panose="02020603050405020304" pitchFamily="18" charset="0"/>
              </a:rPr>
              <a:t>người</a:t>
            </a:r>
            <a:r>
              <a:rPr lang="en-US" sz="5600" dirty="0" smtClean="0">
                <a:solidFill>
                  <a:srgbClr val="003399"/>
                </a:solidFill>
                <a:latin typeface="+mj-lt"/>
                <a:ea typeface="SimHei" pitchFamily="49" charset="-122"/>
                <a:cs typeface="Times New Roman" panose="02020603050405020304" pitchFamily="18" charset="0"/>
              </a:rPr>
              <a:t> </a:t>
            </a:r>
            <a:r>
              <a:rPr lang="en-US" sz="5600" dirty="0" err="1" smtClean="0">
                <a:solidFill>
                  <a:srgbClr val="003399"/>
                </a:solidFill>
                <a:latin typeface="+mj-lt"/>
                <a:ea typeface="SimHei" pitchFamily="49" charset="-122"/>
                <a:cs typeface="Times New Roman" panose="02020603050405020304" pitchFamily="18" charset="0"/>
              </a:rPr>
              <a:t>lòng</a:t>
            </a:r>
            <a:r>
              <a:rPr lang="en-US" sz="5600" dirty="0" smtClean="0">
                <a:solidFill>
                  <a:srgbClr val="003399"/>
                </a:solidFill>
                <a:latin typeface="+mj-lt"/>
                <a:ea typeface="SimHei" pitchFamily="49" charset="-122"/>
                <a:cs typeface="Times New Roman" panose="02020603050405020304" pitchFamily="18" charset="0"/>
              </a:rPr>
              <a:t> </a:t>
            </a:r>
            <a:r>
              <a:rPr lang="en-US" sz="5600" dirty="0" err="1" smtClean="0">
                <a:solidFill>
                  <a:srgbClr val="003399"/>
                </a:solidFill>
                <a:latin typeface="+mj-lt"/>
                <a:ea typeface="SimHei" pitchFamily="49" charset="-122"/>
                <a:cs typeface="Times New Roman" panose="02020603050405020304" pitchFamily="18" charset="0"/>
              </a:rPr>
              <a:t>ngay</a:t>
            </a:r>
            <a:r>
              <a:rPr lang="en-US" sz="5600" dirty="0" smtClean="0">
                <a:solidFill>
                  <a:srgbClr val="003399"/>
                </a:solidFill>
                <a:latin typeface="+mj-lt"/>
                <a:ea typeface="SimHei" pitchFamily="49" charset="-122"/>
                <a:cs typeface="Times New Roman" panose="02020603050405020304" pitchFamily="18" charset="0"/>
              </a:rPr>
              <a:t>.</a:t>
            </a:r>
            <a:endParaRPr lang="vi-VN" sz="5600" dirty="0">
              <a:solidFill>
                <a:srgbClr val="003399"/>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231678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0"/>
            <a:ext cx="9144000" cy="4232511"/>
          </a:xfrm>
        </p:spPr>
        <p:txBody>
          <a:bodyPr>
            <a:normAutofit/>
          </a:bodyPr>
          <a:lstStyle/>
          <a:p>
            <a:pPr>
              <a:lnSpc>
                <a:spcPct val="130000"/>
              </a:lnSpc>
            </a:pPr>
            <a:r>
              <a:rPr lang="en-US" sz="6000" u="sng" dirty="0" err="1" smtClean="0">
                <a:solidFill>
                  <a:srgbClr val="003399"/>
                </a:solidFill>
                <a:ea typeface="Tahoma" pitchFamily="34" charset="0"/>
                <a:cs typeface="Times New Roman" pitchFamily="18" charset="0"/>
              </a:rPr>
              <a:t>Ca</a:t>
            </a:r>
            <a:r>
              <a:rPr lang="en-US" sz="6000" u="sng" dirty="0" smtClean="0">
                <a:solidFill>
                  <a:srgbClr val="003399"/>
                </a:solidFill>
                <a:ea typeface="Tahoma" pitchFamily="34" charset="0"/>
                <a:cs typeface="Times New Roman" pitchFamily="18" charset="0"/>
              </a:rPr>
              <a:t> </a:t>
            </a:r>
            <a:r>
              <a:rPr lang="en-US" sz="6000" u="sng" dirty="0" err="1" smtClean="0">
                <a:solidFill>
                  <a:srgbClr val="003399"/>
                </a:solidFill>
                <a:ea typeface="Tahoma" pitchFamily="34" charset="0"/>
                <a:cs typeface="Times New Roman" pitchFamily="18" charset="0"/>
              </a:rPr>
              <a:t>Nguyện</a:t>
            </a:r>
            <a:r>
              <a:rPr lang="en-US" sz="6000" u="sng" dirty="0" smtClean="0">
                <a:solidFill>
                  <a:srgbClr val="003399"/>
                </a:solidFill>
                <a:ea typeface="Tahoma" pitchFamily="34" charset="0"/>
                <a:cs typeface="Times New Roman" pitchFamily="18" charset="0"/>
              </a:rPr>
              <a:t> </a:t>
            </a:r>
            <a:r>
              <a:rPr lang="en-US" sz="6000" u="sng" dirty="0" err="1" smtClean="0">
                <a:solidFill>
                  <a:srgbClr val="003399"/>
                </a:solidFill>
                <a:ea typeface="Tahoma" pitchFamily="34" charset="0"/>
                <a:cs typeface="Times New Roman" pitchFamily="18" charset="0"/>
              </a:rPr>
              <a:t>Hiệp</a:t>
            </a:r>
            <a:r>
              <a:rPr lang="en-US" sz="6000" u="sng" dirty="0" smtClean="0">
                <a:solidFill>
                  <a:srgbClr val="003399"/>
                </a:solidFill>
                <a:ea typeface="Tahoma" pitchFamily="34" charset="0"/>
                <a:cs typeface="Times New Roman" pitchFamily="18" charset="0"/>
              </a:rPr>
              <a:t> </a:t>
            </a:r>
            <a:r>
              <a:rPr lang="en-US" sz="6000" u="sng" dirty="0" err="1" smtClean="0">
                <a:solidFill>
                  <a:srgbClr val="003399"/>
                </a:solidFill>
                <a:ea typeface="Tahoma" pitchFamily="34" charset="0"/>
                <a:cs typeface="Times New Roman" pitchFamily="18" charset="0"/>
              </a:rPr>
              <a:t>Lễ</a:t>
            </a:r>
            <a:r>
              <a:rPr lang="en-US" sz="6000" u="sng" dirty="0" smtClean="0">
                <a:solidFill>
                  <a:srgbClr val="003399"/>
                </a:solidFill>
                <a:ea typeface="Tahoma" pitchFamily="34" charset="0"/>
                <a:cs typeface="Times New Roman" pitchFamily="18" charset="0"/>
              </a:rPr>
              <a:t> 2</a:t>
            </a:r>
            <a:br>
              <a:rPr lang="en-US" sz="6000" u="sng" dirty="0" smtClean="0">
                <a:solidFill>
                  <a:srgbClr val="003399"/>
                </a:solidFill>
                <a:ea typeface="Tahoma" pitchFamily="34" charset="0"/>
                <a:cs typeface="Times New Roman" pitchFamily="18" charset="0"/>
              </a:rPr>
            </a:br>
            <a:r>
              <a:rPr lang="en-US" sz="8000" dirty="0" err="1" smtClean="0">
                <a:solidFill>
                  <a:srgbClr val="003399"/>
                </a:solidFill>
                <a:ea typeface="Tahoma" pitchFamily="34" charset="0"/>
                <a:cs typeface="Times New Roman" pitchFamily="18" charset="0"/>
              </a:rPr>
              <a:t>Chúa</a:t>
            </a:r>
            <a:r>
              <a:rPr lang="en-US" sz="8000" dirty="0" smtClean="0">
                <a:solidFill>
                  <a:srgbClr val="003399"/>
                </a:solidFill>
                <a:ea typeface="Tahoma" pitchFamily="34" charset="0"/>
                <a:cs typeface="Times New Roman" pitchFamily="18" charset="0"/>
              </a:rPr>
              <a:t> </a:t>
            </a:r>
            <a:r>
              <a:rPr lang="en-US" sz="8000" dirty="0" err="1" smtClean="0">
                <a:solidFill>
                  <a:srgbClr val="003399"/>
                </a:solidFill>
                <a:ea typeface="Tahoma" pitchFamily="34" charset="0"/>
                <a:cs typeface="Times New Roman" pitchFamily="18" charset="0"/>
              </a:rPr>
              <a:t>Đã</a:t>
            </a:r>
            <a:r>
              <a:rPr lang="en-US" sz="8000" dirty="0" smtClean="0">
                <a:solidFill>
                  <a:srgbClr val="003399"/>
                </a:solidFill>
                <a:ea typeface="Tahoma" pitchFamily="34" charset="0"/>
                <a:cs typeface="Times New Roman" pitchFamily="18" charset="0"/>
              </a:rPr>
              <a:t> </a:t>
            </a:r>
            <a:r>
              <a:rPr lang="en-US" sz="8000" dirty="0" err="1" smtClean="0">
                <a:solidFill>
                  <a:srgbClr val="003399"/>
                </a:solidFill>
                <a:ea typeface="Tahoma" pitchFamily="34" charset="0"/>
                <a:cs typeface="Times New Roman" pitchFamily="18" charset="0"/>
              </a:rPr>
              <a:t>Làm</a:t>
            </a:r>
            <a:r>
              <a:rPr lang="en-US" sz="8000" dirty="0" smtClean="0">
                <a:solidFill>
                  <a:srgbClr val="003399"/>
                </a:solidFill>
                <a:ea typeface="Tahoma" pitchFamily="34" charset="0"/>
                <a:cs typeface="Times New Roman" pitchFamily="18" charset="0"/>
              </a:rPr>
              <a:t> </a:t>
            </a:r>
            <a:r>
              <a:rPr lang="en-US" sz="8000" dirty="0" err="1" smtClean="0">
                <a:solidFill>
                  <a:srgbClr val="003399"/>
                </a:solidFill>
                <a:ea typeface="Tahoma" pitchFamily="34" charset="0"/>
                <a:cs typeface="Times New Roman" pitchFamily="18" charset="0"/>
              </a:rPr>
              <a:t>Người</a:t>
            </a:r>
            <a:r>
              <a:rPr lang="en-US" sz="8000" dirty="0" smtClean="0">
                <a:solidFill>
                  <a:srgbClr val="003399"/>
                </a:solidFill>
                <a:ea typeface="Tahoma" pitchFamily="34" charset="0"/>
                <a:cs typeface="Times New Roman" pitchFamily="18" charset="0"/>
              </a:rPr>
              <a:t/>
            </a:r>
            <a:br>
              <a:rPr lang="en-US" sz="8000" dirty="0" smtClean="0">
                <a:solidFill>
                  <a:srgbClr val="003399"/>
                </a:solidFill>
                <a:ea typeface="Tahoma" pitchFamily="34" charset="0"/>
                <a:cs typeface="Times New Roman" pitchFamily="18" charset="0"/>
              </a:rPr>
            </a:br>
            <a:r>
              <a:rPr lang="en-US" sz="6000" dirty="0" err="1" smtClean="0">
                <a:solidFill>
                  <a:srgbClr val="FF0000"/>
                </a:solidFill>
                <a:ea typeface="Tahoma" pitchFamily="34" charset="0"/>
                <a:cs typeface="Times New Roman" pitchFamily="18" charset="0"/>
              </a:rPr>
              <a:t>Đinh</a:t>
            </a:r>
            <a:r>
              <a:rPr lang="en-US" sz="6000" dirty="0" smtClean="0">
                <a:solidFill>
                  <a:srgbClr val="FF0000"/>
                </a:solidFill>
                <a:ea typeface="Tahoma" pitchFamily="34" charset="0"/>
                <a:cs typeface="Times New Roman" pitchFamily="18" charset="0"/>
              </a:rPr>
              <a:t> </a:t>
            </a:r>
            <a:r>
              <a:rPr lang="en-US" sz="6000" dirty="0" err="1" smtClean="0">
                <a:solidFill>
                  <a:srgbClr val="FF0000"/>
                </a:solidFill>
                <a:ea typeface="Tahoma" pitchFamily="34" charset="0"/>
                <a:cs typeface="Times New Roman" pitchFamily="18" charset="0"/>
              </a:rPr>
              <a:t>Công</a:t>
            </a:r>
            <a:r>
              <a:rPr lang="en-US" sz="6000" dirty="0" smtClean="0">
                <a:solidFill>
                  <a:srgbClr val="FF0000"/>
                </a:solidFill>
                <a:ea typeface="Tahoma" pitchFamily="34" charset="0"/>
                <a:cs typeface="Times New Roman" pitchFamily="18" charset="0"/>
              </a:rPr>
              <a:t> </a:t>
            </a:r>
            <a:r>
              <a:rPr lang="en-US" sz="6000" dirty="0" err="1" smtClean="0">
                <a:solidFill>
                  <a:srgbClr val="FF0000"/>
                </a:solidFill>
                <a:ea typeface="Tahoma" pitchFamily="34" charset="0"/>
                <a:cs typeface="Times New Roman" pitchFamily="18" charset="0"/>
              </a:rPr>
              <a:t>Huỳnh</a:t>
            </a:r>
            <a:endParaRPr lang="en-US" sz="6000" b="0" i="1" dirty="0">
              <a:solidFill>
                <a:srgbClr val="FF0000"/>
              </a:solidFill>
              <a:effectLst/>
              <a:ea typeface="Tahoma" pitchFamily="34" charset="0"/>
              <a:cs typeface="Times New Roman"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5100" y="4218777"/>
            <a:ext cx="4373797" cy="832138"/>
          </a:xfrm>
          <a:prstGeom prst="rect">
            <a:avLst/>
          </a:prstGeom>
        </p:spPr>
      </p:pic>
    </p:spTree>
    <p:extLst>
      <p:ext uri="{BB962C8B-B14F-4D97-AF65-F5344CB8AC3E}">
        <p14:creationId xmlns:p14="http://schemas.microsoft.com/office/powerpoint/2010/main" val="3133399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p:spPr>
        <p:txBody>
          <a:bodyPr wrap="square" anchor="ctr" anchorCtr="0">
            <a:noAutofit/>
          </a:bodyPr>
          <a:lstStyle/>
          <a:p>
            <a:pPr algn="just">
              <a:lnSpc>
                <a:spcPct val="110000"/>
              </a:lnSpc>
            </a:pPr>
            <a:r>
              <a:rPr lang="en-US" sz="5900" u="sng" dirty="0" smtClean="0">
                <a:solidFill>
                  <a:srgbClr val="FF0000"/>
                </a:solidFill>
                <a:latin typeface="+mj-lt"/>
                <a:ea typeface="SimHei" pitchFamily="49" charset="-122"/>
                <a:cs typeface="Times New Roman" panose="02020603050405020304" pitchFamily="18" charset="0"/>
              </a:rPr>
              <a:t>Tk1:</a:t>
            </a:r>
            <a:r>
              <a:rPr lang="en-US" sz="5900" dirty="0" smtClean="0">
                <a:solidFill>
                  <a:srgbClr val="FF0000"/>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Chúa</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đã</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làm</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người</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làm</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người</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sinh</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xuống</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cõi</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đời</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Ngài</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đã</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sinh</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ra</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Ngài</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đã</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sinh</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ra</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trong</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cõi</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người</a:t>
            </a:r>
            <a:r>
              <a:rPr lang="en-US" sz="5900" dirty="0" smtClean="0">
                <a:solidFill>
                  <a:srgbClr val="003399"/>
                </a:solidFill>
                <a:latin typeface="+mj-lt"/>
                <a:ea typeface="SimHei" pitchFamily="49" charset="-122"/>
                <a:cs typeface="Times New Roman" panose="02020603050405020304" pitchFamily="18" charset="0"/>
              </a:rPr>
              <a:t> ta </a:t>
            </a:r>
            <a:r>
              <a:rPr lang="en-US" sz="5900" dirty="0" smtClean="0">
                <a:solidFill>
                  <a:srgbClr val="FF0000"/>
                </a:solidFill>
                <a:latin typeface="+mj-lt"/>
                <a:ea typeface="SimHei" pitchFamily="49" charset="-122"/>
                <a:cs typeface="Times New Roman" panose="02020603050405020304" pitchFamily="18" charset="0"/>
              </a:rPr>
              <a:t>…</a:t>
            </a:r>
            <a:r>
              <a:rPr lang="en-US" sz="5900" dirty="0" smtClean="0">
                <a:solidFill>
                  <a:srgbClr val="003399"/>
                </a:solidFill>
                <a:latin typeface="+mj-lt"/>
                <a:ea typeface="SimHei" pitchFamily="49" charset="-122"/>
                <a:cs typeface="Times New Roman" panose="02020603050405020304" pitchFamily="18" charset="0"/>
              </a:rPr>
              <a:t> </a:t>
            </a:r>
            <a:endParaRPr lang="vi-VN" sz="5900" dirty="0">
              <a:solidFill>
                <a:srgbClr val="003399"/>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440951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p:spPr>
        <p:txBody>
          <a:bodyPr wrap="square" anchor="ctr" anchorCtr="0">
            <a:noAutofit/>
          </a:bodyPr>
          <a:lstStyle/>
          <a:p>
            <a:pPr algn="just">
              <a:lnSpc>
                <a:spcPct val="110000"/>
              </a:lnSpc>
            </a:pPr>
            <a:r>
              <a:rPr lang="en-US" sz="6000" dirty="0" smtClean="0">
                <a:solidFill>
                  <a:srgbClr val="FF0000"/>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Trần</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thế</a:t>
            </a:r>
            <a:r>
              <a:rPr lang="en-US" sz="6000" dirty="0" smtClean="0">
                <a:solidFill>
                  <a:srgbClr val="003399"/>
                </a:solidFill>
                <a:latin typeface="+mj-lt"/>
                <a:ea typeface="SimHei" pitchFamily="49" charset="-122"/>
                <a:cs typeface="Times New Roman" panose="02020603050405020304" pitchFamily="18" charset="0"/>
              </a:rPr>
              <a:t> hay </a:t>
            </a:r>
            <a:r>
              <a:rPr lang="en-US" sz="6000" dirty="0" err="1" smtClean="0">
                <a:solidFill>
                  <a:srgbClr val="003399"/>
                </a:solidFill>
                <a:latin typeface="+mj-lt"/>
                <a:ea typeface="SimHei" pitchFamily="49" charset="-122"/>
                <a:cs typeface="Times New Roman" panose="02020603050405020304" pitchFamily="18" charset="0"/>
              </a:rPr>
              <a:t>chăng</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vì</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yêu</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nhân</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gian</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tội</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tình</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Ngài</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bỏ</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thiên</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cung</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hạ</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sinh</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trong</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kiếp</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đơn</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hèn</a:t>
            </a:r>
            <a:r>
              <a:rPr lang="en-US" sz="6000" dirty="0" smtClean="0">
                <a:solidFill>
                  <a:srgbClr val="003399"/>
                </a:solidFill>
                <a:latin typeface="+mj-lt"/>
                <a:ea typeface="SimHei" pitchFamily="49" charset="-122"/>
                <a:cs typeface="Times New Roman" panose="02020603050405020304" pitchFamily="18" charset="0"/>
              </a:rPr>
              <a:t>.</a:t>
            </a:r>
            <a:endParaRPr lang="vi-VN" sz="6000" dirty="0">
              <a:solidFill>
                <a:srgbClr val="003399"/>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317672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p:spPr>
        <p:txBody>
          <a:bodyPr wrap="square" anchor="ctr" anchorCtr="0">
            <a:noAutofit/>
          </a:bodyPr>
          <a:lstStyle/>
          <a:p>
            <a:pPr algn="just">
              <a:lnSpc>
                <a:spcPct val="110000"/>
              </a:lnSpc>
            </a:pPr>
            <a:r>
              <a:rPr lang="en-US" sz="5000" u="sng" dirty="0" err="1" smtClean="0">
                <a:solidFill>
                  <a:srgbClr val="FF0000"/>
                </a:solidFill>
                <a:latin typeface="+mj-lt"/>
                <a:ea typeface="SimHei" pitchFamily="49" charset="-122"/>
                <a:cs typeface="Times New Roman" panose="02020603050405020304" pitchFamily="18" charset="0"/>
              </a:rPr>
              <a:t>Đk</a:t>
            </a:r>
            <a:r>
              <a:rPr lang="en-US" sz="5000" u="sng" dirty="0" smtClean="0">
                <a:solidFill>
                  <a:srgbClr val="FF0000"/>
                </a:solidFill>
                <a:latin typeface="+mj-lt"/>
                <a:ea typeface="SimHei" pitchFamily="49" charset="-122"/>
                <a:cs typeface="Times New Roman" panose="02020603050405020304" pitchFamily="18" charset="0"/>
              </a:rPr>
              <a:t>:</a:t>
            </a:r>
            <a:r>
              <a:rPr lang="en-US" sz="5000" dirty="0" smtClean="0">
                <a:solidFill>
                  <a:srgbClr val="FF0000"/>
                </a:solidFill>
                <a:latin typeface="+mj-lt"/>
                <a:ea typeface="SimHei" pitchFamily="49" charset="-122"/>
                <a:cs typeface="Times New Roman" panose="02020603050405020304" pitchFamily="18" charset="0"/>
              </a:rPr>
              <a:t> </a:t>
            </a:r>
            <a:r>
              <a:rPr lang="en-US" sz="5000" dirty="0" smtClean="0">
                <a:solidFill>
                  <a:srgbClr val="003399"/>
                </a:solidFill>
                <a:latin typeface="+mj-lt"/>
                <a:ea typeface="SimHei" pitchFamily="49" charset="-122"/>
                <a:cs typeface="Times New Roman" panose="02020603050405020304" pitchFamily="18" charset="0"/>
              </a:rPr>
              <a:t>Emmanuel </a:t>
            </a:r>
            <a:r>
              <a:rPr lang="en-US" sz="5000" dirty="0" err="1" smtClean="0">
                <a:solidFill>
                  <a:srgbClr val="003399"/>
                </a:solidFill>
                <a:latin typeface="+mj-lt"/>
                <a:ea typeface="SimHei" pitchFamily="49" charset="-122"/>
                <a:cs typeface="Times New Roman" panose="02020603050405020304" pitchFamily="18" charset="0"/>
              </a:rPr>
              <a:t>tình</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Ngài</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vượt</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cao</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mây</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núi</a:t>
            </a:r>
            <a:r>
              <a:rPr lang="en-US" sz="5000" dirty="0" smtClean="0">
                <a:solidFill>
                  <a:srgbClr val="003399"/>
                </a:solidFill>
                <a:latin typeface="+mj-lt"/>
                <a:ea typeface="SimHei" pitchFamily="49" charset="-122"/>
                <a:cs typeface="Times New Roman" panose="02020603050405020304" pitchFamily="18" charset="0"/>
              </a:rPr>
              <a:t>. Emmanuel </a:t>
            </a:r>
            <a:r>
              <a:rPr lang="en-US" sz="5000" dirty="0" err="1" smtClean="0">
                <a:solidFill>
                  <a:srgbClr val="003399"/>
                </a:solidFill>
                <a:latin typeface="+mj-lt"/>
                <a:ea typeface="SimHei" pitchFamily="49" charset="-122"/>
                <a:cs typeface="Times New Roman" panose="02020603050405020304" pitchFamily="18" charset="0"/>
              </a:rPr>
              <a:t>rạng</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ngời</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ngàn</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ánh</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sao</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vui</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Trần</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hoàn</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hòa</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vang</a:t>
            </a:r>
            <a:r>
              <a:rPr lang="en-US" sz="5000" dirty="0" smtClean="0">
                <a:solidFill>
                  <a:srgbClr val="003399"/>
                </a:solidFill>
                <a:latin typeface="+mj-lt"/>
                <a:ea typeface="SimHei" pitchFamily="49" charset="-122"/>
                <a:cs typeface="Times New Roman" panose="02020603050405020304" pitchFamily="18" charset="0"/>
              </a:rPr>
              <a:t> du </a:t>
            </a:r>
            <a:r>
              <a:rPr lang="en-US" sz="5000" dirty="0" err="1" smtClean="0">
                <a:solidFill>
                  <a:srgbClr val="003399"/>
                </a:solidFill>
                <a:latin typeface="+mj-lt"/>
                <a:ea typeface="SimHei" pitchFamily="49" charset="-122"/>
                <a:cs typeface="Times New Roman" panose="02020603050405020304" pitchFamily="18" charset="0"/>
              </a:rPr>
              <a:t>dương</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tấu</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muôn</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cung</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đàn</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Nhịp</a:t>
            </a:r>
            <a:r>
              <a:rPr lang="en-US" sz="5000" dirty="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nhàng</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lời</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ca</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tung</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hô</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Chúa</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Vua</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Bình</a:t>
            </a:r>
            <a:r>
              <a:rPr lang="en-US" sz="5000" dirty="0" smtClean="0">
                <a:solidFill>
                  <a:srgbClr val="003399"/>
                </a:solidFill>
                <a:latin typeface="+mj-lt"/>
                <a:ea typeface="SimHei" pitchFamily="49" charset="-122"/>
                <a:cs typeface="Times New Roman" panose="02020603050405020304" pitchFamily="18" charset="0"/>
              </a:rPr>
              <a:t> An.</a:t>
            </a:r>
            <a:endParaRPr lang="vi-VN" sz="5000" dirty="0">
              <a:solidFill>
                <a:srgbClr val="003399"/>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695500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 xmlns:a16="http://schemas.microsoft.com/office/drawing/2014/main" id="{8E0E371E-C08E-4EB7-9772-F0D5B7B361E4}"/>
              </a:ext>
            </a:extLst>
          </p:cNvPr>
          <p:cNvSpPr>
            <a:spLocks noChangeArrowheads="1"/>
          </p:cNvSpPr>
          <p:nvPr/>
        </p:nvSpPr>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lnSpc>
                <a:spcPct val="120000"/>
              </a:lnSpc>
              <a:buNone/>
            </a:pPr>
            <a:r>
              <a:rPr lang="en-US" altLang="en-US" sz="5000" u="sng" dirty="0" err="1" smtClean="0">
                <a:solidFill>
                  <a:srgbClr val="FF0000"/>
                </a:solidFill>
                <a:latin typeface="+mj-lt"/>
                <a:cs typeface="Times New Roman" panose="02020603050405020304" pitchFamily="18" charset="0"/>
              </a:rPr>
              <a:t>Đk</a:t>
            </a:r>
            <a:r>
              <a:rPr lang="en-US" altLang="en-US" sz="5000" u="sng" dirty="0">
                <a:solidFill>
                  <a:srgbClr val="FF0000"/>
                </a:solidFill>
                <a:latin typeface="+mj-lt"/>
                <a:cs typeface="Times New Roman" panose="02020603050405020304" pitchFamily="18" charset="0"/>
              </a:rPr>
              <a:t>:</a:t>
            </a:r>
            <a:r>
              <a:rPr lang="en-US" altLang="en-US" sz="5000" dirty="0">
                <a:solidFill>
                  <a:srgbClr val="003399"/>
                </a:solidFill>
                <a:latin typeface="+mj-lt"/>
                <a:cs typeface="Times New Roman" panose="02020603050405020304" pitchFamily="18" charset="0"/>
              </a:rPr>
              <a:t> </a:t>
            </a:r>
            <a:r>
              <a:rPr lang="en-US" sz="5000" dirty="0" err="1" smtClean="0">
                <a:solidFill>
                  <a:srgbClr val="003399"/>
                </a:solidFill>
                <a:latin typeface="+mj-lt"/>
              </a:rPr>
              <a:t>Trời</a:t>
            </a:r>
            <a:r>
              <a:rPr lang="en-US" sz="5000" dirty="0" smtClean="0">
                <a:solidFill>
                  <a:srgbClr val="003399"/>
                </a:solidFill>
                <a:latin typeface="+mj-lt"/>
              </a:rPr>
              <a:t> </a:t>
            </a:r>
            <a:r>
              <a:rPr lang="en-US" sz="5000" dirty="0" err="1" smtClean="0">
                <a:solidFill>
                  <a:srgbClr val="003399"/>
                </a:solidFill>
                <a:latin typeface="+mj-lt"/>
              </a:rPr>
              <a:t>hân</a:t>
            </a:r>
            <a:r>
              <a:rPr lang="en-US" sz="5000" dirty="0" smtClean="0">
                <a:solidFill>
                  <a:srgbClr val="003399"/>
                </a:solidFill>
                <a:latin typeface="+mj-lt"/>
              </a:rPr>
              <a:t> </a:t>
            </a:r>
            <a:r>
              <a:rPr lang="en-US" sz="5000" dirty="0" err="1" smtClean="0">
                <a:solidFill>
                  <a:srgbClr val="003399"/>
                </a:solidFill>
                <a:latin typeface="+mj-lt"/>
              </a:rPr>
              <a:t>hoan</a:t>
            </a:r>
            <a:r>
              <a:rPr lang="en-US" sz="5000" dirty="0" smtClean="0">
                <a:solidFill>
                  <a:srgbClr val="003399"/>
                </a:solidFill>
                <a:latin typeface="+mj-lt"/>
              </a:rPr>
              <a:t> </a:t>
            </a:r>
            <a:r>
              <a:rPr lang="en-US" sz="5000" dirty="0" err="1" smtClean="0">
                <a:solidFill>
                  <a:srgbClr val="003399"/>
                </a:solidFill>
                <a:latin typeface="+mj-lt"/>
              </a:rPr>
              <a:t>đất</a:t>
            </a:r>
            <a:r>
              <a:rPr lang="en-US" sz="5000" dirty="0" smtClean="0">
                <a:solidFill>
                  <a:srgbClr val="003399"/>
                </a:solidFill>
                <a:latin typeface="+mj-lt"/>
              </a:rPr>
              <a:t> </a:t>
            </a:r>
            <a:r>
              <a:rPr lang="en-US" sz="5000" dirty="0" err="1" smtClean="0">
                <a:solidFill>
                  <a:srgbClr val="003399"/>
                </a:solidFill>
                <a:latin typeface="+mj-lt"/>
              </a:rPr>
              <a:t>tưng</a:t>
            </a:r>
            <a:r>
              <a:rPr lang="en-US" sz="5000" dirty="0" smtClean="0">
                <a:solidFill>
                  <a:srgbClr val="003399"/>
                </a:solidFill>
                <a:latin typeface="+mj-lt"/>
              </a:rPr>
              <a:t> </a:t>
            </a:r>
            <a:r>
              <a:rPr lang="en-US" sz="5000" dirty="0" err="1" smtClean="0">
                <a:solidFill>
                  <a:srgbClr val="003399"/>
                </a:solidFill>
                <a:latin typeface="+mj-lt"/>
              </a:rPr>
              <a:t>bừng</a:t>
            </a:r>
            <a:r>
              <a:rPr lang="en-US" sz="5000" dirty="0" smtClean="0">
                <a:solidFill>
                  <a:srgbClr val="003399"/>
                </a:solidFill>
                <a:latin typeface="+mj-lt"/>
              </a:rPr>
              <a:t> </a:t>
            </a:r>
            <a:r>
              <a:rPr lang="en-US" sz="5000" dirty="0" err="1" smtClean="0">
                <a:solidFill>
                  <a:srgbClr val="003399"/>
                </a:solidFill>
                <a:latin typeface="+mj-lt"/>
              </a:rPr>
              <a:t>vui</a:t>
            </a:r>
            <a:r>
              <a:rPr lang="en-US" sz="5000" dirty="0" smtClean="0">
                <a:solidFill>
                  <a:srgbClr val="003399"/>
                </a:solidFill>
                <a:latin typeface="+mj-lt"/>
              </a:rPr>
              <a:t> ca. </a:t>
            </a:r>
            <a:r>
              <a:rPr lang="en-US" sz="5000" dirty="0" err="1" smtClean="0">
                <a:solidFill>
                  <a:srgbClr val="003399"/>
                </a:solidFill>
                <a:latin typeface="+mj-lt"/>
              </a:rPr>
              <a:t>Này</a:t>
            </a:r>
            <a:r>
              <a:rPr lang="en-US" sz="5000" dirty="0" smtClean="0">
                <a:solidFill>
                  <a:srgbClr val="003399"/>
                </a:solidFill>
                <a:latin typeface="+mj-lt"/>
              </a:rPr>
              <a:t> </a:t>
            </a:r>
            <a:r>
              <a:rPr lang="en-US" sz="5000" dirty="0" err="1" smtClean="0">
                <a:solidFill>
                  <a:srgbClr val="003399"/>
                </a:solidFill>
                <a:latin typeface="+mj-lt"/>
              </a:rPr>
              <a:t>giờ</a:t>
            </a:r>
            <a:r>
              <a:rPr lang="en-US" sz="5000" dirty="0" smtClean="0">
                <a:solidFill>
                  <a:srgbClr val="003399"/>
                </a:solidFill>
                <a:latin typeface="+mj-lt"/>
              </a:rPr>
              <a:t> Con </a:t>
            </a:r>
            <a:r>
              <a:rPr lang="en-US" sz="5000" dirty="0" err="1" smtClean="0">
                <a:solidFill>
                  <a:srgbClr val="003399"/>
                </a:solidFill>
                <a:latin typeface="+mj-lt"/>
              </a:rPr>
              <a:t>Chúa</a:t>
            </a:r>
            <a:r>
              <a:rPr lang="en-US" sz="5000" dirty="0" smtClean="0">
                <a:solidFill>
                  <a:srgbClr val="003399"/>
                </a:solidFill>
                <a:latin typeface="+mj-lt"/>
              </a:rPr>
              <a:t> </a:t>
            </a:r>
            <a:r>
              <a:rPr lang="en-US" sz="5000" dirty="0" err="1" smtClean="0">
                <a:solidFill>
                  <a:srgbClr val="003399"/>
                </a:solidFill>
                <a:latin typeface="+mj-lt"/>
              </a:rPr>
              <a:t>Đấng</a:t>
            </a:r>
            <a:r>
              <a:rPr lang="en-US" sz="5000" dirty="0" smtClean="0">
                <a:solidFill>
                  <a:srgbClr val="003399"/>
                </a:solidFill>
                <a:latin typeface="+mj-lt"/>
              </a:rPr>
              <a:t> </a:t>
            </a:r>
            <a:r>
              <a:rPr lang="en-US" sz="5000" dirty="0" err="1" smtClean="0">
                <a:solidFill>
                  <a:srgbClr val="003399"/>
                </a:solidFill>
                <a:latin typeface="+mj-lt"/>
              </a:rPr>
              <a:t>Cứu</a:t>
            </a:r>
            <a:r>
              <a:rPr lang="en-US" sz="5000" dirty="0" smtClean="0">
                <a:solidFill>
                  <a:srgbClr val="003399"/>
                </a:solidFill>
                <a:latin typeface="+mj-lt"/>
              </a:rPr>
              <a:t> </a:t>
            </a:r>
            <a:r>
              <a:rPr lang="en-US" sz="5000" dirty="0" err="1" smtClean="0">
                <a:solidFill>
                  <a:srgbClr val="003399"/>
                </a:solidFill>
                <a:latin typeface="+mj-lt"/>
              </a:rPr>
              <a:t>Tinh</a:t>
            </a:r>
            <a:r>
              <a:rPr lang="en-US" sz="5000" dirty="0" smtClean="0">
                <a:solidFill>
                  <a:srgbClr val="003399"/>
                </a:solidFill>
                <a:latin typeface="+mj-lt"/>
              </a:rPr>
              <a:t> </a:t>
            </a:r>
            <a:r>
              <a:rPr lang="en-US" sz="5000" dirty="0" err="1" smtClean="0">
                <a:solidFill>
                  <a:srgbClr val="003399"/>
                </a:solidFill>
                <a:latin typeface="+mj-lt"/>
              </a:rPr>
              <a:t>đã</a:t>
            </a:r>
            <a:r>
              <a:rPr lang="en-US" sz="5000" dirty="0" smtClean="0">
                <a:solidFill>
                  <a:srgbClr val="003399"/>
                </a:solidFill>
                <a:latin typeface="+mj-lt"/>
              </a:rPr>
              <a:t> </a:t>
            </a:r>
            <a:r>
              <a:rPr lang="en-US" sz="5000" dirty="0" err="1" smtClean="0">
                <a:solidFill>
                  <a:srgbClr val="003399"/>
                </a:solidFill>
                <a:latin typeface="+mj-lt"/>
              </a:rPr>
              <a:t>sinh</a:t>
            </a:r>
            <a:r>
              <a:rPr lang="en-US" sz="5000" dirty="0" smtClean="0">
                <a:solidFill>
                  <a:srgbClr val="003399"/>
                </a:solidFill>
                <a:latin typeface="+mj-lt"/>
              </a:rPr>
              <a:t> </a:t>
            </a:r>
            <a:r>
              <a:rPr lang="en-US" sz="5000" dirty="0" err="1" smtClean="0">
                <a:solidFill>
                  <a:srgbClr val="003399"/>
                </a:solidFill>
                <a:latin typeface="+mj-lt"/>
              </a:rPr>
              <a:t>ra.</a:t>
            </a:r>
            <a:r>
              <a:rPr lang="en-US" sz="5000" dirty="0" smtClean="0">
                <a:solidFill>
                  <a:srgbClr val="003399"/>
                </a:solidFill>
                <a:latin typeface="+mj-lt"/>
              </a:rPr>
              <a:t> </a:t>
            </a:r>
            <a:r>
              <a:rPr lang="en-US" sz="5000" dirty="0" err="1" smtClean="0">
                <a:solidFill>
                  <a:srgbClr val="003399"/>
                </a:solidFill>
                <a:latin typeface="+mj-lt"/>
              </a:rPr>
              <a:t>Từ</a:t>
            </a:r>
            <a:r>
              <a:rPr lang="en-US" sz="5000" dirty="0" smtClean="0">
                <a:solidFill>
                  <a:srgbClr val="003399"/>
                </a:solidFill>
                <a:latin typeface="+mj-lt"/>
              </a:rPr>
              <a:t> non </a:t>
            </a:r>
            <a:r>
              <a:rPr lang="en-US" sz="5000" dirty="0" err="1" smtClean="0">
                <a:solidFill>
                  <a:srgbClr val="003399"/>
                </a:solidFill>
                <a:latin typeface="+mj-lt"/>
              </a:rPr>
              <a:t>cao</a:t>
            </a:r>
            <a:r>
              <a:rPr lang="en-US" sz="5000" dirty="0" smtClean="0">
                <a:solidFill>
                  <a:srgbClr val="003399"/>
                </a:solidFill>
                <a:latin typeface="+mj-lt"/>
              </a:rPr>
              <a:t> </a:t>
            </a:r>
            <a:r>
              <a:rPr lang="en-US" sz="5000" dirty="0" err="1" smtClean="0">
                <a:solidFill>
                  <a:srgbClr val="003399"/>
                </a:solidFill>
                <a:latin typeface="+mj-lt"/>
              </a:rPr>
              <a:t>tới</a:t>
            </a:r>
            <a:r>
              <a:rPr lang="en-US" sz="5000" dirty="0" smtClean="0">
                <a:solidFill>
                  <a:srgbClr val="003399"/>
                </a:solidFill>
                <a:latin typeface="+mj-lt"/>
              </a:rPr>
              <a:t> </a:t>
            </a:r>
            <a:r>
              <a:rPr lang="en-US" sz="5000" dirty="0" err="1" smtClean="0">
                <a:solidFill>
                  <a:srgbClr val="003399"/>
                </a:solidFill>
                <a:latin typeface="+mj-lt"/>
              </a:rPr>
              <a:t>khơi</a:t>
            </a:r>
            <a:r>
              <a:rPr lang="en-US" sz="5000" dirty="0" smtClean="0">
                <a:solidFill>
                  <a:srgbClr val="003399"/>
                </a:solidFill>
                <a:latin typeface="+mj-lt"/>
              </a:rPr>
              <a:t> </a:t>
            </a:r>
            <a:r>
              <a:rPr lang="en-US" sz="5000" dirty="0" err="1" smtClean="0">
                <a:solidFill>
                  <a:srgbClr val="003399"/>
                </a:solidFill>
                <a:latin typeface="+mj-lt"/>
              </a:rPr>
              <a:t>ngàn</a:t>
            </a:r>
            <a:r>
              <a:rPr lang="en-US" sz="5000" dirty="0" smtClean="0">
                <a:solidFill>
                  <a:srgbClr val="003399"/>
                </a:solidFill>
                <a:latin typeface="+mj-lt"/>
              </a:rPr>
              <a:t> </a:t>
            </a:r>
            <a:r>
              <a:rPr lang="en-US" sz="5000" dirty="0" err="1" smtClean="0">
                <a:solidFill>
                  <a:srgbClr val="003399"/>
                </a:solidFill>
                <a:latin typeface="+mj-lt"/>
              </a:rPr>
              <a:t>bao</a:t>
            </a:r>
            <a:r>
              <a:rPr lang="en-US" sz="5000" dirty="0" smtClean="0">
                <a:solidFill>
                  <a:srgbClr val="003399"/>
                </a:solidFill>
                <a:latin typeface="+mj-lt"/>
              </a:rPr>
              <a:t> la, </a:t>
            </a:r>
            <a:r>
              <a:rPr lang="en-US" sz="5000" dirty="0" err="1" smtClean="0">
                <a:solidFill>
                  <a:srgbClr val="003399"/>
                </a:solidFill>
                <a:latin typeface="+mj-lt"/>
              </a:rPr>
              <a:t>người</a:t>
            </a:r>
            <a:r>
              <a:rPr lang="en-US" sz="5000" dirty="0" smtClean="0">
                <a:solidFill>
                  <a:srgbClr val="003399"/>
                </a:solidFill>
                <a:latin typeface="+mj-lt"/>
              </a:rPr>
              <a:t> </a:t>
            </a:r>
            <a:r>
              <a:rPr lang="en-US" sz="5000" dirty="0" err="1" smtClean="0">
                <a:solidFill>
                  <a:srgbClr val="003399"/>
                </a:solidFill>
                <a:latin typeface="+mj-lt"/>
              </a:rPr>
              <a:t>người</a:t>
            </a:r>
            <a:r>
              <a:rPr lang="en-US" sz="5000" dirty="0" smtClean="0">
                <a:solidFill>
                  <a:srgbClr val="003399"/>
                </a:solidFill>
                <a:latin typeface="+mj-lt"/>
              </a:rPr>
              <a:t> </a:t>
            </a:r>
            <a:r>
              <a:rPr lang="en-US" sz="5000" dirty="0" err="1" smtClean="0">
                <a:solidFill>
                  <a:srgbClr val="003399"/>
                </a:solidFill>
                <a:latin typeface="+mj-lt"/>
              </a:rPr>
              <a:t>hoan</a:t>
            </a:r>
            <a:r>
              <a:rPr lang="en-US" sz="5000" dirty="0" smtClean="0">
                <a:solidFill>
                  <a:srgbClr val="003399"/>
                </a:solidFill>
                <a:latin typeface="+mj-lt"/>
              </a:rPr>
              <a:t> </a:t>
            </a:r>
            <a:r>
              <a:rPr lang="en-US" sz="5000" dirty="0" err="1" smtClean="0">
                <a:solidFill>
                  <a:srgbClr val="003399"/>
                </a:solidFill>
                <a:latin typeface="+mj-lt"/>
              </a:rPr>
              <a:t>chúc</a:t>
            </a:r>
            <a:r>
              <a:rPr lang="en-US" sz="5000" dirty="0" smtClean="0">
                <a:solidFill>
                  <a:srgbClr val="003399"/>
                </a:solidFill>
                <a:latin typeface="+mj-lt"/>
              </a:rPr>
              <a:t> </a:t>
            </a:r>
            <a:r>
              <a:rPr lang="en-US" sz="5000" dirty="0" err="1" smtClean="0">
                <a:solidFill>
                  <a:srgbClr val="003399"/>
                </a:solidFill>
                <a:latin typeface="+mj-lt"/>
              </a:rPr>
              <a:t>đón</a:t>
            </a:r>
            <a:r>
              <a:rPr lang="en-US" sz="5000" dirty="0" smtClean="0">
                <a:solidFill>
                  <a:srgbClr val="003399"/>
                </a:solidFill>
                <a:latin typeface="+mj-lt"/>
              </a:rPr>
              <a:t> tin </a:t>
            </a:r>
            <a:r>
              <a:rPr lang="en-US" sz="5000" dirty="0" err="1" smtClean="0">
                <a:solidFill>
                  <a:srgbClr val="003399"/>
                </a:solidFill>
                <a:latin typeface="+mj-lt"/>
              </a:rPr>
              <a:t>vui</a:t>
            </a:r>
            <a:r>
              <a:rPr lang="en-US" sz="5000" dirty="0" smtClean="0">
                <a:solidFill>
                  <a:srgbClr val="003399"/>
                </a:solidFill>
                <a:latin typeface="+mj-lt"/>
              </a:rPr>
              <a:t> </a:t>
            </a:r>
            <a:r>
              <a:rPr lang="en-US" sz="5000" dirty="0" err="1" smtClean="0">
                <a:solidFill>
                  <a:srgbClr val="003399"/>
                </a:solidFill>
                <a:latin typeface="+mj-lt"/>
              </a:rPr>
              <a:t>thái</a:t>
            </a:r>
            <a:r>
              <a:rPr lang="en-US" sz="5000" dirty="0" smtClean="0">
                <a:solidFill>
                  <a:srgbClr val="003399"/>
                </a:solidFill>
                <a:latin typeface="+mj-lt"/>
              </a:rPr>
              <a:t> </a:t>
            </a:r>
            <a:r>
              <a:rPr lang="en-US" sz="5000" dirty="0" err="1" smtClean="0">
                <a:solidFill>
                  <a:srgbClr val="003399"/>
                </a:solidFill>
                <a:latin typeface="+mj-lt"/>
              </a:rPr>
              <a:t>hòa</a:t>
            </a:r>
            <a:r>
              <a:rPr lang="en-US" sz="5000" dirty="0" smtClean="0">
                <a:solidFill>
                  <a:srgbClr val="003399"/>
                </a:solidFill>
                <a:latin typeface="+mj-lt"/>
              </a:rPr>
              <a:t>.</a:t>
            </a:r>
            <a:endParaRPr lang="vi-VN" sz="5000" dirty="0">
              <a:solidFill>
                <a:srgbClr val="003399"/>
              </a:solidFill>
              <a:latin typeface="+mj-lt"/>
            </a:endParaRPr>
          </a:p>
        </p:txBody>
      </p:sp>
    </p:spTree>
    <p:extLst>
      <p:ext uri="{BB962C8B-B14F-4D97-AF65-F5344CB8AC3E}">
        <p14:creationId xmlns:p14="http://schemas.microsoft.com/office/powerpoint/2010/main" val="1149635192"/>
      </p:ext>
    </p:extLst>
  </p:cSld>
  <p:clrMapOvr>
    <a:masterClrMapping/>
  </p:clrMapOvr>
  <p:transition spd="slow"/>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p:spPr>
        <p:txBody>
          <a:bodyPr wrap="square" anchor="ctr" anchorCtr="0">
            <a:noAutofit/>
          </a:bodyPr>
          <a:lstStyle/>
          <a:p>
            <a:pPr algn="just">
              <a:lnSpc>
                <a:spcPct val="110000"/>
              </a:lnSpc>
            </a:pPr>
            <a:r>
              <a:rPr lang="en-US" sz="5900" u="sng" dirty="0" smtClean="0">
                <a:solidFill>
                  <a:srgbClr val="FF0000"/>
                </a:solidFill>
                <a:latin typeface="+mj-lt"/>
                <a:ea typeface="SimHei" pitchFamily="49" charset="-122"/>
                <a:cs typeface="Times New Roman" panose="02020603050405020304" pitchFamily="18" charset="0"/>
              </a:rPr>
              <a:t>Tk2:</a:t>
            </a:r>
            <a:r>
              <a:rPr lang="en-US" sz="5900" dirty="0" smtClean="0">
                <a:solidFill>
                  <a:srgbClr val="FF0000"/>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Chúa</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đã</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làm</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người</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làm</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người</a:t>
            </a:r>
            <a:r>
              <a:rPr lang="en-US" sz="5900" dirty="0" smtClean="0">
                <a:solidFill>
                  <a:srgbClr val="003399"/>
                </a:solidFill>
                <a:latin typeface="+mj-lt"/>
                <a:ea typeface="SimHei" pitchFamily="49" charset="-122"/>
                <a:cs typeface="Times New Roman" panose="02020603050405020304" pitchFamily="18" charset="0"/>
              </a:rPr>
              <a:t> ban </a:t>
            </a:r>
            <a:r>
              <a:rPr lang="en-US" sz="5900" dirty="0" err="1" smtClean="0">
                <a:solidFill>
                  <a:srgbClr val="003399"/>
                </a:solidFill>
                <a:latin typeface="+mj-lt"/>
                <a:ea typeface="SimHei" pitchFamily="49" charset="-122"/>
                <a:cs typeface="Times New Roman" panose="02020603050405020304" pitchFamily="18" charset="0"/>
              </a:rPr>
              <a:t>phúc</a:t>
            </a:r>
            <a:r>
              <a:rPr lang="en-US" sz="5900" dirty="0" smtClean="0">
                <a:solidFill>
                  <a:srgbClr val="003399"/>
                </a:solidFill>
                <a:latin typeface="+mj-lt"/>
                <a:ea typeface="SimHei" pitchFamily="49" charset="-122"/>
                <a:cs typeface="Times New Roman" panose="02020603050405020304" pitchFamily="18" charset="0"/>
              </a:rPr>
              <a:t> an </a:t>
            </a:r>
            <a:r>
              <a:rPr lang="en-US" sz="5900" dirty="0" err="1" smtClean="0">
                <a:solidFill>
                  <a:srgbClr val="003399"/>
                </a:solidFill>
                <a:latin typeface="+mj-lt"/>
                <a:ea typeface="SimHei" pitchFamily="49" charset="-122"/>
                <a:cs typeface="Times New Roman" panose="02020603050405020304" pitchFamily="18" charset="0"/>
              </a:rPr>
              <a:t>bình</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Mọi</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loài</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thọ</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sinh</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hưởng</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nguồn</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ơn</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thiêng</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từ</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Chúa</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quyền</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linh</a:t>
            </a:r>
            <a:r>
              <a:rPr lang="en-US" sz="5900" dirty="0" smtClean="0">
                <a:solidFill>
                  <a:srgbClr val="003399"/>
                </a:solidFill>
                <a:latin typeface="+mj-lt"/>
                <a:ea typeface="SimHei" pitchFamily="49" charset="-122"/>
                <a:cs typeface="Times New Roman" panose="02020603050405020304" pitchFamily="18" charset="0"/>
              </a:rPr>
              <a:t> </a:t>
            </a:r>
            <a:r>
              <a:rPr lang="en-US" sz="5900" dirty="0" smtClean="0">
                <a:solidFill>
                  <a:srgbClr val="FF0000"/>
                </a:solidFill>
                <a:latin typeface="+mj-lt"/>
                <a:ea typeface="SimHei" pitchFamily="49" charset="-122"/>
                <a:cs typeface="Times New Roman" panose="02020603050405020304" pitchFamily="18" charset="0"/>
              </a:rPr>
              <a:t>…</a:t>
            </a:r>
            <a:r>
              <a:rPr lang="en-US" sz="5900" dirty="0" smtClean="0">
                <a:solidFill>
                  <a:srgbClr val="003399"/>
                </a:solidFill>
                <a:latin typeface="+mj-lt"/>
                <a:ea typeface="SimHei" pitchFamily="49" charset="-122"/>
                <a:cs typeface="Times New Roman" panose="02020603050405020304" pitchFamily="18" charset="0"/>
              </a:rPr>
              <a:t> </a:t>
            </a:r>
            <a:endParaRPr lang="vi-VN" sz="5900" dirty="0">
              <a:solidFill>
                <a:srgbClr val="003399"/>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617489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p:spPr>
        <p:txBody>
          <a:bodyPr wrap="square" anchor="ctr" anchorCtr="0">
            <a:noAutofit/>
          </a:bodyPr>
          <a:lstStyle/>
          <a:p>
            <a:pPr algn="just">
              <a:lnSpc>
                <a:spcPct val="110000"/>
              </a:lnSpc>
            </a:pPr>
            <a:r>
              <a:rPr lang="en-US" sz="6000" dirty="0" smtClean="0">
                <a:solidFill>
                  <a:srgbClr val="FF0000"/>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Ngài</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đã</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sinh</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ra</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một</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đêm</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sương</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rơi</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phủ</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đầy</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Đồng</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vắng</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canh</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khuya</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trần</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gian</a:t>
            </a:r>
            <a:r>
              <a:rPr lang="en-US" sz="6000" dirty="0" smtClean="0">
                <a:solidFill>
                  <a:srgbClr val="003399"/>
                </a:solidFill>
                <a:latin typeface="+mj-lt"/>
                <a:ea typeface="SimHei" pitchFamily="49" charset="-122"/>
                <a:cs typeface="Times New Roman" panose="02020603050405020304" pitchFamily="18" charset="0"/>
              </a:rPr>
              <a:t> say </a:t>
            </a:r>
            <a:r>
              <a:rPr lang="en-US" sz="6000" dirty="0" err="1" smtClean="0">
                <a:solidFill>
                  <a:srgbClr val="003399"/>
                </a:solidFill>
                <a:latin typeface="+mj-lt"/>
                <a:ea typeface="SimHei" pitchFamily="49" charset="-122"/>
                <a:cs typeface="Times New Roman" panose="02020603050405020304" pitchFamily="18" charset="0"/>
              </a:rPr>
              <a:t>giấc</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im</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lìm</a:t>
            </a:r>
            <a:r>
              <a:rPr lang="en-US" sz="6000" dirty="0" smtClean="0">
                <a:solidFill>
                  <a:srgbClr val="003399"/>
                </a:solidFill>
                <a:latin typeface="+mj-lt"/>
                <a:ea typeface="SimHei" pitchFamily="49" charset="-122"/>
                <a:cs typeface="Times New Roman" panose="02020603050405020304" pitchFamily="18" charset="0"/>
              </a:rPr>
              <a:t>.</a:t>
            </a:r>
            <a:endParaRPr lang="vi-VN" sz="6000" dirty="0">
              <a:solidFill>
                <a:srgbClr val="003399"/>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474623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p:spPr>
        <p:txBody>
          <a:bodyPr wrap="square" anchor="ctr" anchorCtr="0">
            <a:noAutofit/>
          </a:bodyPr>
          <a:lstStyle/>
          <a:p>
            <a:pPr algn="just">
              <a:lnSpc>
                <a:spcPct val="110000"/>
              </a:lnSpc>
            </a:pPr>
            <a:r>
              <a:rPr lang="en-US" sz="5000" u="sng" dirty="0" err="1" smtClean="0">
                <a:solidFill>
                  <a:srgbClr val="FF0000"/>
                </a:solidFill>
                <a:latin typeface="+mj-lt"/>
                <a:ea typeface="SimHei" pitchFamily="49" charset="-122"/>
                <a:cs typeface="Times New Roman" panose="02020603050405020304" pitchFamily="18" charset="0"/>
              </a:rPr>
              <a:t>Đk</a:t>
            </a:r>
            <a:r>
              <a:rPr lang="en-US" sz="5000" u="sng" dirty="0" smtClean="0">
                <a:solidFill>
                  <a:srgbClr val="FF0000"/>
                </a:solidFill>
                <a:latin typeface="+mj-lt"/>
                <a:ea typeface="SimHei" pitchFamily="49" charset="-122"/>
                <a:cs typeface="Times New Roman" panose="02020603050405020304" pitchFamily="18" charset="0"/>
              </a:rPr>
              <a:t>:</a:t>
            </a:r>
            <a:r>
              <a:rPr lang="en-US" sz="5000" dirty="0" smtClean="0">
                <a:solidFill>
                  <a:srgbClr val="FF0000"/>
                </a:solidFill>
                <a:latin typeface="+mj-lt"/>
                <a:ea typeface="SimHei" pitchFamily="49" charset="-122"/>
                <a:cs typeface="Times New Roman" panose="02020603050405020304" pitchFamily="18" charset="0"/>
              </a:rPr>
              <a:t> </a:t>
            </a:r>
            <a:r>
              <a:rPr lang="en-US" sz="5000" dirty="0" smtClean="0">
                <a:solidFill>
                  <a:srgbClr val="003399"/>
                </a:solidFill>
                <a:latin typeface="+mj-lt"/>
                <a:ea typeface="SimHei" pitchFamily="49" charset="-122"/>
                <a:cs typeface="Times New Roman" panose="02020603050405020304" pitchFamily="18" charset="0"/>
              </a:rPr>
              <a:t>Emmanuel </a:t>
            </a:r>
            <a:r>
              <a:rPr lang="en-US" sz="5000" dirty="0" err="1" smtClean="0">
                <a:solidFill>
                  <a:srgbClr val="003399"/>
                </a:solidFill>
                <a:latin typeface="+mj-lt"/>
                <a:ea typeface="SimHei" pitchFamily="49" charset="-122"/>
                <a:cs typeface="Times New Roman" panose="02020603050405020304" pitchFamily="18" charset="0"/>
              </a:rPr>
              <a:t>tình</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Ngài</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vượt</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cao</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mây</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núi</a:t>
            </a:r>
            <a:r>
              <a:rPr lang="en-US" sz="5000" dirty="0" smtClean="0">
                <a:solidFill>
                  <a:srgbClr val="003399"/>
                </a:solidFill>
                <a:latin typeface="+mj-lt"/>
                <a:ea typeface="SimHei" pitchFamily="49" charset="-122"/>
                <a:cs typeface="Times New Roman" panose="02020603050405020304" pitchFamily="18" charset="0"/>
              </a:rPr>
              <a:t>. Emmanuel </a:t>
            </a:r>
            <a:r>
              <a:rPr lang="en-US" sz="5000" dirty="0" err="1" smtClean="0">
                <a:solidFill>
                  <a:srgbClr val="003399"/>
                </a:solidFill>
                <a:latin typeface="+mj-lt"/>
                <a:ea typeface="SimHei" pitchFamily="49" charset="-122"/>
                <a:cs typeface="Times New Roman" panose="02020603050405020304" pitchFamily="18" charset="0"/>
              </a:rPr>
              <a:t>rạng</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ngời</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ngàn</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ánh</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sao</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vui</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Trần</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hoàn</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hòa</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vang</a:t>
            </a:r>
            <a:r>
              <a:rPr lang="en-US" sz="5000" dirty="0" smtClean="0">
                <a:solidFill>
                  <a:srgbClr val="003399"/>
                </a:solidFill>
                <a:latin typeface="+mj-lt"/>
                <a:ea typeface="SimHei" pitchFamily="49" charset="-122"/>
                <a:cs typeface="Times New Roman" panose="02020603050405020304" pitchFamily="18" charset="0"/>
              </a:rPr>
              <a:t> du </a:t>
            </a:r>
            <a:r>
              <a:rPr lang="en-US" sz="5000" dirty="0" err="1" smtClean="0">
                <a:solidFill>
                  <a:srgbClr val="003399"/>
                </a:solidFill>
                <a:latin typeface="+mj-lt"/>
                <a:ea typeface="SimHei" pitchFamily="49" charset="-122"/>
                <a:cs typeface="Times New Roman" panose="02020603050405020304" pitchFamily="18" charset="0"/>
              </a:rPr>
              <a:t>dương</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tấu</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muôn</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cung</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đàn</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Nhịp</a:t>
            </a:r>
            <a:r>
              <a:rPr lang="en-US" sz="5000" dirty="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nhàng</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lời</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ca</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tung</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hô</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Chúa</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Vua</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Bình</a:t>
            </a:r>
            <a:r>
              <a:rPr lang="en-US" sz="5000" dirty="0" smtClean="0">
                <a:solidFill>
                  <a:srgbClr val="003399"/>
                </a:solidFill>
                <a:latin typeface="+mj-lt"/>
                <a:ea typeface="SimHei" pitchFamily="49" charset="-122"/>
                <a:cs typeface="Times New Roman" panose="02020603050405020304" pitchFamily="18" charset="0"/>
              </a:rPr>
              <a:t> An.</a:t>
            </a:r>
            <a:endParaRPr lang="vi-VN" sz="5000" dirty="0">
              <a:solidFill>
                <a:srgbClr val="003399"/>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751538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p:spPr>
        <p:txBody>
          <a:bodyPr wrap="square" anchor="ctr" anchorCtr="0">
            <a:noAutofit/>
          </a:bodyPr>
          <a:lstStyle/>
          <a:p>
            <a:pPr algn="just">
              <a:lnSpc>
                <a:spcPct val="110000"/>
              </a:lnSpc>
            </a:pPr>
            <a:r>
              <a:rPr lang="en-US" sz="5900" u="sng" dirty="0" smtClean="0">
                <a:solidFill>
                  <a:srgbClr val="FF0000"/>
                </a:solidFill>
                <a:latin typeface="+mj-lt"/>
                <a:ea typeface="SimHei" pitchFamily="49" charset="-122"/>
                <a:cs typeface="Times New Roman" panose="02020603050405020304" pitchFamily="18" charset="0"/>
              </a:rPr>
              <a:t>Tk3:</a:t>
            </a:r>
            <a:r>
              <a:rPr lang="en-US" sz="5900" dirty="0" smtClean="0">
                <a:solidFill>
                  <a:srgbClr val="FF0000"/>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Chúa</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đã</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làm</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người</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để</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lại</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gương</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sống</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khiêm</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nhường</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Chịu</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mọi</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oan</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khiên</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Ngài</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đã</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hy</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sinh</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để</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cứu</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đoàn</a:t>
            </a:r>
            <a:r>
              <a:rPr lang="en-US" sz="5900" dirty="0" smtClean="0">
                <a:solidFill>
                  <a:srgbClr val="003399"/>
                </a:solidFill>
                <a:latin typeface="+mj-lt"/>
                <a:ea typeface="SimHei" pitchFamily="49" charset="-122"/>
                <a:cs typeface="Times New Roman" panose="02020603050405020304" pitchFamily="18" charset="0"/>
              </a:rPr>
              <a:t> con </a:t>
            </a:r>
            <a:r>
              <a:rPr lang="en-US" sz="5900" dirty="0" smtClean="0">
                <a:solidFill>
                  <a:srgbClr val="FF0000"/>
                </a:solidFill>
                <a:latin typeface="+mj-lt"/>
                <a:ea typeface="SimHei" pitchFamily="49" charset="-122"/>
                <a:cs typeface="Times New Roman" panose="02020603050405020304" pitchFamily="18" charset="0"/>
              </a:rPr>
              <a:t>…</a:t>
            </a:r>
            <a:r>
              <a:rPr lang="en-US" sz="5900" dirty="0" smtClean="0">
                <a:solidFill>
                  <a:srgbClr val="003399"/>
                </a:solidFill>
                <a:latin typeface="+mj-lt"/>
                <a:ea typeface="SimHei" pitchFamily="49" charset="-122"/>
                <a:cs typeface="Times New Roman" panose="02020603050405020304" pitchFamily="18" charset="0"/>
              </a:rPr>
              <a:t> </a:t>
            </a:r>
            <a:endParaRPr lang="vi-VN" sz="5900" dirty="0">
              <a:solidFill>
                <a:srgbClr val="003399"/>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512340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p:spPr>
        <p:txBody>
          <a:bodyPr wrap="square" anchor="ctr" anchorCtr="0">
            <a:noAutofit/>
          </a:bodyPr>
          <a:lstStyle/>
          <a:p>
            <a:pPr algn="just">
              <a:lnSpc>
                <a:spcPct val="110000"/>
              </a:lnSpc>
            </a:pPr>
            <a:r>
              <a:rPr lang="en-US" sz="6000" dirty="0" smtClean="0">
                <a:solidFill>
                  <a:srgbClr val="FF0000"/>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Nguyện</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Chúa</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cho</a:t>
            </a:r>
            <a:r>
              <a:rPr lang="en-US" sz="6000" dirty="0" smtClean="0">
                <a:solidFill>
                  <a:srgbClr val="003399"/>
                </a:solidFill>
                <a:latin typeface="+mj-lt"/>
                <a:ea typeface="SimHei" pitchFamily="49" charset="-122"/>
                <a:cs typeface="Times New Roman" panose="02020603050405020304" pitchFamily="18" charset="0"/>
              </a:rPr>
              <a:t> con </a:t>
            </a:r>
            <a:r>
              <a:rPr lang="en-US" sz="6000" dirty="0" err="1" smtClean="0">
                <a:solidFill>
                  <a:srgbClr val="003399"/>
                </a:solidFill>
                <a:latin typeface="+mj-lt"/>
                <a:ea typeface="SimHei" pitchFamily="49" charset="-122"/>
                <a:cs typeface="Times New Roman" panose="02020603050405020304" pitchFamily="18" charset="0"/>
              </a:rPr>
              <a:t>chìm</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sâu</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trong</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ân</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tình</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Ngài</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Hưởng</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nếm</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ơn</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thiêng</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tình</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yêu</a:t>
            </a:r>
            <a:r>
              <a:rPr lang="en-US" sz="6000" dirty="0" smtClean="0">
                <a:solidFill>
                  <a:srgbClr val="003399"/>
                </a:solidFill>
                <a:latin typeface="+mj-lt"/>
                <a:ea typeface="SimHei" pitchFamily="49" charset="-122"/>
                <a:cs typeface="Times New Roman" panose="02020603050405020304" pitchFamily="18" charset="0"/>
              </a:rPr>
              <a:t> Con </a:t>
            </a:r>
            <a:r>
              <a:rPr lang="en-US" sz="6000" dirty="0" err="1" smtClean="0">
                <a:solidFill>
                  <a:srgbClr val="003399"/>
                </a:solidFill>
                <a:latin typeface="+mj-lt"/>
                <a:ea typeface="SimHei" pitchFamily="49" charset="-122"/>
                <a:cs typeface="Times New Roman" panose="02020603050405020304" pitchFamily="18" charset="0"/>
              </a:rPr>
              <a:t>Chúa</a:t>
            </a:r>
            <a:r>
              <a:rPr lang="en-US" sz="6000" dirty="0" smtClean="0">
                <a:solidFill>
                  <a:srgbClr val="003399"/>
                </a:solidFill>
                <a:latin typeface="+mj-lt"/>
                <a:ea typeface="SimHei" pitchFamily="49" charset="-122"/>
                <a:cs typeface="Times New Roman" panose="02020603050405020304" pitchFamily="18" charset="0"/>
              </a:rPr>
              <a:t> ban </a:t>
            </a:r>
            <a:r>
              <a:rPr lang="en-US" sz="6000" dirty="0" err="1" smtClean="0">
                <a:solidFill>
                  <a:srgbClr val="003399"/>
                </a:solidFill>
                <a:latin typeface="+mj-lt"/>
                <a:ea typeface="SimHei" pitchFamily="49" charset="-122"/>
                <a:cs typeface="Times New Roman" panose="02020603050405020304" pitchFamily="18" charset="0"/>
              </a:rPr>
              <a:t>tặng</a:t>
            </a:r>
            <a:r>
              <a:rPr lang="en-US" sz="6000" dirty="0" smtClean="0">
                <a:solidFill>
                  <a:srgbClr val="003399"/>
                </a:solidFill>
                <a:latin typeface="+mj-lt"/>
                <a:ea typeface="SimHei" pitchFamily="49" charset="-122"/>
                <a:cs typeface="Times New Roman" panose="02020603050405020304" pitchFamily="18" charset="0"/>
              </a:rPr>
              <a:t>.</a:t>
            </a:r>
            <a:endParaRPr lang="vi-VN" sz="6000" dirty="0">
              <a:solidFill>
                <a:srgbClr val="003399"/>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4289460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p:spPr>
        <p:txBody>
          <a:bodyPr wrap="square" anchor="ctr" anchorCtr="0">
            <a:noAutofit/>
          </a:bodyPr>
          <a:lstStyle/>
          <a:p>
            <a:pPr algn="just">
              <a:lnSpc>
                <a:spcPct val="110000"/>
              </a:lnSpc>
            </a:pPr>
            <a:r>
              <a:rPr lang="en-US" sz="5000" u="sng" dirty="0" err="1" smtClean="0">
                <a:solidFill>
                  <a:srgbClr val="FF0000"/>
                </a:solidFill>
                <a:latin typeface="+mj-lt"/>
                <a:ea typeface="SimHei" pitchFamily="49" charset="-122"/>
                <a:cs typeface="Times New Roman" panose="02020603050405020304" pitchFamily="18" charset="0"/>
              </a:rPr>
              <a:t>Đk</a:t>
            </a:r>
            <a:r>
              <a:rPr lang="en-US" sz="5000" u="sng" dirty="0" smtClean="0">
                <a:solidFill>
                  <a:srgbClr val="FF0000"/>
                </a:solidFill>
                <a:latin typeface="+mj-lt"/>
                <a:ea typeface="SimHei" pitchFamily="49" charset="-122"/>
                <a:cs typeface="Times New Roman" panose="02020603050405020304" pitchFamily="18" charset="0"/>
              </a:rPr>
              <a:t>:</a:t>
            </a:r>
            <a:r>
              <a:rPr lang="en-US" sz="5000" dirty="0" smtClean="0">
                <a:solidFill>
                  <a:srgbClr val="FF0000"/>
                </a:solidFill>
                <a:latin typeface="+mj-lt"/>
                <a:ea typeface="SimHei" pitchFamily="49" charset="-122"/>
                <a:cs typeface="Times New Roman" panose="02020603050405020304" pitchFamily="18" charset="0"/>
              </a:rPr>
              <a:t> </a:t>
            </a:r>
            <a:r>
              <a:rPr lang="en-US" sz="5000" dirty="0" smtClean="0">
                <a:solidFill>
                  <a:srgbClr val="003399"/>
                </a:solidFill>
                <a:latin typeface="+mj-lt"/>
                <a:ea typeface="SimHei" pitchFamily="49" charset="-122"/>
                <a:cs typeface="Times New Roman" panose="02020603050405020304" pitchFamily="18" charset="0"/>
              </a:rPr>
              <a:t>Emmanuel </a:t>
            </a:r>
            <a:r>
              <a:rPr lang="en-US" sz="5000" dirty="0" err="1" smtClean="0">
                <a:solidFill>
                  <a:srgbClr val="003399"/>
                </a:solidFill>
                <a:latin typeface="+mj-lt"/>
                <a:ea typeface="SimHei" pitchFamily="49" charset="-122"/>
                <a:cs typeface="Times New Roman" panose="02020603050405020304" pitchFamily="18" charset="0"/>
              </a:rPr>
              <a:t>tình</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Ngài</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vượt</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cao</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mây</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núi</a:t>
            </a:r>
            <a:r>
              <a:rPr lang="en-US" sz="5000" dirty="0" smtClean="0">
                <a:solidFill>
                  <a:srgbClr val="003399"/>
                </a:solidFill>
                <a:latin typeface="+mj-lt"/>
                <a:ea typeface="SimHei" pitchFamily="49" charset="-122"/>
                <a:cs typeface="Times New Roman" panose="02020603050405020304" pitchFamily="18" charset="0"/>
              </a:rPr>
              <a:t>. Emmanuel </a:t>
            </a:r>
            <a:r>
              <a:rPr lang="en-US" sz="5000" dirty="0" err="1" smtClean="0">
                <a:solidFill>
                  <a:srgbClr val="003399"/>
                </a:solidFill>
                <a:latin typeface="+mj-lt"/>
                <a:ea typeface="SimHei" pitchFamily="49" charset="-122"/>
                <a:cs typeface="Times New Roman" panose="02020603050405020304" pitchFamily="18" charset="0"/>
              </a:rPr>
              <a:t>rạng</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ngời</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ngàn</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ánh</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sao</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vui</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Trần</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hoàn</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hòa</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vang</a:t>
            </a:r>
            <a:r>
              <a:rPr lang="en-US" sz="5000" dirty="0" smtClean="0">
                <a:solidFill>
                  <a:srgbClr val="003399"/>
                </a:solidFill>
                <a:latin typeface="+mj-lt"/>
                <a:ea typeface="SimHei" pitchFamily="49" charset="-122"/>
                <a:cs typeface="Times New Roman" panose="02020603050405020304" pitchFamily="18" charset="0"/>
              </a:rPr>
              <a:t> du </a:t>
            </a:r>
            <a:r>
              <a:rPr lang="en-US" sz="5000" dirty="0" err="1" smtClean="0">
                <a:solidFill>
                  <a:srgbClr val="003399"/>
                </a:solidFill>
                <a:latin typeface="+mj-lt"/>
                <a:ea typeface="SimHei" pitchFamily="49" charset="-122"/>
                <a:cs typeface="Times New Roman" panose="02020603050405020304" pitchFamily="18" charset="0"/>
              </a:rPr>
              <a:t>dương</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tấu</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muôn</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cung</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đàn</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Nhịp</a:t>
            </a:r>
            <a:r>
              <a:rPr lang="en-US" sz="5000" dirty="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nhàng</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lời</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ca</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tung</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hô</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Chúa</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Vua</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Bình</a:t>
            </a:r>
            <a:r>
              <a:rPr lang="en-US" sz="5000" dirty="0" smtClean="0">
                <a:solidFill>
                  <a:srgbClr val="003399"/>
                </a:solidFill>
                <a:latin typeface="+mj-lt"/>
                <a:ea typeface="SimHei" pitchFamily="49" charset="-122"/>
                <a:cs typeface="Times New Roman" panose="02020603050405020304" pitchFamily="18" charset="0"/>
              </a:rPr>
              <a:t> An.</a:t>
            </a:r>
            <a:endParaRPr lang="vi-VN" sz="5000" dirty="0">
              <a:solidFill>
                <a:srgbClr val="003399"/>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454015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209550"/>
            <a:ext cx="4316332" cy="287643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5" name="TextBox 4"/>
          <p:cNvSpPr txBox="1"/>
          <p:nvPr/>
        </p:nvSpPr>
        <p:spPr>
          <a:xfrm>
            <a:off x="1600200" y="3257550"/>
            <a:ext cx="7111166" cy="1092607"/>
          </a:xfrm>
          <a:prstGeom prst="rect">
            <a:avLst/>
          </a:prstGeom>
          <a:noFill/>
        </p:spPr>
        <p:txBody>
          <a:bodyPr wrap="square" rtlCol="0">
            <a:spAutoFit/>
          </a:bodyPr>
          <a:lstStyle/>
          <a:p>
            <a:pPr algn="ctr"/>
            <a:r>
              <a:rPr lang="en-US" sz="6500" b="1" dirty="0" smtClean="0">
                <a:solidFill>
                  <a:srgbClr val="005024"/>
                </a:solidFill>
                <a:effectLst>
                  <a:glow rad="101600">
                    <a:srgbClr val="FFC000">
                      <a:alpha val="60000"/>
                    </a:srgbClr>
                  </a:glow>
                </a:effectLst>
              </a:rPr>
              <a:t>PHÚT THINH LẶNG</a:t>
            </a:r>
            <a:endParaRPr lang="en-US" sz="6500" b="1" dirty="0">
              <a:solidFill>
                <a:srgbClr val="005024"/>
              </a:solidFill>
              <a:effectLst>
                <a:glow rad="101600">
                  <a:srgbClr val="FFC000">
                    <a:alpha val="60000"/>
                  </a:srgbClr>
                </a:glow>
              </a:effectLst>
            </a:endParaRPr>
          </a:p>
        </p:txBody>
      </p:sp>
    </p:spTree>
    <p:extLst>
      <p:ext uri="{BB962C8B-B14F-4D97-AF65-F5344CB8AC3E}">
        <p14:creationId xmlns:p14="http://schemas.microsoft.com/office/powerpoint/2010/main" val="940973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89515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0"/>
            <a:ext cx="9144000" cy="4232511"/>
          </a:xfrm>
        </p:spPr>
        <p:txBody>
          <a:bodyPr>
            <a:normAutofit fontScale="90000"/>
          </a:bodyPr>
          <a:lstStyle/>
          <a:p>
            <a:pPr>
              <a:lnSpc>
                <a:spcPct val="130000"/>
              </a:lnSpc>
            </a:pPr>
            <a:r>
              <a:rPr lang="en-US" sz="6000" u="sng" dirty="0" err="1" smtClean="0">
                <a:solidFill>
                  <a:srgbClr val="003399"/>
                </a:solidFill>
                <a:ea typeface="Tahoma" pitchFamily="34" charset="0"/>
                <a:cs typeface="Times New Roman" pitchFamily="18" charset="0"/>
              </a:rPr>
              <a:t>Ca</a:t>
            </a:r>
            <a:r>
              <a:rPr lang="en-US" sz="6000" u="sng" dirty="0" smtClean="0">
                <a:solidFill>
                  <a:srgbClr val="003399"/>
                </a:solidFill>
                <a:ea typeface="Tahoma" pitchFamily="34" charset="0"/>
                <a:cs typeface="Times New Roman" pitchFamily="18" charset="0"/>
              </a:rPr>
              <a:t> </a:t>
            </a:r>
            <a:r>
              <a:rPr lang="en-US" sz="6000" u="sng" dirty="0" err="1" smtClean="0">
                <a:solidFill>
                  <a:srgbClr val="003399"/>
                </a:solidFill>
                <a:ea typeface="Tahoma" pitchFamily="34" charset="0"/>
                <a:cs typeface="Times New Roman" pitchFamily="18" charset="0"/>
              </a:rPr>
              <a:t>Kết</a:t>
            </a:r>
            <a:r>
              <a:rPr lang="en-US" sz="6000" u="sng" dirty="0" smtClean="0">
                <a:solidFill>
                  <a:srgbClr val="003399"/>
                </a:solidFill>
                <a:ea typeface="Tahoma" pitchFamily="34" charset="0"/>
                <a:cs typeface="Times New Roman" pitchFamily="18" charset="0"/>
              </a:rPr>
              <a:t> </a:t>
            </a:r>
            <a:r>
              <a:rPr lang="en-US" sz="6000" u="sng" dirty="0" err="1" smtClean="0">
                <a:solidFill>
                  <a:srgbClr val="003399"/>
                </a:solidFill>
                <a:ea typeface="Tahoma" pitchFamily="34" charset="0"/>
                <a:cs typeface="Times New Roman" pitchFamily="18" charset="0"/>
              </a:rPr>
              <a:t>Lễ</a:t>
            </a:r>
            <a:r>
              <a:rPr lang="en-US" sz="6000" u="sng" dirty="0" smtClean="0">
                <a:solidFill>
                  <a:srgbClr val="003399"/>
                </a:solidFill>
                <a:ea typeface="Tahoma" pitchFamily="34" charset="0"/>
                <a:cs typeface="Times New Roman" pitchFamily="18" charset="0"/>
              </a:rPr>
              <a:t/>
            </a:r>
            <a:br>
              <a:rPr lang="en-US" sz="6000" u="sng" dirty="0" smtClean="0">
                <a:solidFill>
                  <a:srgbClr val="003399"/>
                </a:solidFill>
                <a:ea typeface="Tahoma" pitchFamily="34" charset="0"/>
                <a:cs typeface="Times New Roman" pitchFamily="18" charset="0"/>
              </a:rPr>
            </a:br>
            <a:r>
              <a:rPr lang="en-US" sz="8900" dirty="0" smtClean="0">
                <a:solidFill>
                  <a:srgbClr val="003399"/>
                </a:solidFill>
                <a:ea typeface="Tahoma" pitchFamily="34" charset="0"/>
                <a:cs typeface="Times New Roman" pitchFamily="18" charset="0"/>
              </a:rPr>
              <a:t>Hang </a:t>
            </a:r>
            <a:r>
              <a:rPr lang="en-US" sz="8900" dirty="0" err="1" smtClean="0">
                <a:solidFill>
                  <a:srgbClr val="003399"/>
                </a:solidFill>
                <a:ea typeface="Tahoma" pitchFamily="34" charset="0"/>
                <a:cs typeface="Times New Roman" pitchFamily="18" charset="0"/>
              </a:rPr>
              <a:t>Bê-Lem</a:t>
            </a:r>
            <a:r>
              <a:rPr lang="en-US" sz="8900" dirty="0" smtClean="0">
                <a:solidFill>
                  <a:srgbClr val="003399"/>
                </a:solidFill>
                <a:ea typeface="Tahoma" pitchFamily="34" charset="0"/>
                <a:cs typeface="Times New Roman" pitchFamily="18" charset="0"/>
              </a:rPr>
              <a:t/>
            </a:r>
            <a:br>
              <a:rPr lang="en-US" sz="8900" dirty="0" smtClean="0">
                <a:solidFill>
                  <a:srgbClr val="003399"/>
                </a:solidFill>
                <a:ea typeface="Tahoma" pitchFamily="34" charset="0"/>
                <a:cs typeface="Times New Roman" pitchFamily="18" charset="0"/>
              </a:rPr>
            </a:br>
            <a:r>
              <a:rPr lang="en-US" sz="5300" dirty="0" err="1" smtClean="0">
                <a:solidFill>
                  <a:srgbClr val="FF0000"/>
                </a:solidFill>
                <a:ea typeface="Tahoma" pitchFamily="34" charset="0"/>
                <a:cs typeface="Times New Roman" pitchFamily="18" charset="0"/>
              </a:rPr>
              <a:t>Nhạc</a:t>
            </a:r>
            <a:r>
              <a:rPr lang="en-US" sz="5300" dirty="0" smtClean="0">
                <a:solidFill>
                  <a:srgbClr val="FF0000"/>
                </a:solidFill>
                <a:ea typeface="Tahoma" pitchFamily="34" charset="0"/>
                <a:cs typeface="Times New Roman" pitchFamily="18" charset="0"/>
              </a:rPr>
              <a:t>: </a:t>
            </a:r>
            <a:r>
              <a:rPr lang="en-US" sz="5300" dirty="0" err="1" smtClean="0">
                <a:solidFill>
                  <a:srgbClr val="FF0000"/>
                </a:solidFill>
                <a:ea typeface="Tahoma" pitchFamily="34" charset="0"/>
                <a:cs typeface="Times New Roman" pitchFamily="18" charset="0"/>
              </a:rPr>
              <a:t>Hải</a:t>
            </a:r>
            <a:r>
              <a:rPr lang="en-US" sz="5300" dirty="0" smtClean="0">
                <a:solidFill>
                  <a:srgbClr val="FF0000"/>
                </a:solidFill>
                <a:ea typeface="Tahoma" pitchFamily="34" charset="0"/>
                <a:cs typeface="Times New Roman" pitchFamily="18" charset="0"/>
              </a:rPr>
              <a:t> </a:t>
            </a:r>
            <a:r>
              <a:rPr lang="en-US" sz="5300" dirty="0" err="1" smtClean="0">
                <a:solidFill>
                  <a:srgbClr val="FF0000"/>
                </a:solidFill>
                <a:ea typeface="Tahoma" pitchFamily="34" charset="0"/>
                <a:cs typeface="Times New Roman" pitchFamily="18" charset="0"/>
              </a:rPr>
              <a:t>Linh</a:t>
            </a:r>
            <a:r>
              <a:rPr lang="en-US" sz="5300" dirty="0" smtClean="0">
                <a:solidFill>
                  <a:srgbClr val="FF0000"/>
                </a:solidFill>
                <a:ea typeface="Tahoma" pitchFamily="34" charset="0"/>
                <a:cs typeface="Times New Roman" pitchFamily="18" charset="0"/>
              </a:rPr>
              <a:t/>
            </a:r>
            <a:br>
              <a:rPr lang="en-US" sz="5300" dirty="0" smtClean="0">
                <a:solidFill>
                  <a:srgbClr val="FF0000"/>
                </a:solidFill>
                <a:ea typeface="Tahoma" pitchFamily="34" charset="0"/>
                <a:cs typeface="Times New Roman" pitchFamily="18" charset="0"/>
              </a:rPr>
            </a:br>
            <a:r>
              <a:rPr lang="en-US" sz="5300" dirty="0" err="1" smtClean="0">
                <a:solidFill>
                  <a:srgbClr val="FF0000"/>
                </a:solidFill>
                <a:ea typeface="Tahoma" pitchFamily="34" charset="0"/>
                <a:cs typeface="Times New Roman" pitchFamily="18" charset="0"/>
              </a:rPr>
              <a:t>Lời</a:t>
            </a:r>
            <a:r>
              <a:rPr lang="en-US" sz="5300" dirty="0" smtClean="0">
                <a:solidFill>
                  <a:srgbClr val="FF0000"/>
                </a:solidFill>
                <a:ea typeface="Tahoma" pitchFamily="34" charset="0"/>
                <a:cs typeface="Times New Roman" pitchFamily="18" charset="0"/>
              </a:rPr>
              <a:t>: Minh </a:t>
            </a:r>
            <a:r>
              <a:rPr lang="en-US" sz="5300" dirty="0" err="1" smtClean="0">
                <a:solidFill>
                  <a:srgbClr val="FF0000"/>
                </a:solidFill>
                <a:ea typeface="Tahoma" pitchFamily="34" charset="0"/>
                <a:cs typeface="Times New Roman" pitchFamily="18" charset="0"/>
              </a:rPr>
              <a:t>Châu</a:t>
            </a:r>
            <a:endParaRPr lang="en-US" sz="5300" b="0" i="1" dirty="0">
              <a:solidFill>
                <a:srgbClr val="FF0000"/>
              </a:solidFill>
              <a:effectLst/>
              <a:ea typeface="Tahoma" pitchFamily="34" charset="0"/>
              <a:cs typeface="Times New Roman"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5100" y="4313333"/>
            <a:ext cx="4373797" cy="832138"/>
          </a:xfrm>
          <a:prstGeom prst="rect">
            <a:avLst/>
          </a:prstGeom>
        </p:spPr>
      </p:pic>
    </p:spTree>
    <p:extLst>
      <p:ext uri="{BB962C8B-B14F-4D97-AF65-F5344CB8AC3E}">
        <p14:creationId xmlns:p14="http://schemas.microsoft.com/office/powerpoint/2010/main" val="3210387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p:spPr>
        <p:txBody>
          <a:bodyPr wrap="square" anchor="ctr" anchorCtr="0">
            <a:noAutofit/>
          </a:bodyPr>
          <a:lstStyle/>
          <a:p>
            <a:pPr algn="just">
              <a:lnSpc>
                <a:spcPct val="120000"/>
              </a:lnSpc>
            </a:pPr>
            <a:r>
              <a:rPr lang="en-US" sz="4700" u="sng" dirty="0" err="1" smtClean="0">
                <a:solidFill>
                  <a:srgbClr val="FF0000"/>
                </a:solidFill>
                <a:latin typeface="+mj-lt"/>
                <a:ea typeface="SimHei" pitchFamily="49" charset="-122"/>
                <a:cs typeface="Times New Roman" panose="02020603050405020304" pitchFamily="18" charset="0"/>
              </a:rPr>
              <a:t>Đk</a:t>
            </a:r>
            <a:r>
              <a:rPr lang="en-US" sz="4700" u="sng" dirty="0" smtClean="0">
                <a:solidFill>
                  <a:srgbClr val="FF0000"/>
                </a:solidFill>
                <a:latin typeface="+mj-lt"/>
                <a:ea typeface="SimHei" pitchFamily="49" charset="-122"/>
                <a:cs typeface="Times New Roman" panose="02020603050405020304" pitchFamily="18" charset="0"/>
              </a:rPr>
              <a:t>:</a:t>
            </a:r>
            <a:r>
              <a:rPr lang="en-US" sz="4700" dirty="0" smtClean="0">
                <a:solidFill>
                  <a:srgbClr val="FF0000"/>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Đêm</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đông</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lạnh</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lẽo</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Chúa</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sinh</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ra</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đời</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Chúa</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sinh</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ra</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đời</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nằm</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trong</a:t>
            </a:r>
            <a:r>
              <a:rPr lang="en-US" sz="4700" dirty="0" smtClean="0">
                <a:solidFill>
                  <a:srgbClr val="003399"/>
                </a:solidFill>
                <a:latin typeface="+mj-lt"/>
                <a:ea typeface="SimHei" pitchFamily="49" charset="-122"/>
                <a:cs typeface="Times New Roman" panose="02020603050405020304" pitchFamily="18" charset="0"/>
              </a:rPr>
              <a:t> hang </a:t>
            </a:r>
            <a:r>
              <a:rPr lang="en-US" sz="4700" dirty="0" err="1" smtClean="0">
                <a:solidFill>
                  <a:srgbClr val="003399"/>
                </a:solidFill>
                <a:latin typeface="+mj-lt"/>
                <a:ea typeface="SimHei" pitchFamily="49" charset="-122"/>
                <a:cs typeface="Times New Roman" panose="02020603050405020304" pitchFamily="18" charset="0"/>
              </a:rPr>
              <a:t>đá</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nơi</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máng</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lừa</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Trông</a:t>
            </a:r>
            <a:r>
              <a:rPr lang="en-US" sz="4700" dirty="0" smtClean="0">
                <a:solidFill>
                  <a:srgbClr val="003399"/>
                </a:solidFill>
                <a:latin typeface="+mj-lt"/>
                <a:ea typeface="SimHei" pitchFamily="49" charset="-122"/>
                <a:cs typeface="Times New Roman" panose="02020603050405020304" pitchFamily="18" charset="0"/>
              </a:rPr>
              <a:t> hang </a:t>
            </a:r>
            <a:r>
              <a:rPr lang="en-US" sz="4700" dirty="0" err="1" smtClean="0">
                <a:solidFill>
                  <a:srgbClr val="003399"/>
                </a:solidFill>
                <a:latin typeface="+mj-lt"/>
                <a:ea typeface="SimHei" pitchFamily="49" charset="-122"/>
                <a:cs typeface="Times New Roman" panose="02020603050405020304" pitchFamily="18" charset="0"/>
              </a:rPr>
              <a:t>Bê-lem</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ánh</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sáng</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tỏa</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lan</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tưng</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bừng</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nghe</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trên</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không</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trung</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tiếng</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hát</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Thiên</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Thần</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vang</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lừng</a:t>
            </a:r>
            <a:r>
              <a:rPr lang="en-US" sz="4700" dirty="0">
                <a:solidFill>
                  <a:srgbClr val="003399"/>
                </a:solidFill>
                <a:latin typeface="+mj-lt"/>
                <a:ea typeface="SimHei" pitchFamily="49" charset="-122"/>
                <a:cs typeface="Times New Roman" panose="02020603050405020304" pitchFamily="18" charset="0"/>
              </a:rPr>
              <a:t> </a:t>
            </a:r>
            <a:r>
              <a:rPr lang="en-US" sz="4700" dirty="0" smtClean="0">
                <a:solidFill>
                  <a:srgbClr val="FF0000"/>
                </a:solidFill>
                <a:latin typeface="+mj-lt"/>
                <a:ea typeface="SimHei" pitchFamily="49" charset="-122"/>
                <a:cs typeface="Times New Roman" panose="02020603050405020304" pitchFamily="18" charset="0"/>
              </a:rPr>
              <a:t>…</a:t>
            </a:r>
            <a:endParaRPr lang="en-US" sz="4700" dirty="0">
              <a:solidFill>
                <a:srgbClr val="FF0000"/>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627772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 xmlns:a16="http://schemas.microsoft.com/office/drawing/2014/main" id="{8E0E371E-C08E-4EB7-9772-F0D5B7B361E4}"/>
              </a:ext>
            </a:extLst>
          </p:cNvPr>
          <p:cNvSpPr>
            <a:spLocks noChangeArrowheads="1"/>
          </p:cNvSpPr>
          <p:nvPr/>
        </p:nvSpPr>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lnSpc>
                <a:spcPct val="110000"/>
              </a:lnSpc>
              <a:buNone/>
            </a:pPr>
            <a:r>
              <a:rPr lang="en-US" altLang="en-US" sz="5000" u="sng" dirty="0" smtClean="0">
                <a:solidFill>
                  <a:srgbClr val="FF0000"/>
                </a:solidFill>
                <a:latin typeface="+mj-lt"/>
                <a:cs typeface="Times New Roman" panose="02020603050405020304" pitchFamily="18" charset="0"/>
              </a:rPr>
              <a:t>Tk1:</a:t>
            </a:r>
            <a:r>
              <a:rPr lang="en-US" alt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rPr>
              <a:t>Thời</a:t>
            </a:r>
            <a:r>
              <a:rPr lang="en-US" sz="5000" dirty="0" smtClean="0">
                <a:solidFill>
                  <a:srgbClr val="003399"/>
                </a:solidFill>
                <a:latin typeface="+mj-lt"/>
              </a:rPr>
              <a:t> </a:t>
            </a:r>
            <a:r>
              <a:rPr lang="en-US" sz="5000" dirty="0" err="1" smtClean="0">
                <a:solidFill>
                  <a:srgbClr val="003399"/>
                </a:solidFill>
                <a:latin typeface="+mj-lt"/>
              </a:rPr>
              <a:t>gian</a:t>
            </a:r>
            <a:r>
              <a:rPr lang="en-US" sz="5000" dirty="0" smtClean="0">
                <a:solidFill>
                  <a:srgbClr val="003399"/>
                </a:solidFill>
                <a:latin typeface="+mj-lt"/>
              </a:rPr>
              <a:t> qua </a:t>
            </a:r>
            <a:r>
              <a:rPr lang="en-US" sz="5000" dirty="0" err="1" smtClean="0">
                <a:solidFill>
                  <a:srgbClr val="003399"/>
                </a:solidFill>
                <a:latin typeface="+mj-lt"/>
              </a:rPr>
              <a:t>nhân</a:t>
            </a:r>
            <a:r>
              <a:rPr lang="en-US" sz="5000" dirty="0" smtClean="0">
                <a:solidFill>
                  <a:srgbClr val="003399"/>
                </a:solidFill>
                <a:latin typeface="+mj-lt"/>
              </a:rPr>
              <a:t> </a:t>
            </a:r>
            <a:r>
              <a:rPr lang="en-US" sz="5000" dirty="0" err="1" smtClean="0">
                <a:solidFill>
                  <a:srgbClr val="003399"/>
                </a:solidFill>
                <a:latin typeface="+mj-lt"/>
              </a:rPr>
              <a:t>trần</a:t>
            </a:r>
            <a:r>
              <a:rPr lang="en-US" sz="5000" dirty="0" smtClean="0">
                <a:solidFill>
                  <a:srgbClr val="003399"/>
                </a:solidFill>
                <a:latin typeface="+mj-lt"/>
              </a:rPr>
              <a:t> </a:t>
            </a:r>
            <a:r>
              <a:rPr lang="en-US" sz="5000" dirty="0" err="1" smtClean="0">
                <a:solidFill>
                  <a:srgbClr val="003399"/>
                </a:solidFill>
                <a:latin typeface="+mj-lt"/>
              </a:rPr>
              <a:t>luôn</a:t>
            </a:r>
            <a:r>
              <a:rPr lang="en-US" sz="5000" dirty="0" smtClean="0">
                <a:solidFill>
                  <a:srgbClr val="003399"/>
                </a:solidFill>
                <a:latin typeface="+mj-lt"/>
              </a:rPr>
              <a:t> </a:t>
            </a:r>
            <a:r>
              <a:rPr lang="en-US" sz="5000" dirty="0" err="1" smtClean="0">
                <a:solidFill>
                  <a:srgbClr val="003399"/>
                </a:solidFill>
                <a:latin typeface="+mj-lt"/>
              </a:rPr>
              <a:t>ngóng</a:t>
            </a:r>
            <a:r>
              <a:rPr lang="en-US" sz="5000" dirty="0" smtClean="0">
                <a:solidFill>
                  <a:srgbClr val="003399"/>
                </a:solidFill>
                <a:latin typeface="+mj-lt"/>
              </a:rPr>
              <a:t> </a:t>
            </a:r>
            <a:r>
              <a:rPr lang="en-US" sz="5000" dirty="0" err="1" smtClean="0">
                <a:solidFill>
                  <a:srgbClr val="003399"/>
                </a:solidFill>
                <a:latin typeface="+mj-lt"/>
              </a:rPr>
              <a:t>trông</a:t>
            </a:r>
            <a:r>
              <a:rPr lang="en-US" sz="5000" dirty="0" smtClean="0">
                <a:solidFill>
                  <a:srgbClr val="003399"/>
                </a:solidFill>
                <a:latin typeface="+mj-lt"/>
              </a:rPr>
              <a:t>. </a:t>
            </a:r>
            <a:r>
              <a:rPr lang="en-US" sz="5000" dirty="0" err="1" smtClean="0">
                <a:solidFill>
                  <a:srgbClr val="003399"/>
                </a:solidFill>
                <a:latin typeface="+mj-lt"/>
              </a:rPr>
              <a:t>Lời</a:t>
            </a:r>
            <a:r>
              <a:rPr lang="en-US" sz="5000" dirty="0" smtClean="0">
                <a:solidFill>
                  <a:srgbClr val="003399"/>
                </a:solidFill>
                <a:latin typeface="+mj-lt"/>
              </a:rPr>
              <a:t> </a:t>
            </a:r>
            <a:r>
              <a:rPr lang="en-US" sz="5000" dirty="0" err="1" smtClean="0">
                <a:solidFill>
                  <a:srgbClr val="003399"/>
                </a:solidFill>
                <a:latin typeface="+mj-lt"/>
              </a:rPr>
              <a:t>Giao</a:t>
            </a:r>
            <a:r>
              <a:rPr lang="en-US" sz="5000" dirty="0" smtClean="0">
                <a:solidFill>
                  <a:srgbClr val="003399"/>
                </a:solidFill>
                <a:latin typeface="+mj-lt"/>
              </a:rPr>
              <a:t> </a:t>
            </a:r>
            <a:r>
              <a:rPr lang="en-US" sz="5000" dirty="0" err="1">
                <a:solidFill>
                  <a:srgbClr val="003399"/>
                </a:solidFill>
                <a:latin typeface="+mj-lt"/>
              </a:rPr>
              <a:t>Ư</a:t>
            </a:r>
            <a:r>
              <a:rPr lang="en-US" sz="5000" dirty="0" err="1" smtClean="0">
                <a:solidFill>
                  <a:srgbClr val="003399"/>
                </a:solidFill>
                <a:latin typeface="+mj-lt"/>
              </a:rPr>
              <a:t>ớc</a:t>
            </a:r>
            <a:r>
              <a:rPr lang="en-US" sz="5000" dirty="0" smtClean="0">
                <a:solidFill>
                  <a:srgbClr val="003399"/>
                </a:solidFill>
                <a:latin typeface="+mj-lt"/>
              </a:rPr>
              <a:t> </a:t>
            </a:r>
            <a:r>
              <a:rPr lang="en-US" sz="5000" dirty="0" err="1" smtClean="0">
                <a:solidFill>
                  <a:srgbClr val="003399"/>
                </a:solidFill>
                <a:latin typeface="+mj-lt"/>
              </a:rPr>
              <a:t>vẫn</a:t>
            </a:r>
            <a:r>
              <a:rPr lang="en-US" sz="5000" dirty="0" smtClean="0">
                <a:solidFill>
                  <a:srgbClr val="003399"/>
                </a:solidFill>
                <a:latin typeface="+mj-lt"/>
              </a:rPr>
              <a:t> </a:t>
            </a:r>
            <a:r>
              <a:rPr lang="en-US" sz="5000" dirty="0" err="1" smtClean="0">
                <a:solidFill>
                  <a:srgbClr val="003399"/>
                </a:solidFill>
                <a:latin typeface="+mj-lt"/>
              </a:rPr>
              <a:t>âm</a:t>
            </a:r>
            <a:r>
              <a:rPr lang="en-US" sz="5000" dirty="0" smtClean="0">
                <a:solidFill>
                  <a:srgbClr val="003399"/>
                </a:solidFill>
                <a:latin typeface="+mj-lt"/>
              </a:rPr>
              <a:t> </a:t>
            </a:r>
            <a:r>
              <a:rPr lang="en-US" sz="5000" dirty="0" err="1" smtClean="0">
                <a:solidFill>
                  <a:srgbClr val="003399"/>
                </a:solidFill>
                <a:latin typeface="+mj-lt"/>
              </a:rPr>
              <a:t>vang</a:t>
            </a:r>
            <a:r>
              <a:rPr lang="en-US" sz="5000" dirty="0" smtClean="0">
                <a:solidFill>
                  <a:srgbClr val="003399"/>
                </a:solidFill>
                <a:latin typeface="+mj-lt"/>
              </a:rPr>
              <a:t> </a:t>
            </a:r>
            <a:r>
              <a:rPr lang="en-US" sz="5000" dirty="0" err="1" smtClean="0">
                <a:solidFill>
                  <a:srgbClr val="003399"/>
                </a:solidFill>
                <a:latin typeface="+mj-lt"/>
              </a:rPr>
              <a:t>trong</a:t>
            </a:r>
            <a:r>
              <a:rPr lang="en-US" sz="5000" dirty="0" smtClean="0">
                <a:solidFill>
                  <a:srgbClr val="003399"/>
                </a:solidFill>
                <a:latin typeface="+mj-lt"/>
              </a:rPr>
              <a:t> </a:t>
            </a:r>
            <a:r>
              <a:rPr lang="en-US" sz="5000" dirty="0" err="1" smtClean="0">
                <a:solidFill>
                  <a:srgbClr val="003399"/>
                </a:solidFill>
                <a:latin typeface="+mj-lt"/>
              </a:rPr>
              <a:t>muôn</a:t>
            </a:r>
            <a:r>
              <a:rPr lang="en-US" sz="5000" dirty="0" smtClean="0">
                <a:solidFill>
                  <a:srgbClr val="003399"/>
                </a:solidFill>
                <a:latin typeface="+mj-lt"/>
              </a:rPr>
              <a:t> </a:t>
            </a:r>
            <a:r>
              <a:rPr lang="en-US" sz="5000" dirty="0" err="1" smtClean="0">
                <a:solidFill>
                  <a:srgbClr val="003399"/>
                </a:solidFill>
                <a:latin typeface="+mj-lt"/>
              </a:rPr>
              <a:t>lòng</a:t>
            </a:r>
            <a:r>
              <a:rPr lang="en-US" sz="5000" dirty="0" smtClean="0">
                <a:solidFill>
                  <a:srgbClr val="003399"/>
                </a:solidFill>
                <a:latin typeface="+mj-lt"/>
              </a:rPr>
              <a:t>. </a:t>
            </a:r>
            <a:r>
              <a:rPr lang="en-US" sz="5000" dirty="0" err="1" smtClean="0">
                <a:solidFill>
                  <a:srgbClr val="003399"/>
                </a:solidFill>
                <a:latin typeface="+mj-lt"/>
              </a:rPr>
              <a:t>Cùng</a:t>
            </a:r>
            <a:r>
              <a:rPr lang="en-US" sz="5000" dirty="0" smtClean="0">
                <a:solidFill>
                  <a:srgbClr val="003399"/>
                </a:solidFill>
                <a:latin typeface="+mj-lt"/>
              </a:rPr>
              <a:t> </a:t>
            </a:r>
            <a:r>
              <a:rPr lang="en-US" sz="5000" dirty="0" err="1" smtClean="0">
                <a:solidFill>
                  <a:srgbClr val="003399"/>
                </a:solidFill>
                <a:latin typeface="+mj-lt"/>
              </a:rPr>
              <a:t>nguyện</a:t>
            </a:r>
            <a:r>
              <a:rPr lang="en-US" sz="5000" dirty="0" smtClean="0">
                <a:solidFill>
                  <a:srgbClr val="003399"/>
                </a:solidFill>
                <a:latin typeface="+mj-lt"/>
              </a:rPr>
              <a:t> </a:t>
            </a:r>
            <a:r>
              <a:rPr lang="en-US" sz="5000" dirty="0" err="1" smtClean="0">
                <a:solidFill>
                  <a:srgbClr val="003399"/>
                </a:solidFill>
                <a:latin typeface="+mj-lt"/>
              </a:rPr>
              <a:t>xin</a:t>
            </a:r>
            <a:r>
              <a:rPr lang="en-US" sz="5000" dirty="0" smtClean="0">
                <a:solidFill>
                  <a:srgbClr val="003399"/>
                </a:solidFill>
                <a:latin typeface="+mj-lt"/>
              </a:rPr>
              <a:t> </a:t>
            </a:r>
            <a:r>
              <a:rPr lang="en-US" sz="5000" dirty="0" err="1" smtClean="0">
                <a:solidFill>
                  <a:srgbClr val="003399"/>
                </a:solidFill>
                <a:latin typeface="+mj-lt"/>
              </a:rPr>
              <a:t>sương</a:t>
            </a:r>
            <a:r>
              <a:rPr lang="en-US" sz="5000" dirty="0" smtClean="0">
                <a:solidFill>
                  <a:srgbClr val="003399"/>
                </a:solidFill>
                <a:latin typeface="+mj-lt"/>
              </a:rPr>
              <a:t> </a:t>
            </a:r>
            <a:r>
              <a:rPr lang="en-US" sz="5000" dirty="0" err="1" smtClean="0">
                <a:solidFill>
                  <a:srgbClr val="003399"/>
                </a:solidFill>
                <a:latin typeface="+mj-lt"/>
              </a:rPr>
              <a:t>trời</a:t>
            </a:r>
            <a:r>
              <a:rPr lang="en-US" sz="5000" dirty="0" smtClean="0">
                <a:solidFill>
                  <a:srgbClr val="003399"/>
                </a:solidFill>
                <a:latin typeface="+mj-lt"/>
              </a:rPr>
              <a:t> </a:t>
            </a:r>
            <a:r>
              <a:rPr lang="en-US" sz="5000" dirty="0" err="1" smtClean="0">
                <a:solidFill>
                  <a:srgbClr val="003399"/>
                </a:solidFill>
                <a:latin typeface="+mj-lt"/>
              </a:rPr>
              <a:t>tỏa</a:t>
            </a:r>
            <a:r>
              <a:rPr lang="en-US" sz="5000" dirty="0" smtClean="0">
                <a:solidFill>
                  <a:srgbClr val="003399"/>
                </a:solidFill>
                <a:latin typeface="+mj-lt"/>
              </a:rPr>
              <a:t> </a:t>
            </a:r>
            <a:r>
              <a:rPr lang="en-US" sz="5000" dirty="0" err="1" smtClean="0">
                <a:solidFill>
                  <a:srgbClr val="003399"/>
                </a:solidFill>
                <a:latin typeface="+mj-lt"/>
              </a:rPr>
              <a:t>khắp</a:t>
            </a:r>
            <a:r>
              <a:rPr lang="en-US" sz="5000" dirty="0" smtClean="0">
                <a:solidFill>
                  <a:srgbClr val="003399"/>
                </a:solidFill>
                <a:latin typeface="+mj-lt"/>
              </a:rPr>
              <a:t> </a:t>
            </a:r>
            <a:r>
              <a:rPr lang="en-US" sz="5000" dirty="0" err="1" smtClean="0">
                <a:solidFill>
                  <a:srgbClr val="003399"/>
                </a:solidFill>
                <a:latin typeface="+mj-lt"/>
              </a:rPr>
              <a:t>nơi</a:t>
            </a:r>
            <a:r>
              <a:rPr lang="en-US" sz="5000" dirty="0" smtClean="0">
                <a:solidFill>
                  <a:srgbClr val="003399"/>
                </a:solidFill>
                <a:latin typeface="+mj-lt"/>
              </a:rPr>
              <a:t>. </a:t>
            </a:r>
            <a:r>
              <a:rPr lang="en-US" sz="5000" dirty="0" err="1" smtClean="0">
                <a:solidFill>
                  <a:srgbClr val="003399"/>
                </a:solidFill>
                <a:latin typeface="+mj-lt"/>
              </a:rPr>
              <a:t>Và</a:t>
            </a:r>
            <a:r>
              <a:rPr lang="en-US" sz="5000" dirty="0" smtClean="0">
                <a:solidFill>
                  <a:srgbClr val="003399"/>
                </a:solidFill>
                <a:latin typeface="+mj-lt"/>
              </a:rPr>
              <a:t> </a:t>
            </a:r>
            <a:r>
              <a:rPr lang="en-US" sz="5000" dirty="0" err="1" smtClean="0">
                <a:solidFill>
                  <a:srgbClr val="003399"/>
                </a:solidFill>
                <a:latin typeface="+mj-lt"/>
              </a:rPr>
              <a:t>mây</a:t>
            </a:r>
            <a:r>
              <a:rPr lang="en-US" sz="5000" dirty="0" smtClean="0">
                <a:solidFill>
                  <a:srgbClr val="003399"/>
                </a:solidFill>
                <a:latin typeface="+mj-lt"/>
              </a:rPr>
              <a:t> </a:t>
            </a:r>
            <a:r>
              <a:rPr lang="en-US" sz="5000" dirty="0" err="1" smtClean="0">
                <a:solidFill>
                  <a:srgbClr val="003399"/>
                </a:solidFill>
                <a:latin typeface="+mj-lt"/>
              </a:rPr>
              <a:t>mưa</a:t>
            </a:r>
            <a:r>
              <a:rPr lang="en-US" sz="5000" dirty="0" smtClean="0">
                <a:solidFill>
                  <a:srgbClr val="003399"/>
                </a:solidFill>
                <a:latin typeface="+mj-lt"/>
              </a:rPr>
              <a:t> </a:t>
            </a:r>
            <a:r>
              <a:rPr lang="en-US" sz="5000" dirty="0" err="1" smtClean="0">
                <a:solidFill>
                  <a:srgbClr val="003399"/>
                </a:solidFill>
                <a:latin typeface="+mj-lt"/>
              </a:rPr>
              <a:t>Đấng</a:t>
            </a:r>
            <a:r>
              <a:rPr lang="en-US" sz="5000" dirty="0" smtClean="0">
                <a:solidFill>
                  <a:srgbClr val="003399"/>
                </a:solidFill>
                <a:latin typeface="+mj-lt"/>
              </a:rPr>
              <a:t> </a:t>
            </a:r>
            <a:r>
              <a:rPr lang="en-US" sz="5000" dirty="0" err="1" smtClean="0">
                <a:solidFill>
                  <a:srgbClr val="003399"/>
                </a:solidFill>
                <a:latin typeface="+mj-lt"/>
              </a:rPr>
              <a:t>Cứu</a:t>
            </a:r>
            <a:r>
              <a:rPr lang="en-US" sz="5000" dirty="0" smtClean="0">
                <a:solidFill>
                  <a:srgbClr val="003399"/>
                </a:solidFill>
                <a:latin typeface="+mj-lt"/>
              </a:rPr>
              <a:t> </a:t>
            </a:r>
            <a:r>
              <a:rPr lang="en-US" sz="5000" dirty="0" err="1" smtClean="0">
                <a:solidFill>
                  <a:srgbClr val="003399"/>
                </a:solidFill>
                <a:latin typeface="+mj-lt"/>
              </a:rPr>
              <a:t>tinh</a:t>
            </a:r>
            <a:r>
              <a:rPr lang="en-US" sz="5000" dirty="0" smtClean="0">
                <a:solidFill>
                  <a:srgbClr val="003399"/>
                </a:solidFill>
                <a:latin typeface="+mj-lt"/>
              </a:rPr>
              <a:t> </a:t>
            </a:r>
            <a:r>
              <a:rPr lang="en-US" sz="5000" dirty="0" err="1" smtClean="0">
                <a:solidFill>
                  <a:srgbClr val="003399"/>
                </a:solidFill>
                <a:latin typeface="+mj-lt"/>
              </a:rPr>
              <a:t>cho</a:t>
            </a:r>
            <a:r>
              <a:rPr lang="en-US" sz="5000" dirty="0" smtClean="0">
                <a:solidFill>
                  <a:srgbClr val="003399"/>
                </a:solidFill>
                <a:latin typeface="+mj-lt"/>
              </a:rPr>
              <a:t> </a:t>
            </a:r>
            <a:r>
              <a:rPr lang="en-US" sz="5000" dirty="0" err="1" smtClean="0">
                <a:solidFill>
                  <a:srgbClr val="003399"/>
                </a:solidFill>
                <a:latin typeface="+mj-lt"/>
              </a:rPr>
              <a:t>đời</a:t>
            </a:r>
            <a:r>
              <a:rPr lang="en-US" sz="5000" dirty="0" smtClean="0">
                <a:solidFill>
                  <a:srgbClr val="003399"/>
                </a:solidFill>
                <a:latin typeface="+mj-lt"/>
              </a:rPr>
              <a:t>.</a:t>
            </a:r>
            <a:endParaRPr lang="vi-VN" sz="5000" dirty="0">
              <a:solidFill>
                <a:srgbClr val="003399"/>
              </a:solidFill>
              <a:latin typeface="+mj-lt"/>
            </a:endParaRPr>
          </a:p>
        </p:txBody>
      </p:sp>
    </p:spTree>
    <p:extLst>
      <p:ext uri="{BB962C8B-B14F-4D97-AF65-F5344CB8AC3E}">
        <p14:creationId xmlns:p14="http://schemas.microsoft.com/office/powerpoint/2010/main" val="2755032227"/>
      </p:ext>
    </p:extLst>
  </p:cSld>
  <p:clrMapOvr>
    <a:masterClrMapping/>
  </p:clrMapOvr>
  <p:transition spd="slow"/>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p:spPr>
        <p:txBody>
          <a:bodyPr wrap="square" anchor="ctr" anchorCtr="0">
            <a:noAutofit/>
          </a:bodyPr>
          <a:lstStyle/>
          <a:p>
            <a:pPr algn="just">
              <a:lnSpc>
                <a:spcPct val="120000"/>
              </a:lnSpc>
            </a:pPr>
            <a:r>
              <a:rPr lang="en-US" sz="4700" dirty="0">
                <a:solidFill>
                  <a:srgbClr val="FF0000"/>
                </a:solidFill>
                <a:ea typeface="SimHei" pitchFamily="49" charset="-122"/>
                <a:cs typeface="Times New Roman" panose="02020603050405020304" pitchFamily="18" charset="0"/>
              </a:rPr>
              <a:t>…</a:t>
            </a:r>
            <a:r>
              <a:rPr lang="en-US" sz="4700" dirty="0" smtClean="0">
                <a:solidFill>
                  <a:srgbClr val="FF0000"/>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đàn</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hát</a:t>
            </a:r>
            <a:r>
              <a:rPr lang="en-US" sz="4700" dirty="0" smtClean="0">
                <a:solidFill>
                  <a:srgbClr val="003399"/>
                </a:solidFill>
                <a:latin typeface="+mj-lt"/>
                <a:ea typeface="SimHei" pitchFamily="49" charset="-122"/>
                <a:cs typeface="Times New Roman" panose="02020603050405020304" pitchFamily="18" charset="0"/>
              </a:rPr>
              <a:t> </a:t>
            </a:r>
            <a:r>
              <a:rPr lang="en-US" sz="4700" dirty="0" smtClean="0">
                <a:solidFill>
                  <a:srgbClr val="FF0000"/>
                </a:solidFill>
                <a:latin typeface="+mj-lt"/>
                <a:ea typeface="SimHei" pitchFamily="49" charset="-122"/>
                <a:cs typeface="Times New Roman" panose="02020603050405020304" pitchFamily="18" charset="0"/>
              </a:rPr>
              <a:t>(</a:t>
            </a:r>
            <a:r>
              <a:rPr lang="en-US" sz="4700" dirty="0" err="1" smtClean="0">
                <a:solidFill>
                  <a:srgbClr val="FF0000"/>
                </a:solidFill>
                <a:latin typeface="+mj-lt"/>
                <a:ea typeface="SimHei" pitchFamily="49" charset="-122"/>
                <a:cs typeface="Times New Roman" panose="02020603050405020304" pitchFamily="18" charset="0"/>
              </a:rPr>
              <a:t>réo</a:t>
            </a:r>
            <a:r>
              <a:rPr lang="en-US" sz="4700" dirty="0" smtClean="0">
                <a:solidFill>
                  <a:srgbClr val="FF0000"/>
                </a:solidFill>
                <a:latin typeface="+mj-lt"/>
                <a:ea typeface="SimHei" pitchFamily="49" charset="-122"/>
                <a:cs typeface="Times New Roman" panose="02020603050405020304" pitchFamily="18" charset="0"/>
              </a:rPr>
              <a:t> </a:t>
            </a:r>
            <a:r>
              <a:rPr lang="en-US" sz="4700" dirty="0" err="1" smtClean="0">
                <a:solidFill>
                  <a:srgbClr val="FF0000"/>
                </a:solidFill>
                <a:latin typeface="+mj-lt"/>
                <a:ea typeface="SimHei" pitchFamily="49" charset="-122"/>
                <a:cs typeface="Times New Roman" panose="02020603050405020304" pitchFamily="18" charset="0"/>
              </a:rPr>
              <a:t>rắt</a:t>
            </a:r>
            <a:r>
              <a:rPr lang="en-US" sz="4700" dirty="0" smtClean="0">
                <a:solidFill>
                  <a:srgbClr val="FF0000"/>
                </a:solidFill>
                <a:latin typeface="+mj-lt"/>
                <a:ea typeface="SimHei" pitchFamily="49" charset="-122"/>
                <a:cs typeface="Times New Roman" panose="02020603050405020304" pitchFamily="18" charset="0"/>
              </a:rPr>
              <a:t> </a:t>
            </a:r>
            <a:r>
              <a:rPr lang="en-US" sz="4700" dirty="0" err="1" smtClean="0">
                <a:solidFill>
                  <a:srgbClr val="FF0000"/>
                </a:solidFill>
                <a:latin typeface="+mj-lt"/>
                <a:ea typeface="SimHei" pitchFamily="49" charset="-122"/>
                <a:cs typeface="Times New Roman" panose="02020603050405020304" pitchFamily="18" charset="0"/>
              </a:rPr>
              <a:t>tiếng</a:t>
            </a:r>
            <a:r>
              <a:rPr lang="en-US" sz="4700" dirty="0" smtClean="0">
                <a:solidFill>
                  <a:srgbClr val="FF0000"/>
                </a:solidFill>
                <a:latin typeface="+mj-lt"/>
                <a:ea typeface="SimHei" pitchFamily="49" charset="-122"/>
                <a:cs typeface="Times New Roman" panose="02020603050405020304" pitchFamily="18" charset="0"/>
              </a:rPr>
              <a:t> </a:t>
            </a:r>
            <a:r>
              <a:rPr lang="en-US" sz="4700" dirty="0" err="1" smtClean="0">
                <a:solidFill>
                  <a:srgbClr val="FF0000"/>
                </a:solidFill>
                <a:latin typeface="+mj-lt"/>
                <a:ea typeface="SimHei" pitchFamily="49" charset="-122"/>
                <a:cs typeface="Times New Roman" panose="02020603050405020304" pitchFamily="18" charset="0"/>
              </a:rPr>
              <a:t>hát</a:t>
            </a:r>
            <a:r>
              <a:rPr lang="en-US" sz="4700" dirty="0" smtClean="0">
                <a:solidFill>
                  <a:srgbClr val="FF0000"/>
                </a:solidFill>
                <a:latin typeface="+mj-lt"/>
                <a:ea typeface="SimHei" pitchFamily="49" charset="-122"/>
                <a:cs typeface="Times New Roman" panose="02020603050405020304" pitchFamily="18" charset="0"/>
              </a:rPr>
              <a:t>)</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xướng</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ca</a:t>
            </a:r>
            <a:r>
              <a:rPr lang="en-US" sz="4700" dirty="0" smtClean="0">
                <a:solidFill>
                  <a:srgbClr val="003399"/>
                </a:solidFill>
                <a:latin typeface="+mj-lt"/>
                <a:ea typeface="SimHei" pitchFamily="49" charset="-122"/>
                <a:cs typeface="Times New Roman" panose="02020603050405020304" pitchFamily="18" charset="0"/>
              </a:rPr>
              <a:t> </a:t>
            </a:r>
            <a:r>
              <a:rPr lang="en-US" sz="4700" dirty="0" smtClean="0">
                <a:solidFill>
                  <a:srgbClr val="FF0000"/>
                </a:solidFill>
                <a:latin typeface="+mj-lt"/>
                <a:ea typeface="SimHei" pitchFamily="49" charset="-122"/>
                <a:cs typeface="Times New Roman" panose="02020603050405020304" pitchFamily="18" charset="0"/>
              </a:rPr>
              <a:t>(</a:t>
            </a:r>
            <a:r>
              <a:rPr lang="en-US" sz="4700" dirty="0" err="1" smtClean="0">
                <a:solidFill>
                  <a:srgbClr val="FF0000"/>
                </a:solidFill>
                <a:latin typeface="+mj-lt"/>
                <a:ea typeface="SimHei" pitchFamily="49" charset="-122"/>
                <a:cs typeface="Times New Roman" panose="02020603050405020304" pitchFamily="18" charset="0"/>
              </a:rPr>
              <a:t>dư</a:t>
            </a:r>
            <a:r>
              <a:rPr lang="en-US" sz="4700" dirty="0" smtClean="0">
                <a:solidFill>
                  <a:srgbClr val="FF0000"/>
                </a:solidFill>
                <a:latin typeface="+mj-lt"/>
                <a:ea typeface="SimHei" pitchFamily="49" charset="-122"/>
                <a:cs typeface="Times New Roman" panose="02020603050405020304" pitchFamily="18" charset="0"/>
              </a:rPr>
              <a:t> </a:t>
            </a:r>
            <a:r>
              <a:rPr lang="en-US" sz="4700" dirty="0" err="1" smtClean="0">
                <a:solidFill>
                  <a:srgbClr val="FF0000"/>
                </a:solidFill>
                <a:latin typeface="+mj-lt"/>
                <a:ea typeface="SimHei" pitchFamily="49" charset="-122"/>
                <a:cs typeface="Times New Roman" panose="02020603050405020304" pitchFamily="18" charset="0"/>
              </a:rPr>
              <a:t>âm</a:t>
            </a:r>
            <a:r>
              <a:rPr lang="en-US" sz="4700" dirty="0" smtClean="0">
                <a:solidFill>
                  <a:srgbClr val="FF0000"/>
                </a:solidFill>
                <a:latin typeface="+mj-lt"/>
                <a:ea typeface="SimHei" pitchFamily="49" charset="-122"/>
                <a:cs typeface="Times New Roman" panose="02020603050405020304" pitchFamily="18" charset="0"/>
              </a:rPr>
              <a:t> </a:t>
            </a:r>
            <a:r>
              <a:rPr lang="en-US" sz="4700" dirty="0" err="1" smtClean="0">
                <a:solidFill>
                  <a:srgbClr val="FF0000"/>
                </a:solidFill>
                <a:latin typeface="+mj-lt"/>
                <a:ea typeface="SimHei" pitchFamily="49" charset="-122"/>
                <a:cs typeface="Times New Roman" panose="02020603050405020304" pitchFamily="18" charset="0"/>
              </a:rPr>
              <a:t>vang</a:t>
            </a:r>
            <a:r>
              <a:rPr lang="en-US" sz="4700" dirty="0" smtClean="0">
                <a:solidFill>
                  <a:srgbClr val="FF0000"/>
                </a:solidFill>
                <a:latin typeface="+mj-lt"/>
                <a:ea typeface="SimHei" pitchFamily="49" charset="-122"/>
                <a:cs typeface="Times New Roman" panose="02020603050405020304" pitchFamily="18" charset="0"/>
              </a:rPr>
              <a:t> </a:t>
            </a:r>
            <a:r>
              <a:rPr lang="en-US" sz="4700" dirty="0" err="1" smtClean="0">
                <a:solidFill>
                  <a:srgbClr val="FF0000"/>
                </a:solidFill>
                <a:latin typeface="+mj-lt"/>
                <a:ea typeface="SimHei" pitchFamily="49" charset="-122"/>
                <a:cs typeface="Times New Roman" panose="02020603050405020304" pitchFamily="18" charset="0"/>
              </a:rPr>
              <a:t>xa</a:t>
            </a:r>
            <a:r>
              <a:rPr lang="en-US" sz="4700" dirty="0" smtClean="0">
                <a:solidFill>
                  <a:srgbClr val="FF0000"/>
                </a:solidFill>
                <a:latin typeface="+mj-lt"/>
                <a:ea typeface="SimHei" pitchFamily="49" charset="-122"/>
                <a:cs typeface="Times New Roman" panose="02020603050405020304" pitchFamily="18" charset="0"/>
              </a:rPr>
              <a:t>)</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Đây</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Chúa</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thiên</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tòa</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giáng</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sinh</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vì</a:t>
            </a:r>
            <a:r>
              <a:rPr lang="en-US" sz="4700" dirty="0" smtClean="0">
                <a:solidFill>
                  <a:srgbClr val="003399"/>
                </a:solidFill>
                <a:latin typeface="+mj-lt"/>
                <a:ea typeface="SimHei" pitchFamily="49" charset="-122"/>
                <a:cs typeface="Times New Roman" panose="02020603050405020304" pitchFamily="18" charset="0"/>
              </a:rPr>
              <a:t> ta. </a:t>
            </a:r>
            <a:r>
              <a:rPr lang="en-US" sz="4700" dirty="0" err="1" smtClean="0">
                <a:solidFill>
                  <a:srgbClr val="003399"/>
                </a:solidFill>
                <a:latin typeface="+mj-lt"/>
                <a:ea typeface="SimHei" pitchFamily="49" charset="-122"/>
                <a:cs typeface="Times New Roman" panose="02020603050405020304" pitchFamily="18" charset="0"/>
              </a:rPr>
              <a:t>Người</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hỡi</a:t>
            </a:r>
            <a:r>
              <a:rPr lang="en-US" sz="4700" dirty="0" smtClean="0">
                <a:solidFill>
                  <a:srgbClr val="003399"/>
                </a:solidFill>
                <a:latin typeface="+mj-lt"/>
                <a:ea typeface="SimHei" pitchFamily="49" charset="-122"/>
                <a:cs typeface="Times New Roman" panose="02020603050405020304" pitchFamily="18" charset="0"/>
              </a:rPr>
              <a:t> </a:t>
            </a:r>
            <a:r>
              <a:rPr lang="en-US" sz="4700" dirty="0" smtClean="0">
                <a:solidFill>
                  <a:srgbClr val="FF0000"/>
                </a:solidFill>
                <a:latin typeface="+mj-lt"/>
                <a:ea typeface="SimHei" pitchFamily="49" charset="-122"/>
                <a:cs typeface="Times New Roman" panose="02020603050405020304" pitchFamily="18" charset="0"/>
              </a:rPr>
              <a:t>(</a:t>
            </a:r>
            <a:r>
              <a:rPr lang="en-US" sz="4700" dirty="0" err="1" smtClean="0">
                <a:solidFill>
                  <a:srgbClr val="FF0000"/>
                </a:solidFill>
                <a:latin typeface="+mj-lt"/>
                <a:ea typeface="SimHei" pitchFamily="49" charset="-122"/>
                <a:cs typeface="Times New Roman" panose="02020603050405020304" pitchFamily="18" charset="0"/>
              </a:rPr>
              <a:t>hãy</a:t>
            </a:r>
            <a:r>
              <a:rPr lang="en-US" sz="4700" dirty="0" smtClean="0">
                <a:solidFill>
                  <a:srgbClr val="FF0000"/>
                </a:solidFill>
                <a:latin typeface="+mj-lt"/>
                <a:ea typeface="SimHei" pitchFamily="49" charset="-122"/>
                <a:cs typeface="Times New Roman" panose="02020603050405020304" pitchFamily="18" charset="0"/>
              </a:rPr>
              <a:t> </a:t>
            </a:r>
            <a:r>
              <a:rPr lang="en-US" sz="4700" dirty="0" err="1" smtClean="0">
                <a:solidFill>
                  <a:srgbClr val="FF0000"/>
                </a:solidFill>
                <a:latin typeface="+mj-lt"/>
                <a:ea typeface="SimHei" pitchFamily="49" charset="-122"/>
                <a:cs typeface="Times New Roman" panose="02020603050405020304" pitchFamily="18" charset="0"/>
              </a:rPr>
              <a:t>kíp</a:t>
            </a:r>
            <a:r>
              <a:rPr lang="en-US" sz="4700" dirty="0" smtClean="0">
                <a:solidFill>
                  <a:srgbClr val="FF0000"/>
                </a:solidFill>
                <a:latin typeface="+mj-lt"/>
                <a:ea typeface="SimHei" pitchFamily="49" charset="-122"/>
                <a:cs typeface="Times New Roman" panose="02020603050405020304" pitchFamily="18" charset="0"/>
              </a:rPr>
              <a:t> </a:t>
            </a:r>
            <a:r>
              <a:rPr lang="en-US" sz="4700" dirty="0" err="1" smtClean="0">
                <a:solidFill>
                  <a:srgbClr val="FF0000"/>
                </a:solidFill>
                <a:latin typeface="+mj-lt"/>
                <a:ea typeface="SimHei" pitchFamily="49" charset="-122"/>
                <a:cs typeface="Times New Roman" panose="02020603050405020304" pitchFamily="18" charset="0"/>
              </a:rPr>
              <a:t>bước</a:t>
            </a:r>
            <a:r>
              <a:rPr lang="en-US" sz="4700" dirty="0" smtClean="0">
                <a:solidFill>
                  <a:srgbClr val="FF0000"/>
                </a:solidFill>
                <a:latin typeface="+mj-lt"/>
                <a:ea typeface="SimHei" pitchFamily="49" charset="-122"/>
                <a:cs typeface="Times New Roman" panose="02020603050405020304" pitchFamily="18" charset="0"/>
              </a:rPr>
              <a:t> </a:t>
            </a:r>
            <a:r>
              <a:rPr lang="en-US" sz="4700" dirty="0" err="1" smtClean="0">
                <a:solidFill>
                  <a:srgbClr val="FF0000"/>
                </a:solidFill>
                <a:latin typeface="+mj-lt"/>
                <a:ea typeface="SimHei" pitchFamily="49" charset="-122"/>
                <a:cs typeface="Times New Roman" panose="02020603050405020304" pitchFamily="18" charset="0"/>
              </a:rPr>
              <a:t>tới</a:t>
            </a:r>
            <a:r>
              <a:rPr lang="en-US" sz="4700" dirty="0" smtClean="0">
                <a:solidFill>
                  <a:srgbClr val="FF0000"/>
                </a:solidFill>
                <a:latin typeface="+mj-lt"/>
                <a:ea typeface="SimHei" pitchFamily="49" charset="-122"/>
                <a:cs typeface="Times New Roman" panose="02020603050405020304" pitchFamily="18" charset="0"/>
              </a:rPr>
              <a:t>)</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đến</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xem</a:t>
            </a:r>
            <a:r>
              <a:rPr lang="en-US" sz="4700" dirty="0" smtClean="0">
                <a:solidFill>
                  <a:srgbClr val="003399"/>
                </a:solidFill>
                <a:latin typeface="+mj-lt"/>
                <a:ea typeface="SimHei" pitchFamily="49" charset="-122"/>
                <a:cs typeface="Times New Roman" panose="02020603050405020304" pitchFamily="18" charset="0"/>
              </a:rPr>
              <a:t> </a:t>
            </a:r>
            <a:r>
              <a:rPr lang="en-US" sz="4700" dirty="0" smtClean="0">
                <a:solidFill>
                  <a:srgbClr val="FF0000"/>
                </a:solidFill>
                <a:latin typeface="+mj-lt"/>
                <a:ea typeface="SimHei" pitchFamily="49" charset="-122"/>
                <a:cs typeface="Times New Roman" panose="02020603050405020304" pitchFamily="18" charset="0"/>
              </a:rPr>
              <a:t>(</a:t>
            </a:r>
            <a:r>
              <a:rPr lang="en-US" sz="4700" dirty="0" err="1" smtClean="0">
                <a:solidFill>
                  <a:srgbClr val="FF0000"/>
                </a:solidFill>
                <a:latin typeface="+mj-lt"/>
                <a:ea typeface="SimHei" pitchFamily="49" charset="-122"/>
                <a:cs typeface="Times New Roman" panose="02020603050405020304" pitchFamily="18" charset="0"/>
              </a:rPr>
              <a:t>nơi</a:t>
            </a:r>
            <a:r>
              <a:rPr lang="en-US" sz="4700" dirty="0" smtClean="0">
                <a:solidFill>
                  <a:srgbClr val="FF0000"/>
                </a:solidFill>
                <a:latin typeface="+mj-lt"/>
                <a:ea typeface="SimHei" pitchFamily="49" charset="-122"/>
                <a:cs typeface="Times New Roman" panose="02020603050405020304" pitchFamily="18" charset="0"/>
              </a:rPr>
              <a:t> hang </a:t>
            </a:r>
            <a:r>
              <a:rPr lang="en-US" sz="4700" dirty="0" err="1" smtClean="0">
                <a:solidFill>
                  <a:srgbClr val="FF0000"/>
                </a:solidFill>
                <a:latin typeface="+mj-lt"/>
                <a:ea typeface="SimHei" pitchFamily="49" charset="-122"/>
                <a:cs typeface="Times New Roman" panose="02020603050405020304" pitchFamily="18" charset="0"/>
              </a:rPr>
              <a:t>Bê-lem</a:t>
            </a:r>
            <a:r>
              <a:rPr lang="en-US" sz="4700" dirty="0" smtClean="0">
                <a:solidFill>
                  <a:srgbClr val="FF0000"/>
                </a:solidFill>
                <a:latin typeface="+mj-lt"/>
                <a:ea typeface="SimHei" pitchFamily="49" charset="-122"/>
                <a:cs typeface="Times New Roman" panose="02020603050405020304" pitchFamily="18" charset="0"/>
              </a:rPr>
              <a:t>)</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ôi</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Chúa</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giáng</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sinh</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khó</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khăn</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thấp</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hèn</a:t>
            </a:r>
            <a:r>
              <a:rPr lang="en-US" sz="4700" dirty="0" smtClean="0">
                <a:solidFill>
                  <a:srgbClr val="003399"/>
                </a:solidFill>
                <a:latin typeface="+mj-lt"/>
                <a:ea typeface="SimHei" pitchFamily="49" charset="-122"/>
                <a:cs typeface="Times New Roman" panose="02020603050405020304" pitchFamily="18" charset="0"/>
              </a:rPr>
              <a:t>.</a:t>
            </a:r>
            <a:endParaRPr lang="en-US" sz="4700" dirty="0">
              <a:solidFill>
                <a:srgbClr val="003399"/>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449040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p:spPr>
        <p:txBody>
          <a:bodyPr wrap="square" anchor="ctr" anchorCtr="0">
            <a:noAutofit/>
          </a:bodyPr>
          <a:lstStyle/>
          <a:p>
            <a:pPr algn="just">
              <a:lnSpc>
                <a:spcPct val="120000"/>
              </a:lnSpc>
            </a:pPr>
            <a:r>
              <a:rPr lang="en-US" sz="4700" u="sng" dirty="0" err="1" smtClean="0">
                <a:solidFill>
                  <a:srgbClr val="FF0000"/>
                </a:solidFill>
                <a:latin typeface="+mj-lt"/>
                <a:ea typeface="SimHei" pitchFamily="49" charset="-122"/>
                <a:cs typeface="Times New Roman" panose="02020603050405020304" pitchFamily="18" charset="0"/>
              </a:rPr>
              <a:t>Tk</a:t>
            </a:r>
            <a:r>
              <a:rPr lang="en-US" sz="4700" u="sng" dirty="0" smtClean="0">
                <a:solidFill>
                  <a:srgbClr val="FF0000"/>
                </a:solidFill>
                <a:latin typeface="+mj-lt"/>
                <a:ea typeface="SimHei" pitchFamily="49" charset="-122"/>
                <a:cs typeface="Times New Roman" panose="02020603050405020304" pitchFamily="18" charset="0"/>
              </a:rPr>
              <a:t>:</a:t>
            </a:r>
            <a:r>
              <a:rPr lang="en-US" sz="4700" dirty="0" smtClean="0">
                <a:solidFill>
                  <a:srgbClr val="FF0000"/>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Nửa</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đêm</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mừng</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Chúa</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giáng</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sinh</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ra</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chốn</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gian</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trần</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Người</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đem</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ơn</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phúc</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xuống</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cho</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muôn</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dân</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lầm</a:t>
            </a:r>
            <a:r>
              <a:rPr lang="en-US" sz="4700" dirty="0" smtClean="0">
                <a:solidFill>
                  <a:srgbClr val="003399"/>
                </a:solidFill>
                <a:latin typeface="+mj-lt"/>
                <a:ea typeface="SimHei" pitchFamily="49" charset="-122"/>
                <a:cs typeface="Times New Roman" panose="02020603050405020304" pitchFamily="18" charset="0"/>
              </a:rPr>
              <a:t> than. </a:t>
            </a:r>
            <a:r>
              <a:rPr lang="en-US" sz="4700" dirty="0" err="1" smtClean="0">
                <a:solidFill>
                  <a:srgbClr val="003399"/>
                </a:solidFill>
                <a:latin typeface="+mj-lt"/>
                <a:ea typeface="SimHei" pitchFamily="49" charset="-122"/>
                <a:cs typeface="Times New Roman" panose="02020603050405020304" pitchFamily="18" charset="0"/>
              </a:rPr>
              <a:t>Nơi</a:t>
            </a:r>
            <a:r>
              <a:rPr lang="en-US" sz="4700" dirty="0" smtClean="0">
                <a:solidFill>
                  <a:srgbClr val="003399"/>
                </a:solidFill>
                <a:latin typeface="+mj-lt"/>
                <a:ea typeface="SimHei" pitchFamily="49" charset="-122"/>
                <a:cs typeface="Times New Roman" panose="02020603050405020304" pitchFamily="18" charset="0"/>
              </a:rPr>
              <a:t> hang </a:t>
            </a:r>
            <a:r>
              <a:rPr lang="en-US" sz="4700" dirty="0" err="1" smtClean="0">
                <a:solidFill>
                  <a:srgbClr val="003399"/>
                </a:solidFill>
                <a:latin typeface="+mj-lt"/>
                <a:ea typeface="SimHei" pitchFamily="49" charset="-122"/>
                <a:cs typeface="Times New Roman" panose="02020603050405020304" pitchFamily="18" charset="0"/>
              </a:rPr>
              <a:t>Bê-lem</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Thiên</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Thần</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xướng</a:t>
            </a:r>
            <a:r>
              <a:rPr lang="en-US" sz="4700" dirty="0" smtClean="0">
                <a:solidFill>
                  <a:srgbClr val="003399"/>
                </a:solidFill>
                <a:latin typeface="+mj-lt"/>
                <a:ea typeface="SimHei" pitchFamily="49" charset="-122"/>
                <a:cs typeface="Times New Roman" panose="02020603050405020304" pitchFamily="18" charset="0"/>
              </a:rPr>
              <a:t> ca. </a:t>
            </a:r>
            <a:r>
              <a:rPr lang="en-US" sz="4700" dirty="0" err="1" smtClean="0">
                <a:solidFill>
                  <a:srgbClr val="003399"/>
                </a:solidFill>
                <a:latin typeface="+mj-lt"/>
                <a:ea typeface="SimHei" pitchFamily="49" charset="-122"/>
                <a:cs typeface="Times New Roman" panose="02020603050405020304" pitchFamily="18" charset="0"/>
              </a:rPr>
              <a:t>Thiên</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Chúa</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vinh</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danh</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chúng</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nhân</a:t>
            </a:r>
            <a:r>
              <a:rPr lang="en-US" sz="4700" dirty="0" smtClean="0">
                <a:solidFill>
                  <a:srgbClr val="003399"/>
                </a:solidFill>
                <a:latin typeface="+mj-lt"/>
                <a:ea typeface="SimHei" pitchFamily="49" charset="-122"/>
                <a:cs typeface="Times New Roman" panose="02020603050405020304" pitchFamily="18" charset="0"/>
              </a:rPr>
              <a:t> an </a:t>
            </a:r>
            <a:r>
              <a:rPr lang="en-US" sz="4700" dirty="0" err="1" smtClean="0">
                <a:solidFill>
                  <a:srgbClr val="003399"/>
                </a:solidFill>
                <a:latin typeface="+mj-lt"/>
                <a:ea typeface="SimHei" pitchFamily="49" charset="-122"/>
                <a:cs typeface="Times New Roman" panose="02020603050405020304" pitchFamily="18" charset="0"/>
              </a:rPr>
              <a:t>hòa</a:t>
            </a:r>
            <a:r>
              <a:rPr lang="en-US" sz="4700" dirty="0" smtClean="0">
                <a:solidFill>
                  <a:srgbClr val="003399"/>
                </a:solidFill>
                <a:latin typeface="+mj-lt"/>
                <a:ea typeface="SimHei" pitchFamily="49" charset="-122"/>
                <a:cs typeface="Times New Roman" panose="02020603050405020304" pitchFamily="18" charset="0"/>
              </a:rPr>
              <a:t>.</a:t>
            </a:r>
            <a:endParaRPr lang="en-US" sz="4700" dirty="0">
              <a:solidFill>
                <a:srgbClr val="003399"/>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55402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p:spPr>
        <p:txBody>
          <a:bodyPr wrap="square" anchor="ctr" anchorCtr="0">
            <a:noAutofit/>
          </a:bodyPr>
          <a:lstStyle/>
          <a:p>
            <a:pPr algn="just">
              <a:lnSpc>
                <a:spcPct val="120000"/>
              </a:lnSpc>
            </a:pPr>
            <a:r>
              <a:rPr lang="en-US" sz="5800" u="sng" dirty="0" err="1" smtClean="0">
                <a:solidFill>
                  <a:srgbClr val="FF0000"/>
                </a:solidFill>
                <a:latin typeface="+mj-lt"/>
                <a:ea typeface="SimHei" pitchFamily="49" charset="-122"/>
                <a:cs typeface="Times New Roman" panose="02020603050405020304" pitchFamily="18" charset="0"/>
              </a:rPr>
              <a:t>Đk</a:t>
            </a:r>
            <a:r>
              <a:rPr lang="en-US" sz="5800" u="sng" dirty="0" smtClean="0">
                <a:solidFill>
                  <a:srgbClr val="FF0000"/>
                </a:solidFill>
                <a:latin typeface="+mj-lt"/>
                <a:ea typeface="SimHei" pitchFamily="49" charset="-122"/>
                <a:cs typeface="Times New Roman" panose="02020603050405020304" pitchFamily="18" charset="0"/>
              </a:rPr>
              <a:t>:</a:t>
            </a:r>
            <a:r>
              <a:rPr lang="en-US" sz="5800" dirty="0" smtClean="0">
                <a:solidFill>
                  <a:srgbClr val="FF0000"/>
                </a:solidFill>
                <a:latin typeface="+mj-lt"/>
                <a:ea typeface="SimHei" pitchFamily="49" charset="-122"/>
                <a:cs typeface="Times New Roman" panose="02020603050405020304" pitchFamily="18" charset="0"/>
              </a:rPr>
              <a:t> </a:t>
            </a:r>
            <a:r>
              <a:rPr lang="en-US" sz="5800" dirty="0" err="1" smtClean="0">
                <a:solidFill>
                  <a:srgbClr val="003399"/>
                </a:solidFill>
                <a:latin typeface="+mj-lt"/>
                <a:ea typeface="SimHei" pitchFamily="49" charset="-122"/>
                <a:cs typeface="Times New Roman" panose="02020603050405020304" pitchFamily="18" charset="0"/>
              </a:rPr>
              <a:t>Trông</a:t>
            </a:r>
            <a:r>
              <a:rPr lang="en-US" sz="5800" dirty="0" smtClean="0">
                <a:solidFill>
                  <a:srgbClr val="003399"/>
                </a:solidFill>
                <a:latin typeface="+mj-lt"/>
                <a:ea typeface="SimHei" pitchFamily="49" charset="-122"/>
                <a:cs typeface="Times New Roman" panose="02020603050405020304" pitchFamily="18" charset="0"/>
              </a:rPr>
              <a:t> hang </a:t>
            </a:r>
            <a:r>
              <a:rPr lang="en-US" sz="5800" dirty="0" err="1" smtClean="0">
                <a:solidFill>
                  <a:srgbClr val="003399"/>
                </a:solidFill>
                <a:latin typeface="+mj-lt"/>
                <a:ea typeface="SimHei" pitchFamily="49" charset="-122"/>
                <a:cs typeface="Times New Roman" panose="02020603050405020304" pitchFamily="18" charset="0"/>
              </a:rPr>
              <a:t>Bê-lem</a:t>
            </a:r>
            <a:r>
              <a:rPr lang="en-US" sz="5800" dirty="0" smtClean="0">
                <a:solidFill>
                  <a:srgbClr val="003399"/>
                </a:solidFill>
                <a:latin typeface="+mj-lt"/>
                <a:ea typeface="SimHei" pitchFamily="49" charset="-122"/>
                <a:cs typeface="Times New Roman" panose="02020603050405020304" pitchFamily="18" charset="0"/>
              </a:rPr>
              <a:t> </a:t>
            </a:r>
            <a:r>
              <a:rPr lang="en-US" sz="5800" dirty="0" err="1" smtClean="0">
                <a:solidFill>
                  <a:srgbClr val="003399"/>
                </a:solidFill>
                <a:latin typeface="+mj-lt"/>
                <a:ea typeface="SimHei" pitchFamily="49" charset="-122"/>
                <a:cs typeface="Times New Roman" panose="02020603050405020304" pitchFamily="18" charset="0"/>
              </a:rPr>
              <a:t>ánh</a:t>
            </a:r>
            <a:r>
              <a:rPr lang="en-US" sz="5800" dirty="0" smtClean="0">
                <a:solidFill>
                  <a:srgbClr val="003399"/>
                </a:solidFill>
                <a:latin typeface="+mj-lt"/>
                <a:ea typeface="SimHei" pitchFamily="49" charset="-122"/>
                <a:cs typeface="Times New Roman" panose="02020603050405020304" pitchFamily="18" charset="0"/>
              </a:rPr>
              <a:t> </a:t>
            </a:r>
            <a:r>
              <a:rPr lang="en-US" sz="5800" dirty="0" err="1" smtClean="0">
                <a:solidFill>
                  <a:srgbClr val="003399"/>
                </a:solidFill>
                <a:latin typeface="+mj-lt"/>
                <a:ea typeface="SimHei" pitchFamily="49" charset="-122"/>
                <a:cs typeface="Times New Roman" panose="02020603050405020304" pitchFamily="18" charset="0"/>
              </a:rPr>
              <a:t>sáng</a:t>
            </a:r>
            <a:r>
              <a:rPr lang="en-US" sz="5800" dirty="0" smtClean="0">
                <a:solidFill>
                  <a:srgbClr val="003399"/>
                </a:solidFill>
                <a:latin typeface="+mj-lt"/>
                <a:ea typeface="SimHei" pitchFamily="49" charset="-122"/>
                <a:cs typeface="Times New Roman" panose="02020603050405020304" pitchFamily="18" charset="0"/>
              </a:rPr>
              <a:t> </a:t>
            </a:r>
            <a:r>
              <a:rPr lang="en-US" sz="5800" dirty="0" err="1" smtClean="0">
                <a:solidFill>
                  <a:srgbClr val="003399"/>
                </a:solidFill>
                <a:latin typeface="+mj-lt"/>
                <a:ea typeface="SimHei" pitchFamily="49" charset="-122"/>
                <a:cs typeface="Times New Roman" panose="02020603050405020304" pitchFamily="18" charset="0"/>
              </a:rPr>
              <a:t>tỏa</a:t>
            </a:r>
            <a:r>
              <a:rPr lang="en-US" sz="5800" dirty="0" smtClean="0">
                <a:solidFill>
                  <a:srgbClr val="003399"/>
                </a:solidFill>
                <a:latin typeface="+mj-lt"/>
                <a:ea typeface="SimHei" pitchFamily="49" charset="-122"/>
                <a:cs typeface="Times New Roman" panose="02020603050405020304" pitchFamily="18" charset="0"/>
              </a:rPr>
              <a:t> </a:t>
            </a:r>
            <a:r>
              <a:rPr lang="en-US" sz="5800" dirty="0" err="1" smtClean="0">
                <a:solidFill>
                  <a:srgbClr val="003399"/>
                </a:solidFill>
                <a:latin typeface="+mj-lt"/>
                <a:ea typeface="SimHei" pitchFamily="49" charset="-122"/>
                <a:cs typeface="Times New Roman" panose="02020603050405020304" pitchFamily="18" charset="0"/>
              </a:rPr>
              <a:t>lan</a:t>
            </a:r>
            <a:r>
              <a:rPr lang="en-US" sz="5800" dirty="0" smtClean="0">
                <a:solidFill>
                  <a:srgbClr val="003399"/>
                </a:solidFill>
                <a:latin typeface="+mj-lt"/>
                <a:ea typeface="SimHei" pitchFamily="49" charset="-122"/>
                <a:cs typeface="Times New Roman" panose="02020603050405020304" pitchFamily="18" charset="0"/>
              </a:rPr>
              <a:t> </a:t>
            </a:r>
            <a:r>
              <a:rPr lang="en-US" sz="5800" dirty="0" err="1" smtClean="0">
                <a:solidFill>
                  <a:srgbClr val="003399"/>
                </a:solidFill>
                <a:latin typeface="+mj-lt"/>
                <a:ea typeface="SimHei" pitchFamily="49" charset="-122"/>
                <a:cs typeface="Times New Roman" panose="02020603050405020304" pitchFamily="18" charset="0"/>
              </a:rPr>
              <a:t>tưng</a:t>
            </a:r>
            <a:r>
              <a:rPr lang="en-US" sz="5800" dirty="0" smtClean="0">
                <a:solidFill>
                  <a:srgbClr val="003399"/>
                </a:solidFill>
                <a:latin typeface="+mj-lt"/>
                <a:ea typeface="SimHei" pitchFamily="49" charset="-122"/>
                <a:cs typeface="Times New Roman" panose="02020603050405020304" pitchFamily="18" charset="0"/>
              </a:rPr>
              <a:t> </a:t>
            </a:r>
            <a:r>
              <a:rPr lang="en-US" sz="5800" dirty="0" err="1" smtClean="0">
                <a:solidFill>
                  <a:srgbClr val="003399"/>
                </a:solidFill>
                <a:latin typeface="+mj-lt"/>
                <a:ea typeface="SimHei" pitchFamily="49" charset="-122"/>
                <a:cs typeface="Times New Roman" panose="02020603050405020304" pitchFamily="18" charset="0"/>
              </a:rPr>
              <a:t>bừng</a:t>
            </a:r>
            <a:r>
              <a:rPr lang="en-US" sz="5800" dirty="0" smtClean="0">
                <a:solidFill>
                  <a:srgbClr val="003399"/>
                </a:solidFill>
                <a:latin typeface="+mj-lt"/>
                <a:ea typeface="SimHei" pitchFamily="49" charset="-122"/>
                <a:cs typeface="Times New Roman" panose="02020603050405020304" pitchFamily="18" charset="0"/>
              </a:rPr>
              <a:t> </a:t>
            </a:r>
            <a:r>
              <a:rPr lang="en-US" sz="5800" dirty="0" err="1" smtClean="0">
                <a:solidFill>
                  <a:srgbClr val="003399"/>
                </a:solidFill>
                <a:latin typeface="+mj-lt"/>
                <a:ea typeface="SimHei" pitchFamily="49" charset="-122"/>
                <a:cs typeface="Times New Roman" panose="02020603050405020304" pitchFamily="18" charset="0"/>
              </a:rPr>
              <a:t>nghe</a:t>
            </a:r>
            <a:r>
              <a:rPr lang="en-US" sz="5800" dirty="0" smtClean="0">
                <a:solidFill>
                  <a:srgbClr val="003399"/>
                </a:solidFill>
                <a:latin typeface="+mj-lt"/>
                <a:ea typeface="SimHei" pitchFamily="49" charset="-122"/>
                <a:cs typeface="Times New Roman" panose="02020603050405020304" pitchFamily="18" charset="0"/>
              </a:rPr>
              <a:t> </a:t>
            </a:r>
            <a:r>
              <a:rPr lang="en-US" sz="5800" dirty="0" err="1" smtClean="0">
                <a:solidFill>
                  <a:srgbClr val="003399"/>
                </a:solidFill>
                <a:latin typeface="+mj-lt"/>
                <a:ea typeface="SimHei" pitchFamily="49" charset="-122"/>
                <a:cs typeface="Times New Roman" panose="02020603050405020304" pitchFamily="18" charset="0"/>
              </a:rPr>
              <a:t>trên</a:t>
            </a:r>
            <a:r>
              <a:rPr lang="en-US" sz="5800" dirty="0" smtClean="0">
                <a:solidFill>
                  <a:srgbClr val="003399"/>
                </a:solidFill>
                <a:latin typeface="+mj-lt"/>
                <a:ea typeface="SimHei" pitchFamily="49" charset="-122"/>
                <a:cs typeface="Times New Roman" panose="02020603050405020304" pitchFamily="18" charset="0"/>
              </a:rPr>
              <a:t> </a:t>
            </a:r>
            <a:r>
              <a:rPr lang="en-US" sz="5800" dirty="0" err="1" smtClean="0">
                <a:solidFill>
                  <a:srgbClr val="003399"/>
                </a:solidFill>
                <a:latin typeface="+mj-lt"/>
                <a:ea typeface="SimHei" pitchFamily="49" charset="-122"/>
                <a:cs typeface="Times New Roman" panose="02020603050405020304" pitchFamily="18" charset="0"/>
              </a:rPr>
              <a:t>không</a:t>
            </a:r>
            <a:r>
              <a:rPr lang="en-US" sz="5800" dirty="0" smtClean="0">
                <a:solidFill>
                  <a:srgbClr val="003399"/>
                </a:solidFill>
                <a:latin typeface="+mj-lt"/>
                <a:ea typeface="SimHei" pitchFamily="49" charset="-122"/>
                <a:cs typeface="Times New Roman" panose="02020603050405020304" pitchFamily="18" charset="0"/>
              </a:rPr>
              <a:t> </a:t>
            </a:r>
            <a:r>
              <a:rPr lang="en-US" sz="5800" dirty="0" err="1" smtClean="0">
                <a:solidFill>
                  <a:srgbClr val="003399"/>
                </a:solidFill>
                <a:latin typeface="+mj-lt"/>
                <a:ea typeface="SimHei" pitchFamily="49" charset="-122"/>
                <a:cs typeface="Times New Roman" panose="02020603050405020304" pitchFamily="18" charset="0"/>
              </a:rPr>
              <a:t>trung</a:t>
            </a:r>
            <a:r>
              <a:rPr lang="en-US" sz="5800" dirty="0" smtClean="0">
                <a:solidFill>
                  <a:srgbClr val="003399"/>
                </a:solidFill>
                <a:latin typeface="+mj-lt"/>
                <a:ea typeface="SimHei" pitchFamily="49" charset="-122"/>
                <a:cs typeface="Times New Roman" panose="02020603050405020304" pitchFamily="18" charset="0"/>
              </a:rPr>
              <a:t> </a:t>
            </a:r>
            <a:r>
              <a:rPr lang="en-US" sz="5800" dirty="0" err="1" smtClean="0">
                <a:solidFill>
                  <a:srgbClr val="003399"/>
                </a:solidFill>
                <a:latin typeface="+mj-lt"/>
                <a:ea typeface="SimHei" pitchFamily="49" charset="-122"/>
                <a:cs typeface="Times New Roman" panose="02020603050405020304" pitchFamily="18" charset="0"/>
              </a:rPr>
              <a:t>tiếng</a:t>
            </a:r>
            <a:r>
              <a:rPr lang="en-US" sz="5800" dirty="0" smtClean="0">
                <a:solidFill>
                  <a:srgbClr val="003399"/>
                </a:solidFill>
                <a:latin typeface="+mj-lt"/>
                <a:ea typeface="SimHei" pitchFamily="49" charset="-122"/>
                <a:cs typeface="Times New Roman" panose="02020603050405020304" pitchFamily="18" charset="0"/>
              </a:rPr>
              <a:t> </a:t>
            </a:r>
            <a:r>
              <a:rPr lang="en-US" sz="5800" dirty="0" err="1" smtClean="0">
                <a:solidFill>
                  <a:srgbClr val="003399"/>
                </a:solidFill>
                <a:latin typeface="+mj-lt"/>
                <a:ea typeface="SimHei" pitchFamily="49" charset="-122"/>
                <a:cs typeface="Times New Roman" panose="02020603050405020304" pitchFamily="18" charset="0"/>
              </a:rPr>
              <a:t>hát</a:t>
            </a:r>
            <a:r>
              <a:rPr lang="en-US" sz="5800" dirty="0" smtClean="0">
                <a:solidFill>
                  <a:srgbClr val="003399"/>
                </a:solidFill>
                <a:latin typeface="+mj-lt"/>
                <a:ea typeface="SimHei" pitchFamily="49" charset="-122"/>
                <a:cs typeface="Times New Roman" panose="02020603050405020304" pitchFamily="18" charset="0"/>
              </a:rPr>
              <a:t> </a:t>
            </a:r>
            <a:r>
              <a:rPr lang="en-US" sz="5800" dirty="0" err="1" smtClean="0">
                <a:solidFill>
                  <a:srgbClr val="003399"/>
                </a:solidFill>
                <a:latin typeface="+mj-lt"/>
                <a:ea typeface="SimHei" pitchFamily="49" charset="-122"/>
                <a:cs typeface="Times New Roman" panose="02020603050405020304" pitchFamily="18" charset="0"/>
              </a:rPr>
              <a:t>Thiên</a:t>
            </a:r>
            <a:r>
              <a:rPr lang="en-US" sz="5800" dirty="0" smtClean="0">
                <a:solidFill>
                  <a:srgbClr val="003399"/>
                </a:solidFill>
                <a:latin typeface="+mj-lt"/>
                <a:ea typeface="SimHei" pitchFamily="49" charset="-122"/>
                <a:cs typeface="Times New Roman" panose="02020603050405020304" pitchFamily="18" charset="0"/>
              </a:rPr>
              <a:t> </a:t>
            </a:r>
            <a:r>
              <a:rPr lang="en-US" sz="5800" dirty="0" err="1" smtClean="0">
                <a:solidFill>
                  <a:srgbClr val="003399"/>
                </a:solidFill>
                <a:latin typeface="+mj-lt"/>
                <a:ea typeface="SimHei" pitchFamily="49" charset="-122"/>
                <a:cs typeface="Times New Roman" panose="02020603050405020304" pitchFamily="18" charset="0"/>
              </a:rPr>
              <a:t>Thần</a:t>
            </a:r>
            <a:r>
              <a:rPr lang="en-US" sz="5800" dirty="0" smtClean="0">
                <a:solidFill>
                  <a:srgbClr val="003399"/>
                </a:solidFill>
                <a:latin typeface="+mj-lt"/>
                <a:ea typeface="SimHei" pitchFamily="49" charset="-122"/>
                <a:cs typeface="Times New Roman" panose="02020603050405020304" pitchFamily="18" charset="0"/>
              </a:rPr>
              <a:t> </a:t>
            </a:r>
            <a:r>
              <a:rPr lang="en-US" sz="5800" dirty="0" err="1" smtClean="0">
                <a:solidFill>
                  <a:srgbClr val="003399"/>
                </a:solidFill>
                <a:latin typeface="+mj-lt"/>
                <a:ea typeface="SimHei" pitchFamily="49" charset="-122"/>
                <a:cs typeface="Times New Roman" panose="02020603050405020304" pitchFamily="18" charset="0"/>
              </a:rPr>
              <a:t>vang</a:t>
            </a:r>
            <a:r>
              <a:rPr lang="en-US" sz="5800" dirty="0" smtClean="0">
                <a:solidFill>
                  <a:srgbClr val="003399"/>
                </a:solidFill>
                <a:latin typeface="+mj-lt"/>
                <a:ea typeface="SimHei" pitchFamily="49" charset="-122"/>
                <a:cs typeface="Times New Roman" panose="02020603050405020304" pitchFamily="18" charset="0"/>
              </a:rPr>
              <a:t> </a:t>
            </a:r>
            <a:r>
              <a:rPr lang="en-US" sz="5800" dirty="0" err="1" smtClean="0">
                <a:solidFill>
                  <a:srgbClr val="003399"/>
                </a:solidFill>
                <a:latin typeface="+mj-lt"/>
                <a:ea typeface="SimHei" pitchFamily="49" charset="-122"/>
                <a:cs typeface="Times New Roman" panose="02020603050405020304" pitchFamily="18" charset="0"/>
              </a:rPr>
              <a:t>lừng</a:t>
            </a:r>
            <a:r>
              <a:rPr lang="en-US" sz="5800" dirty="0" smtClean="0">
                <a:solidFill>
                  <a:srgbClr val="003399"/>
                </a:solidFill>
                <a:latin typeface="+mj-lt"/>
                <a:ea typeface="SimHei" pitchFamily="49" charset="-122"/>
                <a:cs typeface="Times New Roman" panose="02020603050405020304" pitchFamily="18" charset="0"/>
              </a:rPr>
              <a:t> </a:t>
            </a:r>
            <a:r>
              <a:rPr lang="en-US" sz="6000" dirty="0">
                <a:solidFill>
                  <a:srgbClr val="FF0000"/>
                </a:solidFill>
                <a:ea typeface="SimHei" pitchFamily="49" charset="-122"/>
                <a:cs typeface="Times New Roman" panose="02020603050405020304" pitchFamily="18" charset="0"/>
              </a:rPr>
              <a:t>…</a:t>
            </a:r>
            <a:endParaRPr lang="en-US" sz="5800" dirty="0">
              <a:solidFill>
                <a:srgbClr val="003399"/>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482922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p:spPr>
        <p:txBody>
          <a:bodyPr wrap="square" anchor="ctr" anchorCtr="0">
            <a:noAutofit/>
          </a:bodyPr>
          <a:lstStyle/>
          <a:p>
            <a:pPr algn="just">
              <a:lnSpc>
                <a:spcPct val="120000"/>
              </a:lnSpc>
            </a:pPr>
            <a:r>
              <a:rPr lang="en-US" sz="4700" dirty="0">
                <a:solidFill>
                  <a:srgbClr val="FF0000"/>
                </a:solidFill>
                <a:ea typeface="SimHei" pitchFamily="49" charset="-122"/>
                <a:cs typeface="Times New Roman" panose="02020603050405020304" pitchFamily="18" charset="0"/>
              </a:rPr>
              <a:t>…</a:t>
            </a:r>
            <a:r>
              <a:rPr lang="en-US" sz="4700" dirty="0" smtClean="0">
                <a:solidFill>
                  <a:srgbClr val="FF0000"/>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đàn</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hát</a:t>
            </a:r>
            <a:r>
              <a:rPr lang="en-US" sz="4700" dirty="0" smtClean="0">
                <a:solidFill>
                  <a:srgbClr val="003399"/>
                </a:solidFill>
                <a:latin typeface="+mj-lt"/>
                <a:ea typeface="SimHei" pitchFamily="49" charset="-122"/>
                <a:cs typeface="Times New Roman" panose="02020603050405020304" pitchFamily="18" charset="0"/>
              </a:rPr>
              <a:t> </a:t>
            </a:r>
            <a:r>
              <a:rPr lang="en-US" sz="4700" dirty="0" smtClean="0">
                <a:solidFill>
                  <a:srgbClr val="FF0000"/>
                </a:solidFill>
                <a:latin typeface="+mj-lt"/>
                <a:ea typeface="SimHei" pitchFamily="49" charset="-122"/>
                <a:cs typeface="Times New Roman" panose="02020603050405020304" pitchFamily="18" charset="0"/>
              </a:rPr>
              <a:t>(</a:t>
            </a:r>
            <a:r>
              <a:rPr lang="en-US" sz="4700" dirty="0" err="1" smtClean="0">
                <a:solidFill>
                  <a:srgbClr val="FF0000"/>
                </a:solidFill>
                <a:latin typeface="+mj-lt"/>
                <a:ea typeface="SimHei" pitchFamily="49" charset="-122"/>
                <a:cs typeface="Times New Roman" panose="02020603050405020304" pitchFamily="18" charset="0"/>
              </a:rPr>
              <a:t>réo</a:t>
            </a:r>
            <a:r>
              <a:rPr lang="en-US" sz="4700" dirty="0" smtClean="0">
                <a:solidFill>
                  <a:srgbClr val="FF0000"/>
                </a:solidFill>
                <a:latin typeface="+mj-lt"/>
                <a:ea typeface="SimHei" pitchFamily="49" charset="-122"/>
                <a:cs typeface="Times New Roman" panose="02020603050405020304" pitchFamily="18" charset="0"/>
              </a:rPr>
              <a:t> </a:t>
            </a:r>
            <a:r>
              <a:rPr lang="en-US" sz="4700" dirty="0" err="1" smtClean="0">
                <a:solidFill>
                  <a:srgbClr val="FF0000"/>
                </a:solidFill>
                <a:latin typeface="+mj-lt"/>
                <a:ea typeface="SimHei" pitchFamily="49" charset="-122"/>
                <a:cs typeface="Times New Roman" panose="02020603050405020304" pitchFamily="18" charset="0"/>
              </a:rPr>
              <a:t>rắt</a:t>
            </a:r>
            <a:r>
              <a:rPr lang="en-US" sz="4700" dirty="0" smtClean="0">
                <a:solidFill>
                  <a:srgbClr val="FF0000"/>
                </a:solidFill>
                <a:latin typeface="+mj-lt"/>
                <a:ea typeface="SimHei" pitchFamily="49" charset="-122"/>
                <a:cs typeface="Times New Roman" panose="02020603050405020304" pitchFamily="18" charset="0"/>
              </a:rPr>
              <a:t> </a:t>
            </a:r>
            <a:r>
              <a:rPr lang="en-US" sz="4700" dirty="0" err="1" smtClean="0">
                <a:solidFill>
                  <a:srgbClr val="FF0000"/>
                </a:solidFill>
                <a:latin typeface="+mj-lt"/>
                <a:ea typeface="SimHei" pitchFamily="49" charset="-122"/>
                <a:cs typeface="Times New Roman" panose="02020603050405020304" pitchFamily="18" charset="0"/>
              </a:rPr>
              <a:t>tiếng</a:t>
            </a:r>
            <a:r>
              <a:rPr lang="en-US" sz="4700" dirty="0" smtClean="0">
                <a:solidFill>
                  <a:srgbClr val="FF0000"/>
                </a:solidFill>
                <a:latin typeface="+mj-lt"/>
                <a:ea typeface="SimHei" pitchFamily="49" charset="-122"/>
                <a:cs typeface="Times New Roman" panose="02020603050405020304" pitchFamily="18" charset="0"/>
              </a:rPr>
              <a:t> </a:t>
            </a:r>
            <a:r>
              <a:rPr lang="en-US" sz="4700" dirty="0" err="1" smtClean="0">
                <a:solidFill>
                  <a:srgbClr val="FF0000"/>
                </a:solidFill>
                <a:latin typeface="+mj-lt"/>
                <a:ea typeface="SimHei" pitchFamily="49" charset="-122"/>
                <a:cs typeface="Times New Roman" panose="02020603050405020304" pitchFamily="18" charset="0"/>
              </a:rPr>
              <a:t>hát</a:t>
            </a:r>
            <a:r>
              <a:rPr lang="en-US" sz="4700" dirty="0" smtClean="0">
                <a:solidFill>
                  <a:srgbClr val="FF0000"/>
                </a:solidFill>
                <a:latin typeface="+mj-lt"/>
                <a:ea typeface="SimHei" pitchFamily="49" charset="-122"/>
                <a:cs typeface="Times New Roman" panose="02020603050405020304" pitchFamily="18" charset="0"/>
              </a:rPr>
              <a:t>)</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xướng</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ca</a:t>
            </a:r>
            <a:r>
              <a:rPr lang="en-US" sz="4700" dirty="0" smtClean="0">
                <a:solidFill>
                  <a:srgbClr val="003399"/>
                </a:solidFill>
                <a:latin typeface="+mj-lt"/>
                <a:ea typeface="SimHei" pitchFamily="49" charset="-122"/>
                <a:cs typeface="Times New Roman" panose="02020603050405020304" pitchFamily="18" charset="0"/>
              </a:rPr>
              <a:t> </a:t>
            </a:r>
            <a:r>
              <a:rPr lang="en-US" sz="4700" dirty="0" smtClean="0">
                <a:solidFill>
                  <a:srgbClr val="FF0000"/>
                </a:solidFill>
                <a:latin typeface="+mj-lt"/>
                <a:ea typeface="SimHei" pitchFamily="49" charset="-122"/>
                <a:cs typeface="Times New Roman" panose="02020603050405020304" pitchFamily="18" charset="0"/>
              </a:rPr>
              <a:t>(</a:t>
            </a:r>
            <a:r>
              <a:rPr lang="en-US" sz="4700" dirty="0" err="1" smtClean="0">
                <a:solidFill>
                  <a:srgbClr val="FF0000"/>
                </a:solidFill>
                <a:latin typeface="+mj-lt"/>
                <a:ea typeface="SimHei" pitchFamily="49" charset="-122"/>
                <a:cs typeface="Times New Roman" panose="02020603050405020304" pitchFamily="18" charset="0"/>
              </a:rPr>
              <a:t>dư</a:t>
            </a:r>
            <a:r>
              <a:rPr lang="en-US" sz="4700" dirty="0" smtClean="0">
                <a:solidFill>
                  <a:srgbClr val="FF0000"/>
                </a:solidFill>
                <a:latin typeface="+mj-lt"/>
                <a:ea typeface="SimHei" pitchFamily="49" charset="-122"/>
                <a:cs typeface="Times New Roman" panose="02020603050405020304" pitchFamily="18" charset="0"/>
              </a:rPr>
              <a:t> </a:t>
            </a:r>
            <a:r>
              <a:rPr lang="en-US" sz="4700" dirty="0" err="1" smtClean="0">
                <a:solidFill>
                  <a:srgbClr val="FF0000"/>
                </a:solidFill>
                <a:latin typeface="+mj-lt"/>
                <a:ea typeface="SimHei" pitchFamily="49" charset="-122"/>
                <a:cs typeface="Times New Roman" panose="02020603050405020304" pitchFamily="18" charset="0"/>
              </a:rPr>
              <a:t>âm</a:t>
            </a:r>
            <a:r>
              <a:rPr lang="en-US" sz="4700" dirty="0" smtClean="0">
                <a:solidFill>
                  <a:srgbClr val="FF0000"/>
                </a:solidFill>
                <a:latin typeface="+mj-lt"/>
                <a:ea typeface="SimHei" pitchFamily="49" charset="-122"/>
                <a:cs typeface="Times New Roman" panose="02020603050405020304" pitchFamily="18" charset="0"/>
              </a:rPr>
              <a:t> </a:t>
            </a:r>
            <a:r>
              <a:rPr lang="en-US" sz="4700" dirty="0" err="1" smtClean="0">
                <a:solidFill>
                  <a:srgbClr val="FF0000"/>
                </a:solidFill>
                <a:latin typeface="+mj-lt"/>
                <a:ea typeface="SimHei" pitchFamily="49" charset="-122"/>
                <a:cs typeface="Times New Roman" panose="02020603050405020304" pitchFamily="18" charset="0"/>
              </a:rPr>
              <a:t>vang</a:t>
            </a:r>
            <a:r>
              <a:rPr lang="en-US" sz="4700" dirty="0" smtClean="0">
                <a:solidFill>
                  <a:srgbClr val="FF0000"/>
                </a:solidFill>
                <a:latin typeface="+mj-lt"/>
                <a:ea typeface="SimHei" pitchFamily="49" charset="-122"/>
                <a:cs typeface="Times New Roman" panose="02020603050405020304" pitchFamily="18" charset="0"/>
              </a:rPr>
              <a:t> </a:t>
            </a:r>
            <a:r>
              <a:rPr lang="en-US" sz="4700" dirty="0" err="1" smtClean="0">
                <a:solidFill>
                  <a:srgbClr val="FF0000"/>
                </a:solidFill>
                <a:latin typeface="+mj-lt"/>
                <a:ea typeface="SimHei" pitchFamily="49" charset="-122"/>
                <a:cs typeface="Times New Roman" panose="02020603050405020304" pitchFamily="18" charset="0"/>
              </a:rPr>
              <a:t>xa</a:t>
            </a:r>
            <a:r>
              <a:rPr lang="en-US" sz="4700" dirty="0" smtClean="0">
                <a:solidFill>
                  <a:srgbClr val="FF0000"/>
                </a:solidFill>
                <a:latin typeface="+mj-lt"/>
                <a:ea typeface="SimHei" pitchFamily="49" charset="-122"/>
                <a:cs typeface="Times New Roman" panose="02020603050405020304" pitchFamily="18" charset="0"/>
              </a:rPr>
              <a:t>)</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Đây</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Chúa</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thiên</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tòa</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giáng</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sinh</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vì</a:t>
            </a:r>
            <a:r>
              <a:rPr lang="en-US" sz="4700" dirty="0" smtClean="0">
                <a:solidFill>
                  <a:srgbClr val="003399"/>
                </a:solidFill>
                <a:latin typeface="+mj-lt"/>
                <a:ea typeface="SimHei" pitchFamily="49" charset="-122"/>
                <a:cs typeface="Times New Roman" panose="02020603050405020304" pitchFamily="18" charset="0"/>
              </a:rPr>
              <a:t> ta. </a:t>
            </a:r>
            <a:r>
              <a:rPr lang="en-US" sz="4700" dirty="0" err="1" smtClean="0">
                <a:solidFill>
                  <a:srgbClr val="003399"/>
                </a:solidFill>
                <a:latin typeface="+mj-lt"/>
                <a:ea typeface="SimHei" pitchFamily="49" charset="-122"/>
                <a:cs typeface="Times New Roman" panose="02020603050405020304" pitchFamily="18" charset="0"/>
              </a:rPr>
              <a:t>Người</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hỡi</a:t>
            </a:r>
            <a:r>
              <a:rPr lang="en-US" sz="4700" dirty="0" smtClean="0">
                <a:solidFill>
                  <a:srgbClr val="003399"/>
                </a:solidFill>
                <a:latin typeface="+mj-lt"/>
                <a:ea typeface="SimHei" pitchFamily="49" charset="-122"/>
                <a:cs typeface="Times New Roman" panose="02020603050405020304" pitchFamily="18" charset="0"/>
              </a:rPr>
              <a:t> </a:t>
            </a:r>
            <a:r>
              <a:rPr lang="en-US" sz="4700" dirty="0" smtClean="0">
                <a:solidFill>
                  <a:srgbClr val="FF0000"/>
                </a:solidFill>
                <a:latin typeface="+mj-lt"/>
                <a:ea typeface="SimHei" pitchFamily="49" charset="-122"/>
                <a:cs typeface="Times New Roman" panose="02020603050405020304" pitchFamily="18" charset="0"/>
              </a:rPr>
              <a:t>(</a:t>
            </a:r>
            <a:r>
              <a:rPr lang="en-US" sz="4700" dirty="0" err="1" smtClean="0">
                <a:solidFill>
                  <a:srgbClr val="FF0000"/>
                </a:solidFill>
                <a:latin typeface="+mj-lt"/>
                <a:ea typeface="SimHei" pitchFamily="49" charset="-122"/>
                <a:cs typeface="Times New Roman" panose="02020603050405020304" pitchFamily="18" charset="0"/>
              </a:rPr>
              <a:t>hãy</a:t>
            </a:r>
            <a:r>
              <a:rPr lang="en-US" sz="4700" dirty="0" smtClean="0">
                <a:solidFill>
                  <a:srgbClr val="FF0000"/>
                </a:solidFill>
                <a:latin typeface="+mj-lt"/>
                <a:ea typeface="SimHei" pitchFamily="49" charset="-122"/>
                <a:cs typeface="Times New Roman" panose="02020603050405020304" pitchFamily="18" charset="0"/>
              </a:rPr>
              <a:t> </a:t>
            </a:r>
            <a:r>
              <a:rPr lang="en-US" sz="4700" dirty="0" err="1" smtClean="0">
                <a:solidFill>
                  <a:srgbClr val="FF0000"/>
                </a:solidFill>
                <a:latin typeface="+mj-lt"/>
                <a:ea typeface="SimHei" pitchFamily="49" charset="-122"/>
                <a:cs typeface="Times New Roman" panose="02020603050405020304" pitchFamily="18" charset="0"/>
              </a:rPr>
              <a:t>kíp</a:t>
            </a:r>
            <a:r>
              <a:rPr lang="en-US" sz="4700" dirty="0" smtClean="0">
                <a:solidFill>
                  <a:srgbClr val="FF0000"/>
                </a:solidFill>
                <a:latin typeface="+mj-lt"/>
                <a:ea typeface="SimHei" pitchFamily="49" charset="-122"/>
                <a:cs typeface="Times New Roman" panose="02020603050405020304" pitchFamily="18" charset="0"/>
              </a:rPr>
              <a:t> </a:t>
            </a:r>
            <a:r>
              <a:rPr lang="en-US" sz="4700" dirty="0" err="1" smtClean="0">
                <a:solidFill>
                  <a:srgbClr val="FF0000"/>
                </a:solidFill>
                <a:latin typeface="+mj-lt"/>
                <a:ea typeface="SimHei" pitchFamily="49" charset="-122"/>
                <a:cs typeface="Times New Roman" panose="02020603050405020304" pitchFamily="18" charset="0"/>
              </a:rPr>
              <a:t>bước</a:t>
            </a:r>
            <a:r>
              <a:rPr lang="en-US" sz="4700" dirty="0" smtClean="0">
                <a:solidFill>
                  <a:srgbClr val="FF0000"/>
                </a:solidFill>
                <a:latin typeface="+mj-lt"/>
                <a:ea typeface="SimHei" pitchFamily="49" charset="-122"/>
                <a:cs typeface="Times New Roman" panose="02020603050405020304" pitchFamily="18" charset="0"/>
              </a:rPr>
              <a:t> </a:t>
            </a:r>
            <a:r>
              <a:rPr lang="en-US" sz="4700" dirty="0" err="1" smtClean="0">
                <a:solidFill>
                  <a:srgbClr val="FF0000"/>
                </a:solidFill>
                <a:latin typeface="+mj-lt"/>
                <a:ea typeface="SimHei" pitchFamily="49" charset="-122"/>
                <a:cs typeface="Times New Roman" panose="02020603050405020304" pitchFamily="18" charset="0"/>
              </a:rPr>
              <a:t>tới</a:t>
            </a:r>
            <a:r>
              <a:rPr lang="en-US" sz="4700" dirty="0" smtClean="0">
                <a:solidFill>
                  <a:srgbClr val="FF0000"/>
                </a:solidFill>
                <a:latin typeface="+mj-lt"/>
                <a:ea typeface="SimHei" pitchFamily="49" charset="-122"/>
                <a:cs typeface="Times New Roman" panose="02020603050405020304" pitchFamily="18" charset="0"/>
              </a:rPr>
              <a:t>)</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đến</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xem</a:t>
            </a:r>
            <a:r>
              <a:rPr lang="en-US" sz="4700" dirty="0" smtClean="0">
                <a:solidFill>
                  <a:srgbClr val="003399"/>
                </a:solidFill>
                <a:latin typeface="+mj-lt"/>
                <a:ea typeface="SimHei" pitchFamily="49" charset="-122"/>
                <a:cs typeface="Times New Roman" panose="02020603050405020304" pitchFamily="18" charset="0"/>
              </a:rPr>
              <a:t> </a:t>
            </a:r>
            <a:r>
              <a:rPr lang="en-US" sz="4700" dirty="0" smtClean="0">
                <a:solidFill>
                  <a:srgbClr val="FF0000"/>
                </a:solidFill>
                <a:latin typeface="+mj-lt"/>
                <a:ea typeface="SimHei" pitchFamily="49" charset="-122"/>
                <a:cs typeface="Times New Roman" panose="02020603050405020304" pitchFamily="18" charset="0"/>
              </a:rPr>
              <a:t>(</a:t>
            </a:r>
            <a:r>
              <a:rPr lang="en-US" sz="4700" dirty="0" err="1" smtClean="0">
                <a:solidFill>
                  <a:srgbClr val="FF0000"/>
                </a:solidFill>
                <a:latin typeface="+mj-lt"/>
                <a:ea typeface="SimHei" pitchFamily="49" charset="-122"/>
                <a:cs typeface="Times New Roman" panose="02020603050405020304" pitchFamily="18" charset="0"/>
              </a:rPr>
              <a:t>nơi</a:t>
            </a:r>
            <a:r>
              <a:rPr lang="en-US" sz="4700" dirty="0" smtClean="0">
                <a:solidFill>
                  <a:srgbClr val="FF0000"/>
                </a:solidFill>
                <a:latin typeface="+mj-lt"/>
                <a:ea typeface="SimHei" pitchFamily="49" charset="-122"/>
                <a:cs typeface="Times New Roman" panose="02020603050405020304" pitchFamily="18" charset="0"/>
              </a:rPr>
              <a:t> hang </a:t>
            </a:r>
            <a:r>
              <a:rPr lang="en-US" sz="4700" dirty="0" err="1" smtClean="0">
                <a:solidFill>
                  <a:srgbClr val="FF0000"/>
                </a:solidFill>
                <a:latin typeface="+mj-lt"/>
                <a:ea typeface="SimHei" pitchFamily="49" charset="-122"/>
                <a:cs typeface="Times New Roman" panose="02020603050405020304" pitchFamily="18" charset="0"/>
              </a:rPr>
              <a:t>Bê-lem</a:t>
            </a:r>
            <a:r>
              <a:rPr lang="en-US" sz="4700" dirty="0" smtClean="0">
                <a:solidFill>
                  <a:srgbClr val="FF0000"/>
                </a:solidFill>
                <a:latin typeface="+mj-lt"/>
                <a:ea typeface="SimHei" pitchFamily="49" charset="-122"/>
                <a:cs typeface="Times New Roman" panose="02020603050405020304" pitchFamily="18" charset="0"/>
              </a:rPr>
              <a:t>)</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ôi</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Chúa</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giáng</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sinh</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khó</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khăn</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thấp</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hèn</a:t>
            </a:r>
            <a:r>
              <a:rPr lang="en-US" sz="4700" dirty="0" smtClean="0">
                <a:solidFill>
                  <a:srgbClr val="003399"/>
                </a:solidFill>
                <a:latin typeface="+mj-lt"/>
                <a:ea typeface="SimHei" pitchFamily="49" charset="-122"/>
                <a:cs typeface="Times New Roman" panose="02020603050405020304" pitchFamily="18" charset="0"/>
              </a:rPr>
              <a:t>.</a:t>
            </a:r>
            <a:endParaRPr lang="en-US" sz="4700" dirty="0">
              <a:solidFill>
                <a:srgbClr val="003399"/>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883193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3771" y="0"/>
            <a:ext cx="9187772" cy="5143500"/>
          </a:xfrm>
        </p:spPr>
      </p:pic>
    </p:spTree>
    <p:extLst>
      <p:ext uri="{BB962C8B-B14F-4D97-AF65-F5344CB8AC3E}">
        <p14:creationId xmlns:p14="http://schemas.microsoft.com/office/powerpoint/2010/main" val="1470850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 xmlns:a16="http://schemas.microsoft.com/office/drawing/2014/main" id="{8E0E371E-C08E-4EB7-9772-F0D5B7B361E4}"/>
              </a:ext>
            </a:extLst>
          </p:cNvPr>
          <p:cNvSpPr>
            <a:spLocks noChangeArrowheads="1"/>
          </p:cNvSpPr>
          <p:nvPr/>
        </p:nvSpPr>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lnSpc>
                <a:spcPct val="120000"/>
              </a:lnSpc>
              <a:buNone/>
            </a:pPr>
            <a:r>
              <a:rPr lang="en-US" altLang="en-US" sz="5000" u="sng" dirty="0" err="1" smtClean="0">
                <a:solidFill>
                  <a:srgbClr val="FF0000"/>
                </a:solidFill>
                <a:latin typeface="+mj-lt"/>
                <a:cs typeface="Times New Roman" panose="02020603050405020304" pitchFamily="18" charset="0"/>
              </a:rPr>
              <a:t>Đk</a:t>
            </a:r>
            <a:r>
              <a:rPr lang="en-US" altLang="en-US" sz="5000" u="sng" dirty="0">
                <a:solidFill>
                  <a:srgbClr val="FF0000"/>
                </a:solidFill>
                <a:latin typeface="+mj-lt"/>
                <a:cs typeface="Times New Roman" panose="02020603050405020304" pitchFamily="18" charset="0"/>
              </a:rPr>
              <a:t>:</a:t>
            </a:r>
            <a:r>
              <a:rPr lang="en-US" altLang="en-US" sz="5000" dirty="0">
                <a:solidFill>
                  <a:srgbClr val="003399"/>
                </a:solidFill>
                <a:latin typeface="+mj-lt"/>
                <a:cs typeface="Times New Roman" panose="02020603050405020304" pitchFamily="18" charset="0"/>
              </a:rPr>
              <a:t> </a:t>
            </a:r>
            <a:r>
              <a:rPr lang="en-US" sz="5000" dirty="0" err="1" smtClean="0">
                <a:solidFill>
                  <a:srgbClr val="003399"/>
                </a:solidFill>
                <a:latin typeface="+mj-lt"/>
              </a:rPr>
              <a:t>Trời</a:t>
            </a:r>
            <a:r>
              <a:rPr lang="en-US" sz="5000" dirty="0" smtClean="0">
                <a:solidFill>
                  <a:srgbClr val="003399"/>
                </a:solidFill>
                <a:latin typeface="+mj-lt"/>
              </a:rPr>
              <a:t> </a:t>
            </a:r>
            <a:r>
              <a:rPr lang="en-US" sz="5000" dirty="0" err="1" smtClean="0">
                <a:solidFill>
                  <a:srgbClr val="003399"/>
                </a:solidFill>
                <a:latin typeface="+mj-lt"/>
              </a:rPr>
              <a:t>hân</a:t>
            </a:r>
            <a:r>
              <a:rPr lang="en-US" sz="5000" dirty="0" smtClean="0">
                <a:solidFill>
                  <a:srgbClr val="003399"/>
                </a:solidFill>
                <a:latin typeface="+mj-lt"/>
              </a:rPr>
              <a:t> </a:t>
            </a:r>
            <a:r>
              <a:rPr lang="en-US" sz="5000" dirty="0" err="1" smtClean="0">
                <a:solidFill>
                  <a:srgbClr val="003399"/>
                </a:solidFill>
                <a:latin typeface="+mj-lt"/>
              </a:rPr>
              <a:t>hoan</a:t>
            </a:r>
            <a:r>
              <a:rPr lang="en-US" sz="5000" dirty="0" smtClean="0">
                <a:solidFill>
                  <a:srgbClr val="003399"/>
                </a:solidFill>
                <a:latin typeface="+mj-lt"/>
              </a:rPr>
              <a:t> </a:t>
            </a:r>
            <a:r>
              <a:rPr lang="en-US" sz="5000" dirty="0" err="1" smtClean="0">
                <a:solidFill>
                  <a:srgbClr val="003399"/>
                </a:solidFill>
                <a:latin typeface="+mj-lt"/>
              </a:rPr>
              <a:t>đất</a:t>
            </a:r>
            <a:r>
              <a:rPr lang="en-US" sz="5000" dirty="0" smtClean="0">
                <a:solidFill>
                  <a:srgbClr val="003399"/>
                </a:solidFill>
                <a:latin typeface="+mj-lt"/>
              </a:rPr>
              <a:t> </a:t>
            </a:r>
            <a:r>
              <a:rPr lang="en-US" sz="5000" dirty="0" err="1" smtClean="0">
                <a:solidFill>
                  <a:srgbClr val="003399"/>
                </a:solidFill>
                <a:latin typeface="+mj-lt"/>
              </a:rPr>
              <a:t>tưng</a:t>
            </a:r>
            <a:r>
              <a:rPr lang="en-US" sz="5000" dirty="0" smtClean="0">
                <a:solidFill>
                  <a:srgbClr val="003399"/>
                </a:solidFill>
                <a:latin typeface="+mj-lt"/>
              </a:rPr>
              <a:t> </a:t>
            </a:r>
            <a:r>
              <a:rPr lang="en-US" sz="5000" dirty="0" err="1" smtClean="0">
                <a:solidFill>
                  <a:srgbClr val="003399"/>
                </a:solidFill>
                <a:latin typeface="+mj-lt"/>
              </a:rPr>
              <a:t>bừng</a:t>
            </a:r>
            <a:r>
              <a:rPr lang="en-US" sz="5000" dirty="0" smtClean="0">
                <a:solidFill>
                  <a:srgbClr val="003399"/>
                </a:solidFill>
                <a:latin typeface="+mj-lt"/>
              </a:rPr>
              <a:t> </a:t>
            </a:r>
            <a:r>
              <a:rPr lang="en-US" sz="5000" dirty="0" err="1" smtClean="0">
                <a:solidFill>
                  <a:srgbClr val="003399"/>
                </a:solidFill>
                <a:latin typeface="+mj-lt"/>
              </a:rPr>
              <a:t>vui</a:t>
            </a:r>
            <a:r>
              <a:rPr lang="en-US" sz="5000" dirty="0" smtClean="0">
                <a:solidFill>
                  <a:srgbClr val="003399"/>
                </a:solidFill>
                <a:latin typeface="+mj-lt"/>
              </a:rPr>
              <a:t> ca. </a:t>
            </a:r>
            <a:r>
              <a:rPr lang="en-US" sz="5000" dirty="0" err="1" smtClean="0">
                <a:solidFill>
                  <a:srgbClr val="003399"/>
                </a:solidFill>
                <a:latin typeface="+mj-lt"/>
              </a:rPr>
              <a:t>Này</a:t>
            </a:r>
            <a:r>
              <a:rPr lang="en-US" sz="5000" dirty="0" smtClean="0">
                <a:solidFill>
                  <a:srgbClr val="003399"/>
                </a:solidFill>
                <a:latin typeface="+mj-lt"/>
              </a:rPr>
              <a:t> </a:t>
            </a:r>
            <a:r>
              <a:rPr lang="en-US" sz="5000" dirty="0" err="1" smtClean="0">
                <a:solidFill>
                  <a:srgbClr val="003399"/>
                </a:solidFill>
                <a:latin typeface="+mj-lt"/>
              </a:rPr>
              <a:t>giờ</a:t>
            </a:r>
            <a:r>
              <a:rPr lang="en-US" sz="5000" dirty="0" smtClean="0">
                <a:solidFill>
                  <a:srgbClr val="003399"/>
                </a:solidFill>
                <a:latin typeface="+mj-lt"/>
              </a:rPr>
              <a:t> Con </a:t>
            </a:r>
            <a:r>
              <a:rPr lang="en-US" sz="5000" dirty="0" err="1" smtClean="0">
                <a:solidFill>
                  <a:srgbClr val="003399"/>
                </a:solidFill>
                <a:latin typeface="+mj-lt"/>
              </a:rPr>
              <a:t>Chúa</a:t>
            </a:r>
            <a:r>
              <a:rPr lang="en-US" sz="5000" dirty="0" smtClean="0">
                <a:solidFill>
                  <a:srgbClr val="003399"/>
                </a:solidFill>
                <a:latin typeface="+mj-lt"/>
              </a:rPr>
              <a:t> </a:t>
            </a:r>
            <a:r>
              <a:rPr lang="en-US" sz="5000" dirty="0" err="1" smtClean="0">
                <a:solidFill>
                  <a:srgbClr val="003399"/>
                </a:solidFill>
                <a:latin typeface="+mj-lt"/>
              </a:rPr>
              <a:t>Đấng</a:t>
            </a:r>
            <a:r>
              <a:rPr lang="en-US" sz="5000" dirty="0" smtClean="0">
                <a:solidFill>
                  <a:srgbClr val="003399"/>
                </a:solidFill>
                <a:latin typeface="+mj-lt"/>
              </a:rPr>
              <a:t> </a:t>
            </a:r>
            <a:r>
              <a:rPr lang="en-US" sz="5000" dirty="0" err="1" smtClean="0">
                <a:solidFill>
                  <a:srgbClr val="003399"/>
                </a:solidFill>
                <a:latin typeface="+mj-lt"/>
              </a:rPr>
              <a:t>Cứu</a:t>
            </a:r>
            <a:r>
              <a:rPr lang="en-US" sz="5000" dirty="0" smtClean="0">
                <a:solidFill>
                  <a:srgbClr val="003399"/>
                </a:solidFill>
                <a:latin typeface="+mj-lt"/>
              </a:rPr>
              <a:t> </a:t>
            </a:r>
            <a:r>
              <a:rPr lang="en-US" sz="5000" dirty="0" err="1" smtClean="0">
                <a:solidFill>
                  <a:srgbClr val="003399"/>
                </a:solidFill>
                <a:latin typeface="+mj-lt"/>
              </a:rPr>
              <a:t>Tinh</a:t>
            </a:r>
            <a:r>
              <a:rPr lang="en-US" sz="5000" dirty="0" smtClean="0">
                <a:solidFill>
                  <a:srgbClr val="003399"/>
                </a:solidFill>
                <a:latin typeface="+mj-lt"/>
              </a:rPr>
              <a:t> </a:t>
            </a:r>
            <a:r>
              <a:rPr lang="en-US" sz="5000" dirty="0" err="1" smtClean="0">
                <a:solidFill>
                  <a:srgbClr val="003399"/>
                </a:solidFill>
                <a:latin typeface="+mj-lt"/>
              </a:rPr>
              <a:t>đã</a:t>
            </a:r>
            <a:r>
              <a:rPr lang="en-US" sz="5000" dirty="0" smtClean="0">
                <a:solidFill>
                  <a:srgbClr val="003399"/>
                </a:solidFill>
                <a:latin typeface="+mj-lt"/>
              </a:rPr>
              <a:t> </a:t>
            </a:r>
            <a:r>
              <a:rPr lang="en-US" sz="5000" dirty="0" err="1" smtClean="0">
                <a:solidFill>
                  <a:srgbClr val="003399"/>
                </a:solidFill>
                <a:latin typeface="+mj-lt"/>
              </a:rPr>
              <a:t>sinh</a:t>
            </a:r>
            <a:r>
              <a:rPr lang="en-US" sz="5000" dirty="0" smtClean="0">
                <a:solidFill>
                  <a:srgbClr val="003399"/>
                </a:solidFill>
                <a:latin typeface="+mj-lt"/>
              </a:rPr>
              <a:t> </a:t>
            </a:r>
            <a:r>
              <a:rPr lang="en-US" sz="5000" dirty="0" err="1" smtClean="0">
                <a:solidFill>
                  <a:srgbClr val="003399"/>
                </a:solidFill>
                <a:latin typeface="+mj-lt"/>
              </a:rPr>
              <a:t>ra.</a:t>
            </a:r>
            <a:r>
              <a:rPr lang="en-US" sz="5000" dirty="0" smtClean="0">
                <a:solidFill>
                  <a:srgbClr val="003399"/>
                </a:solidFill>
                <a:latin typeface="+mj-lt"/>
              </a:rPr>
              <a:t> </a:t>
            </a:r>
            <a:r>
              <a:rPr lang="en-US" sz="5000" dirty="0" err="1" smtClean="0">
                <a:solidFill>
                  <a:srgbClr val="003399"/>
                </a:solidFill>
                <a:latin typeface="+mj-lt"/>
              </a:rPr>
              <a:t>Từ</a:t>
            </a:r>
            <a:r>
              <a:rPr lang="en-US" sz="5000" dirty="0" smtClean="0">
                <a:solidFill>
                  <a:srgbClr val="003399"/>
                </a:solidFill>
                <a:latin typeface="+mj-lt"/>
              </a:rPr>
              <a:t> non </a:t>
            </a:r>
            <a:r>
              <a:rPr lang="en-US" sz="5000" dirty="0" err="1" smtClean="0">
                <a:solidFill>
                  <a:srgbClr val="003399"/>
                </a:solidFill>
                <a:latin typeface="+mj-lt"/>
              </a:rPr>
              <a:t>cao</a:t>
            </a:r>
            <a:r>
              <a:rPr lang="en-US" sz="5000" dirty="0" smtClean="0">
                <a:solidFill>
                  <a:srgbClr val="003399"/>
                </a:solidFill>
                <a:latin typeface="+mj-lt"/>
              </a:rPr>
              <a:t> </a:t>
            </a:r>
            <a:r>
              <a:rPr lang="en-US" sz="5000" dirty="0" err="1" smtClean="0">
                <a:solidFill>
                  <a:srgbClr val="003399"/>
                </a:solidFill>
                <a:latin typeface="+mj-lt"/>
              </a:rPr>
              <a:t>tới</a:t>
            </a:r>
            <a:r>
              <a:rPr lang="en-US" sz="5000" dirty="0" smtClean="0">
                <a:solidFill>
                  <a:srgbClr val="003399"/>
                </a:solidFill>
                <a:latin typeface="+mj-lt"/>
              </a:rPr>
              <a:t> </a:t>
            </a:r>
            <a:r>
              <a:rPr lang="en-US" sz="5000" dirty="0" err="1" smtClean="0">
                <a:solidFill>
                  <a:srgbClr val="003399"/>
                </a:solidFill>
                <a:latin typeface="+mj-lt"/>
              </a:rPr>
              <a:t>khơi</a:t>
            </a:r>
            <a:r>
              <a:rPr lang="en-US" sz="5000" dirty="0" smtClean="0">
                <a:solidFill>
                  <a:srgbClr val="003399"/>
                </a:solidFill>
                <a:latin typeface="+mj-lt"/>
              </a:rPr>
              <a:t> </a:t>
            </a:r>
            <a:r>
              <a:rPr lang="en-US" sz="5000" dirty="0" err="1" smtClean="0">
                <a:solidFill>
                  <a:srgbClr val="003399"/>
                </a:solidFill>
                <a:latin typeface="+mj-lt"/>
              </a:rPr>
              <a:t>ngàn</a:t>
            </a:r>
            <a:r>
              <a:rPr lang="en-US" sz="5000" dirty="0" smtClean="0">
                <a:solidFill>
                  <a:srgbClr val="003399"/>
                </a:solidFill>
                <a:latin typeface="+mj-lt"/>
              </a:rPr>
              <a:t> </a:t>
            </a:r>
            <a:r>
              <a:rPr lang="en-US" sz="5000" dirty="0" err="1" smtClean="0">
                <a:solidFill>
                  <a:srgbClr val="003399"/>
                </a:solidFill>
                <a:latin typeface="+mj-lt"/>
              </a:rPr>
              <a:t>bao</a:t>
            </a:r>
            <a:r>
              <a:rPr lang="en-US" sz="5000" dirty="0" smtClean="0">
                <a:solidFill>
                  <a:srgbClr val="003399"/>
                </a:solidFill>
                <a:latin typeface="+mj-lt"/>
              </a:rPr>
              <a:t> la, </a:t>
            </a:r>
            <a:r>
              <a:rPr lang="en-US" sz="5000" dirty="0" err="1" smtClean="0">
                <a:solidFill>
                  <a:srgbClr val="003399"/>
                </a:solidFill>
                <a:latin typeface="+mj-lt"/>
              </a:rPr>
              <a:t>người</a:t>
            </a:r>
            <a:r>
              <a:rPr lang="en-US" sz="5000" dirty="0" smtClean="0">
                <a:solidFill>
                  <a:srgbClr val="003399"/>
                </a:solidFill>
                <a:latin typeface="+mj-lt"/>
              </a:rPr>
              <a:t> </a:t>
            </a:r>
            <a:r>
              <a:rPr lang="en-US" sz="5000" dirty="0" err="1" smtClean="0">
                <a:solidFill>
                  <a:srgbClr val="003399"/>
                </a:solidFill>
                <a:latin typeface="+mj-lt"/>
              </a:rPr>
              <a:t>người</a:t>
            </a:r>
            <a:r>
              <a:rPr lang="en-US" sz="5000" dirty="0" smtClean="0">
                <a:solidFill>
                  <a:srgbClr val="003399"/>
                </a:solidFill>
                <a:latin typeface="+mj-lt"/>
              </a:rPr>
              <a:t> </a:t>
            </a:r>
            <a:r>
              <a:rPr lang="en-US" sz="5000" dirty="0" err="1" smtClean="0">
                <a:solidFill>
                  <a:srgbClr val="003399"/>
                </a:solidFill>
                <a:latin typeface="+mj-lt"/>
              </a:rPr>
              <a:t>hoan</a:t>
            </a:r>
            <a:r>
              <a:rPr lang="en-US" sz="5000" dirty="0" smtClean="0">
                <a:solidFill>
                  <a:srgbClr val="003399"/>
                </a:solidFill>
                <a:latin typeface="+mj-lt"/>
              </a:rPr>
              <a:t> </a:t>
            </a:r>
            <a:r>
              <a:rPr lang="en-US" sz="5000" dirty="0" err="1" smtClean="0">
                <a:solidFill>
                  <a:srgbClr val="003399"/>
                </a:solidFill>
                <a:latin typeface="+mj-lt"/>
              </a:rPr>
              <a:t>chúc</a:t>
            </a:r>
            <a:r>
              <a:rPr lang="en-US" sz="5000" dirty="0" smtClean="0">
                <a:solidFill>
                  <a:srgbClr val="003399"/>
                </a:solidFill>
                <a:latin typeface="+mj-lt"/>
              </a:rPr>
              <a:t> </a:t>
            </a:r>
            <a:r>
              <a:rPr lang="en-US" sz="5000" dirty="0" err="1" smtClean="0">
                <a:solidFill>
                  <a:srgbClr val="003399"/>
                </a:solidFill>
                <a:latin typeface="+mj-lt"/>
              </a:rPr>
              <a:t>đón</a:t>
            </a:r>
            <a:r>
              <a:rPr lang="en-US" sz="5000" dirty="0" smtClean="0">
                <a:solidFill>
                  <a:srgbClr val="003399"/>
                </a:solidFill>
                <a:latin typeface="+mj-lt"/>
              </a:rPr>
              <a:t> tin </a:t>
            </a:r>
            <a:r>
              <a:rPr lang="en-US" sz="5000" dirty="0" err="1" smtClean="0">
                <a:solidFill>
                  <a:srgbClr val="003399"/>
                </a:solidFill>
                <a:latin typeface="+mj-lt"/>
              </a:rPr>
              <a:t>vui</a:t>
            </a:r>
            <a:r>
              <a:rPr lang="en-US" sz="5000" dirty="0" smtClean="0">
                <a:solidFill>
                  <a:srgbClr val="003399"/>
                </a:solidFill>
                <a:latin typeface="+mj-lt"/>
              </a:rPr>
              <a:t> </a:t>
            </a:r>
            <a:r>
              <a:rPr lang="en-US" sz="5000" dirty="0" err="1" smtClean="0">
                <a:solidFill>
                  <a:srgbClr val="003399"/>
                </a:solidFill>
                <a:latin typeface="+mj-lt"/>
              </a:rPr>
              <a:t>thái</a:t>
            </a:r>
            <a:r>
              <a:rPr lang="en-US" sz="5000" dirty="0" smtClean="0">
                <a:solidFill>
                  <a:srgbClr val="003399"/>
                </a:solidFill>
                <a:latin typeface="+mj-lt"/>
              </a:rPr>
              <a:t> </a:t>
            </a:r>
            <a:r>
              <a:rPr lang="en-US" sz="5000" dirty="0" err="1" smtClean="0">
                <a:solidFill>
                  <a:srgbClr val="003399"/>
                </a:solidFill>
                <a:latin typeface="+mj-lt"/>
              </a:rPr>
              <a:t>hòa</a:t>
            </a:r>
            <a:r>
              <a:rPr lang="en-US" sz="5000" dirty="0" smtClean="0">
                <a:solidFill>
                  <a:srgbClr val="003399"/>
                </a:solidFill>
                <a:latin typeface="+mj-lt"/>
              </a:rPr>
              <a:t>.</a:t>
            </a:r>
            <a:endParaRPr lang="vi-VN" sz="5000" dirty="0">
              <a:solidFill>
                <a:srgbClr val="003399"/>
              </a:solidFill>
              <a:latin typeface="+mj-lt"/>
            </a:endParaRPr>
          </a:p>
        </p:txBody>
      </p:sp>
    </p:spTree>
    <p:extLst>
      <p:ext uri="{BB962C8B-B14F-4D97-AF65-F5344CB8AC3E}">
        <p14:creationId xmlns:p14="http://schemas.microsoft.com/office/powerpoint/2010/main" val="2217601814"/>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 xmlns:a16="http://schemas.microsoft.com/office/drawing/2014/main" id="{8E0E371E-C08E-4EB7-9772-F0D5B7B361E4}"/>
              </a:ext>
            </a:extLst>
          </p:cNvPr>
          <p:cNvSpPr>
            <a:spLocks noChangeArrowheads="1"/>
          </p:cNvSpPr>
          <p:nvPr/>
        </p:nvSpPr>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lnSpc>
                <a:spcPct val="110000"/>
              </a:lnSpc>
              <a:buNone/>
            </a:pPr>
            <a:r>
              <a:rPr lang="en-US" altLang="en-US" sz="5000" u="sng" dirty="0" smtClean="0">
                <a:solidFill>
                  <a:srgbClr val="FF0000"/>
                </a:solidFill>
                <a:latin typeface="+mj-lt"/>
                <a:cs typeface="Times New Roman" panose="02020603050405020304" pitchFamily="18" charset="0"/>
              </a:rPr>
              <a:t>Tk2:</a:t>
            </a:r>
            <a:r>
              <a:rPr lang="en-US" alt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rPr>
              <a:t>Một</a:t>
            </a:r>
            <a:r>
              <a:rPr lang="en-US" sz="5000" dirty="0" smtClean="0">
                <a:solidFill>
                  <a:srgbClr val="003399"/>
                </a:solidFill>
                <a:latin typeface="+mj-lt"/>
              </a:rPr>
              <a:t> </a:t>
            </a:r>
            <a:r>
              <a:rPr lang="en-US" sz="5000" dirty="0" err="1" smtClean="0">
                <a:solidFill>
                  <a:srgbClr val="003399"/>
                </a:solidFill>
                <a:latin typeface="+mj-lt"/>
              </a:rPr>
              <a:t>Hài</a:t>
            </a:r>
            <a:r>
              <a:rPr lang="en-US" sz="5000" dirty="0" smtClean="0">
                <a:solidFill>
                  <a:srgbClr val="003399"/>
                </a:solidFill>
                <a:latin typeface="+mj-lt"/>
              </a:rPr>
              <a:t> </a:t>
            </a:r>
            <a:r>
              <a:rPr lang="en-US" sz="5000" dirty="0" err="1" smtClean="0">
                <a:solidFill>
                  <a:srgbClr val="003399"/>
                </a:solidFill>
                <a:latin typeface="+mj-lt"/>
              </a:rPr>
              <a:t>Nhi</a:t>
            </a:r>
            <a:r>
              <a:rPr lang="en-US" sz="5000" dirty="0" smtClean="0">
                <a:solidFill>
                  <a:srgbClr val="003399"/>
                </a:solidFill>
                <a:latin typeface="+mj-lt"/>
              </a:rPr>
              <a:t> </a:t>
            </a:r>
            <a:r>
              <a:rPr lang="en-US" sz="5000" dirty="0" err="1" smtClean="0">
                <a:solidFill>
                  <a:srgbClr val="003399"/>
                </a:solidFill>
                <a:latin typeface="+mj-lt"/>
              </a:rPr>
              <a:t>sinh</a:t>
            </a:r>
            <a:r>
              <a:rPr lang="en-US" sz="5000" dirty="0" smtClean="0">
                <a:solidFill>
                  <a:srgbClr val="003399"/>
                </a:solidFill>
                <a:latin typeface="+mj-lt"/>
              </a:rPr>
              <a:t> </a:t>
            </a:r>
            <a:r>
              <a:rPr lang="en-US" sz="5000" dirty="0" err="1" smtClean="0">
                <a:solidFill>
                  <a:srgbClr val="003399"/>
                </a:solidFill>
                <a:latin typeface="+mj-lt"/>
              </a:rPr>
              <a:t>hạ</a:t>
            </a:r>
            <a:r>
              <a:rPr lang="en-US" sz="5000" dirty="0" smtClean="0">
                <a:solidFill>
                  <a:srgbClr val="003399"/>
                </a:solidFill>
                <a:latin typeface="+mj-lt"/>
              </a:rPr>
              <a:t> </a:t>
            </a:r>
            <a:r>
              <a:rPr lang="en-US" sz="5000" dirty="0" err="1" smtClean="0">
                <a:solidFill>
                  <a:srgbClr val="003399"/>
                </a:solidFill>
                <a:latin typeface="+mj-lt"/>
              </a:rPr>
              <a:t>cho</a:t>
            </a:r>
            <a:r>
              <a:rPr lang="en-US" sz="5000" dirty="0" smtClean="0">
                <a:solidFill>
                  <a:srgbClr val="003399"/>
                </a:solidFill>
                <a:latin typeface="+mj-lt"/>
              </a:rPr>
              <a:t> </a:t>
            </a:r>
            <a:r>
              <a:rPr lang="en-US" sz="5000" dirty="0" err="1" smtClean="0">
                <a:solidFill>
                  <a:srgbClr val="003399"/>
                </a:solidFill>
                <a:latin typeface="+mj-lt"/>
              </a:rPr>
              <a:t>chúng</a:t>
            </a:r>
            <a:r>
              <a:rPr lang="en-US" sz="5000" dirty="0" smtClean="0">
                <a:solidFill>
                  <a:srgbClr val="003399"/>
                </a:solidFill>
                <a:latin typeface="+mj-lt"/>
              </a:rPr>
              <a:t> ta. </a:t>
            </a:r>
            <a:r>
              <a:rPr lang="en-US" sz="5000" dirty="0" err="1" smtClean="0">
                <a:solidFill>
                  <a:srgbClr val="003399"/>
                </a:solidFill>
                <a:latin typeface="+mj-lt"/>
              </a:rPr>
              <a:t>Một</a:t>
            </a:r>
            <a:r>
              <a:rPr lang="en-US" sz="5000" dirty="0" smtClean="0">
                <a:solidFill>
                  <a:srgbClr val="003399"/>
                </a:solidFill>
                <a:latin typeface="+mj-lt"/>
              </a:rPr>
              <a:t> </a:t>
            </a:r>
            <a:r>
              <a:rPr lang="en-US" sz="5000" dirty="0" err="1" smtClean="0">
                <a:solidFill>
                  <a:srgbClr val="003399"/>
                </a:solidFill>
                <a:latin typeface="+mj-lt"/>
              </a:rPr>
              <a:t>Trẻ</a:t>
            </a:r>
            <a:r>
              <a:rPr lang="en-US" sz="5000" dirty="0" smtClean="0">
                <a:solidFill>
                  <a:srgbClr val="003399"/>
                </a:solidFill>
                <a:latin typeface="+mj-lt"/>
              </a:rPr>
              <a:t> </a:t>
            </a:r>
            <a:r>
              <a:rPr lang="en-US" sz="5000" dirty="0" err="1" smtClean="0">
                <a:solidFill>
                  <a:srgbClr val="003399"/>
                </a:solidFill>
                <a:latin typeface="+mj-lt"/>
              </a:rPr>
              <a:t>Thơ</a:t>
            </a:r>
            <a:r>
              <a:rPr lang="en-US" sz="5000" dirty="0" smtClean="0">
                <a:solidFill>
                  <a:srgbClr val="003399"/>
                </a:solidFill>
                <a:latin typeface="+mj-lt"/>
              </a:rPr>
              <a:t> </a:t>
            </a:r>
            <a:r>
              <a:rPr lang="en-US" sz="5000" dirty="0" err="1" smtClean="0">
                <a:solidFill>
                  <a:srgbClr val="003399"/>
                </a:solidFill>
                <a:latin typeface="+mj-lt"/>
              </a:rPr>
              <a:t>Chúa</a:t>
            </a:r>
            <a:r>
              <a:rPr lang="en-US" sz="5000" dirty="0" smtClean="0">
                <a:solidFill>
                  <a:srgbClr val="003399"/>
                </a:solidFill>
                <a:latin typeface="+mj-lt"/>
              </a:rPr>
              <a:t> </a:t>
            </a:r>
            <a:r>
              <a:rPr lang="en-US" sz="5000" dirty="0" err="1" smtClean="0">
                <a:solidFill>
                  <a:srgbClr val="003399"/>
                </a:solidFill>
                <a:latin typeface="+mj-lt"/>
              </a:rPr>
              <a:t>ân</a:t>
            </a:r>
            <a:r>
              <a:rPr lang="en-US" sz="5000" dirty="0" smtClean="0">
                <a:solidFill>
                  <a:srgbClr val="003399"/>
                </a:solidFill>
                <a:latin typeface="+mj-lt"/>
              </a:rPr>
              <a:t> ban </a:t>
            </a:r>
            <a:r>
              <a:rPr lang="en-US" sz="5000" dirty="0" err="1" smtClean="0">
                <a:solidFill>
                  <a:srgbClr val="003399"/>
                </a:solidFill>
                <a:latin typeface="+mj-lt"/>
              </a:rPr>
              <a:t>cho</a:t>
            </a:r>
            <a:r>
              <a:rPr lang="en-US" sz="5000" dirty="0" smtClean="0">
                <a:solidFill>
                  <a:srgbClr val="003399"/>
                </a:solidFill>
                <a:latin typeface="+mj-lt"/>
              </a:rPr>
              <a:t> </a:t>
            </a:r>
            <a:r>
              <a:rPr lang="en-US" sz="5000" dirty="0" err="1" smtClean="0">
                <a:solidFill>
                  <a:srgbClr val="003399"/>
                </a:solidFill>
                <a:latin typeface="+mj-lt"/>
              </a:rPr>
              <a:t>nhân</a:t>
            </a:r>
            <a:r>
              <a:rPr lang="en-US" sz="5000" dirty="0" smtClean="0">
                <a:solidFill>
                  <a:srgbClr val="003399"/>
                </a:solidFill>
                <a:latin typeface="+mj-lt"/>
              </a:rPr>
              <a:t> </a:t>
            </a:r>
            <a:r>
              <a:rPr lang="en-US" sz="5000" dirty="0" err="1" smtClean="0">
                <a:solidFill>
                  <a:srgbClr val="003399"/>
                </a:solidFill>
                <a:latin typeface="+mj-lt"/>
              </a:rPr>
              <a:t>trần</a:t>
            </a:r>
            <a:r>
              <a:rPr lang="en-US" sz="5000" dirty="0" smtClean="0">
                <a:solidFill>
                  <a:srgbClr val="003399"/>
                </a:solidFill>
                <a:latin typeface="+mj-lt"/>
              </a:rPr>
              <a:t>. </a:t>
            </a:r>
            <a:r>
              <a:rPr lang="en-US" sz="5000" dirty="0" err="1" smtClean="0">
                <a:solidFill>
                  <a:srgbClr val="003399"/>
                </a:solidFill>
                <a:latin typeface="+mj-lt"/>
              </a:rPr>
              <a:t>Mừng</a:t>
            </a:r>
            <a:r>
              <a:rPr lang="en-US" sz="5000" dirty="0" smtClean="0">
                <a:solidFill>
                  <a:srgbClr val="003399"/>
                </a:solidFill>
                <a:latin typeface="+mj-lt"/>
              </a:rPr>
              <a:t> </a:t>
            </a:r>
            <a:r>
              <a:rPr lang="en-US" sz="5000" dirty="0" err="1" smtClean="0">
                <a:solidFill>
                  <a:srgbClr val="003399"/>
                </a:solidFill>
                <a:latin typeface="+mj-lt"/>
              </a:rPr>
              <a:t>vui</a:t>
            </a:r>
            <a:r>
              <a:rPr lang="en-US" sz="5000" dirty="0" smtClean="0">
                <a:solidFill>
                  <a:srgbClr val="003399"/>
                </a:solidFill>
                <a:latin typeface="+mj-lt"/>
              </a:rPr>
              <a:t> </a:t>
            </a:r>
            <a:r>
              <a:rPr lang="en-US" sz="5000" dirty="0" err="1" smtClean="0">
                <a:solidFill>
                  <a:srgbClr val="003399"/>
                </a:solidFill>
                <a:latin typeface="+mj-lt"/>
              </a:rPr>
              <a:t>lên</a:t>
            </a:r>
            <a:r>
              <a:rPr lang="en-US" sz="5000" dirty="0" smtClean="0">
                <a:solidFill>
                  <a:srgbClr val="003399"/>
                </a:solidFill>
                <a:latin typeface="+mj-lt"/>
              </a:rPr>
              <a:t> </a:t>
            </a:r>
            <a:r>
              <a:rPr lang="en-US" sz="5000" dirty="0" err="1" smtClean="0">
                <a:solidFill>
                  <a:srgbClr val="003399"/>
                </a:solidFill>
                <a:latin typeface="+mj-lt"/>
              </a:rPr>
              <a:t>muôn</a:t>
            </a:r>
            <a:r>
              <a:rPr lang="en-US" sz="5000" dirty="0" smtClean="0">
                <a:solidFill>
                  <a:srgbClr val="003399"/>
                </a:solidFill>
                <a:latin typeface="+mj-lt"/>
              </a:rPr>
              <a:t> </a:t>
            </a:r>
            <a:r>
              <a:rPr lang="en-US" sz="5000" dirty="0" err="1" smtClean="0">
                <a:solidFill>
                  <a:srgbClr val="003399"/>
                </a:solidFill>
                <a:latin typeface="+mj-lt"/>
              </a:rPr>
              <a:t>người</a:t>
            </a:r>
            <a:r>
              <a:rPr lang="en-US" sz="5000" dirty="0" smtClean="0">
                <a:solidFill>
                  <a:srgbClr val="003399"/>
                </a:solidFill>
                <a:latin typeface="+mj-lt"/>
              </a:rPr>
              <a:t> </a:t>
            </a:r>
            <a:r>
              <a:rPr lang="en-US" sz="5000" dirty="0" err="1" smtClean="0">
                <a:solidFill>
                  <a:srgbClr val="003399"/>
                </a:solidFill>
                <a:latin typeface="+mj-lt"/>
              </a:rPr>
              <a:t>trong</a:t>
            </a:r>
            <a:r>
              <a:rPr lang="en-US" sz="5000" dirty="0" smtClean="0">
                <a:solidFill>
                  <a:srgbClr val="003399"/>
                </a:solidFill>
                <a:latin typeface="+mj-lt"/>
              </a:rPr>
              <a:t> </a:t>
            </a:r>
            <a:r>
              <a:rPr lang="en-US" sz="5000" dirty="0" err="1" smtClean="0">
                <a:solidFill>
                  <a:srgbClr val="003399"/>
                </a:solidFill>
                <a:latin typeface="+mj-lt"/>
              </a:rPr>
              <a:t>khắp</a:t>
            </a:r>
            <a:r>
              <a:rPr lang="en-US" sz="5000" dirty="0" smtClean="0">
                <a:solidFill>
                  <a:srgbClr val="003399"/>
                </a:solidFill>
                <a:latin typeface="+mj-lt"/>
              </a:rPr>
              <a:t> </a:t>
            </a:r>
            <a:r>
              <a:rPr lang="en-US" sz="5000" dirty="0" err="1" smtClean="0">
                <a:solidFill>
                  <a:srgbClr val="003399"/>
                </a:solidFill>
                <a:latin typeface="+mj-lt"/>
              </a:rPr>
              <a:t>nơi</a:t>
            </a:r>
            <a:r>
              <a:rPr lang="en-US" sz="5000" dirty="0" smtClean="0">
                <a:solidFill>
                  <a:srgbClr val="003399"/>
                </a:solidFill>
                <a:latin typeface="+mj-lt"/>
              </a:rPr>
              <a:t>. </a:t>
            </a:r>
            <a:r>
              <a:rPr lang="en-US" sz="5000" dirty="0" err="1" smtClean="0">
                <a:solidFill>
                  <a:srgbClr val="003399"/>
                </a:solidFill>
                <a:latin typeface="+mj-lt"/>
              </a:rPr>
              <a:t>Vì</a:t>
            </a:r>
            <a:r>
              <a:rPr lang="en-US" sz="5000" dirty="0" smtClean="0">
                <a:solidFill>
                  <a:srgbClr val="003399"/>
                </a:solidFill>
                <a:latin typeface="+mj-lt"/>
              </a:rPr>
              <a:t> </a:t>
            </a:r>
            <a:r>
              <a:rPr lang="en-US" sz="5000" dirty="0" err="1" smtClean="0">
                <a:solidFill>
                  <a:srgbClr val="003399"/>
                </a:solidFill>
                <a:latin typeface="+mj-lt"/>
              </a:rPr>
              <a:t>hôm</a:t>
            </a:r>
            <a:r>
              <a:rPr lang="en-US" sz="5000" dirty="0" smtClean="0">
                <a:solidFill>
                  <a:srgbClr val="003399"/>
                </a:solidFill>
                <a:latin typeface="+mj-lt"/>
              </a:rPr>
              <a:t> nay </a:t>
            </a:r>
            <a:r>
              <a:rPr lang="en-US" sz="5000" dirty="0" err="1" smtClean="0">
                <a:solidFill>
                  <a:srgbClr val="003399"/>
                </a:solidFill>
                <a:latin typeface="+mj-lt"/>
              </a:rPr>
              <a:t>Chúa</a:t>
            </a:r>
            <a:r>
              <a:rPr lang="en-US" sz="5000" dirty="0" smtClean="0">
                <a:solidFill>
                  <a:srgbClr val="003399"/>
                </a:solidFill>
                <a:latin typeface="+mj-lt"/>
              </a:rPr>
              <a:t> </a:t>
            </a:r>
            <a:r>
              <a:rPr lang="en-US" sz="5000" dirty="0" err="1" smtClean="0">
                <a:solidFill>
                  <a:srgbClr val="003399"/>
                </a:solidFill>
                <a:latin typeface="+mj-lt"/>
              </a:rPr>
              <a:t>viếng</a:t>
            </a:r>
            <a:r>
              <a:rPr lang="en-US" sz="5000" dirty="0" smtClean="0">
                <a:solidFill>
                  <a:srgbClr val="003399"/>
                </a:solidFill>
                <a:latin typeface="+mj-lt"/>
              </a:rPr>
              <a:t> </a:t>
            </a:r>
            <a:r>
              <a:rPr lang="en-US" sz="5000" dirty="0" err="1" smtClean="0">
                <a:solidFill>
                  <a:srgbClr val="003399"/>
                </a:solidFill>
                <a:latin typeface="+mj-lt"/>
              </a:rPr>
              <a:t>thăm</a:t>
            </a:r>
            <a:r>
              <a:rPr lang="en-US" sz="5000" dirty="0" smtClean="0">
                <a:solidFill>
                  <a:srgbClr val="003399"/>
                </a:solidFill>
                <a:latin typeface="+mj-lt"/>
              </a:rPr>
              <a:t> </a:t>
            </a:r>
            <a:r>
              <a:rPr lang="en-US" sz="5000" dirty="0" err="1" smtClean="0">
                <a:solidFill>
                  <a:srgbClr val="003399"/>
                </a:solidFill>
                <a:latin typeface="+mj-lt"/>
              </a:rPr>
              <a:t>dân</a:t>
            </a:r>
            <a:r>
              <a:rPr lang="en-US" sz="5000" dirty="0" smtClean="0">
                <a:solidFill>
                  <a:srgbClr val="003399"/>
                </a:solidFill>
                <a:latin typeface="+mj-lt"/>
              </a:rPr>
              <a:t> </a:t>
            </a:r>
            <a:r>
              <a:rPr lang="en-US" sz="5000" dirty="0" err="1" smtClean="0">
                <a:solidFill>
                  <a:srgbClr val="003399"/>
                </a:solidFill>
                <a:latin typeface="+mj-lt"/>
              </a:rPr>
              <a:t>Ngài</a:t>
            </a:r>
            <a:r>
              <a:rPr lang="en-US" sz="5000" dirty="0" smtClean="0">
                <a:solidFill>
                  <a:srgbClr val="003399"/>
                </a:solidFill>
                <a:latin typeface="+mj-lt"/>
              </a:rPr>
              <a:t>.</a:t>
            </a:r>
            <a:endParaRPr lang="vi-VN" sz="5000" dirty="0">
              <a:solidFill>
                <a:srgbClr val="003399"/>
              </a:solidFill>
              <a:latin typeface="+mj-lt"/>
            </a:endParaRPr>
          </a:p>
        </p:txBody>
      </p:sp>
    </p:spTree>
    <p:extLst>
      <p:ext uri="{BB962C8B-B14F-4D97-AF65-F5344CB8AC3E}">
        <p14:creationId xmlns:p14="http://schemas.microsoft.com/office/powerpoint/2010/main" val="2144786815"/>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 xmlns:a16="http://schemas.microsoft.com/office/drawing/2014/main" id="{8E0E371E-C08E-4EB7-9772-F0D5B7B361E4}"/>
              </a:ext>
            </a:extLst>
          </p:cNvPr>
          <p:cNvSpPr>
            <a:spLocks noChangeArrowheads="1"/>
          </p:cNvSpPr>
          <p:nvPr/>
        </p:nvSpPr>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lnSpc>
                <a:spcPct val="120000"/>
              </a:lnSpc>
              <a:buNone/>
            </a:pPr>
            <a:r>
              <a:rPr lang="en-US" altLang="en-US" sz="5000" u="sng" dirty="0" err="1" smtClean="0">
                <a:solidFill>
                  <a:srgbClr val="FF0000"/>
                </a:solidFill>
                <a:latin typeface="+mj-lt"/>
                <a:cs typeface="Times New Roman" panose="02020603050405020304" pitchFamily="18" charset="0"/>
              </a:rPr>
              <a:t>Đk</a:t>
            </a:r>
            <a:r>
              <a:rPr lang="en-US" altLang="en-US" sz="5000" u="sng" dirty="0">
                <a:solidFill>
                  <a:srgbClr val="FF0000"/>
                </a:solidFill>
                <a:latin typeface="+mj-lt"/>
                <a:cs typeface="Times New Roman" panose="02020603050405020304" pitchFamily="18" charset="0"/>
              </a:rPr>
              <a:t>:</a:t>
            </a:r>
            <a:r>
              <a:rPr lang="en-US" altLang="en-US" sz="5000" dirty="0">
                <a:solidFill>
                  <a:srgbClr val="003399"/>
                </a:solidFill>
                <a:latin typeface="+mj-lt"/>
                <a:cs typeface="Times New Roman" panose="02020603050405020304" pitchFamily="18" charset="0"/>
              </a:rPr>
              <a:t> </a:t>
            </a:r>
            <a:r>
              <a:rPr lang="en-US" sz="5000" dirty="0" err="1" smtClean="0">
                <a:solidFill>
                  <a:srgbClr val="003399"/>
                </a:solidFill>
                <a:latin typeface="+mj-lt"/>
              </a:rPr>
              <a:t>Trời</a:t>
            </a:r>
            <a:r>
              <a:rPr lang="en-US" sz="5000" dirty="0" smtClean="0">
                <a:solidFill>
                  <a:srgbClr val="003399"/>
                </a:solidFill>
                <a:latin typeface="+mj-lt"/>
              </a:rPr>
              <a:t> </a:t>
            </a:r>
            <a:r>
              <a:rPr lang="en-US" sz="5000" dirty="0" err="1" smtClean="0">
                <a:solidFill>
                  <a:srgbClr val="003399"/>
                </a:solidFill>
                <a:latin typeface="+mj-lt"/>
              </a:rPr>
              <a:t>hân</a:t>
            </a:r>
            <a:r>
              <a:rPr lang="en-US" sz="5000" dirty="0" smtClean="0">
                <a:solidFill>
                  <a:srgbClr val="003399"/>
                </a:solidFill>
                <a:latin typeface="+mj-lt"/>
              </a:rPr>
              <a:t> </a:t>
            </a:r>
            <a:r>
              <a:rPr lang="en-US" sz="5000" dirty="0" err="1" smtClean="0">
                <a:solidFill>
                  <a:srgbClr val="003399"/>
                </a:solidFill>
                <a:latin typeface="+mj-lt"/>
              </a:rPr>
              <a:t>hoan</a:t>
            </a:r>
            <a:r>
              <a:rPr lang="en-US" sz="5000" dirty="0" smtClean="0">
                <a:solidFill>
                  <a:srgbClr val="003399"/>
                </a:solidFill>
                <a:latin typeface="+mj-lt"/>
              </a:rPr>
              <a:t> </a:t>
            </a:r>
            <a:r>
              <a:rPr lang="en-US" sz="5000" dirty="0" err="1" smtClean="0">
                <a:solidFill>
                  <a:srgbClr val="003399"/>
                </a:solidFill>
                <a:latin typeface="+mj-lt"/>
              </a:rPr>
              <a:t>đất</a:t>
            </a:r>
            <a:r>
              <a:rPr lang="en-US" sz="5000" dirty="0" smtClean="0">
                <a:solidFill>
                  <a:srgbClr val="003399"/>
                </a:solidFill>
                <a:latin typeface="+mj-lt"/>
              </a:rPr>
              <a:t> </a:t>
            </a:r>
            <a:r>
              <a:rPr lang="en-US" sz="5000" dirty="0" err="1" smtClean="0">
                <a:solidFill>
                  <a:srgbClr val="003399"/>
                </a:solidFill>
                <a:latin typeface="+mj-lt"/>
              </a:rPr>
              <a:t>tưng</a:t>
            </a:r>
            <a:r>
              <a:rPr lang="en-US" sz="5000" dirty="0" smtClean="0">
                <a:solidFill>
                  <a:srgbClr val="003399"/>
                </a:solidFill>
                <a:latin typeface="+mj-lt"/>
              </a:rPr>
              <a:t> </a:t>
            </a:r>
            <a:r>
              <a:rPr lang="en-US" sz="5000" dirty="0" err="1" smtClean="0">
                <a:solidFill>
                  <a:srgbClr val="003399"/>
                </a:solidFill>
                <a:latin typeface="+mj-lt"/>
              </a:rPr>
              <a:t>bừng</a:t>
            </a:r>
            <a:r>
              <a:rPr lang="en-US" sz="5000" dirty="0" smtClean="0">
                <a:solidFill>
                  <a:srgbClr val="003399"/>
                </a:solidFill>
                <a:latin typeface="+mj-lt"/>
              </a:rPr>
              <a:t> </a:t>
            </a:r>
            <a:r>
              <a:rPr lang="en-US" sz="5000" dirty="0" err="1" smtClean="0">
                <a:solidFill>
                  <a:srgbClr val="003399"/>
                </a:solidFill>
                <a:latin typeface="+mj-lt"/>
              </a:rPr>
              <a:t>vui</a:t>
            </a:r>
            <a:r>
              <a:rPr lang="en-US" sz="5000" dirty="0" smtClean="0">
                <a:solidFill>
                  <a:srgbClr val="003399"/>
                </a:solidFill>
                <a:latin typeface="+mj-lt"/>
              </a:rPr>
              <a:t> ca. </a:t>
            </a:r>
            <a:r>
              <a:rPr lang="en-US" sz="5000" dirty="0" err="1" smtClean="0">
                <a:solidFill>
                  <a:srgbClr val="003399"/>
                </a:solidFill>
                <a:latin typeface="+mj-lt"/>
              </a:rPr>
              <a:t>Này</a:t>
            </a:r>
            <a:r>
              <a:rPr lang="en-US" sz="5000" dirty="0" smtClean="0">
                <a:solidFill>
                  <a:srgbClr val="003399"/>
                </a:solidFill>
                <a:latin typeface="+mj-lt"/>
              </a:rPr>
              <a:t> </a:t>
            </a:r>
            <a:r>
              <a:rPr lang="en-US" sz="5000" dirty="0" err="1" smtClean="0">
                <a:solidFill>
                  <a:srgbClr val="003399"/>
                </a:solidFill>
                <a:latin typeface="+mj-lt"/>
              </a:rPr>
              <a:t>giờ</a:t>
            </a:r>
            <a:r>
              <a:rPr lang="en-US" sz="5000" dirty="0" smtClean="0">
                <a:solidFill>
                  <a:srgbClr val="003399"/>
                </a:solidFill>
                <a:latin typeface="+mj-lt"/>
              </a:rPr>
              <a:t> Con </a:t>
            </a:r>
            <a:r>
              <a:rPr lang="en-US" sz="5000" dirty="0" err="1" smtClean="0">
                <a:solidFill>
                  <a:srgbClr val="003399"/>
                </a:solidFill>
                <a:latin typeface="+mj-lt"/>
              </a:rPr>
              <a:t>Chúa</a:t>
            </a:r>
            <a:r>
              <a:rPr lang="en-US" sz="5000" dirty="0" smtClean="0">
                <a:solidFill>
                  <a:srgbClr val="003399"/>
                </a:solidFill>
                <a:latin typeface="+mj-lt"/>
              </a:rPr>
              <a:t> </a:t>
            </a:r>
            <a:r>
              <a:rPr lang="en-US" sz="5000" dirty="0" err="1" smtClean="0">
                <a:solidFill>
                  <a:srgbClr val="003399"/>
                </a:solidFill>
                <a:latin typeface="+mj-lt"/>
              </a:rPr>
              <a:t>Đấng</a:t>
            </a:r>
            <a:r>
              <a:rPr lang="en-US" sz="5000" dirty="0" smtClean="0">
                <a:solidFill>
                  <a:srgbClr val="003399"/>
                </a:solidFill>
                <a:latin typeface="+mj-lt"/>
              </a:rPr>
              <a:t> </a:t>
            </a:r>
            <a:r>
              <a:rPr lang="en-US" sz="5000" dirty="0" err="1" smtClean="0">
                <a:solidFill>
                  <a:srgbClr val="003399"/>
                </a:solidFill>
                <a:latin typeface="+mj-lt"/>
              </a:rPr>
              <a:t>Cứu</a:t>
            </a:r>
            <a:r>
              <a:rPr lang="en-US" sz="5000" dirty="0" smtClean="0">
                <a:solidFill>
                  <a:srgbClr val="003399"/>
                </a:solidFill>
                <a:latin typeface="+mj-lt"/>
              </a:rPr>
              <a:t> </a:t>
            </a:r>
            <a:r>
              <a:rPr lang="en-US" sz="5000" dirty="0" err="1" smtClean="0">
                <a:solidFill>
                  <a:srgbClr val="003399"/>
                </a:solidFill>
                <a:latin typeface="+mj-lt"/>
              </a:rPr>
              <a:t>Tinh</a:t>
            </a:r>
            <a:r>
              <a:rPr lang="en-US" sz="5000" dirty="0" smtClean="0">
                <a:solidFill>
                  <a:srgbClr val="003399"/>
                </a:solidFill>
                <a:latin typeface="+mj-lt"/>
              </a:rPr>
              <a:t> </a:t>
            </a:r>
            <a:r>
              <a:rPr lang="en-US" sz="5000" dirty="0" err="1" smtClean="0">
                <a:solidFill>
                  <a:srgbClr val="003399"/>
                </a:solidFill>
                <a:latin typeface="+mj-lt"/>
              </a:rPr>
              <a:t>đã</a:t>
            </a:r>
            <a:r>
              <a:rPr lang="en-US" sz="5000" dirty="0" smtClean="0">
                <a:solidFill>
                  <a:srgbClr val="003399"/>
                </a:solidFill>
                <a:latin typeface="+mj-lt"/>
              </a:rPr>
              <a:t> </a:t>
            </a:r>
            <a:r>
              <a:rPr lang="en-US" sz="5000" dirty="0" err="1" smtClean="0">
                <a:solidFill>
                  <a:srgbClr val="003399"/>
                </a:solidFill>
                <a:latin typeface="+mj-lt"/>
              </a:rPr>
              <a:t>sinh</a:t>
            </a:r>
            <a:r>
              <a:rPr lang="en-US" sz="5000" dirty="0" smtClean="0">
                <a:solidFill>
                  <a:srgbClr val="003399"/>
                </a:solidFill>
                <a:latin typeface="+mj-lt"/>
              </a:rPr>
              <a:t> </a:t>
            </a:r>
            <a:r>
              <a:rPr lang="en-US" sz="5000" dirty="0" err="1" smtClean="0">
                <a:solidFill>
                  <a:srgbClr val="003399"/>
                </a:solidFill>
                <a:latin typeface="+mj-lt"/>
              </a:rPr>
              <a:t>ra.</a:t>
            </a:r>
            <a:r>
              <a:rPr lang="en-US" sz="5000" dirty="0" smtClean="0">
                <a:solidFill>
                  <a:srgbClr val="003399"/>
                </a:solidFill>
                <a:latin typeface="+mj-lt"/>
              </a:rPr>
              <a:t> </a:t>
            </a:r>
            <a:r>
              <a:rPr lang="en-US" sz="5000" dirty="0" err="1" smtClean="0">
                <a:solidFill>
                  <a:srgbClr val="003399"/>
                </a:solidFill>
                <a:latin typeface="+mj-lt"/>
              </a:rPr>
              <a:t>Từ</a:t>
            </a:r>
            <a:r>
              <a:rPr lang="en-US" sz="5000" dirty="0" smtClean="0">
                <a:solidFill>
                  <a:srgbClr val="003399"/>
                </a:solidFill>
                <a:latin typeface="+mj-lt"/>
              </a:rPr>
              <a:t> non </a:t>
            </a:r>
            <a:r>
              <a:rPr lang="en-US" sz="5000" dirty="0" err="1" smtClean="0">
                <a:solidFill>
                  <a:srgbClr val="003399"/>
                </a:solidFill>
                <a:latin typeface="+mj-lt"/>
              </a:rPr>
              <a:t>cao</a:t>
            </a:r>
            <a:r>
              <a:rPr lang="en-US" sz="5000" dirty="0" smtClean="0">
                <a:solidFill>
                  <a:srgbClr val="003399"/>
                </a:solidFill>
                <a:latin typeface="+mj-lt"/>
              </a:rPr>
              <a:t> </a:t>
            </a:r>
            <a:r>
              <a:rPr lang="en-US" sz="5000" dirty="0" err="1" smtClean="0">
                <a:solidFill>
                  <a:srgbClr val="003399"/>
                </a:solidFill>
                <a:latin typeface="+mj-lt"/>
              </a:rPr>
              <a:t>tới</a:t>
            </a:r>
            <a:r>
              <a:rPr lang="en-US" sz="5000" dirty="0" smtClean="0">
                <a:solidFill>
                  <a:srgbClr val="003399"/>
                </a:solidFill>
                <a:latin typeface="+mj-lt"/>
              </a:rPr>
              <a:t> </a:t>
            </a:r>
            <a:r>
              <a:rPr lang="en-US" sz="5000" dirty="0" err="1" smtClean="0">
                <a:solidFill>
                  <a:srgbClr val="003399"/>
                </a:solidFill>
                <a:latin typeface="+mj-lt"/>
              </a:rPr>
              <a:t>khơi</a:t>
            </a:r>
            <a:r>
              <a:rPr lang="en-US" sz="5000" dirty="0" smtClean="0">
                <a:solidFill>
                  <a:srgbClr val="003399"/>
                </a:solidFill>
                <a:latin typeface="+mj-lt"/>
              </a:rPr>
              <a:t> </a:t>
            </a:r>
            <a:r>
              <a:rPr lang="en-US" sz="5000" dirty="0" err="1" smtClean="0">
                <a:solidFill>
                  <a:srgbClr val="003399"/>
                </a:solidFill>
                <a:latin typeface="+mj-lt"/>
              </a:rPr>
              <a:t>ngàn</a:t>
            </a:r>
            <a:r>
              <a:rPr lang="en-US" sz="5000" dirty="0" smtClean="0">
                <a:solidFill>
                  <a:srgbClr val="003399"/>
                </a:solidFill>
                <a:latin typeface="+mj-lt"/>
              </a:rPr>
              <a:t> </a:t>
            </a:r>
            <a:r>
              <a:rPr lang="en-US" sz="5000" dirty="0" err="1" smtClean="0">
                <a:solidFill>
                  <a:srgbClr val="003399"/>
                </a:solidFill>
                <a:latin typeface="+mj-lt"/>
              </a:rPr>
              <a:t>bao</a:t>
            </a:r>
            <a:r>
              <a:rPr lang="en-US" sz="5000" dirty="0" smtClean="0">
                <a:solidFill>
                  <a:srgbClr val="003399"/>
                </a:solidFill>
                <a:latin typeface="+mj-lt"/>
              </a:rPr>
              <a:t> la, </a:t>
            </a:r>
            <a:r>
              <a:rPr lang="en-US" sz="5000" dirty="0" err="1" smtClean="0">
                <a:solidFill>
                  <a:srgbClr val="003399"/>
                </a:solidFill>
                <a:latin typeface="+mj-lt"/>
              </a:rPr>
              <a:t>người</a:t>
            </a:r>
            <a:r>
              <a:rPr lang="en-US" sz="5000" dirty="0" smtClean="0">
                <a:solidFill>
                  <a:srgbClr val="003399"/>
                </a:solidFill>
                <a:latin typeface="+mj-lt"/>
              </a:rPr>
              <a:t> </a:t>
            </a:r>
            <a:r>
              <a:rPr lang="en-US" sz="5000" dirty="0" err="1" smtClean="0">
                <a:solidFill>
                  <a:srgbClr val="003399"/>
                </a:solidFill>
                <a:latin typeface="+mj-lt"/>
              </a:rPr>
              <a:t>người</a:t>
            </a:r>
            <a:r>
              <a:rPr lang="en-US" sz="5000" dirty="0" smtClean="0">
                <a:solidFill>
                  <a:srgbClr val="003399"/>
                </a:solidFill>
                <a:latin typeface="+mj-lt"/>
              </a:rPr>
              <a:t> </a:t>
            </a:r>
            <a:r>
              <a:rPr lang="en-US" sz="5000" dirty="0" err="1" smtClean="0">
                <a:solidFill>
                  <a:srgbClr val="003399"/>
                </a:solidFill>
                <a:latin typeface="+mj-lt"/>
              </a:rPr>
              <a:t>hoan</a:t>
            </a:r>
            <a:r>
              <a:rPr lang="en-US" sz="5000" dirty="0" smtClean="0">
                <a:solidFill>
                  <a:srgbClr val="003399"/>
                </a:solidFill>
                <a:latin typeface="+mj-lt"/>
              </a:rPr>
              <a:t> </a:t>
            </a:r>
            <a:r>
              <a:rPr lang="en-US" sz="5000" dirty="0" err="1" smtClean="0">
                <a:solidFill>
                  <a:srgbClr val="003399"/>
                </a:solidFill>
                <a:latin typeface="+mj-lt"/>
              </a:rPr>
              <a:t>chúc</a:t>
            </a:r>
            <a:r>
              <a:rPr lang="en-US" sz="5000" dirty="0" smtClean="0">
                <a:solidFill>
                  <a:srgbClr val="003399"/>
                </a:solidFill>
                <a:latin typeface="+mj-lt"/>
              </a:rPr>
              <a:t> </a:t>
            </a:r>
            <a:r>
              <a:rPr lang="en-US" sz="5000" dirty="0" err="1" smtClean="0">
                <a:solidFill>
                  <a:srgbClr val="003399"/>
                </a:solidFill>
                <a:latin typeface="+mj-lt"/>
              </a:rPr>
              <a:t>đón</a:t>
            </a:r>
            <a:r>
              <a:rPr lang="en-US" sz="5000" dirty="0" smtClean="0">
                <a:solidFill>
                  <a:srgbClr val="003399"/>
                </a:solidFill>
                <a:latin typeface="+mj-lt"/>
              </a:rPr>
              <a:t> tin </a:t>
            </a:r>
            <a:r>
              <a:rPr lang="en-US" sz="5000" dirty="0" err="1" smtClean="0">
                <a:solidFill>
                  <a:srgbClr val="003399"/>
                </a:solidFill>
                <a:latin typeface="+mj-lt"/>
              </a:rPr>
              <a:t>vui</a:t>
            </a:r>
            <a:r>
              <a:rPr lang="en-US" sz="5000" dirty="0" smtClean="0">
                <a:solidFill>
                  <a:srgbClr val="003399"/>
                </a:solidFill>
                <a:latin typeface="+mj-lt"/>
              </a:rPr>
              <a:t> </a:t>
            </a:r>
            <a:r>
              <a:rPr lang="en-US" sz="5000" dirty="0" err="1" smtClean="0">
                <a:solidFill>
                  <a:srgbClr val="003399"/>
                </a:solidFill>
                <a:latin typeface="+mj-lt"/>
              </a:rPr>
              <a:t>thái</a:t>
            </a:r>
            <a:r>
              <a:rPr lang="en-US" sz="5000" dirty="0" smtClean="0">
                <a:solidFill>
                  <a:srgbClr val="003399"/>
                </a:solidFill>
                <a:latin typeface="+mj-lt"/>
              </a:rPr>
              <a:t> </a:t>
            </a:r>
            <a:r>
              <a:rPr lang="en-US" sz="5000" dirty="0" err="1" smtClean="0">
                <a:solidFill>
                  <a:srgbClr val="003399"/>
                </a:solidFill>
                <a:latin typeface="+mj-lt"/>
              </a:rPr>
              <a:t>hòa</a:t>
            </a:r>
            <a:r>
              <a:rPr lang="en-US" sz="5000" dirty="0" smtClean="0">
                <a:solidFill>
                  <a:srgbClr val="003399"/>
                </a:solidFill>
                <a:latin typeface="+mj-lt"/>
              </a:rPr>
              <a:t>.</a:t>
            </a:r>
            <a:endParaRPr lang="vi-VN" sz="5000" dirty="0">
              <a:solidFill>
                <a:srgbClr val="003399"/>
              </a:solidFill>
              <a:latin typeface="+mj-lt"/>
            </a:endParaRPr>
          </a:p>
        </p:txBody>
      </p:sp>
    </p:spTree>
    <p:extLst>
      <p:ext uri="{BB962C8B-B14F-4D97-AF65-F5344CB8AC3E}">
        <p14:creationId xmlns:p14="http://schemas.microsoft.com/office/powerpoint/2010/main" val="2222535259"/>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 xmlns:a16="http://schemas.microsoft.com/office/drawing/2014/main" id="{8E0E371E-C08E-4EB7-9772-F0D5B7B361E4}"/>
              </a:ext>
            </a:extLst>
          </p:cNvPr>
          <p:cNvSpPr>
            <a:spLocks noChangeArrowheads="1"/>
          </p:cNvSpPr>
          <p:nvPr/>
        </p:nvSpPr>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lnSpc>
                <a:spcPct val="110000"/>
              </a:lnSpc>
              <a:buNone/>
            </a:pPr>
            <a:r>
              <a:rPr lang="en-US" altLang="en-US" sz="5000" u="sng" dirty="0" smtClean="0">
                <a:solidFill>
                  <a:srgbClr val="FF0000"/>
                </a:solidFill>
                <a:latin typeface="+mj-lt"/>
                <a:cs typeface="Times New Roman" panose="02020603050405020304" pitchFamily="18" charset="0"/>
              </a:rPr>
              <a:t>Tk3:</a:t>
            </a:r>
            <a:r>
              <a:rPr lang="en-US" alt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rPr>
              <a:t>Trời</a:t>
            </a:r>
            <a:r>
              <a:rPr lang="en-US" sz="5000" dirty="0" smtClean="0">
                <a:solidFill>
                  <a:srgbClr val="003399"/>
                </a:solidFill>
                <a:latin typeface="+mj-lt"/>
              </a:rPr>
              <a:t> </a:t>
            </a:r>
            <a:r>
              <a:rPr lang="en-US" sz="5000" dirty="0" err="1" smtClean="0">
                <a:solidFill>
                  <a:srgbClr val="003399"/>
                </a:solidFill>
                <a:latin typeface="+mj-lt"/>
              </a:rPr>
              <a:t>đêm</a:t>
            </a:r>
            <a:r>
              <a:rPr lang="en-US" sz="5000" dirty="0" smtClean="0">
                <a:solidFill>
                  <a:srgbClr val="003399"/>
                </a:solidFill>
                <a:latin typeface="+mj-lt"/>
              </a:rPr>
              <a:t> </a:t>
            </a:r>
            <a:r>
              <a:rPr lang="en-US" sz="5000" dirty="0" err="1" smtClean="0">
                <a:solidFill>
                  <a:srgbClr val="003399"/>
                </a:solidFill>
                <a:latin typeface="+mj-lt"/>
              </a:rPr>
              <a:t>đông</a:t>
            </a:r>
            <a:r>
              <a:rPr lang="en-US" sz="5000" dirty="0" smtClean="0">
                <a:solidFill>
                  <a:srgbClr val="003399"/>
                </a:solidFill>
                <a:latin typeface="+mj-lt"/>
              </a:rPr>
              <a:t> nay </a:t>
            </a:r>
            <a:r>
              <a:rPr lang="en-US" sz="5000" dirty="0" err="1" smtClean="0">
                <a:solidFill>
                  <a:srgbClr val="003399"/>
                </a:solidFill>
                <a:latin typeface="+mj-lt"/>
              </a:rPr>
              <a:t>bừng</a:t>
            </a:r>
            <a:r>
              <a:rPr lang="en-US" sz="5000" dirty="0" smtClean="0">
                <a:solidFill>
                  <a:srgbClr val="003399"/>
                </a:solidFill>
                <a:latin typeface="+mj-lt"/>
              </a:rPr>
              <a:t> </a:t>
            </a:r>
            <a:r>
              <a:rPr lang="en-US" sz="5000" dirty="0" err="1" smtClean="0">
                <a:solidFill>
                  <a:srgbClr val="003399"/>
                </a:solidFill>
                <a:latin typeface="+mj-lt"/>
              </a:rPr>
              <a:t>lên</a:t>
            </a:r>
            <a:r>
              <a:rPr lang="en-US" sz="5000" dirty="0" smtClean="0">
                <a:solidFill>
                  <a:srgbClr val="003399"/>
                </a:solidFill>
                <a:latin typeface="+mj-lt"/>
              </a:rPr>
              <a:t> </a:t>
            </a:r>
            <a:r>
              <a:rPr lang="en-US" sz="5000" dirty="0" err="1" smtClean="0">
                <a:solidFill>
                  <a:srgbClr val="003399"/>
                </a:solidFill>
                <a:latin typeface="+mj-lt"/>
              </a:rPr>
              <a:t>ánh</a:t>
            </a:r>
            <a:r>
              <a:rPr lang="en-US" sz="5000" dirty="0" smtClean="0">
                <a:solidFill>
                  <a:srgbClr val="003399"/>
                </a:solidFill>
                <a:latin typeface="+mj-lt"/>
              </a:rPr>
              <a:t> </a:t>
            </a:r>
            <a:r>
              <a:rPr lang="en-US" sz="5000" dirty="0" err="1" smtClean="0">
                <a:solidFill>
                  <a:srgbClr val="003399"/>
                </a:solidFill>
                <a:latin typeface="+mj-lt"/>
              </a:rPr>
              <a:t>quang</a:t>
            </a:r>
            <a:r>
              <a:rPr lang="en-US" sz="5000" dirty="0" smtClean="0">
                <a:solidFill>
                  <a:srgbClr val="003399"/>
                </a:solidFill>
                <a:latin typeface="+mj-lt"/>
              </a:rPr>
              <a:t> </a:t>
            </a:r>
            <a:r>
              <a:rPr lang="en-US" sz="5000" dirty="0" err="1" smtClean="0">
                <a:solidFill>
                  <a:srgbClr val="003399"/>
                </a:solidFill>
                <a:latin typeface="+mj-lt"/>
              </a:rPr>
              <a:t>và</a:t>
            </a:r>
            <a:r>
              <a:rPr lang="en-US" sz="5000" dirty="0" smtClean="0">
                <a:solidFill>
                  <a:srgbClr val="003399"/>
                </a:solidFill>
                <a:latin typeface="+mj-lt"/>
              </a:rPr>
              <a:t> </a:t>
            </a:r>
            <a:r>
              <a:rPr lang="en-US" sz="5000" dirty="0" err="1" smtClean="0">
                <a:solidFill>
                  <a:srgbClr val="003399"/>
                </a:solidFill>
                <a:latin typeface="+mj-lt"/>
              </a:rPr>
              <a:t>không</a:t>
            </a:r>
            <a:r>
              <a:rPr lang="en-US" sz="5000" dirty="0" smtClean="0">
                <a:solidFill>
                  <a:srgbClr val="003399"/>
                </a:solidFill>
                <a:latin typeface="+mj-lt"/>
              </a:rPr>
              <a:t> </a:t>
            </a:r>
            <a:r>
              <a:rPr lang="en-US" sz="5000" dirty="0" err="1" smtClean="0">
                <a:solidFill>
                  <a:srgbClr val="003399"/>
                </a:solidFill>
                <a:latin typeface="+mj-lt"/>
              </a:rPr>
              <a:t>trung</a:t>
            </a:r>
            <a:r>
              <a:rPr lang="en-US" sz="5000" dirty="0" smtClean="0">
                <a:solidFill>
                  <a:srgbClr val="003399"/>
                </a:solidFill>
                <a:latin typeface="+mj-lt"/>
              </a:rPr>
              <a:t> </a:t>
            </a:r>
            <a:r>
              <a:rPr lang="en-US" sz="5000" dirty="0" err="1" smtClean="0">
                <a:solidFill>
                  <a:srgbClr val="003399"/>
                </a:solidFill>
                <a:latin typeface="+mj-lt"/>
              </a:rPr>
              <a:t>lắng</a:t>
            </a:r>
            <a:r>
              <a:rPr lang="en-US" sz="5000" dirty="0" smtClean="0">
                <a:solidFill>
                  <a:srgbClr val="003399"/>
                </a:solidFill>
                <a:latin typeface="+mj-lt"/>
              </a:rPr>
              <a:t> </a:t>
            </a:r>
            <a:r>
              <a:rPr lang="en-US" sz="5000" dirty="0" err="1" smtClean="0">
                <a:solidFill>
                  <a:srgbClr val="003399"/>
                </a:solidFill>
                <a:latin typeface="+mj-lt"/>
              </a:rPr>
              <a:t>tiếng</a:t>
            </a:r>
            <a:r>
              <a:rPr lang="en-US" sz="5000" dirty="0" smtClean="0">
                <a:solidFill>
                  <a:srgbClr val="003399"/>
                </a:solidFill>
                <a:latin typeface="+mj-lt"/>
              </a:rPr>
              <a:t> </a:t>
            </a:r>
            <a:r>
              <a:rPr lang="en-US" sz="5000" dirty="0" err="1" smtClean="0">
                <a:solidFill>
                  <a:srgbClr val="003399"/>
                </a:solidFill>
                <a:latin typeface="+mj-lt"/>
              </a:rPr>
              <a:t>ca</a:t>
            </a:r>
            <a:r>
              <a:rPr lang="en-US" sz="5000" dirty="0" smtClean="0">
                <a:solidFill>
                  <a:srgbClr val="003399"/>
                </a:solidFill>
                <a:latin typeface="+mj-lt"/>
              </a:rPr>
              <a:t> </a:t>
            </a:r>
            <a:r>
              <a:rPr lang="en-US" sz="5000" dirty="0" err="1" smtClean="0">
                <a:solidFill>
                  <a:srgbClr val="003399"/>
                </a:solidFill>
                <a:latin typeface="+mj-lt"/>
              </a:rPr>
              <a:t>muôn</a:t>
            </a:r>
            <a:r>
              <a:rPr lang="en-US" sz="5000" dirty="0" smtClean="0">
                <a:solidFill>
                  <a:srgbClr val="003399"/>
                </a:solidFill>
                <a:latin typeface="+mj-lt"/>
              </a:rPr>
              <a:t> </a:t>
            </a:r>
            <a:r>
              <a:rPr lang="en-US" sz="5000" dirty="0" err="1" smtClean="0">
                <a:solidFill>
                  <a:srgbClr val="003399"/>
                </a:solidFill>
                <a:latin typeface="+mj-lt"/>
              </a:rPr>
              <a:t>Thiên</a:t>
            </a:r>
            <a:r>
              <a:rPr lang="en-US" sz="5000" dirty="0" smtClean="0">
                <a:solidFill>
                  <a:srgbClr val="003399"/>
                </a:solidFill>
                <a:latin typeface="+mj-lt"/>
              </a:rPr>
              <a:t> </a:t>
            </a:r>
            <a:r>
              <a:rPr lang="en-US" sz="5000" dirty="0" err="1" smtClean="0">
                <a:solidFill>
                  <a:srgbClr val="003399"/>
                </a:solidFill>
                <a:latin typeface="+mj-lt"/>
              </a:rPr>
              <a:t>Thần</a:t>
            </a:r>
            <a:r>
              <a:rPr lang="en-US" sz="5000" dirty="0" smtClean="0">
                <a:solidFill>
                  <a:srgbClr val="003399"/>
                </a:solidFill>
                <a:latin typeface="+mj-lt"/>
              </a:rPr>
              <a:t>. </a:t>
            </a:r>
            <a:r>
              <a:rPr lang="en-US" sz="5000" dirty="0" err="1" smtClean="0">
                <a:solidFill>
                  <a:srgbClr val="003399"/>
                </a:solidFill>
                <a:latin typeface="+mj-lt"/>
              </a:rPr>
              <a:t>Mừng</a:t>
            </a:r>
            <a:r>
              <a:rPr lang="en-US" sz="5000" dirty="0" smtClean="0">
                <a:solidFill>
                  <a:srgbClr val="003399"/>
                </a:solidFill>
                <a:latin typeface="+mj-lt"/>
              </a:rPr>
              <a:t> </a:t>
            </a:r>
            <a:r>
              <a:rPr lang="en-US" sz="5000" dirty="0" err="1" smtClean="0">
                <a:solidFill>
                  <a:srgbClr val="003399"/>
                </a:solidFill>
                <a:latin typeface="+mj-lt"/>
              </a:rPr>
              <a:t>Ngôi</a:t>
            </a:r>
            <a:r>
              <a:rPr lang="en-US" sz="5000" dirty="0" smtClean="0">
                <a:solidFill>
                  <a:srgbClr val="003399"/>
                </a:solidFill>
                <a:latin typeface="+mj-lt"/>
              </a:rPr>
              <a:t> </a:t>
            </a:r>
            <a:r>
              <a:rPr lang="en-US" sz="5000" dirty="0" err="1" smtClean="0">
                <a:solidFill>
                  <a:srgbClr val="003399"/>
                </a:solidFill>
                <a:latin typeface="+mj-lt"/>
              </a:rPr>
              <a:t>Hai</a:t>
            </a:r>
            <a:r>
              <a:rPr lang="en-US" sz="5000" dirty="0" smtClean="0">
                <a:solidFill>
                  <a:srgbClr val="003399"/>
                </a:solidFill>
                <a:latin typeface="+mj-lt"/>
              </a:rPr>
              <a:t>, </a:t>
            </a:r>
            <a:r>
              <a:rPr lang="en-US" sz="5000" dirty="0" err="1" smtClean="0">
                <a:solidFill>
                  <a:srgbClr val="003399"/>
                </a:solidFill>
                <a:latin typeface="+mj-lt"/>
              </a:rPr>
              <a:t>Vua</a:t>
            </a:r>
            <a:r>
              <a:rPr lang="en-US" sz="5000" dirty="0" smtClean="0">
                <a:solidFill>
                  <a:srgbClr val="003399"/>
                </a:solidFill>
                <a:latin typeface="+mj-lt"/>
              </a:rPr>
              <a:t> </a:t>
            </a:r>
            <a:r>
              <a:rPr lang="en-US" sz="5000" dirty="0" err="1" smtClean="0">
                <a:solidFill>
                  <a:srgbClr val="003399"/>
                </a:solidFill>
                <a:latin typeface="+mj-lt"/>
              </a:rPr>
              <a:t>bình</a:t>
            </a:r>
            <a:r>
              <a:rPr lang="en-US" sz="5000" dirty="0" smtClean="0">
                <a:solidFill>
                  <a:srgbClr val="003399"/>
                </a:solidFill>
                <a:latin typeface="+mj-lt"/>
              </a:rPr>
              <a:t> an </a:t>
            </a:r>
            <a:r>
              <a:rPr lang="en-US" sz="5000" dirty="0" err="1" smtClean="0">
                <a:solidFill>
                  <a:srgbClr val="003399"/>
                </a:solidFill>
                <a:latin typeface="+mj-lt"/>
              </a:rPr>
              <a:t>Giáng</a:t>
            </a:r>
            <a:r>
              <a:rPr lang="en-US" sz="5000" dirty="0" smtClean="0">
                <a:solidFill>
                  <a:srgbClr val="003399"/>
                </a:solidFill>
                <a:latin typeface="+mj-lt"/>
              </a:rPr>
              <a:t> </a:t>
            </a:r>
            <a:r>
              <a:rPr lang="en-US" sz="5000" dirty="0" err="1" smtClean="0">
                <a:solidFill>
                  <a:srgbClr val="003399"/>
                </a:solidFill>
                <a:latin typeface="+mj-lt"/>
              </a:rPr>
              <a:t>Sinh</a:t>
            </a:r>
            <a:r>
              <a:rPr lang="en-US" sz="5000" dirty="0" smtClean="0">
                <a:solidFill>
                  <a:srgbClr val="003399"/>
                </a:solidFill>
                <a:latin typeface="+mj-lt"/>
              </a:rPr>
              <a:t>. </a:t>
            </a:r>
            <a:r>
              <a:rPr lang="en-US" sz="5000" dirty="0" err="1" smtClean="0">
                <a:solidFill>
                  <a:srgbClr val="003399"/>
                </a:solidFill>
                <a:latin typeface="+mj-lt"/>
              </a:rPr>
              <a:t>Nguồn</a:t>
            </a:r>
            <a:r>
              <a:rPr lang="en-US" sz="5000" dirty="0" smtClean="0">
                <a:solidFill>
                  <a:srgbClr val="003399"/>
                </a:solidFill>
                <a:latin typeface="+mj-lt"/>
              </a:rPr>
              <a:t> </a:t>
            </a:r>
            <a:r>
              <a:rPr lang="en-US" sz="5000" dirty="0" err="1" smtClean="0">
                <a:solidFill>
                  <a:srgbClr val="003399"/>
                </a:solidFill>
                <a:latin typeface="+mj-lt"/>
              </a:rPr>
              <a:t>ơn</a:t>
            </a:r>
            <a:r>
              <a:rPr lang="en-US" sz="5000" dirty="0" smtClean="0">
                <a:solidFill>
                  <a:srgbClr val="003399"/>
                </a:solidFill>
                <a:latin typeface="+mj-lt"/>
              </a:rPr>
              <a:t> </a:t>
            </a:r>
            <a:r>
              <a:rPr lang="en-US" sz="5000" dirty="0" err="1" smtClean="0">
                <a:solidFill>
                  <a:srgbClr val="003399"/>
                </a:solidFill>
                <a:latin typeface="+mj-lt"/>
              </a:rPr>
              <a:t>thiêng</a:t>
            </a:r>
            <a:r>
              <a:rPr lang="en-US" sz="5000" dirty="0" smtClean="0">
                <a:solidFill>
                  <a:srgbClr val="003399"/>
                </a:solidFill>
                <a:latin typeface="+mj-lt"/>
              </a:rPr>
              <a:t> </a:t>
            </a:r>
            <a:r>
              <a:rPr lang="en-US" sz="5000" dirty="0" err="1" smtClean="0">
                <a:solidFill>
                  <a:srgbClr val="003399"/>
                </a:solidFill>
                <a:latin typeface="+mj-lt"/>
              </a:rPr>
              <a:t>Chúa</a:t>
            </a:r>
            <a:r>
              <a:rPr lang="en-US" sz="5000" dirty="0" smtClean="0">
                <a:solidFill>
                  <a:srgbClr val="003399"/>
                </a:solidFill>
                <a:latin typeface="+mj-lt"/>
              </a:rPr>
              <a:t> ban </a:t>
            </a:r>
            <a:r>
              <a:rPr lang="en-US" sz="5000" dirty="0" err="1" smtClean="0">
                <a:solidFill>
                  <a:srgbClr val="003399"/>
                </a:solidFill>
                <a:latin typeface="+mj-lt"/>
              </a:rPr>
              <a:t>cho</a:t>
            </a:r>
            <a:r>
              <a:rPr lang="en-US" sz="5000" dirty="0" smtClean="0">
                <a:solidFill>
                  <a:srgbClr val="003399"/>
                </a:solidFill>
                <a:latin typeface="+mj-lt"/>
              </a:rPr>
              <a:t> </a:t>
            </a:r>
            <a:r>
              <a:rPr lang="en-US" sz="5000" dirty="0" err="1" smtClean="0">
                <a:solidFill>
                  <a:srgbClr val="003399"/>
                </a:solidFill>
                <a:latin typeface="+mj-lt"/>
              </a:rPr>
              <a:t>nhân</a:t>
            </a:r>
            <a:r>
              <a:rPr lang="en-US" sz="5000" dirty="0" smtClean="0">
                <a:solidFill>
                  <a:srgbClr val="003399"/>
                </a:solidFill>
                <a:latin typeface="+mj-lt"/>
              </a:rPr>
              <a:t> </a:t>
            </a:r>
            <a:r>
              <a:rPr lang="en-US" sz="5000" dirty="0" err="1" smtClean="0">
                <a:solidFill>
                  <a:srgbClr val="003399"/>
                </a:solidFill>
                <a:latin typeface="+mj-lt"/>
              </a:rPr>
              <a:t>trần</a:t>
            </a:r>
            <a:r>
              <a:rPr lang="en-US" sz="5000" dirty="0" smtClean="0">
                <a:solidFill>
                  <a:srgbClr val="003399"/>
                </a:solidFill>
                <a:latin typeface="+mj-lt"/>
              </a:rPr>
              <a:t>.</a:t>
            </a:r>
            <a:endParaRPr lang="vi-VN" sz="5000" dirty="0">
              <a:solidFill>
                <a:srgbClr val="003399"/>
              </a:solidFill>
              <a:latin typeface="+mj-lt"/>
            </a:endParaRPr>
          </a:p>
        </p:txBody>
      </p:sp>
    </p:spTree>
    <p:extLst>
      <p:ext uri="{BB962C8B-B14F-4D97-AF65-F5344CB8AC3E}">
        <p14:creationId xmlns:p14="http://schemas.microsoft.com/office/powerpoint/2010/main" val="20552215"/>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 xmlns:a16="http://schemas.microsoft.com/office/drawing/2014/main" id="{8E0E371E-C08E-4EB7-9772-F0D5B7B361E4}"/>
              </a:ext>
            </a:extLst>
          </p:cNvPr>
          <p:cNvSpPr>
            <a:spLocks noChangeArrowheads="1"/>
          </p:cNvSpPr>
          <p:nvPr/>
        </p:nvSpPr>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lnSpc>
                <a:spcPct val="120000"/>
              </a:lnSpc>
              <a:buNone/>
            </a:pPr>
            <a:r>
              <a:rPr lang="en-US" altLang="en-US" sz="5000" u="sng" dirty="0" err="1" smtClean="0">
                <a:solidFill>
                  <a:srgbClr val="FF0000"/>
                </a:solidFill>
                <a:latin typeface="+mj-lt"/>
                <a:cs typeface="Times New Roman" panose="02020603050405020304" pitchFamily="18" charset="0"/>
              </a:rPr>
              <a:t>Đk</a:t>
            </a:r>
            <a:r>
              <a:rPr lang="en-US" altLang="en-US" sz="5000" u="sng" dirty="0">
                <a:solidFill>
                  <a:srgbClr val="FF0000"/>
                </a:solidFill>
                <a:latin typeface="+mj-lt"/>
                <a:cs typeface="Times New Roman" panose="02020603050405020304" pitchFamily="18" charset="0"/>
              </a:rPr>
              <a:t>:</a:t>
            </a:r>
            <a:r>
              <a:rPr lang="en-US" altLang="en-US" sz="5000" dirty="0">
                <a:solidFill>
                  <a:srgbClr val="003399"/>
                </a:solidFill>
                <a:latin typeface="+mj-lt"/>
                <a:cs typeface="Times New Roman" panose="02020603050405020304" pitchFamily="18" charset="0"/>
              </a:rPr>
              <a:t> </a:t>
            </a:r>
            <a:r>
              <a:rPr lang="en-US" sz="5000" dirty="0" err="1" smtClean="0">
                <a:solidFill>
                  <a:srgbClr val="003399"/>
                </a:solidFill>
                <a:latin typeface="+mj-lt"/>
              </a:rPr>
              <a:t>Trời</a:t>
            </a:r>
            <a:r>
              <a:rPr lang="en-US" sz="5000" dirty="0" smtClean="0">
                <a:solidFill>
                  <a:srgbClr val="003399"/>
                </a:solidFill>
                <a:latin typeface="+mj-lt"/>
              </a:rPr>
              <a:t> </a:t>
            </a:r>
            <a:r>
              <a:rPr lang="en-US" sz="5000" dirty="0" err="1" smtClean="0">
                <a:solidFill>
                  <a:srgbClr val="003399"/>
                </a:solidFill>
                <a:latin typeface="+mj-lt"/>
              </a:rPr>
              <a:t>hân</a:t>
            </a:r>
            <a:r>
              <a:rPr lang="en-US" sz="5000" dirty="0" smtClean="0">
                <a:solidFill>
                  <a:srgbClr val="003399"/>
                </a:solidFill>
                <a:latin typeface="+mj-lt"/>
              </a:rPr>
              <a:t> </a:t>
            </a:r>
            <a:r>
              <a:rPr lang="en-US" sz="5000" dirty="0" err="1" smtClean="0">
                <a:solidFill>
                  <a:srgbClr val="003399"/>
                </a:solidFill>
                <a:latin typeface="+mj-lt"/>
              </a:rPr>
              <a:t>hoan</a:t>
            </a:r>
            <a:r>
              <a:rPr lang="en-US" sz="5000" dirty="0" smtClean="0">
                <a:solidFill>
                  <a:srgbClr val="003399"/>
                </a:solidFill>
                <a:latin typeface="+mj-lt"/>
              </a:rPr>
              <a:t> </a:t>
            </a:r>
            <a:r>
              <a:rPr lang="en-US" sz="5000" dirty="0" err="1" smtClean="0">
                <a:solidFill>
                  <a:srgbClr val="003399"/>
                </a:solidFill>
                <a:latin typeface="+mj-lt"/>
              </a:rPr>
              <a:t>đất</a:t>
            </a:r>
            <a:r>
              <a:rPr lang="en-US" sz="5000" dirty="0" smtClean="0">
                <a:solidFill>
                  <a:srgbClr val="003399"/>
                </a:solidFill>
                <a:latin typeface="+mj-lt"/>
              </a:rPr>
              <a:t> </a:t>
            </a:r>
            <a:r>
              <a:rPr lang="en-US" sz="5000" dirty="0" err="1" smtClean="0">
                <a:solidFill>
                  <a:srgbClr val="003399"/>
                </a:solidFill>
                <a:latin typeface="+mj-lt"/>
              </a:rPr>
              <a:t>tưng</a:t>
            </a:r>
            <a:r>
              <a:rPr lang="en-US" sz="5000" dirty="0" smtClean="0">
                <a:solidFill>
                  <a:srgbClr val="003399"/>
                </a:solidFill>
                <a:latin typeface="+mj-lt"/>
              </a:rPr>
              <a:t> </a:t>
            </a:r>
            <a:r>
              <a:rPr lang="en-US" sz="5000" dirty="0" err="1" smtClean="0">
                <a:solidFill>
                  <a:srgbClr val="003399"/>
                </a:solidFill>
                <a:latin typeface="+mj-lt"/>
              </a:rPr>
              <a:t>bừng</a:t>
            </a:r>
            <a:r>
              <a:rPr lang="en-US" sz="5000" dirty="0" smtClean="0">
                <a:solidFill>
                  <a:srgbClr val="003399"/>
                </a:solidFill>
                <a:latin typeface="+mj-lt"/>
              </a:rPr>
              <a:t> </a:t>
            </a:r>
            <a:r>
              <a:rPr lang="en-US" sz="5000" dirty="0" err="1" smtClean="0">
                <a:solidFill>
                  <a:srgbClr val="003399"/>
                </a:solidFill>
                <a:latin typeface="+mj-lt"/>
              </a:rPr>
              <a:t>vui</a:t>
            </a:r>
            <a:r>
              <a:rPr lang="en-US" sz="5000" dirty="0" smtClean="0">
                <a:solidFill>
                  <a:srgbClr val="003399"/>
                </a:solidFill>
                <a:latin typeface="+mj-lt"/>
              </a:rPr>
              <a:t> ca. </a:t>
            </a:r>
            <a:r>
              <a:rPr lang="en-US" sz="5000" dirty="0" err="1" smtClean="0">
                <a:solidFill>
                  <a:srgbClr val="003399"/>
                </a:solidFill>
                <a:latin typeface="+mj-lt"/>
              </a:rPr>
              <a:t>Này</a:t>
            </a:r>
            <a:r>
              <a:rPr lang="en-US" sz="5000" dirty="0" smtClean="0">
                <a:solidFill>
                  <a:srgbClr val="003399"/>
                </a:solidFill>
                <a:latin typeface="+mj-lt"/>
              </a:rPr>
              <a:t> </a:t>
            </a:r>
            <a:r>
              <a:rPr lang="en-US" sz="5000" dirty="0" err="1" smtClean="0">
                <a:solidFill>
                  <a:srgbClr val="003399"/>
                </a:solidFill>
                <a:latin typeface="+mj-lt"/>
              </a:rPr>
              <a:t>giờ</a:t>
            </a:r>
            <a:r>
              <a:rPr lang="en-US" sz="5000" dirty="0" smtClean="0">
                <a:solidFill>
                  <a:srgbClr val="003399"/>
                </a:solidFill>
                <a:latin typeface="+mj-lt"/>
              </a:rPr>
              <a:t> Con </a:t>
            </a:r>
            <a:r>
              <a:rPr lang="en-US" sz="5000" dirty="0" err="1" smtClean="0">
                <a:solidFill>
                  <a:srgbClr val="003399"/>
                </a:solidFill>
                <a:latin typeface="+mj-lt"/>
              </a:rPr>
              <a:t>Chúa</a:t>
            </a:r>
            <a:r>
              <a:rPr lang="en-US" sz="5000" dirty="0" smtClean="0">
                <a:solidFill>
                  <a:srgbClr val="003399"/>
                </a:solidFill>
                <a:latin typeface="+mj-lt"/>
              </a:rPr>
              <a:t> </a:t>
            </a:r>
            <a:r>
              <a:rPr lang="en-US" sz="5000" dirty="0" err="1" smtClean="0">
                <a:solidFill>
                  <a:srgbClr val="003399"/>
                </a:solidFill>
                <a:latin typeface="+mj-lt"/>
              </a:rPr>
              <a:t>Đấng</a:t>
            </a:r>
            <a:r>
              <a:rPr lang="en-US" sz="5000" dirty="0" smtClean="0">
                <a:solidFill>
                  <a:srgbClr val="003399"/>
                </a:solidFill>
                <a:latin typeface="+mj-lt"/>
              </a:rPr>
              <a:t> </a:t>
            </a:r>
            <a:r>
              <a:rPr lang="en-US" sz="5000" dirty="0" err="1" smtClean="0">
                <a:solidFill>
                  <a:srgbClr val="003399"/>
                </a:solidFill>
                <a:latin typeface="+mj-lt"/>
              </a:rPr>
              <a:t>Cứu</a:t>
            </a:r>
            <a:r>
              <a:rPr lang="en-US" sz="5000" dirty="0" smtClean="0">
                <a:solidFill>
                  <a:srgbClr val="003399"/>
                </a:solidFill>
                <a:latin typeface="+mj-lt"/>
              </a:rPr>
              <a:t> </a:t>
            </a:r>
            <a:r>
              <a:rPr lang="en-US" sz="5000" dirty="0" err="1" smtClean="0">
                <a:solidFill>
                  <a:srgbClr val="003399"/>
                </a:solidFill>
                <a:latin typeface="+mj-lt"/>
              </a:rPr>
              <a:t>Tinh</a:t>
            </a:r>
            <a:r>
              <a:rPr lang="en-US" sz="5000" dirty="0" smtClean="0">
                <a:solidFill>
                  <a:srgbClr val="003399"/>
                </a:solidFill>
                <a:latin typeface="+mj-lt"/>
              </a:rPr>
              <a:t> </a:t>
            </a:r>
            <a:r>
              <a:rPr lang="en-US" sz="5000" dirty="0" err="1" smtClean="0">
                <a:solidFill>
                  <a:srgbClr val="003399"/>
                </a:solidFill>
                <a:latin typeface="+mj-lt"/>
              </a:rPr>
              <a:t>đã</a:t>
            </a:r>
            <a:r>
              <a:rPr lang="en-US" sz="5000" dirty="0" smtClean="0">
                <a:solidFill>
                  <a:srgbClr val="003399"/>
                </a:solidFill>
                <a:latin typeface="+mj-lt"/>
              </a:rPr>
              <a:t> </a:t>
            </a:r>
            <a:r>
              <a:rPr lang="en-US" sz="5000" dirty="0" err="1" smtClean="0">
                <a:solidFill>
                  <a:srgbClr val="003399"/>
                </a:solidFill>
                <a:latin typeface="+mj-lt"/>
              </a:rPr>
              <a:t>sinh</a:t>
            </a:r>
            <a:r>
              <a:rPr lang="en-US" sz="5000" dirty="0" smtClean="0">
                <a:solidFill>
                  <a:srgbClr val="003399"/>
                </a:solidFill>
                <a:latin typeface="+mj-lt"/>
              </a:rPr>
              <a:t> </a:t>
            </a:r>
            <a:r>
              <a:rPr lang="en-US" sz="5000" dirty="0" err="1" smtClean="0">
                <a:solidFill>
                  <a:srgbClr val="003399"/>
                </a:solidFill>
                <a:latin typeface="+mj-lt"/>
              </a:rPr>
              <a:t>ra.</a:t>
            </a:r>
            <a:r>
              <a:rPr lang="en-US" sz="5000" dirty="0" smtClean="0">
                <a:solidFill>
                  <a:srgbClr val="003399"/>
                </a:solidFill>
                <a:latin typeface="+mj-lt"/>
              </a:rPr>
              <a:t> </a:t>
            </a:r>
            <a:r>
              <a:rPr lang="en-US" sz="5000" dirty="0" err="1" smtClean="0">
                <a:solidFill>
                  <a:srgbClr val="003399"/>
                </a:solidFill>
                <a:latin typeface="+mj-lt"/>
              </a:rPr>
              <a:t>Từ</a:t>
            </a:r>
            <a:r>
              <a:rPr lang="en-US" sz="5000" dirty="0" smtClean="0">
                <a:solidFill>
                  <a:srgbClr val="003399"/>
                </a:solidFill>
                <a:latin typeface="+mj-lt"/>
              </a:rPr>
              <a:t> non </a:t>
            </a:r>
            <a:r>
              <a:rPr lang="en-US" sz="5000" dirty="0" err="1" smtClean="0">
                <a:solidFill>
                  <a:srgbClr val="003399"/>
                </a:solidFill>
                <a:latin typeface="+mj-lt"/>
              </a:rPr>
              <a:t>cao</a:t>
            </a:r>
            <a:r>
              <a:rPr lang="en-US" sz="5000" dirty="0" smtClean="0">
                <a:solidFill>
                  <a:srgbClr val="003399"/>
                </a:solidFill>
                <a:latin typeface="+mj-lt"/>
              </a:rPr>
              <a:t> </a:t>
            </a:r>
            <a:r>
              <a:rPr lang="en-US" sz="5000" dirty="0" err="1" smtClean="0">
                <a:solidFill>
                  <a:srgbClr val="003399"/>
                </a:solidFill>
                <a:latin typeface="+mj-lt"/>
              </a:rPr>
              <a:t>tới</a:t>
            </a:r>
            <a:r>
              <a:rPr lang="en-US" sz="5000" dirty="0" smtClean="0">
                <a:solidFill>
                  <a:srgbClr val="003399"/>
                </a:solidFill>
                <a:latin typeface="+mj-lt"/>
              </a:rPr>
              <a:t> </a:t>
            </a:r>
            <a:r>
              <a:rPr lang="en-US" sz="5000" dirty="0" err="1" smtClean="0">
                <a:solidFill>
                  <a:srgbClr val="003399"/>
                </a:solidFill>
                <a:latin typeface="+mj-lt"/>
              </a:rPr>
              <a:t>khơi</a:t>
            </a:r>
            <a:r>
              <a:rPr lang="en-US" sz="5000" dirty="0" smtClean="0">
                <a:solidFill>
                  <a:srgbClr val="003399"/>
                </a:solidFill>
                <a:latin typeface="+mj-lt"/>
              </a:rPr>
              <a:t> </a:t>
            </a:r>
            <a:r>
              <a:rPr lang="en-US" sz="5000" dirty="0" err="1" smtClean="0">
                <a:solidFill>
                  <a:srgbClr val="003399"/>
                </a:solidFill>
                <a:latin typeface="+mj-lt"/>
              </a:rPr>
              <a:t>ngàn</a:t>
            </a:r>
            <a:r>
              <a:rPr lang="en-US" sz="5000" dirty="0" smtClean="0">
                <a:solidFill>
                  <a:srgbClr val="003399"/>
                </a:solidFill>
                <a:latin typeface="+mj-lt"/>
              </a:rPr>
              <a:t> </a:t>
            </a:r>
            <a:r>
              <a:rPr lang="en-US" sz="5000" dirty="0" err="1" smtClean="0">
                <a:solidFill>
                  <a:srgbClr val="003399"/>
                </a:solidFill>
                <a:latin typeface="+mj-lt"/>
              </a:rPr>
              <a:t>bao</a:t>
            </a:r>
            <a:r>
              <a:rPr lang="en-US" sz="5000" dirty="0" smtClean="0">
                <a:solidFill>
                  <a:srgbClr val="003399"/>
                </a:solidFill>
                <a:latin typeface="+mj-lt"/>
              </a:rPr>
              <a:t> la, </a:t>
            </a:r>
            <a:r>
              <a:rPr lang="en-US" sz="5000" dirty="0" err="1" smtClean="0">
                <a:solidFill>
                  <a:srgbClr val="003399"/>
                </a:solidFill>
                <a:latin typeface="+mj-lt"/>
              </a:rPr>
              <a:t>người</a:t>
            </a:r>
            <a:r>
              <a:rPr lang="en-US" sz="5000" dirty="0" smtClean="0">
                <a:solidFill>
                  <a:srgbClr val="003399"/>
                </a:solidFill>
                <a:latin typeface="+mj-lt"/>
              </a:rPr>
              <a:t> </a:t>
            </a:r>
            <a:r>
              <a:rPr lang="en-US" sz="5000" dirty="0" err="1" smtClean="0">
                <a:solidFill>
                  <a:srgbClr val="003399"/>
                </a:solidFill>
                <a:latin typeface="+mj-lt"/>
              </a:rPr>
              <a:t>người</a:t>
            </a:r>
            <a:r>
              <a:rPr lang="en-US" sz="5000" dirty="0" smtClean="0">
                <a:solidFill>
                  <a:srgbClr val="003399"/>
                </a:solidFill>
                <a:latin typeface="+mj-lt"/>
              </a:rPr>
              <a:t> </a:t>
            </a:r>
            <a:r>
              <a:rPr lang="en-US" sz="5000" dirty="0" err="1" smtClean="0">
                <a:solidFill>
                  <a:srgbClr val="003399"/>
                </a:solidFill>
                <a:latin typeface="+mj-lt"/>
              </a:rPr>
              <a:t>hoan</a:t>
            </a:r>
            <a:r>
              <a:rPr lang="en-US" sz="5000" dirty="0" smtClean="0">
                <a:solidFill>
                  <a:srgbClr val="003399"/>
                </a:solidFill>
                <a:latin typeface="+mj-lt"/>
              </a:rPr>
              <a:t> </a:t>
            </a:r>
            <a:r>
              <a:rPr lang="en-US" sz="5000" dirty="0" err="1" smtClean="0">
                <a:solidFill>
                  <a:srgbClr val="003399"/>
                </a:solidFill>
                <a:latin typeface="+mj-lt"/>
              </a:rPr>
              <a:t>chúc</a:t>
            </a:r>
            <a:r>
              <a:rPr lang="en-US" sz="5000" dirty="0" smtClean="0">
                <a:solidFill>
                  <a:srgbClr val="003399"/>
                </a:solidFill>
                <a:latin typeface="+mj-lt"/>
              </a:rPr>
              <a:t> </a:t>
            </a:r>
            <a:r>
              <a:rPr lang="en-US" sz="5000" dirty="0" err="1" smtClean="0">
                <a:solidFill>
                  <a:srgbClr val="003399"/>
                </a:solidFill>
                <a:latin typeface="+mj-lt"/>
              </a:rPr>
              <a:t>đón</a:t>
            </a:r>
            <a:r>
              <a:rPr lang="en-US" sz="5000" dirty="0" smtClean="0">
                <a:solidFill>
                  <a:srgbClr val="003399"/>
                </a:solidFill>
                <a:latin typeface="+mj-lt"/>
              </a:rPr>
              <a:t> tin </a:t>
            </a:r>
            <a:r>
              <a:rPr lang="en-US" sz="5000" dirty="0" err="1" smtClean="0">
                <a:solidFill>
                  <a:srgbClr val="003399"/>
                </a:solidFill>
                <a:latin typeface="+mj-lt"/>
              </a:rPr>
              <a:t>vui</a:t>
            </a:r>
            <a:r>
              <a:rPr lang="en-US" sz="5000" dirty="0" smtClean="0">
                <a:solidFill>
                  <a:srgbClr val="003399"/>
                </a:solidFill>
                <a:latin typeface="+mj-lt"/>
              </a:rPr>
              <a:t> </a:t>
            </a:r>
            <a:r>
              <a:rPr lang="en-US" sz="5000" dirty="0" err="1" smtClean="0">
                <a:solidFill>
                  <a:srgbClr val="003399"/>
                </a:solidFill>
                <a:latin typeface="+mj-lt"/>
              </a:rPr>
              <a:t>thái</a:t>
            </a:r>
            <a:r>
              <a:rPr lang="en-US" sz="5000" dirty="0" smtClean="0">
                <a:solidFill>
                  <a:srgbClr val="003399"/>
                </a:solidFill>
                <a:latin typeface="+mj-lt"/>
              </a:rPr>
              <a:t> </a:t>
            </a:r>
            <a:r>
              <a:rPr lang="en-US" sz="5000" dirty="0" err="1" smtClean="0">
                <a:solidFill>
                  <a:srgbClr val="003399"/>
                </a:solidFill>
                <a:latin typeface="+mj-lt"/>
              </a:rPr>
              <a:t>hòa</a:t>
            </a:r>
            <a:r>
              <a:rPr lang="en-US" sz="5000" dirty="0" smtClean="0">
                <a:solidFill>
                  <a:srgbClr val="003399"/>
                </a:solidFill>
                <a:latin typeface="+mj-lt"/>
              </a:rPr>
              <a:t>.</a:t>
            </a:r>
            <a:endParaRPr lang="vi-VN" sz="5000" dirty="0">
              <a:solidFill>
                <a:srgbClr val="003399"/>
              </a:solidFill>
              <a:latin typeface="+mj-lt"/>
            </a:endParaRPr>
          </a:p>
        </p:txBody>
      </p:sp>
    </p:spTree>
    <p:extLst>
      <p:ext uri="{BB962C8B-B14F-4D97-AF65-F5344CB8AC3E}">
        <p14:creationId xmlns:p14="http://schemas.microsoft.com/office/powerpoint/2010/main" val="2961637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3771" y="0"/>
            <a:ext cx="9187772" cy="5143500"/>
          </a:xfrm>
        </p:spPr>
      </p:pic>
    </p:spTree>
    <p:extLst>
      <p:ext uri="{BB962C8B-B14F-4D97-AF65-F5344CB8AC3E}">
        <p14:creationId xmlns:p14="http://schemas.microsoft.com/office/powerpoint/2010/main" val="1258721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0"/>
            <a:ext cx="9144000" cy="4232511"/>
          </a:xfrm>
        </p:spPr>
        <p:txBody>
          <a:bodyPr>
            <a:normAutofit/>
          </a:bodyPr>
          <a:lstStyle/>
          <a:p>
            <a:pPr>
              <a:lnSpc>
                <a:spcPct val="130000"/>
              </a:lnSpc>
            </a:pPr>
            <a:r>
              <a:rPr lang="en-US" sz="6000" u="sng" dirty="0" err="1" smtClean="0">
                <a:solidFill>
                  <a:srgbClr val="003399"/>
                </a:solidFill>
                <a:ea typeface="Tahoma" pitchFamily="34" charset="0"/>
                <a:cs typeface="Times New Roman" pitchFamily="18" charset="0"/>
              </a:rPr>
              <a:t>Ca</a:t>
            </a:r>
            <a:r>
              <a:rPr lang="en-US" sz="6000" u="sng" dirty="0" smtClean="0">
                <a:solidFill>
                  <a:srgbClr val="003399"/>
                </a:solidFill>
                <a:ea typeface="Tahoma" pitchFamily="34" charset="0"/>
                <a:cs typeface="Times New Roman" pitchFamily="18" charset="0"/>
              </a:rPr>
              <a:t> </a:t>
            </a:r>
            <a:r>
              <a:rPr lang="en-US" sz="6000" u="sng" dirty="0" err="1" smtClean="0">
                <a:solidFill>
                  <a:srgbClr val="003399"/>
                </a:solidFill>
                <a:ea typeface="Tahoma" pitchFamily="34" charset="0"/>
                <a:cs typeface="Times New Roman" pitchFamily="18" charset="0"/>
              </a:rPr>
              <a:t>Nhập</a:t>
            </a:r>
            <a:r>
              <a:rPr lang="en-US" sz="6000" u="sng" dirty="0" smtClean="0">
                <a:solidFill>
                  <a:srgbClr val="003399"/>
                </a:solidFill>
                <a:ea typeface="Tahoma" pitchFamily="34" charset="0"/>
                <a:cs typeface="Times New Roman" pitchFamily="18" charset="0"/>
              </a:rPr>
              <a:t> </a:t>
            </a:r>
            <a:r>
              <a:rPr lang="en-US" sz="6000" u="sng" dirty="0" err="1" smtClean="0">
                <a:solidFill>
                  <a:srgbClr val="003399"/>
                </a:solidFill>
                <a:ea typeface="Tahoma" pitchFamily="34" charset="0"/>
                <a:cs typeface="Times New Roman" pitchFamily="18" charset="0"/>
              </a:rPr>
              <a:t>Lễ</a:t>
            </a:r>
            <a:r>
              <a:rPr lang="en-US" sz="6000" u="sng" dirty="0" smtClean="0">
                <a:solidFill>
                  <a:srgbClr val="003399"/>
                </a:solidFill>
                <a:ea typeface="Tahoma" pitchFamily="34" charset="0"/>
                <a:cs typeface="Times New Roman" pitchFamily="18" charset="0"/>
              </a:rPr>
              <a:t/>
            </a:r>
            <a:br>
              <a:rPr lang="en-US" sz="6000" u="sng" dirty="0" smtClean="0">
                <a:solidFill>
                  <a:srgbClr val="003399"/>
                </a:solidFill>
                <a:ea typeface="Tahoma" pitchFamily="34" charset="0"/>
                <a:cs typeface="Times New Roman" pitchFamily="18" charset="0"/>
              </a:rPr>
            </a:br>
            <a:r>
              <a:rPr lang="en-US" sz="8000" dirty="0" err="1" smtClean="0">
                <a:solidFill>
                  <a:srgbClr val="003399"/>
                </a:solidFill>
                <a:ea typeface="Tahoma" pitchFamily="34" charset="0"/>
                <a:cs typeface="Times New Roman" pitchFamily="18" charset="0"/>
              </a:rPr>
              <a:t>Ca</a:t>
            </a:r>
            <a:r>
              <a:rPr lang="en-US" sz="8000" dirty="0" smtClean="0">
                <a:solidFill>
                  <a:srgbClr val="003399"/>
                </a:solidFill>
                <a:ea typeface="Tahoma" pitchFamily="34" charset="0"/>
                <a:cs typeface="Times New Roman" pitchFamily="18" charset="0"/>
              </a:rPr>
              <a:t> </a:t>
            </a:r>
            <a:r>
              <a:rPr lang="en-US" sz="8000" dirty="0" err="1" smtClean="0">
                <a:solidFill>
                  <a:srgbClr val="003399"/>
                </a:solidFill>
                <a:ea typeface="Tahoma" pitchFamily="34" charset="0"/>
                <a:cs typeface="Times New Roman" pitchFamily="18" charset="0"/>
              </a:rPr>
              <a:t>Vang</a:t>
            </a:r>
            <a:r>
              <a:rPr lang="en-US" sz="8000" dirty="0" smtClean="0">
                <a:solidFill>
                  <a:srgbClr val="003399"/>
                </a:solidFill>
                <a:ea typeface="Tahoma" pitchFamily="34" charset="0"/>
                <a:cs typeface="Times New Roman" pitchFamily="18" charset="0"/>
              </a:rPr>
              <a:t> </a:t>
            </a:r>
            <a:r>
              <a:rPr lang="en-US" sz="8000" dirty="0" err="1" smtClean="0">
                <a:solidFill>
                  <a:srgbClr val="003399"/>
                </a:solidFill>
                <a:ea typeface="Tahoma" pitchFamily="34" charset="0"/>
                <a:cs typeface="Times New Roman" pitchFamily="18" charset="0"/>
              </a:rPr>
              <a:t>Bình</a:t>
            </a:r>
            <a:r>
              <a:rPr lang="en-US" sz="8000" dirty="0" smtClean="0">
                <a:solidFill>
                  <a:srgbClr val="003399"/>
                </a:solidFill>
                <a:ea typeface="Tahoma" pitchFamily="34" charset="0"/>
                <a:cs typeface="Times New Roman" pitchFamily="18" charset="0"/>
              </a:rPr>
              <a:t> An</a:t>
            </a:r>
            <a:br>
              <a:rPr lang="en-US" sz="8000" dirty="0" smtClean="0">
                <a:solidFill>
                  <a:srgbClr val="003399"/>
                </a:solidFill>
                <a:ea typeface="Tahoma" pitchFamily="34" charset="0"/>
                <a:cs typeface="Times New Roman" pitchFamily="18" charset="0"/>
              </a:rPr>
            </a:br>
            <a:r>
              <a:rPr lang="en-US" sz="6000" dirty="0" err="1" smtClean="0">
                <a:solidFill>
                  <a:srgbClr val="FF0000"/>
                </a:solidFill>
                <a:ea typeface="Tahoma" pitchFamily="34" charset="0"/>
                <a:cs typeface="Times New Roman" pitchFamily="18" charset="0"/>
              </a:rPr>
              <a:t>Quang</a:t>
            </a:r>
            <a:r>
              <a:rPr lang="en-US" sz="6000" dirty="0" smtClean="0">
                <a:solidFill>
                  <a:srgbClr val="FF0000"/>
                </a:solidFill>
                <a:ea typeface="Tahoma" pitchFamily="34" charset="0"/>
                <a:cs typeface="Times New Roman" pitchFamily="18" charset="0"/>
              </a:rPr>
              <a:t> </a:t>
            </a:r>
            <a:r>
              <a:rPr lang="en-US" sz="6000" dirty="0" err="1" smtClean="0">
                <a:solidFill>
                  <a:srgbClr val="FF0000"/>
                </a:solidFill>
                <a:ea typeface="Tahoma" pitchFamily="34" charset="0"/>
                <a:cs typeface="Times New Roman" pitchFamily="18" charset="0"/>
              </a:rPr>
              <a:t>Môn</a:t>
            </a:r>
            <a:endParaRPr lang="en-US" sz="6000" b="0" i="1" dirty="0">
              <a:solidFill>
                <a:srgbClr val="FF0000"/>
              </a:solidFill>
              <a:effectLst/>
              <a:ea typeface="Tahoma" pitchFamily="34" charset="0"/>
              <a:cs typeface="Times New Roman"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5100" y="4218777"/>
            <a:ext cx="4373797" cy="832138"/>
          </a:xfrm>
          <a:prstGeom prst="rect">
            <a:avLst/>
          </a:prstGeom>
        </p:spPr>
      </p:pic>
    </p:spTree>
    <p:extLst>
      <p:ext uri="{BB962C8B-B14F-4D97-AF65-F5344CB8AC3E}">
        <p14:creationId xmlns:p14="http://schemas.microsoft.com/office/powerpoint/2010/main" val="1245692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0"/>
            <a:ext cx="9144000" cy="4232511"/>
          </a:xfrm>
        </p:spPr>
        <p:txBody>
          <a:bodyPr>
            <a:normAutofit fontScale="90000"/>
          </a:bodyPr>
          <a:lstStyle/>
          <a:p>
            <a:pPr>
              <a:lnSpc>
                <a:spcPct val="130000"/>
              </a:lnSpc>
            </a:pPr>
            <a:r>
              <a:rPr lang="en-US" sz="5600" u="sng" dirty="0" err="1" smtClean="0">
                <a:solidFill>
                  <a:srgbClr val="003399"/>
                </a:solidFill>
                <a:ea typeface="Tahoma" pitchFamily="34" charset="0"/>
                <a:cs typeface="Times New Roman" pitchFamily="18" charset="0"/>
              </a:rPr>
              <a:t>Rước</a:t>
            </a:r>
            <a:r>
              <a:rPr lang="en-US" sz="5600" u="sng" dirty="0" smtClean="0">
                <a:solidFill>
                  <a:srgbClr val="003399"/>
                </a:solidFill>
                <a:ea typeface="Tahoma" pitchFamily="34" charset="0"/>
                <a:cs typeface="Times New Roman" pitchFamily="18" charset="0"/>
              </a:rPr>
              <a:t> </a:t>
            </a:r>
            <a:r>
              <a:rPr lang="en-US" sz="5600" u="sng" dirty="0" err="1" smtClean="0">
                <a:solidFill>
                  <a:srgbClr val="003399"/>
                </a:solidFill>
                <a:ea typeface="Tahoma" pitchFamily="34" charset="0"/>
                <a:cs typeface="Times New Roman" pitchFamily="18" charset="0"/>
              </a:rPr>
              <a:t>Kiệu</a:t>
            </a:r>
            <a:r>
              <a:rPr lang="en-US" sz="5600" u="sng" dirty="0" smtClean="0">
                <a:solidFill>
                  <a:srgbClr val="003399"/>
                </a:solidFill>
                <a:ea typeface="Tahoma" pitchFamily="34" charset="0"/>
                <a:cs typeface="Times New Roman" pitchFamily="18" charset="0"/>
              </a:rPr>
              <a:t> 1</a:t>
            </a:r>
            <a:br>
              <a:rPr lang="en-US" sz="5600" u="sng" dirty="0" smtClean="0">
                <a:solidFill>
                  <a:srgbClr val="003399"/>
                </a:solidFill>
                <a:ea typeface="Tahoma" pitchFamily="34" charset="0"/>
                <a:cs typeface="Times New Roman" pitchFamily="18" charset="0"/>
              </a:rPr>
            </a:br>
            <a:r>
              <a:rPr lang="en-US" sz="7100" dirty="0" err="1" smtClean="0">
                <a:solidFill>
                  <a:srgbClr val="003399"/>
                </a:solidFill>
                <a:ea typeface="Tahoma" pitchFamily="34" charset="0"/>
                <a:cs typeface="Times New Roman" pitchFamily="18" charset="0"/>
              </a:rPr>
              <a:t>Nhịp</a:t>
            </a:r>
            <a:r>
              <a:rPr lang="en-US" sz="7100" dirty="0" smtClean="0">
                <a:solidFill>
                  <a:srgbClr val="003399"/>
                </a:solidFill>
                <a:ea typeface="Tahoma" pitchFamily="34" charset="0"/>
                <a:cs typeface="Times New Roman" pitchFamily="18" charset="0"/>
              </a:rPr>
              <a:t> </a:t>
            </a:r>
            <a:r>
              <a:rPr lang="en-US" sz="7100" dirty="0" err="1" smtClean="0">
                <a:solidFill>
                  <a:srgbClr val="003399"/>
                </a:solidFill>
                <a:ea typeface="Tahoma" pitchFamily="34" charset="0"/>
                <a:cs typeface="Times New Roman" pitchFamily="18" charset="0"/>
              </a:rPr>
              <a:t>Đàn</a:t>
            </a:r>
            <a:r>
              <a:rPr lang="en-US" sz="7100" dirty="0" smtClean="0">
                <a:solidFill>
                  <a:srgbClr val="003399"/>
                </a:solidFill>
                <a:ea typeface="Tahoma" pitchFamily="34" charset="0"/>
                <a:cs typeface="Times New Roman" pitchFamily="18" charset="0"/>
              </a:rPr>
              <a:t> </a:t>
            </a:r>
            <a:br>
              <a:rPr lang="en-US" sz="7100" dirty="0" smtClean="0">
                <a:solidFill>
                  <a:srgbClr val="003399"/>
                </a:solidFill>
                <a:ea typeface="Tahoma" pitchFamily="34" charset="0"/>
                <a:cs typeface="Times New Roman" pitchFamily="18" charset="0"/>
              </a:rPr>
            </a:br>
            <a:r>
              <a:rPr lang="en-US" sz="7100" dirty="0" err="1" smtClean="0">
                <a:solidFill>
                  <a:srgbClr val="003399"/>
                </a:solidFill>
                <a:ea typeface="Tahoma" pitchFamily="34" charset="0"/>
                <a:cs typeface="Times New Roman" pitchFamily="18" charset="0"/>
              </a:rPr>
              <a:t>Đêm</a:t>
            </a:r>
            <a:r>
              <a:rPr lang="en-US" sz="7100" dirty="0" smtClean="0">
                <a:solidFill>
                  <a:srgbClr val="003399"/>
                </a:solidFill>
                <a:ea typeface="Tahoma" pitchFamily="34" charset="0"/>
                <a:cs typeface="Times New Roman" pitchFamily="18" charset="0"/>
              </a:rPr>
              <a:t> </a:t>
            </a:r>
            <a:r>
              <a:rPr lang="en-US" sz="7100" dirty="0" err="1" smtClean="0">
                <a:solidFill>
                  <a:srgbClr val="003399"/>
                </a:solidFill>
                <a:ea typeface="Tahoma" pitchFamily="34" charset="0"/>
                <a:cs typeface="Times New Roman" pitchFamily="18" charset="0"/>
              </a:rPr>
              <a:t>Giáng</a:t>
            </a:r>
            <a:r>
              <a:rPr lang="en-US" sz="7100" dirty="0" smtClean="0">
                <a:solidFill>
                  <a:srgbClr val="003399"/>
                </a:solidFill>
                <a:ea typeface="Tahoma" pitchFamily="34" charset="0"/>
                <a:cs typeface="Times New Roman" pitchFamily="18" charset="0"/>
              </a:rPr>
              <a:t> </a:t>
            </a:r>
            <a:r>
              <a:rPr lang="en-US" sz="7100" dirty="0" err="1" smtClean="0">
                <a:solidFill>
                  <a:srgbClr val="003399"/>
                </a:solidFill>
                <a:ea typeface="Tahoma" pitchFamily="34" charset="0"/>
                <a:cs typeface="Times New Roman" pitchFamily="18" charset="0"/>
              </a:rPr>
              <a:t>Sinh</a:t>
            </a:r>
            <a:r>
              <a:rPr lang="en-US" sz="7100" dirty="0" smtClean="0">
                <a:solidFill>
                  <a:srgbClr val="003399"/>
                </a:solidFill>
                <a:ea typeface="Tahoma" pitchFamily="34" charset="0"/>
                <a:cs typeface="Times New Roman" pitchFamily="18" charset="0"/>
              </a:rPr>
              <a:t/>
            </a:r>
            <a:br>
              <a:rPr lang="en-US" sz="7100" dirty="0" smtClean="0">
                <a:solidFill>
                  <a:srgbClr val="003399"/>
                </a:solidFill>
                <a:ea typeface="Tahoma" pitchFamily="34" charset="0"/>
                <a:cs typeface="Times New Roman" pitchFamily="18" charset="0"/>
              </a:rPr>
            </a:br>
            <a:r>
              <a:rPr lang="en-US" sz="5600" dirty="0" err="1" smtClean="0">
                <a:solidFill>
                  <a:srgbClr val="FF0000"/>
                </a:solidFill>
                <a:ea typeface="Tahoma" pitchFamily="34" charset="0"/>
                <a:cs typeface="Times New Roman" pitchFamily="18" charset="0"/>
              </a:rPr>
              <a:t>Lời</a:t>
            </a:r>
            <a:r>
              <a:rPr lang="en-US" sz="5600" dirty="0" smtClean="0">
                <a:solidFill>
                  <a:srgbClr val="FF0000"/>
                </a:solidFill>
                <a:ea typeface="Tahoma" pitchFamily="34" charset="0"/>
                <a:cs typeface="Times New Roman" pitchFamily="18" charset="0"/>
              </a:rPr>
              <a:t> </a:t>
            </a:r>
            <a:r>
              <a:rPr lang="en-US" sz="5600" dirty="0" err="1" smtClean="0">
                <a:solidFill>
                  <a:srgbClr val="FF0000"/>
                </a:solidFill>
                <a:ea typeface="Tahoma" pitchFamily="34" charset="0"/>
                <a:cs typeface="Times New Roman" pitchFamily="18" charset="0"/>
              </a:rPr>
              <a:t>Việt</a:t>
            </a:r>
            <a:r>
              <a:rPr lang="en-US" sz="5600" dirty="0" smtClean="0">
                <a:solidFill>
                  <a:srgbClr val="FF0000"/>
                </a:solidFill>
                <a:ea typeface="Tahoma" pitchFamily="34" charset="0"/>
                <a:cs typeface="Times New Roman" pitchFamily="18" charset="0"/>
              </a:rPr>
              <a:t>: </a:t>
            </a:r>
            <a:r>
              <a:rPr lang="en-US" sz="5600" dirty="0" err="1" smtClean="0">
                <a:solidFill>
                  <a:srgbClr val="FF0000"/>
                </a:solidFill>
                <a:ea typeface="Tahoma" pitchFamily="34" charset="0"/>
                <a:cs typeface="Times New Roman" pitchFamily="18" charset="0"/>
              </a:rPr>
              <a:t>Đỗ</a:t>
            </a:r>
            <a:r>
              <a:rPr lang="en-US" sz="5600" dirty="0" smtClean="0">
                <a:solidFill>
                  <a:srgbClr val="FF0000"/>
                </a:solidFill>
                <a:ea typeface="Tahoma" pitchFamily="34" charset="0"/>
                <a:cs typeface="Times New Roman" pitchFamily="18" charset="0"/>
              </a:rPr>
              <a:t> </a:t>
            </a:r>
            <a:r>
              <a:rPr lang="en-US" sz="5600" dirty="0" err="1" smtClean="0">
                <a:solidFill>
                  <a:srgbClr val="FF0000"/>
                </a:solidFill>
                <a:ea typeface="Tahoma" pitchFamily="34" charset="0"/>
                <a:cs typeface="Times New Roman" pitchFamily="18" charset="0"/>
              </a:rPr>
              <a:t>Vy</a:t>
            </a:r>
            <a:r>
              <a:rPr lang="en-US" sz="5600" dirty="0" smtClean="0">
                <a:solidFill>
                  <a:srgbClr val="FF0000"/>
                </a:solidFill>
                <a:ea typeface="Tahoma" pitchFamily="34" charset="0"/>
                <a:cs typeface="Times New Roman" pitchFamily="18" charset="0"/>
              </a:rPr>
              <a:t> </a:t>
            </a:r>
            <a:r>
              <a:rPr lang="en-US" sz="5600" dirty="0" err="1" smtClean="0">
                <a:solidFill>
                  <a:srgbClr val="FF0000"/>
                </a:solidFill>
                <a:ea typeface="Tahoma" pitchFamily="34" charset="0"/>
                <a:cs typeface="Times New Roman" pitchFamily="18" charset="0"/>
              </a:rPr>
              <a:t>Hạ</a:t>
            </a:r>
            <a:endParaRPr lang="en-US" sz="5600" b="0" i="1" dirty="0">
              <a:solidFill>
                <a:srgbClr val="FF0000"/>
              </a:solidFill>
              <a:effectLst/>
              <a:ea typeface="Tahoma" pitchFamily="34" charset="0"/>
              <a:cs typeface="Times New Roman"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5101" y="4306489"/>
            <a:ext cx="4373797" cy="832138"/>
          </a:xfrm>
          <a:prstGeom prst="rect">
            <a:avLst/>
          </a:prstGeom>
        </p:spPr>
      </p:pic>
    </p:spTree>
    <p:extLst>
      <p:ext uri="{BB962C8B-B14F-4D97-AF65-F5344CB8AC3E}">
        <p14:creationId xmlns:p14="http://schemas.microsoft.com/office/powerpoint/2010/main" val="2854633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 xmlns:a16="http://schemas.microsoft.com/office/drawing/2014/main" id="{8E0E371E-C08E-4EB7-9772-F0D5B7B361E4}"/>
              </a:ext>
            </a:extLst>
          </p:cNvPr>
          <p:cNvSpPr>
            <a:spLocks noChangeArrowheads="1"/>
          </p:cNvSpPr>
          <p:nvPr/>
        </p:nvSpPr>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lnSpc>
                <a:spcPct val="110000"/>
              </a:lnSpc>
              <a:buNone/>
            </a:pPr>
            <a:r>
              <a:rPr lang="en-US" altLang="en-US" sz="6200" u="sng" dirty="0" smtClean="0">
                <a:solidFill>
                  <a:srgbClr val="FF0000"/>
                </a:solidFill>
                <a:latin typeface="+mj-lt"/>
                <a:cs typeface="Times New Roman" panose="02020603050405020304" pitchFamily="18" charset="0"/>
              </a:rPr>
              <a:t>Tk1:</a:t>
            </a:r>
            <a:r>
              <a:rPr lang="en-US" altLang="en-US" sz="6200" dirty="0" smtClean="0">
                <a:solidFill>
                  <a:srgbClr val="003399"/>
                </a:solidFill>
                <a:latin typeface="+mj-lt"/>
                <a:cs typeface="Times New Roman" panose="02020603050405020304" pitchFamily="18" charset="0"/>
              </a:rPr>
              <a:t> </a:t>
            </a:r>
            <a:r>
              <a:rPr lang="en-US" altLang="en-US" sz="6200" dirty="0" err="1" smtClean="0">
                <a:solidFill>
                  <a:srgbClr val="003399"/>
                </a:solidFill>
                <a:latin typeface="+mj-lt"/>
              </a:rPr>
              <a:t>Tiếng</a:t>
            </a:r>
            <a:r>
              <a:rPr lang="en-US" altLang="en-US" sz="6200" dirty="0" smtClean="0">
                <a:solidFill>
                  <a:srgbClr val="003399"/>
                </a:solidFill>
                <a:latin typeface="+mj-lt"/>
              </a:rPr>
              <a:t> </a:t>
            </a:r>
            <a:r>
              <a:rPr lang="en-US" altLang="en-US" sz="6200" dirty="0" err="1" smtClean="0">
                <a:solidFill>
                  <a:srgbClr val="003399"/>
                </a:solidFill>
                <a:latin typeface="+mj-lt"/>
              </a:rPr>
              <a:t>chuông</a:t>
            </a:r>
            <a:r>
              <a:rPr lang="en-US" altLang="en-US" sz="6200" dirty="0" smtClean="0">
                <a:solidFill>
                  <a:srgbClr val="003399"/>
                </a:solidFill>
                <a:latin typeface="+mj-lt"/>
              </a:rPr>
              <a:t> </a:t>
            </a:r>
            <a:r>
              <a:rPr lang="en-US" altLang="en-US" sz="6200" dirty="0" err="1" smtClean="0">
                <a:solidFill>
                  <a:srgbClr val="003399"/>
                </a:solidFill>
                <a:latin typeface="+mj-lt"/>
              </a:rPr>
              <a:t>ngân</a:t>
            </a:r>
            <a:r>
              <a:rPr lang="en-US" altLang="en-US" sz="6200" dirty="0" smtClean="0">
                <a:solidFill>
                  <a:srgbClr val="003399"/>
                </a:solidFill>
                <a:latin typeface="+mj-lt"/>
              </a:rPr>
              <a:t>, </a:t>
            </a:r>
            <a:r>
              <a:rPr lang="en-US" altLang="en-US" sz="6200" dirty="0" err="1" smtClean="0">
                <a:solidFill>
                  <a:srgbClr val="003399"/>
                </a:solidFill>
                <a:latin typeface="+mj-lt"/>
              </a:rPr>
              <a:t>tiếng</a:t>
            </a:r>
            <a:r>
              <a:rPr lang="en-US" altLang="en-US" sz="6200" dirty="0" smtClean="0">
                <a:solidFill>
                  <a:srgbClr val="003399"/>
                </a:solidFill>
                <a:latin typeface="+mj-lt"/>
              </a:rPr>
              <a:t> </a:t>
            </a:r>
            <a:r>
              <a:rPr lang="en-US" altLang="en-US" sz="6200" dirty="0" err="1" smtClean="0">
                <a:solidFill>
                  <a:srgbClr val="003399"/>
                </a:solidFill>
                <a:latin typeface="+mj-lt"/>
              </a:rPr>
              <a:t>chuông</a:t>
            </a:r>
            <a:r>
              <a:rPr lang="en-US" altLang="en-US" sz="6200" dirty="0" smtClean="0">
                <a:solidFill>
                  <a:srgbClr val="003399"/>
                </a:solidFill>
                <a:latin typeface="+mj-lt"/>
              </a:rPr>
              <a:t> </a:t>
            </a:r>
            <a:r>
              <a:rPr lang="en-US" altLang="en-US" sz="6200" dirty="0" err="1" smtClean="0">
                <a:solidFill>
                  <a:srgbClr val="003399"/>
                </a:solidFill>
                <a:latin typeface="+mj-lt"/>
              </a:rPr>
              <a:t>ngân</a:t>
            </a:r>
            <a:r>
              <a:rPr lang="en-US" altLang="en-US" sz="6200" dirty="0" smtClean="0">
                <a:solidFill>
                  <a:srgbClr val="003399"/>
                </a:solidFill>
                <a:latin typeface="+mj-lt"/>
              </a:rPr>
              <a:t> </a:t>
            </a:r>
            <a:r>
              <a:rPr lang="en-US" altLang="en-US" sz="6200" dirty="0" err="1" smtClean="0">
                <a:solidFill>
                  <a:srgbClr val="003399"/>
                </a:solidFill>
                <a:latin typeface="+mj-lt"/>
              </a:rPr>
              <a:t>khắp</a:t>
            </a:r>
            <a:r>
              <a:rPr lang="en-US" altLang="en-US" sz="6200" dirty="0" smtClean="0">
                <a:solidFill>
                  <a:srgbClr val="003399"/>
                </a:solidFill>
                <a:latin typeface="+mj-lt"/>
              </a:rPr>
              <a:t> </a:t>
            </a:r>
            <a:r>
              <a:rPr lang="en-US" altLang="en-US" sz="6200" dirty="0" err="1" smtClean="0">
                <a:solidFill>
                  <a:srgbClr val="003399"/>
                </a:solidFill>
                <a:latin typeface="+mj-lt"/>
              </a:rPr>
              <a:t>nơi</a:t>
            </a:r>
            <a:r>
              <a:rPr lang="en-US" altLang="en-US" sz="6200" dirty="0" smtClean="0">
                <a:solidFill>
                  <a:srgbClr val="003399"/>
                </a:solidFill>
                <a:latin typeface="+mj-lt"/>
              </a:rPr>
              <a:t> </a:t>
            </a:r>
            <a:r>
              <a:rPr lang="en-US" altLang="en-US" sz="6200" dirty="0" err="1" smtClean="0">
                <a:solidFill>
                  <a:srgbClr val="003399"/>
                </a:solidFill>
                <a:latin typeface="+mj-lt"/>
              </a:rPr>
              <a:t>tưng</a:t>
            </a:r>
            <a:r>
              <a:rPr lang="en-US" altLang="en-US" sz="6200" dirty="0" smtClean="0">
                <a:solidFill>
                  <a:srgbClr val="003399"/>
                </a:solidFill>
                <a:latin typeface="+mj-lt"/>
              </a:rPr>
              <a:t> </a:t>
            </a:r>
            <a:r>
              <a:rPr lang="en-US" altLang="en-US" sz="6200" dirty="0" err="1" smtClean="0">
                <a:solidFill>
                  <a:srgbClr val="003399"/>
                </a:solidFill>
                <a:latin typeface="+mj-lt"/>
              </a:rPr>
              <a:t>bừng</a:t>
            </a:r>
            <a:r>
              <a:rPr lang="en-US" altLang="en-US" sz="6200" dirty="0" smtClean="0">
                <a:solidFill>
                  <a:srgbClr val="003399"/>
                </a:solidFill>
                <a:latin typeface="+mj-lt"/>
              </a:rPr>
              <a:t>. </a:t>
            </a:r>
            <a:r>
              <a:rPr lang="en-US" altLang="en-US" sz="6200" dirty="0" err="1" smtClean="0">
                <a:solidFill>
                  <a:srgbClr val="003399"/>
                </a:solidFill>
                <a:latin typeface="+mj-lt"/>
              </a:rPr>
              <a:t>Một</a:t>
            </a:r>
            <a:r>
              <a:rPr lang="en-US" altLang="en-US" sz="6200" dirty="0" smtClean="0">
                <a:solidFill>
                  <a:srgbClr val="003399"/>
                </a:solidFill>
                <a:latin typeface="+mj-lt"/>
              </a:rPr>
              <a:t> </a:t>
            </a:r>
            <a:r>
              <a:rPr lang="en-US" altLang="en-US" sz="6200" dirty="0" err="1" smtClean="0">
                <a:solidFill>
                  <a:srgbClr val="003399"/>
                </a:solidFill>
                <a:latin typeface="+mj-lt"/>
              </a:rPr>
              <a:t>vì</a:t>
            </a:r>
            <a:r>
              <a:rPr lang="en-US" altLang="en-US" sz="6200" dirty="0" smtClean="0">
                <a:solidFill>
                  <a:srgbClr val="003399"/>
                </a:solidFill>
                <a:latin typeface="+mj-lt"/>
              </a:rPr>
              <a:t> </a:t>
            </a:r>
            <a:r>
              <a:rPr lang="en-US" altLang="en-US" sz="6200" dirty="0" err="1" smtClean="0">
                <a:solidFill>
                  <a:srgbClr val="003399"/>
                </a:solidFill>
                <a:latin typeface="+mj-lt"/>
              </a:rPr>
              <a:t>sao</a:t>
            </a:r>
            <a:r>
              <a:rPr lang="en-US" altLang="en-US" sz="6200" dirty="0" smtClean="0">
                <a:solidFill>
                  <a:srgbClr val="003399"/>
                </a:solidFill>
                <a:latin typeface="+mj-lt"/>
              </a:rPr>
              <a:t> </a:t>
            </a:r>
            <a:r>
              <a:rPr lang="en-US" altLang="en-US" sz="6200" dirty="0" err="1" smtClean="0">
                <a:solidFill>
                  <a:srgbClr val="003399"/>
                </a:solidFill>
                <a:latin typeface="+mj-lt"/>
              </a:rPr>
              <a:t>lấp</a:t>
            </a:r>
            <a:r>
              <a:rPr lang="en-US" altLang="en-US" sz="6200" dirty="0" smtClean="0">
                <a:solidFill>
                  <a:srgbClr val="003399"/>
                </a:solidFill>
                <a:latin typeface="+mj-lt"/>
              </a:rPr>
              <a:t> </a:t>
            </a:r>
            <a:r>
              <a:rPr lang="en-US" altLang="en-US" sz="6200" dirty="0" err="1" smtClean="0">
                <a:solidFill>
                  <a:srgbClr val="003399"/>
                </a:solidFill>
                <a:latin typeface="+mj-lt"/>
              </a:rPr>
              <a:t>lánh</a:t>
            </a:r>
            <a:r>
              <a:rPr lang="en-US" altLang="en-US" sz="6200" dirty="0" smtClean="0">
                <a:solidFill>
                  <a:srgbClr val="003399"/>
                </a:solidFill>
                <a:latin typeface="+mj-lt"/>
              </a:rPr>
              <a:t> </a:t>
            </a:r>
            <a:r>
              <a:rPr lang="en-US" altLang="en-US" sz="6200" dirty="0" err="1" smtClean="0">
                <a:solidFill>
                  <a:srgbClr val="003399"/>
                </a:solidFill>
                <a:latin typeface="+mj-lt"/>
              </a:rPr>
              <a:t>trên</a:t>
            </a:r>
            <a:r>
              <a:rPr lang="en-US" altLang="en-US" sz="6200" dirty="0" smtClean="0">
                <a:solidFill>
                  <a:srgbClr val="003399"/>
                </a:solidFill>
                <a:latin typeface="+mj-lt"/>
              </a:rPr>
              <a:t> </a:t>
            </a:r>
            <a:r>
              <a:rPr lang="en-US" altLang="en-US" sz="6200" dirty="0" err="1" smtClean="0">
                <a:solidFill>
                  <a:srgbClr val="003399"/>
                </a:solidFill>
                <a:latin typeface="+mj-lt"/>
              </a:rPr>
              <a:t>trời</a:t>
            </a:r>
            <a:r>
              <a:rPr lang="en-US" altLang="en-US" sz="6200" dirty="0" smtClean="0">
                <a:solidFill>
                  <a:srgbClr val="003399"/>
                </a:solidFill>
                <a:latin typeface="+mj-lt"/>
              </a:rPr>
              <a:t> </a:t>
            </a:r>
            <a:r>
              <a:rPr lang="en-US" altLang="en-US" sz="6200" dirty="0" err="1" smtClean="0">
                <a:solidFill>
                  <a:srgbClr val="003399"/>
                </a:solidFill>
                <a:latin typeface="+mj-lt"/>
              </a:rPr>
              <a:t>cao</a:t>
            </a:r>
            <a:r>
              <a:rPr lang="en-US" altLang="en-US" sz="6200" dirty="0" smtClean="0">
                <a:solidFill>
                  <a:srgbClr val="003399"/>
                </a:solidFill>
                <a:latin typeface="+mj-lt"/>
              </a:rPr>
              <a:t> </a:t>
            </a:r>
            <a:r>
              <a:rPr lang="en-US" altLang="en-US" sz="6200" dirty="0" smtClean="0">
                <a:solidFill>
                  <a:srgbClr val="FF0000"/>
                </a:solidFill>
                <a:latin typeface="+mj-lt"/>
              </a:rPr>
              <a:t>…</a:t>
            </a:r>
            <a:endParaRPr lang="vi-VN" sz="6200" dirty="0">
              <a:solidFill>
                <a:srgbClr val="FF0000"/>
              </a:solidFill>
              <a:latin typeface="+mj-lt"/>
            </a:endParaRPr>
          </a:p>
        </p:txBody>
      </p:sp>
    </p:spTree>
    <p:extLst>
      <p:ext uri="{BB962C8B-B14F-4D97-AF65-F5344CB8AC3E}">
        <p14:creationId xmlns:p14="http://schemas.microsoft.com/office/powerpoint/2010/main" val="970165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 xmlns:a16="http://schemas.microsoft.com/office/drawing/2014/main" id="{8E0E371E-C08E-4EB7-9772-F0D5B7B361E4}"/>
              </a:ext>
            </a:extLst>
          </p:cNvPr>
          <p:cNvSpPr>
            <a:spLocks noChangeArrowheads="1"/>
          </p:cNvSpPr>
          <p:nvPr/>
        </p:nvSpPr>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lnSpc>
                <a:spcPct val="110000"/>
              </a:lnSpc>
              <a:buNone/>
            </a:pPr>
            <a:r>
              <a:rPr lang="en-US" altLang="en-US" sz="6200" dirty="0">
                <a:solidFill>
                  <a:srgbClr val="FF0000"/>
                </a:solidFill>
                <a:latin typeface="+mj-lt"/>
              </a:rPr>
              <a:t>…</a:t>
            </a:r>
            <a:r>
              <a:rPr lang="en-US" altLang="en-US" sz="6200" dirty="0" smtClean="0">
                <a:solidFill>
                  <a:srgbClr val="003399"/>
                </a:solidFill>
                <a:latin typeface="+mj-lt"/>
                <a:cs typeface="Times New Roman" panose="02020603050405020304" pitchFamily="18" charset="0"/>
              </a:rPr>
              <a:t> </a:t>
            </a:r>
            <a:r>
              <a:rPr lang="en-US" altLang="en-US" sz="6200" dirty="0" err="1">
                <a:solidFill>
                  <a:srgbClr val="003399"/>
                </a:solidFill>
                <a:latin typeface="+mj-lt"/>
              </a:rPr>
              <a:t>chiếu</a:t>
            </a:r>
            <a:r>
              <a:rPr lang="en-US" altLang="en-US" sz="6200" dirty="0">
                <a:solidFill>
                  <a:srgbClr val="003399"/>
                </a:solidFill>
                <a:latin typeface="+mj-lt"/>
              </a:rPr>
              <a:t> </a:t>
            </a:r>
            <a:r>
              <a:rPr lang="en-US" altLang="en-US" sz="6200" dirty="0" err="1">
                <a:solidFill>
                  <a:srgbClr val="003399"/>
                </a:solidFill>
                <a:latin typeface="+mj-lt"/>
              </a:rPr>
              <a:t>sáng</a:t>
            </a:r>
            <a:r>
              <a:rPr lang="en-US" altLang="en-US" sz="6200" dirty="0">
                <a:solidFill>
                  <a:srgbClr val="003399"/>
                </a:solidFill>
                <a:latin typeface="+mj-lt"/>
              </a:rPr>
              <a:t> </a:t>
            </a:r>
            <a:r>
              <a:rPr lang="en-US" altLang="en-US" sz="6200" dirty="0" err="1">
                <a:solidFill>
                  <a:srgbClr val="003399"/>
                </a:solidFill>
                <a:latin typeface="+mj-lt"/>
              </a:rPr>
              <a:t>cho</a:t>
            </a:r>
            <a:r>
              <a:rPr lang="en-US" altLang="en-US" sz="6200" dirty="0">
                <a:solidFill>
                  <a:srgbClr val="003399"/>
                </a:solidFill>
                <a:latin typeface="+mj-lt"/>
              </a:rPr>
              <a:t> </a:t>
            </a:r>
            <a:r>
              <a:rPr lang="en-US" altLang="en-US" sz="6200" dirty="0" err="1">
                <a:solidFill>
                  <a:srgbClr val="003399"/>
                </a:solidFill>
                <a:latin typeface="+mj-lt"/>
              </a:rPr>
              <a:t>muôn</a:t>
            </a:r>
            <a:r>
              <a:rPr lang="en-US" altLang="en-US" sz="6200" dirty="0">
                <a:solidFill>
                  <a:srgbClr val="003399"/>
                </a:solidFill>
                <a:latin typeface="+mj-lt"/>
              </a:rPr>
              <a:t> </a:t>
            </a:r>
            <a:r>
              <a:rPr lang="en-US" altLang="en-US" sz="6200" dirty="0" err="1">
                <a:solidFill>
                  <a:srgbClr val="003399"/>
                </a:solidFill>
                <a:latin typeface="+mj-lt"/>
              </a:rPr>
              <a:t>nơi</a:t>
            </a:r>
            <a:r>
              <a:rPr lang="en-US" altLang="en-US" sz="6200" dirty="0">
                <a:solidFill>
                  <a:srgbClr val="003399"/>
                </a:solidFill>
                <a:latin typeface="+mj-lt"/>
              </a:rPr>
              <a:t>, </a:t>
            </a:r>
            <a:r>
              <a:rPr lang="en-US" altLang="en-US" sz="6200" dirty="0" err="1">
                <a:solidFill>
                  <a:srgbClr val="003399"/>
                </a:solidFill>
                <a:latin typeface="+mj-lt"/>
              </a:rPr>
              <a:t>k</a:t>
            </a:r>
            <a:r>
              <a:rPr lang="en-US" altLang="en-US" sz="6200" dirty="0" err="1" smtClean="0">
                <a:solidFill>
                  <a:srgbClr val="003399"/>
                </a:solidFill>
                <a:latin typeface="+mj-lt"/>
              </a:rPr>
              <a:t>hắp</a:t>
            </a:r>
            <a:r>
              <a:rPr lang="en-US" altLang="en-US" sz="6200" dirty="0" smtClean="0">
                <a:solidFill>
                  <a:srgbClr val="003399"/>
                </a:solidFill>
                <a:latin typeface="+mj-lt"/>
              </a:rPr>
              <a:t> </a:t>
            </a:r>
            <a:r>
              <a:rPr lang="en-US" altLang="en-US" sz="6200" dirty="0" err="1" smtClean="0">
                <a:solidFill>
                  <a:srgbClr val="003399"/>
                </a:solidFill>
                <a:latin typeface="+mj-lt"/>
              </a:rPr>
              <a:t>thế</a:t>
            </a:r>
            <a:r>
              <a:rPr lang="en-US" altLang="en-US" sz="6200" dirty="0" smtClean="0">
                <a:solidFill>
                  <a:srgbClr val="003399"/>
                </a:solidFill>
                <a:latin typeface="+mj-lt"/>
              </a:rPr>
              <a:t> </a:t>
            </a:r>
            <a:r>
              <a:rPr lang="en-US" altLang="en-US" sz="6200" dirty="0" err="1" smtClean="0">
                <a:solidFill>
                  <a:srgbClr val="003399"/>
                </a:solidFill>
                <a:latin typeface="+mj-lt"/>
              </a:rPr>
              <a:t>gian</a:t>
            </a:r>
            <a:r>
              <a:rPr lang="en-US" altLang="en-US" sz="6200" dirty="0" smtClean="0">
                <a:solidFill>
                  <a:srgbClr val="003399"/>
                </a:solidFill>
                <a:latin typeface="+mj-lt"/>
              </a:rPr>
              <a:t> </a:t>
            </a:r>
            <a:r>
              <a:rPr lang="en-US" altLang="en-US" sz="6200" dirty="0" err="1" smtClean="0">
                <a:solidFill>
                  <a:srgbClr val="003399"/>
                </a:solidFill>
                <a:latin typeface="+mj-lt"/>
              </a:rPr>
              <a:t>vui</a:t>
            </a:r>
            <a:r>
              <a:rPr lang="en-US" altLang="en-US" sz="6200" dirty="0" smtClean="0">
                <a:solidFill>
                  <a:srgbClr val="003399"/>
                </a:solidFill>
                <a:latin typeface="+mj-lt"/>
              </a:rPr>
              <a:t> </a:t>
            </a:r>
            <a:r>
              <a:rPr lang="en-US" altLang="en-US" sz="6200" dirty="0" err="1" smtClean="0">
                <a:solidFill>
                  <a:srgbClr val="003399"/>
                </a:solidFill>
                <a:latin typeface="+mj-lt"/>
              </a:rPr>
              <a:t>mừng</a:t>
            </a:r>
            <a:r>
              <a:rPr lang="en-US" altLang="en-US" sz="6200" dirty="0" smtClean="0">
                <a:solidFill>
                  <a:srgbClr val="003399"/>
                </a:solidFill>
                <a:latin typeface="+mj-lt"/>
              </a:rPr>
              <a:t>, </a:t>
            </a:r>
            <a:r>
              <a:rPr lang="en-US" altLang="en-US" sz="6200" dirty="0" err="1" smtClean="0">
                <a:solidFill>
                  <a:srgbClr val="003399"/>
                </a:solidFill>
                <a:latin typeface="+mj-lt"/>
              </a:rPr>
              <a:t>hôm</a:t>
            </a:r>
            <a:r>
              <a:rPr lang="en-US" altLang="en-US" sz="6200" dirty="0" smtClean="0">
                <a:solidFill>
                  <a:srgbClr val="003399"/>
                </a:solidFill>
                <a:latin typeface="+mj-lt"/>
              </a:rPr>
              <a:t> nay </a:t>
            </a:r>
            <a:r>
              <a:rPr lang="en-US" altLang="en-US" sz="6200" dirty="0" err="1" smtClean="0">
                <a:solidFill>
                  <a:srgbClr val="003399"/>
                </a:solidFill>
                <a:latin typeface="+mj-lt"/>
              </a:rPr>
              <a:t>Chúa</a:t>
            </a:r>
            <a:r>
              <a:rPr lang="en-US" altLang="en-US" sz="6200" dirty="0" smtClean="0">
                <a:solidFill>
                  <a:srgbClr val="003399"/>
                </a:solidFill>
                <a:latin typeface="+mj-lt"/>
              </a:rPr>
              <a:t> </a:t>
            </a:r>
            <a:r>
              <a:rPr lang="en-US" altLang="en-US" sz="6200" dirty="0" err="1" smtClean="0">
                <a:solidFill>
                  <a:srgbClr val="003399"/>
                </a:solidFill>
                <a:latin typeface="+mj-lt"/>
              </a:rPr>
              <a:t>đã</a:t>
            </a:r>
            <a:r>
              <a:rPr lang="en-US" altLang="en-US" sz="6200" dirty="0" smtClean="0">
                <a:solidFill>
                  <a:srgbClr val="003399"/>
                </a:solidFill>
                <a:latin typeface="+mj-lt"/>
              </a:rPr>
              <a:t> </a:t>
            </a:r>
            <a:r>
              <a:rPr lang="en-US" altLang="en-US" sz="6200" dirty="0" err="1" smtClean="0">
                <a:solidFill>
                  <a:srgbClr val="003399"/>
                </a:solidFill>
                <a:latin typeface="+mj-lt"/>
              </a:rPr>
              <a:t>ngự</a:t>
            </a:r>
            <a:r>
              <a:rPr lang="en-US" altLang="en-US" sz="6200" dirty="0" smtClean="0">
                <a:solidFill>
                  <a:srgbClr val="003399"/>
                </a:solidFill>
                <a:latin typeface="+mj-lt"/>
              </a:rPr>
              <a:t> </a:t>
            </a:r>
            <a:r>
              <a:rPr lang="en-US" altLang="en-US" sz="6200" dirty="0" err="1" smtClean="0">
                <a:solidFill>
                  <a:srgbClr val="003399"/>
                </a:solidFill>
                <a:latin typeface="+mj-lt"/>
              </a:rPr>
              <a:t>đến</a:t>
            </a:r>
            <a:r>
              <a:rPr lang="en-US" altLang="en-US" sz="6200" dirty="0" smtClean="0">
                <a:solidFill>
                  <a:srgbClr val="003399"/>
                </a:solidFill>
                <a:latin typeface="+mj-lt"/>
              </a:rPr>
              <a:t> </a:t>
            </a:r>
            <a:r>
              <a:rPr lang="en-US" altLang="en-US" sz="6200" dirty="0" err="1" smtClean="0">
                <a:solidFill>
                  <a:srgbClr val="003399"/>
                </a:solidFill>
                <a:latin typeface="+mj-lt"/>
              </a:rPr>
              <a:t>giữa</a:t>
            </a:r>
            <a:r>
              <a:rPr lang="en-US" altLang="en-US" sz="6200" dirty="0" smtClean="0">
                <a:solidFill>
                  <a:srgbClr val="003399"/>
                </a:solidFill>
                <a:latin typeface="+mj-lt"/>
              </a:rPr>
              <a:t> </a:t>
            </a:r>
            <a:r>
              <a:rPr lang="en-US" altLang="en-US" sz="6200" dirty="0" err="1" smtClean="0">
                <a:solidFill>
                  <a:srgbClr val="003399"/>
                </a:solidFill>
                <a:latin typeface="+mj-lt"/>
              </a:rPr>
              <a:t>trần</a:t>
            </a:r>
            <a:r>
              <a:rPr lang="en-US" altLang="en-US" sz="6200" dirty="0" smtClean="0">
                <a:solidFill>
                  <a:srgbClr val="003399"/>
                </a:solidFill>
                <a:latin typeface="+mj-lt"/>
              </a:rPr>
              <a:t> </a:t>
            </a:r>
            <a:r>
              <a:rPr lang="en-US" altLang="en-US" sz="6200" dirty="0" err="1" smtClean="0">
                <a:solidFill>
                  <a:srgbClr val="003399"/>
                </a:solidFill>
                <a:latin typeface="+mj-lt"/>
              </a:rPr>
              <a:t>gian</a:t>
            </a:r>
            <a:r>
              <a:rPr lang="en-US" altLang="en-US" sz="6200" dirty="0">
                <a:solidFill>
                  <a:srgbClr val="FF0000"/>
                </a:solidFill>
                <a:latin typeface="+mj-lt"/>
              </a:rPr>
              <a:t> …</a:t>
            </a:r>
            <a:endParaRPr lang="vi-VN" sz="6200" dirty="0">
              <a:solidFill>
                <a:srgbClr val="FF0000"/>
              </a:solidFill>
              <a:latin typeface="+mj-lt"/>
            </a:endParaRPr>
          </a:p>
        </p:txBody>
      </p:sp>
    </p:spTree>
    <p:extLst>
      <p:ext uri="{BB962C8B-B14F-4D97-AF65-F5344CB8AC3E}">
        <p14:creationId xmlns:p14="http://schemas.microsoft.com/office/powerpoint/2010/main" val="1936537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 xmlns:a16="http://schemas.microsoft.com/office/drawing/2014/main" id="{8E0E371E-C08E-4EB7-9772-F0D5B7B361E4}"/>
              </a:ext>
            </a:extLst>
          </p:cNvPr>
          <p:cNvSpPr>
            <a:spLocks noChangeArrowheads="1"/>
          </p:cNvSpPr>
          <p:nvPr/>
        </p:nvSpPr>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lnSpc>
                <a:spcPct val="110000"/>
              </a:lnSpc>
              <a:buNone/>
            </a:pPr>
            <a:r>
              <a:rPr lang="en-US" altLang="en-US" sz="6000" dirty="0">
                <a:solidFill>
                  <a:srgbClr val="FF0000"/>
                </a:solidFill>
                <a:latin typeface="+mj-lt"/>
              </a:rPr>
              <a:t>… </a:t>
            </a:r>
            <a:r>
              <a:rPr lang="en-US" altLang="en-US" sz="5800" dirty="0" err="1" smtClean="0">
                <a:solidFill>
                  <a:srgbClr val="003399"/>
                </a:solidFill>
                <a:latin typeface="+mj-lt"/>
              </a:rPr>
              <a:t>Triều</a:t>
            </a:r>
            <a:r>
              <a:rPr lang="en-US" altLang="en-US" sz="5800" dirty="0" smtClean="0">
                <a:solidFill>
                  <a:srgbClr val="003399"/>
                </a:solidFill>
                <a:latin typeface="+mj-lt"/>
              </a:rPr>
              <a:t> </a:t>
            </a:r>
            <a:r>
              <a:rPr lang="en-US" altLang="en-US" sz="5800" dirty="0" err="1" smtClean="0">
                <a:solidFill>
                  <a:srgbClr val="003399"/>
                </a:solidFill>
                <a:latin typeface="+mj-lt"/>
              </a:rPr>
              <a:t>thần</a:t>
            </a:r>
            <a:r>
              <a:rPr lang="en-US" altLang="en-US" sz="5800" dirty="0" smtClean="0">
                <a:solidFill>
                  <a:srgbClr val="003399"/>
                </a:solidFill>
                <a:latin typeface="+mj-lt"/>
              </a:rPr>
              <a:t> </a:t>
            </a:r>
            <a:r>
              <a:rPr lang="en-US" altLang="en-US" sz="5800" dirty="0" err="1" smtClean="0">
                <a:solidFill>
                  <a:srgbClr val="003399"/>
                </a:solidFill>
                <a:latin typeface="+mj-lt"/>
              </a:rPr>
              <a:t>ơi</a:t>
            </a:r>
            <a:r>
              <a:rPr lang="en-US" altLang="en-US" sz="5800" dirty="0" smtClean="0">
                <a:solidFill>
                  <a:srgbClr val="003399"/>
                </a:solidFill>
                <a:latin typeface="+mj-lt"/>
              </a:rPr>
              <a:t> </a:t>
            </a:r>
            <a:r>
              <a:rPr lang="en-US" altLang="en-US" sz="5800" dirty="0" err="1" smtClean="0">
                <a:solidFill>
                  <a:srgbClr val="003399"/>
                </a:solidFill>
                <a:latin typeface="+mj-lt"/>
              </a:rPr>
              <a:t>hãy</a:t>
            </a:r>
            <a:r>
              <a:rPr lang="en-US" altLang="en-US" sz="5800" dirty="0" smtClean="0">
                <a:solidFill>
                  <a:srgbClr val="003399"/>
                </a:solidFill>
                <a:latin typeface="+mj-lt"/>
              </a:rPr>
              <a:t> </a:t>
            </a:r>
            <a:r>
              <a:rPr lang="en-US" altLang="en-US" sz="5800" dirty="0" err="1" smtClean="0">
                <a:solidFill>
                  <a:srgbClr val="003399"/>
                </a:solidFill>
                <a:latin typeface="+mj-lt"/>
              </a:rPr>
              <a:t>ca</a:t>
            </a:r>
            <a:r>
              <a:rPr lang="en-US" altLang="en-US" sz="5800" dirty="0" smtClean="0">
                <a:solidFill>
                  <a:srgbClr val="003399"/>
                </a:solidFill>
                <a:latin typeface="+mj-lt"/>
              </a:rPr>
              <a:t> </a:t>
            </a:r>
            <a:r>
              <a:rPr lang="en-US" altLang="en-US" sz="5800" dirty="0" err="1" smtClean="0">
                <a:solidFill>
                  <a:srgbClr val="003399"/>
                </a:solidFill>
                <a:latin typeface="+mj-lt"/>
              </a:rPr>
              <a:t>lên</a:t>
            </a:r>
            <a:r>
              <a:rPr lang="en-US" altLang="en-US" sz="5800" dirty="0" smtClean="0">
                <a:solidFill>
                  <a:srgbClr val="003399"/>
                </a:solidFill>
                <a:latin typeface="+mj-lt"/>
              </a:rPr>
              <a:t>, </a:t>
            </a:r>
            <a:r>
              <a:rPr lang="en-US" altLang="en-US" sz="5800" dirty="0" err="1" smtClean="0">
                <a:solidFill>
                  <a:srgbClr val="003399"/>
                </a:solidFill>
                <a:latin typeface="+mj-lt"/>
              </a:rPr>
              <a:t>vạn</a:t>
            </a:r>
            <a:r>
              <a:rPr lang="en-US" altLang="en-US" sz="5800" dirty="0" smtClean="0">
                <a:solidFill>
                  <a:srgbClr val="003399"/>
                </a:solidFill>
                <a:latin typeface="+mj-lt"/>
              </a:rPr>
              <a:t> </a:t>
            </a:r>
            <a:r>
              <a:rPr lang="en-US" altLang="en-US" sz="5800" dirty="0" err="1" smtClean="0">
                <a:solidFill>
                  <a:srgbClr val="003399"/>
                </a:solidFill>
                <a:latin typeface="+mj-lt"/>
              </a:rPr>
              <a:t>vật</a:t>
            </a:r>
            <a:r>
              <a:rPr lang="en-US" altLang="en-US" sz="5800" dirty="0" smtClean="0">
                <a:solidFill>
                  <a:srgbClr val="003399"/>
                </a:solidFill>
                <a:latin typeface="+mj-lt"/>
              </a:rPr>
              <a:t> </a:t>
            </a:r>
            <a:r>
              <a:rPr lang="en-US" altLang="en-US" sz="5800" dirty="0" err="1" smtClean="0">
                <a:solidFill>
                  <a:srgbClr val="003399"/>
                </a:solidFill>
                <a:latin typeface="+mj-lt"/>
              </a:rPr>
              <a:t>ơi</a:t>
            </a:r>
            <a:r>
              <a:rPr lang="en-US" altLang="en-US" sz="5800" dirty="0" smtClean="0">
                <a:solidFill>
                  <a:srgbClr val="003399"/>
                </a:solidFill>
                <a:latin typeface="+mj-lt"/>
              </a:rPr>
              <a:t> </a:t>
            </a:r>
            <a:r>
              <a:rPr lang="en-US" altLang="en-US" sz="5800" dirty="0" err="1" smtClean="0">
                <a:solidFill>
                  <a:srgbClr val="003399"/>
                </a:solidFill>
                <a:latin typeface="+mj-lt"/>
              </a:rPr>
              <a:t>hãy</a:t>
            </a:r>
            <a:r>
              <a:rPr lang="en-US" altLang="en-US" sz="5800" dirty="0" smtClean="0">
                <a:solidFill>
                  <a:srgbClr val="003399"/>
                </a:solidFill>
                <a:latin typeface="+mj-lt"/>
              </a:rPr>
              <a:t> reo </a:t>
            </a:r>
            <a:r>
              <a:rPr lang="en-US" altLang="en-US" sz="5800" dirty="0" err="1" smtClean="0">
                <a:solidFill>
                  <a:srgbClr val="003399"/>
                </a:solidFill>
                <a:latin typeface="+mj-lt"/>
              </a:rPr>
              <a:t>hò</a:t>
            </a:r>
            <a:r>
              <a:rPr lang="en-US" altLang="en-US" sz="5800" dirty="0" smtClean="0">
                <a:solidFill>
                  <a:srgbClr val="003399"/>
                </a:solidFill>
                <a:latin typeface="+mj-lt"/>
              </a:rPr>
              <a:t>, </a:t>
            </a:r>
            <a:r>
              <a:rPr lang="en-US" altLang="en-US" sz="5800" dirty="0" err="1" smtClean="0">
                <a:solidFill>
                  <a:srgbClr val="003399"/>
                </a:solidFill>
                <a:latin typeface="+mj-lt"/>
              </a:rPr>
              <a:t>Chúa</a:t>
            </a:r>
            <a:r>
              <a:rPr lang="en-US" altLang="en-US" sz="5800" dirty="0" smtClean="0">
                <a:solidFill>
                  <a:srgbClr val="003399"/>
                </a:solidFill>
                <a:latin typeface="+mj-lt"/>
              </a:rPr>
              <a:t> </a:t>
            </a:r>
            <a:r>
              <a:rPr lang="en-US" altLang="en-US" sz="5800" dirty="0" err="1" smtClean="0">
                <a:solidFill>
                  <a:srgbClr val="003399"/>
                </a:solidFill>
                <a:latin typeface="+mj-lt"/>
              </a:rPr>
              <a:t>đã</a:t>
            </a:r>
            <a:r>
              <a:rPr lang="en-US" altLang="en-US" sz="5800" dirty="0" smtClean="0">
                <a:solidFill>
                  <a:srgbClr val="003399"/>
                </a:solidFill>
                <a:latin typeface="+mj-lt"/>
              </a:rPr>
              <a:t> </a:t>
            </a:r>
            <a:r>
              <a:rPr lang="en-US" altLang="en-US" sz="5800" dirty="0" err="1" smtClean="0">
                <a:solidFill>
                  <a:srgbClr val="003399"/>
                </a:solidFill>
                <a:latin typeface="+mj-lt"/>
              </a:rPr>
              <a:t>sinh</a:t>
            </a:r>
            <a:r>
              <a:rPr lang="en-US" altLang="en-US" sz="5800" dirty="0" smtClean="0">
                <a:solidFill>
                  <a:srgbClr val="003399"/>
                </a:solidFill>
                <a:latin typeface="+mj-lt"/>
              </a:rPr>
              <a:t> </a:t>
            </a:r>
            <a:r>
              <a:rPr lang="en-US" altLang="en-US" sz="5800" dirty="0" err="1" smtClean="0">
                <a:solidFill>
                  <a:srgbClr val="003399"/>
                </a:solidFill>
                <a:latin typeface="+mj-lt"/>
              </a:rPr>
              <a:t>ra</a:t>
            </a:r>
            <a:r>
              <a:rPr lang="en-US" altLang="en-US" sz="5800" dirty="0" smtClean="0">
                <a:solidFill>
                  <a:srgbClr val="003399"/>
                </a:solidFill>
                <a:latin typeface="+mj-lt"/>
              </a:rPr>
              <a:t> </a:t>
            </a:r>
            <a:r>
              <a:rPr lang="en-US" altLang="en-US" sz="5800" dirty="0" err="1" smtClean="0">
                <a:solidFill>
                  <a:srgbClr val="003399"/>
                </a:solidFill>
                <a:latin typeface="+mj-lt"/>
              </a:rPr>
              <a:t>đời</a:t>
            </a:r>
            <a:r>
              <a:rPr lang="en-US" altLang="en-US" sz="5800" dirty="0" smtClean="0">
                <a:solidFill>
                  <a:srgbClr val="003399"/>
                </a:solidFill>
                <a:latin typeface="+mj-lt"/>
              </a:rPr>
              <a:t> </a:t>
            </a:r>
            <a:r>
              <a:rPr lang="en-US" altLang="en-US" sz="5800" dirty="0" err="1" smtClean="0">
                <a:solidFill>
                  <a:srgbClr val="003399"/>
                </a:solidFill>
                <a:latin typeface="+mj-lt"/>
              </a:rPr>
              <a:t>xuống</a:t>
            </a:r>
            <a:r>
              <a:rPr lang="en-US" altLang="en-US" sz="5800" dirty="0" smtClean="0">
                <a:solidFill>
                  <a:srgbClr val="003399"/>
                </a:solidFill>
                <a:latin typeface="+mj-lt"/>
              </a:rPr>
              <a:t> </a:t>
            </a:r>
            <a:r>
              <a:rPr lang="en-US" altLang="en-US" sz="5800" dirty="0" err="1" smtClean="0">
                <a:solidFill>
                  <a:srgbClr val="003399"/>
                </a:solidFill>
                <a:latin typeface="+mj-lt"/>
              </a:rPr>
              <a:t>đem</a:t>
            </a:r>
            <a:r>
              <a:rPr lang="en-US" altLang="en-US" sz="5800" dirty="0" smtClean="0">
                <a:solidFill>
                  <a:srgbClr val="003399"/>
                </a:solidFill>
                <a:latin typeface="+mj-lt"/>
              </a:rPr>
              <a:t> an </a:t>
            </a:r>
            <a:r>
              <a:rPr lang="en-US" altLang="en-US" sz="5800" dirty="0" err="1" smtClean="0">
                <a:solidFill>
                  <a:srgbClr val="003399"/>
                </a:solidFill>
                <a:latin typeface="+mj-lt"/>
              </a:rPr>
              <a:t>bình</a:t>
            </a:r>
            <a:r>
              <a:rPr lang="en-US" altLang="en-US" sz="5800" dirty="0" smtClean="0">
                <a:solidFill>
                  <a:srgbClr val="003399"/>
                </a:solidFill>
                <a:latin typeface="+mj-lt"/>
              </a:rPr>
              <a:t>. </a:t>
            </a:r>
            <a:r>
              <a:rPr lang="en-US" altLang="en-US" sz="5800" dirty="0" err="1" smtClean="0">
                <a:solidFill>
                  <a:srgbClr val="003399"/>
                </a:solidFill>
                <a:latin typeface="+mj-lt"/>
              </a:rPr>
              <a:t>Bình</a:t>
            </a:r>
            <a:r>
              <a:rPr lang="en-US" altLang="en-US" sz="5800" dirty="0" smtClean="0">
                <a:solidFill>
                  <a:srgbClr val="003399"/>
                </a:solidFill>
                <a:latin typeface="+mj-lt"/>
              </a:rPr>
              <a:t> an </a:t>
            </a:r>
            <a:r>
              <a:rPr lang="en-US" altLang="en-US" sz="5800" dirty="0" err="1" smtClean="0">
                <a:solidFill>
                  <a:srgbClr val="003399"/>
                </a:solidFill>
                <a:latin typeface="+mj-lt"/>
              </a:rPr>
              <a:t>cho</a:t>
            </a:r>
            <a:r>
              <a:rPr lang="en-US" altLang="en-US" sz="5800" dirty="0" smtClean="0">
                <a:solidFill>
                  <a:srgbClr val="003399"/>
                </a:solidFill>
                <a:latin typeface="+mj-lt"/>
              </a:rPr>
              <a:t> </a:t>
            </a:r>
            <a:r>
              <a:rPr lang="en-US" altLang="en-US" sz="5800" dirty="0" err="1" smtClean="0">
                <a:solidFill>
                  <a:srgbClr val="003399"/>
                </a:solidFill>
                <a:latin typeface="+mj-lt"/>
              </a:rPr>
              <a:t>nhân</a:t>
            </a:r>
            <a:r>
              <a:rPr lang="en-US" altLang="en-US" sz="5800" dirty="0" smtClean="0">
                <a:solidFill>
                  <a:srgbClr val="003399"/>
                </a:solidFill>
                <a:latin typeface="+mj-lt"/>
              </a:rPr>
              <a:t> </a:t>
            </a:r>
            <a:r>
              <a:rPr lang="en-US" altLang="en-US" sz="5800" dirty="0" err="1" smtClean="0">
                <a:solidFill>
                  <a:srgbClr val="003399"/>
                </a:solidFill>
                <a:latin typeface="+mj-lt"/>
              </a:rPr>
              <a:t>thế</a:t>
            </a:r>
            <a:r>
              <a:rPr lang="en-US" altLang="en-US" sz="5800" dirty="0" smtClean="0">
                <a:solidFill>
                  <a:srgbClr val="003399"/>
                </a:solidFill>
                <a:latin typeface="+mj-lt"/>
              </a:rPr>
              <a:t>, </a:t>
            </a:r>
            <a:r>
              <a:rPr lang="en-US" altLang="en-US" sz="5800" dirty="0" err="1" smtClean="0">
                <a:solidFill>
                  <a:srgbClr val="003399"/>
                </a:solidFill>
                <a:latin typeface="+mj-lt"/>
              </a:rPr>
              <a:t>bình</a:t>
            </a:r>
            <a:r>
              <a:rPr lang="en-US" altLang="en-US" sz="5800" dirty="0" smtClean="0">
                <a:solidFill>
                  <a:srgbClr val="003399"/>
                </a:solidFill>
                <a:latin typeface="+mj-lt"/>
              </a:rPr>
              <a:t> an </a:t>
            </a:r>
            <a:r>
              <a:rPr lang="en-US" altLang="en-US" sz="5800" dirty="0" err="1" smtClean="0">
                <a:solidFill>
                  <a:srgbClr val="003399"/>
                </a:solidFill>
                <a:latin typeface="+mj-lt"/>
              </a:rPr>
              <a:t>cho</a:t>
            </a:r>
            <a:r>
              <a:rPr lang="en-US" altLang="en-US" sz="5800" dirty="0" smtClean="0">
                <a:solidFill>
                  <a:srgbClr val="003399"/>
                </a:solidFill>
                <a:latin typeface="+mj-lt"/>
              </a:rPr>
              <a:t> </a:t>
            </a:r>
            <a:r>
              <a:rPr lang="en-US" altLang="en-US" sz="5800" dirty="0" err="1" smtClean="0">
                <a:solidFill>
                  <a:srgbClr val="003399"/>
                </a:solidFill>
                <a:latin typeface="+mj-lt"/>
              </a:rPr>
              <a:t>nhân</a:t>
            </a:r>
            <a:r>
              <a:rPr lang="en-US" altLang="en-US" sz="5800" dirty="0" smtClean="0">
                <a:solidFill>
                  <a:srgbClr val="003399"/>
                </a:solidFill>
                <a:latin typeface="+mj-lt"/>
              </a:rPr>
              <a:t> </a:t>
            </a:r>
            <a:r>
              <a:rPr lang="en-US" altLang="en-US" sz="5800" dirty="0" err="1" smtClean="0">
                <a:solidFill>
                  <a:srgbClr val="003399"/>
                </a:solidFill>
                <a:latin typeface="+mj-lt"/>
              </a:rPr>
              <a:t>thế</a:t>
            </a:r>
            <a:r>
              <a:rPr lang="en-US" altLang="en-US" sz="5800" dirty="0" smtClean="0">
                <a:solidFill>
                  <a:srgbClr val="003399"/>
                </a:solidFill>
                <a:latin typeface="+mj-lt"/>
              </a:rPr>
              <a:t>.</a:t>
            </a:r>
            <a:endParaRPr lang="vi-VN" sz="5800" dirty="0">
              <a:solidFill>
                <a:srgbClr val="FF0000"/>
              </a:solidFill>
              <a:latin typeface="+mj-lt"/>
            </a:endParaRPr>
          </a:p>
        </p:txBody>
      </p:sp>
    </p:spTree>
    <p:extLst>
      <p:ext uri="{BB962C8B-B14F-4D97-AF65-F5344CB8AC3E}">
        <p14:creationId xmlns:p14="http://schemas.microsoft.com/office/powerpoint/2010/main" val="2303399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 xmlns:a16="http://schemas.microsoft.com/office/drawing/2014/main" id="{8E0E371E-C08E-4EB7-9772-F0D5B7B361E4}"/>
              </a:ext>
            </a:extLst>
          </p:cNvPr>
          <p:cNvSpPr>
            <a:spLocks noChangeArrowheads="1"/>
          </p:cNvSpPr>
          <p:nvPr/>
        </p:nvSpPr>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lnSpc>
                <a:spcPct val="110000"/>
              </a:lnSpc>
              <a:buNone/>
            </a:pPr>
            <a:r>
              <a:rPr lang="en-US" altLang="en-US" sz="6200" u="sng" dirty="0" smtClean="0">
                <a:solidFill>
                  <a:srgbClr val="FF0000"/>
                </a:solidFill>
                <a:latin typeface="+mj-lt"/>
                <a:cs typeface="Times New Roman" panose="02020603050405020304" pitchFamily="18" charset="0"/>
              </a:rPr>
              <a:t>Tk2:</a:t>
            </a:r>
            <a:r>
              <a:rPr lang="en-US" altLang="en-US" sz="6200" dirty="0" smtClean="0">
                <a:solidFill>
                  <a:srgbClr val="003399"/>
                </a:solidFill>
                <a:latin typeface="+mj-lt"/>
                <a:cs typeface="Times New Roman" panose="02020603050405020304" pitchFamily="18" charset="0"/>
              </a:rPr>
              <a:t> </a:t>
            </a:r>
            <a:r>
              <a:rPr lang="en-US" altLang="en-US" sz="6200" dirty="0" err="1" smtClean="0">
                <a:solidFill>
                  <a:srgbClr val="003399"/>
                </a:solidFill>
                <a:latin typeface="+mj-lt"/>
              </a:rPr>
              <a:t>Tiếng</a:t>
            </a:r>
            <a:r>
              <a:rPr lang="en-US" altLang="en-US" sz="6200" dirty="0" smtClean="0">
                <a:solidFill>
                  <a:srgbClr val="003399"/>
                </a:solidFill>
                <a:latin typeface="+mj-lt"/>
              </a:rPr>
              <a:t> </a:t>
            </a:r>
            <a:r>
              <a:rPr lang="en-US" altLang="en-US" sz="6200" dirty="0" err="1" smtClean="0">
                <a:solidFill>
                  <a:srgbClr val="003399"/>
                </a:solidFill>
                <a:latin typeface="+mj-lt"/>
              </a:rPr>
              <a:t>loa</a:t>
            </a:r>
            <a:r>
              <a:rPr lang="en-US" altLang="en-US" sz="6200" dirty="0" smtClean="0">
                <a:solidFill>
                  <a:srgbClr val="003399"/>
                </a:solidFill>
                <a:latin typeface="+mj-lt"/>
              </a:rPr>
              <a:t> </a:t>
            </a:r>
            <a:r>
              <a:rPr lang="en-US" altLang="en-US" sz="6200" dirty="0" err="1" smtClean="0">
                <a:solidFill>
                  <a:srgbClr val="003399"/>
                </a:solidFill>
                <a:latin typeface="+mj-lt"/>
              </a:rPr>
              <a:t>vang</a:t>
            </a:r>
            <a:r>
              <a:rPr lang="en-US" altLang="en-US" sz="6200" dirty="0" smtClean="0">
                <a:solidFill>
                  <a:srgbClr val="003399"/>
                </a:solidFill>
                <a:latin typeface="+mj-lt"/>
              </a:rPr>
              <a:t> </a:t>
            </a:r>
            <a:r>
              <a:rPr lang="en-US" altLang="en-US" sz="6200" dirty="0" err="1" smtClean="0">
                <a:solidFill>
                  <a:srgbClr val="003399"/>
                </a:solidFill>
                <a:latin typeface="+mj-lt"/>
              </a:rPr>
              <a:t>tiếng</a:t>
            </a:r>
            <a:r>
              <a:rPr lang="en-US" altLang="en-US" sz="6200" dirty="0" smtClean="0">
                <a:solidFill>
                  <a:srgbClr val="003399"/>
                </a:solidFill>
                <a:latin typeface="+mj-lt"/>
              </a:rPr>
              <a:t> </a:t>
            </a:r>
            <a:r>
              <a:rPr lang="en-US" altLang="en-US" sz="6200" dirty="0" err="1" smtClean="0">
                <a:solidFill>
                  <a:srgbClr val="003399"/>
                </a:solidFill>
                <a:latin typeface="+mj-lt"/>
              </a:rPr>
              <a:t>loa</a:t>
            </a:r>
            <a:r>
              <a:rPr lang="en-US" altLang="en-US" sz="6200" dirty="0" smtClean="0">
                <a:solidFill>
                  <a:srgbClr val="003399"/>
                </a:solidFill>
                <a:latin typeface="+mj-lt"/>
              </a:rPr>
              <a:t> </a:t>
            </a:r>
            <a:r>
              <a:rPr lang="en-US" altLang="en-US" sz="6200" dirty="0" err="1" smtClean="0">
                <a:solidFill>
                  <a:srgbClr val="003399"/>
                </a:solidFill>
                <a:latin typeface="+mj-lt"/>
              </a:rPr>
              <a:t>vang</a:t>
            </a:r>
            <a:r>
              <a:rPr lang="en-US" altLang="en-US" sz="6200" dirty="0" smtClean="0">
                <a:solidFill>
                  <a:srgbClr val="003399"/>
                </a:solidFill>
                <a:latin typeface="+mj-lt"/>
              </a:rPr>
              <a:t> </a:t>
            </a:r>
            <a:r>
              <a:rPr lang="en-US" altLang="en-US" sz="6200" dirty="0" err="1" smtClean="0">
                <a:solidFill>
                  <a:srgbClr val="003399"/>
                </a:solidFill>
                <a:latin typeface="+mj-lt"/>
              </a:rPr>
              <a:t>báo</a:t>
            </a:r>
            <a:r>
              <a:rPr lang="en-US" altLang="en-US" sz="6200" dirty="0" smtClean="0">
                <a:solidFill>
                  <a:srgbClr val="003399"/>
                </a:solidFill>
                <a:latin typeface="+mj-lt"/>
              </a:rPr>
              <a:t> tin </a:t>
            </a:r>
            <a:r>
              <a:rPr lang="en-US" altLang="en-US" sz="6200" dirty="0" err="1" smtClean="0">
                <a:solidFill>
                  <a:srgbClr val="003399"/>
                </a:solidFill>
                <a:latin typeface="+mj-lt"/>
              </a:rPr>
              <a:t>vui</a:t>
            </a:r>
            <a:r>
              <a:rPr lang="en-US" altLang="en-US" sz="6200" dirty="0" smtClean="0">
                <a:solidFill>
                  <a:srgbClr val="003399"/>
                </a:solidFill>
                <a:latin typeface="+mj-lt"/>
              </a:rPr>
              <a:t> </a:t>
            </a:r>
            <a:r>
              <a:rPr lang="en-US" altLang="en-US" sz="6200" dirty="0" err="1" smtClean="0">
                <a:solidFill>
                  <a:srgbClr val="003399"/>
                </a:solidFill>
                <a:latin typeface="+mj-lt"/>
              </a:rPr>
              <a:t>mừng</a:t>
            </a:r>
            <a:r>
              <a:rPr lang="en-US" altLang="en-US" sz="6200" dirty="0" smtClean="0">
                <a:solidFill>
                  <a:srgbClr val="003399"/>
                </a:solidFill>
                <a:latin typeface="+mj-lt"/>
              </a:rPr>
              <a:t>. </a:t>
            </a:r>
            <a:r>
              <a:rPr lang="en-US" altLang="en-US" sz="6200" dirty="0" err="1" smtClean="0">
                <a:solidFill>
                  <a:srgbClr val="003399"/>
                </a:solidFill>
                <a:latin typeface="+mj-lt"/>
              </a:rPr>
              <a:t>Một</a:t>
            </a:r>
            <a:r>
              <a:rPr lang="en-US" altLang="en-US" sz="6200" dirty="0" smtClean="0">
                <a:solidFill>
                  <a:srgbClr val="003399"/>
                </a:solidFill>
                <a:latin typeface="+mj-lt"/>
              </a:rPr>
              <a:t> </a:t>
            </a:r>
            <a:r>
              <a:rPr lang="en-US" altLang="en-US" sz="6200" dirty="0" err="1" smtClean="0">
                <a:solidFill>
                  <a:srgbClr val="003399"/>
                </a:solidFill>
                <a:latin typeface="+mj-lt"/>
              </a:rPr>
              <a:t>vì</a:t>
            </a:r>
            <a:r>
              <a:rPr lang="en-US" altLang="en-US" sz="6200" dirty="0" smtClean="0">
                <a:solidFill>
                  <a:srgbClr val="003399"/>
                </a:solidFill>
                <a:latin typeface="+mj-lt"/>
              </a:rPr>
              <a:t> </a:t>
            </a:r>
            <a:r>
              <a:rPr lang="en-US" altLang="en-US" sz="6200" dirty="0" err="1" smtClean="0">
                <a:solidFill>
                  <a:srgbClr val="003399"/>
                </a:solidFill>
                <a:latin typeface="+mj-lt"/>
              </a:rPr>
              <a:t>sao</a:t>
            </a:r>
            <a:r>
              <a:rPr lang="en-US" altLang="en-US" sz="6200" dirty="0" smtClean="0">
                <a:solidFill>
                  <a:srgbClr val="003399"/>
                </a:solidFill>
                <a:latin typeface="+mj-lt"/>
              </a:rPr>
              <a:t> </a:t>
            </a:r>
            <a:r>
              <a:rPr lang="en-US" altLang="en-US" sz="6200" dirty="0" err="1" smtClean="0">
                <a:solidFill>
                  <a:srgbClr val="003399"/>
                </a:solidFill>
                <a:latin typeface="+mj-lt"/>
              </a:rPr>
              <a:t>lấp</a:t>
            </a:r>
            <a:r>
              <a:rPr lang="en-US" altLang="en-US" sz="6200" dirty="0" smtClean="0">
                <a:solidFill>
                  <a:srgbClr val="003399"/>
                </a:solidFill>
                <a:latin typeface="+mj-lt"/>
              </a:rPr>
              <a:t> </a:t>
            </a:r>
            <a:r>
              <a:rPr lang="en-US" altLang="en-US" sz="6200" dirty="0" err="1" smtClean="0">
                <a:solidFill>
                  <a:srgbClr val="003399"/>
                </a:solidFill>
                <a:latin typeface="+mj-lt"/>
              </a:rPr>
              <a:t>lánh</a:t>
            </a:r>
            <a:r>
              <a:rPr lang="en-US" altLang="en-US" sz="6200" dirty="0" smtClean="0">
                <a:solidFill>
                  <a:srgbClr val="003399"/>
                </a:solidFill>
                <a:latin typeface="+mj-lt"/>
              </a:rPr>
              <a:t> </a:t>
            </a:r>
            <a:r>
              <a:rPr lang="en-US" altLang="en-US" sz="6200" dirty="0" err="1" smtClean="0">
                <a:solidFill>
                  <a:srgbClr val="003399"/>
                </a:solidFill>
                <a:latin typeface="+mj-lt"/>
              </a:rPr>
              <a:t>trên</a:t>
            </a:r>
            <a:r>
              <a:rPr lang="en-US" altLang="en-US" sz="6200" dirty="0" smtClean="0">
                <a:solidFill>
                  <a:srgbClr val="003399"/>
                </a:solidFill>
                <a:latin typeface="+mj-lt"/>
              </a:rPr>
              <a:t> </a:t>
            </a:r>
            <a:r>
              <a:rPr lang="en-US" altLang="en-US" sz="6200" dirty="0" err="1" smtClean="0">
                <a:solidFill>
                  <a:srgbClr val="003399"/>
                </a:solidFill>
                <a:latin typeface="+mj-lt"/>
              </a:rPr>
              <a:t>trời</a:t>
            </a:r>
            <a:r>
              <a:rPr lang="en-US" altLang="en-US" sz="6200" dirty="0" smtClean="0">
                <a:solidFill>
                  <a:srgbClr val="003399"/>
                </a:solidFill>
                <a:latin typeface="+mj-lt"/>
              </a:rPr>
              <a:t> </a:t>
            </a:r>
            <a:r>
              <a:rPr lang="en-US" altLang="en-US" sz="6200" dirty="0" err="1" smtClean="0">
                <a:solidFill>
                  <a:srgbClr val="003399"/>
                </a:solidFill>
                <a:latin typeface="+mj-lt"/>
              </a:rPr>
              <a:t>cao</a:t>
            </a:r>
            <a:r>
              <a:rPr lang="en-US" altLang="en-US" sz="6200" dirty="0" smtClean="0">
                <a:solidFill>
                  <a:srgbClr val="003399"/>
                </a:solidFill>
                <a:latin typeface="+mj-lt"/>
              </a:rPr>
              <a:t> </a:t>
            </a:r>
            <a:r>
              <a:rPr lang="en-US" altLang="en-US" sz="6200" dirty="0" smtClean="0">
                <a:solidFill>
                  <a:srgbClr val="FF0000"/>
                </a:solidFill>
                <a:latin typeface="+mj-lt"/>
              </a:rPr>
              <a:t>…</a:t>
            </a:r>
            <a:endParaRPr lang="vi-VN" sz="6200" dirty="0">
              <a:solidFill>
                <a:srgbClr val="FF0000"/>
              </a:solidFill>
              <a:latin typeface="+mj-lt"/>
            </a:endParaRPr>
          </a:p>
        </p:txBody>
      </p:sp>
    </p:spTree>
    <p:extLst>
      <p:ext uri="{BB962C8B-B14F-4D97-AF65-F5344CB8AC3E}">
        <p14:creationId xmlns:p14="http://schemas.microsoft.com/office/powerpoint/2010/main" val="691536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 xmlns:a16="http://schemas.microsoft.com/office/drawing/2014/main" id="{8E0E371E-C08E-4EB7-9772-F0D5B7B361E4}"/>
              </a:ext>
            </a:extLst>
          </p:cNvPr>
          <p:cNvSpPr>
            <a:spLocks noChangeArrowheads="1"/>
          </p:cNvSpPr>
          <p:nvPr/>
        </p:nvSpPr>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lnSpc>
                <a:spcPct val="110000"/>
              </a:lnSpc>
              <a:buNone/>
            </a:pPr>
            <a:r>
              <a:rPr lang="en-US" altLang="en-US" sz="6200" dirty="0">
                <a:solidFill>
                  <a:srgbClr val="FF0000"/>
                </a:solidFill>
                <a:latin typeface="+mn-lt"/>
              </a:rPr>
              <a:t>…</a:t>
            </a:r>
            <a:r>
              <a:rPr lang="en-US" altLang="en-US" sz="6200" dirty="0" smtClean="0">
                <a:solidFill>
                  <a:srgbClr val="003399"/>
                </a:solidFill>
                <a:latin typeface="+mn-lt"/>
                <a:cs typeface="Times New Roman" panose="02020603050405020304" pitchFamily="18" charset="0"/>
              </a:rPr>
              <a:t> </a:t>
            </a:r>
            <a:r>
              <a:rPr lang="en-US" altLang="en-US" sz="6200" dirty="0" err="1">
                <a:solidFill>
                  <a:srgbClr val="003399"/>
                </a:solidFill>
                <a:latin typeface="+mn-lt"/>
              </a:rPr>
              <a:t>chiếu</a:t>
            </a:r>
            <a:r>
              <a:rPr lang="en-US" altLang="en-US" sz="6200" dirty="0">
                <a:solidFill>
                  <a:srgbClr val="003399"/>
                </a:solidFill>
                <a:latin typeface="+mn-lt"/>
              </a:rPr>
              <a:t> </a:t>
            </a:r>
            <a:r>
              <a:rPr lang="en-US" altLang="en-US" sz="6200" dirty="0" err="1">
                <a:solidFill>
                  <a:srgbClr val="003399"/>
                </a:solidFill>
                <a:latin typeface="+mn-lt"/>
              </a:rPr>
              <a:t>sáng</a:t>
            </a:r>
            <a:r>
              <a:rPr lang="en-US" altLang="en-US" sz="6200" dirty="0">
                <a:solidFill>
                  <a:srgbClr val="003399"/>
                </a:solidFill>
                <a:latin typeface="+mn-lt"/>
              </a:rPr>
              <a:t> </a:t>
            </a:r>
            <a:r>
              <a:rPr lang="en-US" altLang="en-US" sz="6200" dirty="0" err="1">
                <a:solidFill>
                  <a:srgbClr val="003399"/>
                </a:solidFill>
                <a:latin typeface="+mn-lt"/>
              </a:rPr>
              <a:t>cho</a:t>
            </a:r>
            <a:r>
              <a:rPr lang="en-US" altLang="en-US" sz="6200" dirty="0">
                <a:solidFill>
                  <a:srgbClr val="003399"/>
                </a:solidFill>
                <a:latin typeface="+mn-lt"/>
              </a:rPr>
              <a:t> </a:t>
            </a:r>
            <a:r>
              <a:rPr lang="en-US" altLang="en-US" sz="6200" dirty="0" err="1">
                <a:solidFill>
                  <a:srgbClr val="003399"/>
                </a:solidFill>
                <a:latin typeface="+mn-lt"/>
              </a:rPr>
              <a:t>muôn</a:t>
            </a:r>
            <a:r>
              <a:rPr lang="en-US" altLang="en-US" sz="6200" dirty="0">
                <a:solidFill>
                  <a:srgbClr val="003399"/>
                </a:solidFill>
                <a:latin typeface="+mn-lt"/>
              </a:rPr>
              <a:t> </a:t>
            </a:r>
            <a:r>
              <a:rPr lang="en-US" altLang="en-US" sz="6200" dirty="0" err="1">
                <a:solidFill>
                  <a:srgbClr val="003399"/>
                </a:solidFill>
                <a:latin typeface="+mn-lt"/>
              </a:rPr>
              <a:t>nơi</a:t>
            </a:r>
            <a:r>
              <a:rPr lang="en-US" altLang="en-US" sz="6200" dirty="0">
                <a:solidFill>
                  <a:srgbClr val="003399"/>
                </a:solidFill>
                <a:latin typeface="+mn-lt"/>
              </a:rPr>
              <a:t>, </a:t>
            </a:r>
            <a:r>
              <a:rPr lang="en-US" altLang="en-US" sz="6200" dirty="0" err="1">
                <a:solidFill>
                  <a:srgbClr val="003399"/>
                </a:solidFill>
                <a:latin typeface="+mn-lt"/>
              </a:rPr>
              <a:t>k</a:t>
            </a:r>
            <a:r>
              <a:rPr lang="en-US" altLang="en-US" sz="6200" dirty="0" err="1" smtClean="0">
                <a:solidFill>
                  <a:srgbClr val="003399"/>
                </a:solidFill>
                <a:latin typeface="+mn-lt"/>
              </a:rPr>
              <a:t>hắp</a:t>
            </a:r>
            <a:r>
              <a:rPr lang="en-US" altLang="en-US" sz="6200" dirty="0" smtClean="0">
                <a:solidFill>
                  <a:srgbClr val="003399"/>
                </a:solidFill>
                <a:latin typeface="+mn-lt"/>
              </a:rPr>
              <a:t> </a:t>
            </a:r>
            <a:r>
              <a:rPr lang="en-US" altLang="en-US" sz="6200" dirty="0" err="1" smtClean="0">
                <a:solidFill>
                  <a:srgbClr val="003399"/>
                </a:solidFill>
                <a:latin typeface="+mn-lt"/>
              </a:rPr>
              <a:t>thế</a:t>
            </a:r>
            <a:r>
              <a:rPr lang="en-US" altLang="en-US" sz="6200" dirty="0" smtClean="0">
                <a:solidFill>
                  <a:srgbClr val="003399"/>
                </a:solidFill>
                <a:latin typeface="+mn-lt"/>
              </a:rPr>
              <a:t> </a:t>
            </a:r>
            <a:r>
              <a:rPr lang="en-US" altLang="en-US" sz="6200" dirty="0" err="1" smtClean="0">
                <a:solidFill>
                  <a:srgbClr val="003399"/>
                </a:solidFill>
                <a:latin typeface="+mn-lt"/>
              </a:rPr>
              <a:t>gian</a:t>
            </a:r>
            <a:r>
              <a:rPr lang="en-US" altLang="en-US" sz="6200" dirty="0" smtClean="0">
                <a:solidFill>
                  <a:srgbClr val="003399"/>
                </a:solidFill>
                <a:latin typeface="+mn-lt"/>
              </a:rPr>
              <a:t> </a:t>
            </a:r>
            <a:r>
              <a:rPr lang="en-US" altLang="en-US" sz="6200" dirty="0" err="1" smtClean="0">
                <a:solidFill>
                  <a:srgbClr val="003399"/>
                </a:solidFill>
                <a:latin typeface="+mn-lt"/>
              </a:rPr>
              <a:t>vui</a:t>
            </a:r>
            <a:r>
              <a:rPr lang="en-US" altLang="en-US" sz="6200" dirty="0" smtClean="0">
                <a:solidFill>
                  <a:srgbClr val="003399"/>
                </a:solidFill>
                <a:latin typeface="+mn-lt"/>
              </a:rPr>
              <a:t> </a:t>
            </a:r>
            <a:r>
              <a:rPr lang="en-US" altLang="en-US" sz="6200" dirty="0" err="1" smtClean="0">
                <a:solidFill>
                  <a:srgbClr val="003399"/>
                </a:solidFill>
                <a:latin typeface="+mn-lt"/>
              </a:rPr>
              <a:t>mừng</a:t>
            </a:r>
            <a:r>
              <a:rPr lang="en-US" altLang="en-US" sz="6200" dirty="0" smtClean="0">
                <a:solidFill>
                  <a:srgbClr val="003399"/>
                </a:solidFill>
                <a:latin typeface="+mn-lt"/>
              </a:rPr>
              <a:t>, </a:t>
            </a:r>
            <a:r>
              <a:rPr lang="en-US" altLang="en-US" sz="6200" dirty="0" err="1" smtClean="0">
                <a:solidFill>
                  <a:srgbClr val="003399"/>
                </a:solidFill>
                <a:latin typeface="+mn-lt"/>
              </a:rPr>
              <a:t>hôm</a:t>
            </a:r>
            <a:r>
              <a:rPr lang="en-US" altLang="en-US" sz="6200" dirty="0" smtClean="0">
                <a:solidFill>
                  <a:srgbClr val="003399"/>
                </a:solidFill>
                <a:latin typeface="+mn-lt"/>
              </a:rPr>
              <a:t> nay </a:t>
            </a:r>
            <a:r>
              <a:rPr lang="en-US" altLang="en-US" sz="6200" dirty="0" err="1" smtClean="0">
                <a:solidFill>
                  <a:srgbClr val="003399"/>
                </a:solidFill>
                <a:latin typeface="+mn-lt"/>
              </a:rPr>
              <a:t>Chúa</a:t>
            </a:r>
            <a:r>
              <a:rPr lang="en-US" altLang="en-US" sz="6200" dirty="0" smtClean="0">
                <a:solidFill>
                  <a:srgbClr val="003399"/>
                </a:solidFill>
                <a:latin typeface="+mn-lt"/>
              </a:rPr>
              <a:t> </a:t>
            </a:r>
            <a:r>
              <a:rPr lang="en-US" altLang="en-US" sz="6200" dirty="0" err="1" smtClean="0">
                <a:solidFill>
                  <a:srgbClr val="003399"/>
                </a:solidFill>
                <a:latin typeface="+mn-lt"/>
              </a:rPr>
              <a:t>đã</a:t>
            </a:r>
            <a:r>
              <a:rPr lang="en-US" altLang="en-US" sz="6200" dirty="0" smtClean="0">
                <a:solidFill>
                  <a:srgbClr val="003399"/>
                </a:solidFill>
                <a:latin typeface="+mn-lt"/>
              </a:rPr>
              <a:t> </a:t>
            </a:r>
            <a:r>
              <a:rPr lang="en-US" altLang="en-US" sz="6200" dirty="0" err="1" smtClean="0">
                <a:solidFill>
                  <a:srgbClr val="003399"/>
                </a:solidFill>
                <a:latin typeface="+mn-lt"/>
              </a:rPr>
              <a:t>ngự</a:t>
            </a:r>
            <a:r>
              <a:rPr lang="en-US" altLang="en-US" sz="6200" dirty="0" smtClean="0">
                <a:solidFill>
                  <a:srgbClr val="003399"/>
                </a:solidFill>
                <a:latin typeface="+mn-lt"/>
              </a:rPr>
              <a:t> </a:t>
            </a:r>
            <a:r>
              <a:rPr lang="en-US" altLang="en-US" sz="6200" dirty="0" err="1" smtClean="0">
                <a:solidFill>
                  <a:srgbClr val="003399"/>
                </a:solidFill>
                <a:latin typeface="+mn-lt"/>
              </a:rPr>
              <a:t>đến</a:t>
            </a:r>
            <a:r>
              <a:rPr lang="en-US" altLang="en-US" sz="6200" dirty="0" smtClean="0">
                <a:solidFill>
                  <a:srgbClr val="003399"/>
                </a:solidFill>
                <a:latin typeface="+mn-lt"/>
              </a:rPr>
              <a:t> </a:t>
            </a:r>
            <a:r>
              <a:rPr lang="en-US" altLang="en-US" sz="6200" dirty="0" err="1" smtClean="0">
                <a:solidFill>
                  <a:srgbClr val="003399"/>
                </a:solidFill>
                <a:latin typeface="+mn-lt"/>
              </a:rPr>
              <a:t>giữa</a:t>
            </a:r>
            <a:r>
              <a:rPr lang="en-US" altLang="en-US" sz="6200" dirty="0" smtClean="0">
                <a:solidFill>
                  <a:srgbClr val="003399"/>
                </a:solidFill>
                <a:latin typeface="+mn-lt"/>
              </a:rPr>
              <a:t> </a:t>
            </a:r>
            <a:r>
              <a:rPr lang="en-US" altLang="en-US" sz="6200" dirty="0" err="1" smtClean="0">
                <a:solidFill>
                  <a:srgbClr val="003399"/>
                </a:solidFill>
                <a:latin typeface="+mn-lt"/>
              </a:rPr>
              <a:t>trần</a:t>
            </a:r>
            <a:r>
              <a:rPr lang="en-US" altLang="en-US" sz="6200" dirty="0" smtClean="0">
                <a:solidFill>
                  <a:srgbClr val="003399"/>
                </a:solidFill>
                <a:latin typeface="+mn-lt"/>
              </a:rPr>
              <a:t> </a:t>
            </a:r>
            <a:r>
              <a:rPr lang="en-US" altLang="en-US" sz="6200" dirty="0" err="1" smtClean="0">
                <a:solidFill>
                  <a:srgbClr val="003399"/>
                </a:solidFill>
                <a:latin typeface="+mn-lt"/>
              </a:rPr>
              <a:t>gian</a:t>
            </a:r>
            <a:r>
              <a:rPr lang="en-US" altLang="en-US" sz="6200" dirty="0">
                <a:solidFill>
                  <a:srgbClr val="FF0000"/>
                </a:solidFill>
                <a:latin typeface="+mn-lt"/>
              </a:rPr>
              <a:t> …</a:t>
            </a:r>
            <a:endParaRPr lang="vi-VN" sz="6200" dirty="0">
              <a:solidFill>
                <a:srgbClr val="FF0000"/>
              </a:solidFill>
              <a:latin typeface="+mn-lt"/>
            </a:endParaRPr>
          </a:p>
        </p:txBody>
      </p:sp>
    </p:spTree>
    <p:extLst>
      <p:ext uri="{BB962C8B-B14F-4D97-AF65-F5344CB8AC3E}">
        <p14:creationId xmlns:p14="http://schemas.microsoft.com/office/powerpoint/2010/main" val="3833067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 xmlns:a16="http://schemas.microsoft.com/office/drawing/2014/main" id="{8E0E371E-C08E-4EB7-9772-F0D5B7B361E4}"/>
              </a:ext>
            </a:extLst>
          </p:cNvPr>
          <p:cNvSpPr>
            <a:spLocks noChangeArrowheads="1"/>
          </p:cNvSpPr>
          <p:nvPr/>
        </p:nvSpPr>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lnSpc>
                <a:spcPct val="110000"/>
              </a:lnSpc>
              <a:buNone/>
            </a:pPr>
            <a:r>
              <a:rPr lang="en-US" altLang="en-US" sz="5400" dirty="0">
                <a:solidFill>
                  <a:srgbClr val="FF0000"/>
                </a:solidFill>
                <a:latin typeface="+mj-lt"/>
              </a:rPr>
              <a:t>…</a:t>
            </a:r>
            <a:r>
              <a:rPr lang="en-US" altLang="en-US" sz="5100" dirty="0" smtClean="0">
                <a:solidFill>
                  <a:srgbClr val="003399"/>
                </a:solidFill>
                <a:latin typeface="+mj-lt"/>
                <a:cs typeface="Times New Roman" panose="02020603050405020304" pitchFamily="18" charset="0"/>
              </a:rPr>
              <a:t> </a:t>
            </a:r>
            <a:r>
              <a:rPr lang="en-US" altLang="en-US" sz="5100" dirty="0" err="1" smtClean="0">
                <a:solidFill>
                  <a:srgbClr val="003399"/>
                </a:solidFill>
                <a:latin typeface="+mj-lt"/>
              </a:rPr>
              <a:t>Loài</a:t>
            </a:r>
            <a:r>
              <a:rPr lang="en-US" altLang="en-US" sz="5100" dirty="0" smtClean="0">
                <a:solidFill>
                  <a:srgbClr val="003399"/>
                </a:solidFill>
                <a:latin typeface="+mj-lt"/>
              </a:rPr>
              <a:t> </a:t>
            </a:r>
            <a:r>
              <a:rPr lang="en-US" altLang="en-US" sz="5100" dirty="0" err="1" smtClean="0">
                <a:solidFill>
                  <a:srgbClr val="003399"/>
                </a:solidFill>
                <a:latin typeface="+mj-lt"/>
              </a:rPr>
              <a:t>người</a:t>
            </a:r>
            <a:r>
              <a:rPr lang="en-US" altLang="en-US" sz="5100" dirty="0" smtClean="0">
                <a:solidFill>
                  <a:srgbClr val="003399"/>
                </a:solidFill>
                <a:latin typeface="+mj-lt"/>
              </a:rPr>
              <a:t> </a:t>
            </a:r>
            <a:r>
              <a:rPr lang="en-US" altLang="en-US" sz="5100" dirty="0" err="1" smtClean="0">
                <a:solidFill>
                  <a:srgbClr val="003399"/>
                </a:solidFill>
                <a:latin typeface="+mj-lt"/>
              </a:rPr>
              <a:t>ơi</a:t>
            </a:r>
            <a:r>
              <a:rPr lang="en-US" altLang="en-US" sz="5100" dirty="0" smtClean="0">
                <a:solidFill>
                  <a:srgbClr val="003399"/>
                </a:solidFill>
                <a:latin typeface="+mj-lt"/>
              </a:rPr>
              <a:t> </a:t>
            </a:r>
            <a:r>
              <a:rPr lang="en-US" altLang="en-US" sz="5100" dirty="0" err="1" smtClean="0">
                <a:solidFill>
                  <a:srgbClr val="003399"/>
                </a:solidFill>
                <a:latin typeface="+mj-lt"/>
              </a:rPr>
              <a:t>hãy</a:t>
            </a:r>
            <a:r>
              <a:rPr lang="en-US" altLang="en-US" sz="5100" dirty="0" smtClean="0">
                <a:solidFill>
                  <a:srgbClr val="003399"/>
                </a:solidFill>
                <a:latin typeface="+mj-lt"/>
              </a:rPr>
              <a:t> reo </a:t>
            </a:r>
            <a:r>
              <a:rPr lang="en-US" altLang="en-US" sz="5100" dirty="0" err="1" smtClean="0">
                <a:solidFill>
                  <a:srgbClr val="003399"/>
                </a:solidFill>
                <a:latin typeface="+mj-lt"/>
              </a:rPr>
              <a:t>vang</a:t>
            </a:r>
            <a:r>
              <a:rPr lang="en-US" altLang="en-US" sz="5100" dirty="0" smtClean="0">
                <a:solidFill>
                  <a:srgbClr val="003399"/>
                </a:solidFill>
                <a:latin typeface="+mj-lt"/>
              </a:rPr>
              <a:t>, </a:t>
            </a:r>
            <a:r>
              <a:rPr lang="en-US" altLang="en-US" sz="5100" dirty="0" err="1" smtClean="0">
                <a:solidFill>
                  <a:srgbClr val="003399"/>
                </a:solidFill>
                <a:latin typeface="+mj-lt"/>
              </a:rPr>
              <a:t>nào</a:t>
            </a:r>
            <a:r>
              <a:rPr lang="en-US" altLang="en-US" sz="5100" dirty="0" smtClean="0">
                <a:solidFill>
                  <a:srgbClr val="003399"/>
                </a:solidFill>
                <a:latin typeface="+mj-lt"/>
              </a:rPr>
              <a:t> </a:t>
            </a:r>
            <a:r>
              <a:rPr lang="en-US" altLang="en-US" sz="5100" dirty="0" err="1" smtClean="0">
                <a:solidFill>
                  <a:srgbClr val="003399"/>
                </a:solidFill>
                <a:latin typeface="+mj-lt"/>
              </a:rPr>
              <a:t>trùng</a:t>
            </a:r>
            <a:r>
              <a:rPr lang="en-US" altLang="en-US" sz="5100" dirty="0" smtClean="0">
                <a:solidFill>
                  <a:srgbClr val="003399"/>
                </a:solidFill>
                <a:latin typeface="+mj-lt"/>
              </a:rPr>
              <a:t> </a:t>
            </a:r>
            <a:r>
              <a:rPr lang="en-US" altLang="en-US" sz="5100" dirty="0" err="1" smtClean="0">
                <a:solidFill>
                  <a:srgbClr val="003399"/>
                </a:solidFill>
                <a:latin typeface="+mj-lt"/>
              </a:rPr>
              <a:t>dương</a:t>
            </a:r>
            <a:r>
              <a:rPr lang="en-US" altLang="en-US" sz="5100" dirty="0" smtClean="0">
                <a:solidFill>
                  <a:srgbClr val="003399"/>
                </a:solidFill>
                <a:latin typeface="+mj-lt"/>
              </a:rPr>
              <a:t> </a:t>
            </a:r>
            <a:r>
              <a:rPr lang="en-US" altLang="en-US" sz="5100" dirty="0" err="1" smtClean="0">
                <a:solidFill>
                  <a:srgbClr val="003399"/>
                </a:solidFill>
                <a:latin typeface="+mj-lt"/>
              </a:rPr>
              <a:t>hãy</a:t>
            </a:r>
            <a:r>
              <a:rPr lang="en-US" altLang="en-US" sz="5100" dirty="0" smtClean="0">
                <a:solidFill>
                  <a:srgbClr val="003399"/>
                </a:solidFill>
                <a:latin typeface="+mj-lt"/>
              </a:rPr>
              <a:t> </a:t>
            </a:r>
            <a:r>
              <a:rPr lang="en-US" altLang="en-US" sz="5100" dirty="0" err="1" smtClean="0">
                <a:solidFill>
                  <a:srgbClr val="003399"/>
                </a:solidFill>
                <a:latin typeface="+mj-lt"/>
              </a:rPr>
              <a:t>nhảy</a:t>
            </a:r>
            <a:r>
              <a:rPr lang="en-US" altLang="en-US" sz="5100" dirty="0" smtClean="0">
                <a:solidFill>
                  <a:srgbClr val="003399"/>
                </a:solidFill>
                <a:latin typeface="+mj-lt"/>
              </a:rPr>
              <a:t> </a:t>
            </a:r>
            <a:r>
              <a:rPr lang="en-US" altLang="en-US" sz="5100" dirty="0" err="1" smtClean="0">
                <a:solidFill>
                  <a:srgbClr val="003399"/>
                </a:solidFill>
                <a:latin typeface="+mj-lt"/>
              </a:rPr>
              <a:t>mừng</a:t>
            </a:r>
            <a:r>
              <a:rPr lang="en-US" altLang="en-US" sz="5100" dirty="0" smtClean="0">
                <a:solidFill>
                  <a:srgbClr val="003399"/>
                </a:solidFill>
                <a:latin typeface="+mj-lt"/>
              </a:rPr>
              <a:t>. </a:t>
            </a:r>
            <a:r>
              <a:rPr lang="en-US" altLang="en-US" sz="5100" dirty="0" err="1" smtClean="0">
                <a:solidFill>
                  <a:srgbClr val="003399"/>
                </a:solidFill>
                <a:latin typeface="+mj-lt"/>
              </a:rPr>
              <a:t>Đấng</a:t>
            </a:r>
            <a:r>
              <a:rPr lang="en-US" altLang="en-US" sz="5100" dirty="0" smtClean="0">
                <a:solidFill>
                  <a:srgbClr val="003399"/>
                </a:solidFill>
                <a:latin typeface="+mj-lt"/>
              </a:rPr>
              <a:t> </a:t>
            </a:r>
            <a:r>
              <a:rPr lang="en-US" altLang="en-US" sz="5100" dirty="0" err="1" smtClean="0">
                <a:solidFill>
                  <a:srgbClr val="003399"/>
                </a:solidFill>
                <a:latin typeface="+mj-lt"/>
              </a:rPr>
              <a:t>cứu</a:t>
            </a:r>
            <a:r>
              <a:rPr lang="en-US" altLang="en-US" sz="5100" dirty="0" smtClean="0">
                <a:solidFill>
                  <a:srgbClr val="003399"/>
                </a:solidFill>
                <a:latin typeface="+mj-lt"/>
              </a:rPr>
              <a:t> </a:t>
            </a:r>
            <a:r>
              <a:rPr lang="en-US" altLang="en-US" sz="5100" dirty="0" err="1" smtClean="0">
                <a:solidFill>
                  <a:srgbClr val="003399"/>
                </a:solidFill>
                <a:latin typeface="+mj-lt"/>
              </a:rPr>
              <a:t>tinh</a:t>
            </a:r>
            <a:r>
              <a:rPr lang="en-US" altLang="en-US" sz="5100" dirty="0" smtClean="0">
                <a:solidFill>
                  <a:srgbClr val="003399"/>
                </a:solidFill>
                <a:latin typeface="+mj-lt"/>
              </a:rPr>
              <a:t> </a:t>
            </a:r>
            <a:r>
              <a:rPr lang="en-US" altLang="en-US" sz="5100" dirty="0" err="1" smtClean="0">
                <a:solidFill>
                  <a:srgbClr val="003399"/>
                </a:solidFill>
                <a:latin typeface="+mj-lt"/>
              </a:rPr>
              <a:t>giáng</a:t>
            </a:r>
            <a:r>
              <a:rPr lang="en-US" altLang="en-US" sz="5100" dirty="0" smtClean="0">
                <a:solidFill>
                  <a:srgbClr val="003399"/>
                </a:solidFill>
                <a:latin typeface="+mj-lt"/>
              </a:rPr>
              <a:t> </a:t>
            </a:r>
            <a:r>
              <a:rPr lang="en-US" altLang="en-US" sz="5100" dirty="0" err="1" smtClean="0">
                <a:solidFill>
                  <a:srgbClr val="003399"/>
                </a:solidFill>
                <a:latin typeface="+mj-lt"/>
              </a:rPr>
              <a:t>trần</a:t>
            </a:r>
            <a:r>
              <a:rPr lang="en-US" altLang="en-US" sz="5100" dirty="0" smtClean="0">
                <a:solidFill>
                  <a:srgbClr val="003399"/>
                </a:solidFill>
                <a:latin typeface="+mj-lt"/>
              </a:rPr>
              <a:t> </a:t>
            </a:r>
            <a:r>
              <a:rPr lang="en-US" altLang="en-US" sz="5100" dirty="0" err="1" smtClean="0">
                <a:solidFill>
                  <a:srgbClr val="003399"/>
                </a:solidFill>
                <a:latin typeface="+mj-lt"/>
              </a:rPr>
              <a:t>đoái</a:t>
            </a:r>
            <a:r>
              <a:rPr lang="en-US" altLang="en-US" sz="5100" dirty="0" smtClean="0">
                <a:solidFill>
                  <a:srgbClr val="003399"/>
                </a:solidFill>
                <a:latin typeface="+mj-lt"/>
              </a:rPr>
              <a:t> </a:t>
            </a:r>
            <a:r>
              <a:rPr lang="en-US" altLang="en-US" sz="5100" dirty="0" err="1" smtClean="0">
                <a:solidFill>
                  <a:srgbClr val="003399"/>
                </a:solidFill>
                <a:latin typeface="+mj-lt"/>
              </a:rPr>
              <a:t>thương</a:t>
            </a:r>
            <a:r>
              <a:rPr lang="en-US" altLang="en-US" sz="5100" dirty="0" smtClean="0">
                <a:solidFill>
                  <a:srgbClr val="003399"/>
                </a:solidFill>
                <a:latin typeface="+mj-lt"/>
              </a:rPr>
              <a:t> con </a:t>
            </a:r>
            <a:r>
              <a:rPr lang="en-US" altLang="en-US" sz="5100" dirty="0" err="1" smtClean="0">
                <a:solidFill>
                  <a:srgbClr val="003399"/>
                </a:solidFill>
                <a:latin typeface="+mj-lt"/>
              </a:rPr>
              <a:t>người</a:t>
            </a:r>
            <a:r>
              <a:rPr lang="en-US" altLang="en-US" sz="5100" dirty="0" smtClean="0">
                <a:solidFill>
                  <a:srgbClr val="003399"/>
                </a:solidFill>
                <a:latin typeface="+mj-lt"/>
              </a:rPr>
              <a:t>. </a:t>
            </a:r>
            <a:r>
              <a:rPr lang="en-US" altLang="en-US" sz="5100" dirty="0" err="1" smtClean="0">
                <a:solidFill>
                  <a:srgbClr val="003399"/>
                </a:solidFill>
                <a:latin typeface="+mj-lt"/>
              </a:rPr>
              <a:t>Tình</a:t>
            </a:r>
            <a:r>
              <a:rPr lang="en-US" altLang="en-US" sz="5100" dirty="0" smtClean="0">
                <a:solidFill>
                  <a:srgbClr val="003399"/>
                </a:solidFill>
                <a:latin typeface="+mj-lt"/>
              </a:rPr>
              <a:t> </a:t>
            </a:r>
            <a:r>
              <a:rPr lang="en-US" altLang="en-US" sz="5100" dirty="0" err="1" smtClean="0">
                <a:solidFill>
                  <a:srgbClr val="003399"/>
                </a:solidFill>
                <a:latin typeface="+mj-lt"/>
              </a:rPr>
              <a:t>thương</a:t>
            </a:r>
            <a:r>
              <a:rPr lang="en-US" altLang="en-US" sz="5100" dirty="0" smtClean="0">
                <a:solidFill>
                  <a:srgbClr val="003399"/>
                </a:solidFill>
                <a:latin typeface="+mj-lt"/>
              </a:rPr>
              <a:t> </a:t>
            </a:r>
            <a:r>
              <a:rPr lang="en-US" altLang="en-US" sz="5100" dirty="0" err="1" smtClean="0">
                <a:solidFill>
                  <a:srgbClr val="003399"/>
                </a:solidFill>
                <a:latin typeface="+mj-lt"/>
              </a:rPr>
              <a:t>ôi</a:t>
            </a:r>
            <a:r>
              <a:rPr lang="en-US" altLang="en-US" sz="5100" dirty="0" smtClean="0">
                <a:solidFill>
                  <a:srgbClr val="003399"/>
                </a:solidFill>
                <a:latin typeface="+mj-lt"/>
              </a:rPr>
              <a:t> </a:t>
            </a:r>
            <a:r>
              <a:rPr lang="en-US" altLang="en-US" sz="5100" dirty="0" err="1" smtClean="0">
                <a:solidFill>
                  <a:srgbClr val="003399"/>
                </a:solidFill>
                <a:latin typeface="+mj-lt"/>
              </a:rPr>
              <a:t>bao</a:t>
            </a:r>
            <a:r>
              <a:rPr lang="en-US" altLang="en-US" sz="5100" dirty="0" smtClean="0">
                <a:solidFill>
                  <a:srgbClr val="003399"/>
                </a:solidFill>
                <a:latin typeface="+mj-lt"/>
              </a:rPr>
              <a:t> la, </a:t>
            </a:r>
            <a:r>
              <a:rPr lang="en-US" altLang="en-US" sz="5100" dirty="0" err="1" smtClean="0">
                <a:solidFill>
                  <a:srgbClr val="003399"/>
                </a:solidFill>
                <a:latin typeface="+mj-lt"/>
              </a:rPr>
              <a:t>tình</a:t>
            </a:r>
            <a:r>
              <a:rPr lang="en-US" altLang="en-US" sz="5100" dirty="0" smtClean="0">
                <a:solidFill>
                  <a:srgbClr val="003399"/>
                </a:solidFill>
                <a:latin typeface="+mj-lt"/>
              </a:rPr>
              <a:t> </a:t>
            </a:r>
            <a:r>
              <a:rPr lang="en-US" altLang="en-US" sz="5100" dirty="0" err="1" smtClean="0">
                <a:solidFill>
                  <a:srgbClr val="003399"/>
                </a:solidFill>
                <a:latin typeface="+mj-lt"/>
              </a:rPr>
              <a:t>thương</a:t>
            </a:r>
            <a:r>
              <a:rPr lang="en-US" altLang="en-US" sz="5100" dirty="0" smtClean="0">
                <a:solidFill>
                  <a:srgbClr val="003399"/>
                </a:solidFill>
                <a:latin typeface="+mj-lt"/>
              </a:rPr>
              <a:t> </a:t>
            </a:r>
            <a:r>
              <a:rPr lang="en-US" altLang="en-US" sz="5100" dirty="0" err="1" smtClean="0">
                <a:solidFill>
                  <a:srgbClr val="003399"/>
                </a:solidFill>
                <a:latin typeface="+mj-lt"/>
              </a:rPr>
              <a:t>ôi</a:t>
            </a:r>
            <a:r>
              <a:rPr lang="en-US" altLang="en-US" sz="5100" dirty="0" smtClean="0">
                <a:solidFill>
                  <a:srgbClr val="003399"/>
                </a:solidFill>
                <a:latin typeface="+mj-lt"/>
              </a:rPr>
              <a:t> </a:t>
            </a:r>
            <a:r>
              <a:rPr lang="en-US" altLang="en-US" sz="5100" dirty="0" err="1" smtClean="0">
                <a:solidFill>
                  <a:srgbClr val="003399"/>
                </a:solidFill>
                <a:latin typeface="+mj-lt"/>
              </a:rPr>
              <a:t>bao</a:t>
            </a:r>
            <a:r>
              <a:rPr lang="en-US" altLang="en-US" sz="5100" dirty="0" smtClean="0">
                <a:solidFill>
                  <a:srgbClr val="003399"/>
                </a:solidFill>
                <a:latin typeface="+mj-lt"/>
              </a:rPr>
              <a:t> la.</a:t>
            </a:r>
            <a:endParaRPr lang="vi-VN" sz="5100" dirty="0">
              <a:solidFill>
                <a:srgbClr val="FF0000"/>
              </a:solidFill>
              <a:latin typeface="+mj-lt"/>
            </a:endParaRPr>
          </a:p>
        </p:txBody>
      </p:sp>
    </p:spTree>
    <p:extLst>
      <p:ext uri="{BB962C8B-B14F-4D97-AF65-F5344CB8AC3E}">
        <p14:creationId xmlns:p14="http://schemas.microsoft.com/office/powerpoint/2010/main" val="2111362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45575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99"/>
                </a:solidFill>
                <a:effectLst/>
                <a:latin typeface="+mj-lt"/>
              </a:rPr>
              <a:t/>
            </a:r>
            <a:br>
              <a:rPr lang="en-US" b="0">
                <a:solidFill>
                  <a:srgbClr val="003399"/>
                </a:solidFill>
                <a:effectLst/>
                <a:latin typeface="+mj-lt"/>
              </a:rPr>
            </a:br>
            <a:endParaRPr lang="en-US" b="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003399"/>
              </a:solidFill>
              <a:effectLst/>
              <a:latin typeface="+mj-lt"/>
              <a:cs typeface="Times New Roman" panose="02020603050405020304" pitchFamily="18" charset="0"/>
            </a:endParaRPr>
          </a:p>
          <a:p>
            <a:pPr eaLnBrk="1" hangingPunct="1">
              <a:lnSpc>
                <a:spcPct val="150000"/>
              </a:lnSpc>
            </a:pPr>
            <a:r>
              <a:rPr lang="en-US" sz="7200" b="0" dirty="0">
                <a:solidFill>
                  <a:srgbClr val="003399"/>
                </a:solidFill>
                <a:effectLst/>
                <a:latin typeface="+mj-lt"/>
                <a:cs typeface="Times New Roman" panose="02020603050405020304" pitchFamily="18" charset="0"/>
              </a:rPr>
              <a:t>KINH VINH </a:t>
            </a:r>
            <a:r>
              <a:rPr lang="en-US" sz="7200" b="0" dirty="0" smtClean="0">
                <a:solidFill>
                  <a:srgbClr val="003399"/>
                </a:solidFill>
                <a:effectLst/>
                <a:latin typeface="+mj-lt"/>
                <a:cs typeface="Times New Roman" panose="02020603050405020304" pitchFamily="18" charset="0"/>
              </a:rPr>
              <a:t>DANH</a:t>
            </a:r>
          </a:p>
          <a:p>
            <a:pPr eaLnBrk="1" hangingPunct="1">
              <a:lnSpc>
                <a:spcPct val="150000"/>
              </a:lnSpc>
            </a:pPr>
            <a:r>
              <a:rPr lang="en-US" sz="7200" dirty="0" err="1" smtClean="0">
                <a:solidFill>
                  <a:srgbClr val="FF0000"/>
                </a:solidFill>
                <a:latin typeface="+mj-lt"/>
                <a:cs typeface="Times New Roman" panose="02020603050405020304" pitchFamily="18" charset="0"/>
              </a:rPr>
              <a:t>Ca</a:t>
            </a:r>
            <a:r>
              <a:rPr lang="en-US" sz="7200" dirty="0" smtClean="0">
                <a:solidFill>
                  <a:srgbClr val="FF0000"/>
                </a:solidFill>
                <a:latin typeface="+mj-lt"/>
                <a:cs typeface="Times New Roman" panose="02020603050405020304" pitchFamily="18" charset="0"/>
              </a:rPr>
              <a:t> </a:t>
            </a:r>
            <a:r>
              <a:rPr lang="en-US" sz="7200" dirty="0" err="1" smtClean="0">
                <a:solidFill>
                  <a:srgbClr val="FF0000"/>
                </a:solidFill>
                <a:latin typeface="+mj-lt"/>
                <a:cs typeface="Times New Roman" panose="02020603050405020304" pitchFamily="18" charset="0"/>
              </a:rPr>
              <a:t>Lên</a:t>
            </a:r>
            <a:r>
              <a:rPr lang="en-US" sz="7200" dirty="0" smtClean="0">
                <a:solidFill>
                  <a:srgbClr val="FF0000"/>
                </a:solidFill>
                <a:latin typeface="+mj-lt"/>
                <a:cs typeface="Times New Roman" panose="02020603050405020304" pitchFamily="18" charset="0"/>
              </a:rPr>
              <a:t> </a:t>
            </a:r>
            <a:r>
              <a:rPr lang="en-US" sz="7200" dirty="0" err="1" smtClean="0">
                <a:solidFill>
                  <a:srgbClr val="FF0000"/>
                </a:solidFill>
                <a:latin typeface="+mj-lt"/>
                <a:cs typeface="Times New Roman" panose="02020603050405020304" pitchFamily="18" charset="0"/>
              </a:rPr>
              <a:t>Đi</a:t>
            </a:r>
            <a:r>
              <a:rPr lang="en-US" sz="7200" dirty="0" smtClean="0">
                <a:solidFill>
                  <a:srgbClr val="FF0000"/>
                </a:solidFill>
                <a:latin typeface="+mj-lt"/>
                <a:cs typeface="Times New Roman" panose="02020603050405020304" pitchFamily="18" charset="0"/>
              </a:rPr>
              <a:t> 2</a:t>
            </a:r>
            <a:endParaRPr lang="vi-VN" sz="7200" b="0"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9325814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effectLst/>
              <a:latin typeface="+mj-lt"/>
              <a:cs typeface="Times New Roman" panose="02020603050405020304" pitchFamily="18" charset="0"/>
            </a:endParaRPr>
          </a:p>
          <a:p>
            <a:pPr eaLnBrk="1" hangingPunct="1">
              <a:lnSpc>
                <a:spcPct val="150000"/>
              </a:lnSpc>
            </a:pPr>
            <a:r>
              <a:rPr lang="en-US" sz="7200" b="1" dirty="0">
                <a:solidFill>
                  <a:srgbClr val="FF0000"/>
                </a:solidFill>
                <a:effectLst/>
                <a:latin typeface="+mj-lt"/>
                <a:cs typeface="Times New Roman" panose="02020603050405020304" pitchFamily="18" charset="0"/>
              </a:rPr>
              <a:t>KINH VINH DANH</a:t>
            </a:r>
            <a:endParaRPr lang="vi-VN" sz="7200" b="1"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428546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i="1" u="sng" dirty="0">
                <a:solidFill>
                  <a:srgbClr val="FF0000"/>
                </a:solidFill>
                <a:effectLst/>
                <a:latin typeface="+mj-lt"/>
                <a:cs typeface="Times New Roman" panose="02020603050405020304" pitchFamily="18" charset="0"/>
              </a:rPr>
              <a:t>Chủ tế: </a:t>
            </a:r>
            <a:r>
              <a:rPr lang="vi-VN" sz="5400" i="1" dirty="0">
                <a:solidFill>
                  <a:srgbClr val="FF0000"/>
                </a:solidFill>
                <a:effectLst/>
                <a:latin typeface="+mj-lt"/>
                <a:cs typeface="Times New Roman" panose="02020603050405020304" pitchFamily="18" charset="0"/>
              </a:rPr>
              <a:t>Vinh danh Thiên Chúa trên các tầng trời. </a:t>
            </a:r>
            <a:r>
              <a:rPr lang="vi-VN" sz="5400" dirty="0" smtClean="0">
                <a:solidFill>
                  <a:srgbClr val="003399"/>
                </a:solidFill>
                <a:effectLst/>
                <a:latin typeface="+mj-lt"/>
                <a:cs typeface="Times New Roman" panose="02020603050405020304" pitchFamily="18" charset="0"/>
              </a:rPr>
              <a:t>Và </a:t>
            </a:r>
            <a:r>
              <a:rPr lang="vi-VN" sz="5400" dirty="0">
                <a:solidFill>
                  <a:srgbClr val="003399"/>
                </a:solidFill>
                <a:effectLst/>
                <a:latin typeface="+mj-lt"/>
                <a:cs typeface="Times New Roman" panose="02020603050405020304" pitchFamily="18" charset="0"/>
              </a:rPr>
              <a:t>bình an dưới thế, bình an dưới thế cho người thiện tâm. </a:t>
            </a:r>
            <a:endParaRPr lang="vi-VN" sz="720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6204317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 xmlns:a16="http://schemas.microsoft.com/office/drawing/2014/main" id="{8E0E371E-C08E-4EB7-9772-F0D5B7B361E4}"/>
              </a:ext>
            </a:extLst>
          </p:cNvPr>
          <p:cNvSpPr>
            <a:spLocks noChangeArrowheads="1"/>
          </p:cNvSpPr>
          <p:nvPr/>
        </p:nvSpPr>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lnSpc>
                <a:spcPct val="110000"/>
              </a:lnSpc>
              <a:buNone/>
            </a:pPr>
            <a:r>
              <a:rPr lang="en-US" altLang="en-US" sz="5000" u="sng" dirty="0" err="1" smtClean="0">
                <a:solidFill>
                  <a:srgbClr val="FF0000"/>
                </a:solidFill>
                <a:latin typeface="+mj-lt"/>
                <a:cs typeface="Times New Roman" panose="02020603050405020304" pitchFamily="18" charset="0"/>
              </a:rPr>
              <a:t>Đk</a:t>
            </a:r>
            <a:r>
              <a:rPr lang="en-US" altLang="en-US" sz="5000" u="sng" dirty="0">
                <a:solidFill>
                  <a:srgbClr val="FF0000"/>
                </a:solidFill>
                <a:latin typeface="+mj-lt"/>
                <a:cs typeface="Times New Roman" panose="02020603050405020304" pitchFamily="18" charset="0"/>
              </a:rPr>
              <a:t>:</a:t>
            </a:r>
            <a:r>
              <a:rPr lang="en-US" altLang="en-US" sz="5000" dirty="0">
                <a:solidFill>
                  <a:srgbClr val="003399"/>
                </a:solidFill>
                <a:latin typeface="+mj-lt"/>
                <a:cs typeface="Times New Roman" panose="02020603050405020304" pitchFamily="18" charset="0"/>
              </a:rPr>
              <a:t> </a:t>
            </a:r>
            <a:r>
              <a:rPr lang="en-US" altLang="en-US" sz="5000" dirty="0" err="1" smtClean="0">
                <a:solidFill>
                  <a:srgbClr val="003399"/>
                </a:solidFill>
                <a:latin typeface="+mj-lt"/>
              </a:rPr>
              <a:t>Nhịp</a:t>
            </a:r>
            <a:r>
              <a:rPr lang="en-US" altLang="en-US" sz="5000" dirty="0" smtClean="0">
                <a:solidFill>
                  <a:srgbClr val="003399"/>
                </a:solidFill>
                <a:latin typeface="+mj-lt"/>
              </a:rPr>
              <a:t> </a:t>
            </a:r>
            <a:r>
              <a:rPr lang="en-US" altLang="en-US" sz="5000" dirty="0" err="1" smtClean="0">
                <a:solidFill>
                  <a:srgbClr val="003399"/>
                </a:solidFill>
                <a:latin typeface="+mj-lt"/>
              </a:rPr>
              <a:t>đàn</a:t>
            </a:r>
            <a:r>
              <a:rPr lang="en-US" altLang="en-US" sz="5000" dirty="0" smtClean="0">
                <a:solidFill>
                  <a:srgbClr val="003399"/>
                </a:solidFill>
                <a:latin typeface="+mj-lt"/>
              </a:rPr>
              <a:t> </a:t>
            </a:r>
            <a:r>
              <a:rPr lang="en-US" altLang="en-US" sz="5000" dirty="0" err="1" smtClean="0">
                <a:solidFill>
                  <a:srgbClr val="003399"/>
                </a:solidFill>
                <a:latin typeface="+mj-lt"/>
              </a:rPr>
              <a:t>vang</a:t>
            </a:r>
            <a:r>
              <a:rPr lang="en-US" altLang="en-US" sz="5000" dirty="0" smtClean="0">
                <a:solidFill>
                  <a:srgbClr val="003399"/>
                </a:solidFill>
                <a:latin typeface="+mj-lt"/>
              </a:rPr>
              <a:t> </a:t>
            </a:r>
            <a:r>
              <a:rPr lang="en-US" altLang="en-US" sz="5000" dirty="0" err="1" smtClean="0">
                <a:solidFill>
                  <a:srgbClr val="003399"/>
                </a:solidFill>
                <a:latin typeface="+mj-lt"/>
              </a:rPr>
              <a:t>lên</a:t>
            </a:r>
            <a:r>
              <a:rPr lang="en-US" altLang="en-US" sz="5000" dirty="0" smtClean="0">
                <a:solidFill>
                  <a:srgbClr val="003399"/>
                </a:solidFill>
                <a:latin typeface="+mj-lt"/>
              </a:rPr>
              <a:t> </a:t>
            </a:r>
            <a:r>
              <a:rPr lang="en-US" altLang="en-US" sz="5000" dirty="0" err="1" smtClean="0">
                <a:solidFill>
                  <a:srgbClr val="003399"/>
                </a:solidFill>
                <a:latin typeface="+mj-lt"/>
              </a:rPr>
              <a:t>hỡi</a:t>
            </a:r>
            <a:r>
              <a:rPr lang="en-US" altLang="en-US" sz="5000" dirty="0" smtClean="0">
                <a:solidFill>
                  <a:srgbClr val="003399"/>
                </a:solidFill>
                <a:latin typeface="+mj-lt"/>
              </a:rPr>
              <a:t> </a:t>
            </a:r>
            <a:r>
              <a:rPr lang="en-US" altLang="en-US" sz="5000" dirty="0" err="1" smtClean="0">
                <a:solidFill>
                  <a:srgbClr val="003399"/>
                </a:solidFill>
                <a:latin typeface="+mj-lt"/>
              </a:rPr>
              <a:t>các</a:t>
            </a:r>
            <a:r>
              <a:rPr lang="en-US" altLang="en-US" sz="5000" dirty="0" smtClean="0">
                <a:solidFill>
                  <a:srgbClr val="003399"/>
                </a:solidFill>
                <a:latin typeface="+mj-lt"/>
              </a:rPr>
              <a:t> </a:t>
            </a:r>
            <a:r>
              <a:rPr lang="en-US" altLang="en-US" sz="5000" dirty="0" err="1" smtClean="0">
                <a:solidFill>
                  <a:srgbClr val="003399"/>
                </a:solidFill>
                <a:latin typeface="+mj-lt"/>
              </a:rPr>
              <a:t>dân</a:t>
            </a:r>
            <a:r>
              <a:rPr lang="en-US" altLang="en-US" sz="5000" dirty="0" smtClean="0">
                <a:solidFill>
                  <a:srgbClr val="003399"/>
                </a:solidFill>
                <a:latin typeface="+mj-lt"/>
              </a:rPr>
              <a:t> </a:t>
            </a:r>
            <a:r>
              <a:rPr lang="en-US" altLang="en-US" sz="5000" dirty="0" err="1" smtClean="0">
                <a:solidFill>
                  <a:srgbClr val="003399"/>
                </a:solidFill>
                <a:latin typeface="+mj-lt"/>
              </a:rPr>
              <a:t>xa</a:t>
            </a:r>
            <a:r>
              <a:rPr lang="en-US" altLang="en-US" sz="5000" dirty="0" smtClean="0">
                <a:solidFill>
                  <a:srgbClr val="003399"/>
                </a:solidFill>
                <a:latin typeface="+mj-lt"/>
              </a:rPr>
              <a:t> </a:t>
            </a:r>
            <a:r>
              <a:rPr lang="en-US" altLang="en-US" sz="5000" dirty="0" err="1" smtClean="0">
                <a:solidFill>
                  <a:srgbClr val="003399"/>
                </a:solidFill>
                <a:latin typeface="+mj-lt"/>
              </a:rPr>
              <a:t>gần</a:t>
            </a:r>
            <a:r>
              <a:rPr lang="en-US" altLang="en-US" sz="5000" dirty="0" smtClean="0">
                <a:solidFill>
                  <a:srgbClr val="003399"/>
                </a:solidFill>
                <a:latin typeface="+mj-lt"/>
              </a:rPr>
              <a:t>. Tung </a:t>
            </a:r>
            <a:r>
              <a:rPr lang="en-US" altLang="en-US" sz="5000" dirty="0" err="1" smtClean="0">
                <a:solidFill>
                  <a:srgbClr val="003399"/>
                </a:solidFill>
                <a:latin typeface="+mj-lt"/>
              </a:rPr>
              <a:t>hô</a:t>
            </a:r>
            <a:r>
              <a:rPr lang="en-US" altLang="en-US" sz="5000" dirty="0" smtClean="0">
                <a:solidFill>
                  <a:srgbClr val="003399"/>
                </a:solidFill>
                <a:latin typeface="+mj-lt"/>
              </a:rPr>
              <a:t> </a:t>
            </a:r>
            <a:r>
              <a:rPr lang="en-US" altLang="en-US" sz="5000" dirty="0" err="1" smtClean="0">
                <a:solidFill>
                  <a:srgbClr val="003399"/>
                </a:solidFill>
                <a:latin typeface="+mj-lt"/>
              </a:rPr>
              <a:t>Vua</a:t>
            </a:r>
            <a:r>
              <a:rPr lang="en-US" altLang="en-US" sz="5000" dirty="0" smtClean="0">
                <a:solidFill>
                  <a:srgbClr val="003399"/>
                </a:solidFill>
                <a:latin typeface="+mj-lt"/>
              </a:rPr>
              <a:t> </a:t>
            </a:r>
            <a:r>
              <a:rPr lang="en-US" altLang="en-US" sz="5000" dirty="0" err="1" smtClean="0">
                <a:solidFill>
                  <a:srgbClr val="003399"/>
                </a:solidFill>
                <a:latin typeface="+mj-lt"/>
              </a:rPr>
              <a:t>Trời</a:t>
            </a:r>
            <a:r>
              <a:rPr lang="en-US" altLang="en-US" sz="5000" dirty="0" smtClean="0">
                <a:solidFill>
                  <a:srgbClr val="003399"/>
                </a:solidFill>
                <a:latin typeface="+mj-lt"/>
              </a:rPr>
              <a:t> </a:t>
            </a:r>
            <a:r>
              <a:rPr lang="en-US" altLang="en-US" sz="5000" dirty="0" err="1" smtClean="0">
                <a:solidFill>
                  <a:srgbClr val="003399"/>
                </a:solidFill>
                <a:latin typeface="+mj-lt"/>
              </a:rPr>
              <a:t>xuống</a:t>
            </a:r>
            <a:r>
              <a:rPr lang="en-US" altLang="en-US" sz="5000" dirty="0" smtClean="0">
                <a:solidFill>
                  <a:srgbClr val="003399"/>
                </a:solidFill>
                <a:latin typeface="+mj-lt"/>
              </a:rPr>
              <a:t> </a:t>
            </a:r>
            <a:r>
              <a:rPr lang="en-US" altLang="en-US" sz="5000" dirty="0" err="1" smtClean="0">
                <a:solidFill>
                  <a:srgbClr val="003399"/>
                </a:solidFill>
                <a:latin typeface="+mj-lt"/>
              </a:rPr>
              <a:t>làm</a:t>
            </a:r>
            <a:r>
              <a:rPr lang="en-US" altLang="en-US" sz="5000" dirty="0" smtClean="0">
                <a:solidFill>
                  <a:srgbClr val="003399"/>
                </a:solidFill>
                <a:latin typeface="+mj-lt"/>
              </a:rPr>
              <a:t> </a:t>
            </a:r>
            <a:r>
              <a:rPr lang="en-US" altLang="en-US" sz="5000" dirty="0" err="1" smtClean="0">
                <a:solidFill>
                  <a:srgbClr val="003399"/>
                </a:solidFill>
                <a:latin typeface="+mj-lt"/>
              </a:rPr>
              <a:t>người</a:t>
            </a:r>
            <a:r>
              <a:rPr lang="en-US" altLang="en-US" sz="5000" dirty="0" smtClean="0">
                <a:solidFill>
                  <a:srgbClr val="003399"/>
                </a:solidFill>
                <a:latin typeface="+mj-lt"/>
              </a:rPr>
              <a:t>. </a:t>
            </a:r>
            <a:r>
              <a:rPr lang="en-US" altLang="en-US" sz="5000" dirty="0" err="1" smtClean="0">
                <a:solidFill>
                  <a:srgbClr val="003399"/>
                </a:solidFill>
                <a:latin typeface="+mj-lt"/>
              </a:rPr>
              <a:t>Cùng</a:t>
            </a:r>
            <a:r>
              <a:rPr lang="en-US" altLang="en-US" sz="5000" dirty="0" smtClean="0">
                <a:solidFill>
                  <a:srgbClr val="003399"/>
                </a:solidFill>
                <a:latin typeface="+mj-lt"/>
              </a:rPr>
              <a:t> </a:t>
            </a:r>
            <a:r>
              <a:rPr lang="en-US" altLang="en-US" sz="5000" dirty="0" err="1" smtClean="0">
                <a:solidFill>
                  <a:srgbClr val="003399"/>
                </a:solidFill>
                <a:latin typeface="+mj-lt"/>
              </a:rPr>
              <a:t>hòa</a:t>
            </a:r>
            <a:r>
              <a:rPr lang="en-US" altLang="en-US" sz="5000" dirty="0" smtClean="0">
                <a:solidFill>
                  <a:srgbClr val="003399"/>
                </a:solidFill>
                <a:latin typeface="+mj-lt"/>
              </a:rPr>
              <a:t> </a:t>
            </a:r>
            <a:r>
              <a:rPr lang="en-US" altLang="en-US" sz="5000" dirty="0" err="1" smtClean="0">
                <a:solidFill>
                  <a:srgbClr val="003399"/>
                </a:solidFill>
                <a:latin typeface="+mj-lt"/>
              </a:rPr>
              <a:t>ngâm</a:t>
            </a:r>
            <a:r>
              <a:rPr lang="en-US" altLang="en-US" sz="5000" dirty="0" smtClean="0">
                <a:solidFill>
                  <a:srgbClr val="003399"/>
                </a:solidFill>
                <a:latin typeface="+mj-lt"/>
              </a:rPr>
              <a:t> </a:t>
            </a:r>
            <a:r>
              <a:rPr lang="en-US" altLang="en-US" sz="5000" dirty="0" err="1">
                <a:solidFill>
                  <a:srgbClr val="003399"/>
                </a:solidFill>
                <a:latin typeface="+mj-lt"/>
              </a:rPr>
              <a:t>t</a:t>
            </a:r>
            <a:r>
              <a:rPr lang="en-US" altLang="en-US" sz="5000" dirty="0" err="1" smtClean="0">
                <a:solidFill>
                  <a:srgbClr val="003399"/>
                </a:solidFill>
                <a:latin typeface="+mj-lt"/>
              </a:rPr>
              <a:t>heo</a:t>
            </a:r>
            <a:r>
              <a:rPr lang="en-US" altLang="en-US" sz="5000" dirty="0" smtClean="0">
                <a:solidFill>
                  <a:srgbClr val="003399"/>
                </a:solidFill>
                <a:latin typeface="+mj-lt"/>
              </a:rPr>
              <a:t> </a:t>
            </a:r>
            <a:r>
              <a:rPr lang="en-US" altLang="en-US" sz="5000" dirty="0" err="1" smtClean="0">
                <a:solidFill>
                  <a:srgbClr val="003399"/>
                </a:solidFill>
                <a:latin typeface="+mj-lt"/>
              </a:rPr>
              <a:t>tiếng</a:t>
            </a:r>
            <a:r>
              <a:rPr lang="en-US" altLang="en-US" sz="5000" dirty="0" smtClean="0">
                <a:solidFill>
                  <a:srgbClr val="003399"/>
                </a:solidFill>
                <a:latin typeface="+mj-lt"/>
              </a:rPr>
              <a:t> </a:t>
            </a:r>
            <a:r>
              <a:rPr lang="en-US" altLang="en-US" sz="5000" dirty="0" err="1" smtClean="0">
                <a:solidFill>
                  <a:srgbClr val="003399"/>
                </a:solidFill>
                <a:latin typeface="+mj-lt"/>
              </a:rPr>
              <a:t>ca</a:t>
            </a:r>
            <a:r>
              <a:rPr lang="en-US" altLang="en-US" sz="5000" dirty="0" smtClean="0">
                <a:solidFill>
                  <a:srgbClr val="003399"/>
                </a:solidFill>
                <a:latin typeface="+mj-lt"/>
              </a:rPr>
              <a:t> </a:t>
            </a:r>
            <a:r>
              <a:rPr lang="en-US" altLang="en-US" sz="5000" dirty="0" err="1" smtClean="0">
                <a:solidFill>
                  <a:srgbClr val="003399"/>
                </a:solidFill>
                <a:latin typeface="+mj-lt"/>
              </a:rPr>
              <a:t>Thiên</a:t>
            </a:r>
            <a:r>
              <a:rPr lang="en-US" altLang="en-US" sz="5000" dirty="0" smtClean="0">
                <a:solidFill>
                  <a:srgbClr val="003399"/>
                </a:solidFill>
                <a:latin typeface="+mj-lt"/>
              </a:rPr>
              <a:t> </a:t>
            </a:r>
            <a:r>
              <a:rPr lang="en-US" altLang="en-US" sz="5000" dirty="0" err="1" smtClean="0">
                <a:solidFill>
                  <a:srgbClr val="003399"/>
                </a:solidFill>
                <a:latin typeface="+mj-lt"/>
              </a:rPr>
              <a:t>Thần</a:t>
            </a:r>
            <a:r>
              <a:rPr lang="en-US" altLang="en-US" sz="5000" dirty="0" smtClean="0">
                <a:solidFill>
                  <a:srgbClr val="003399"/>
                </a:solidFill>
                <a:latin typeface="+mj-lt"/>
              </a:rPr>
              <a:t>. </a:t>
            </a:r>
            <a:r>
              <a:rPr lang="en-US" altLang="en-US" sz="5000" dirty="0" err="1" smtClean="0">
                <a:solidFill>
                  <a:srgbClr val="003399"/>
                </a:solidFill>
                <a:latin typeface="+mj-lt"/>
              </a:rPr>
              <a:t>Thương</a:t>
            </a:r>
            <a:r>
              <a:rPr lang="en-US" altLang="en-US" sz="5000" dirty="0" smtClean="0">
                <a:solidFill>
                  <a:srgbClr val="003399"/>
                </a:solidFill>
                <a:latin typeface="+mj-lt"/>
              </a:rPr>
              <a:t> </a:t>
            </a:r>
            <a:r>
              <a:rPr lang="en-US" altLang="en-US" sz="5000" dirty="0" err="1" smtClean="0">
                <a:solidFill>
                  <a:srgbClr val="003399"/>
                </a:solidFill>
                <a:latin typeface="+mj-lt"/>
              </a:rPr>
              <a:t>nhân</a:t>
            </a:r>
            <a:r>
              <a:rPr lang="en-US" altLang="en-US" sz="5000" dirty="0" smtClean="0">
                <a:solidFill>
                  <a:srgbClr val="003399"/>
                </a:solidFill>
                <a:latin typeface="+mj-lt"/>
              </a:rPr>
              <a:t> </a:t>
            </a:r>
            <a:r>
              <a:rPr lang="en-US" altLang="en-US" sz="5000" dirty="0" err="1" smtClean="0">
                <a:solidFill>
                  <a:srgbClr val="003399"/>
                </a:solidFill>
                <a:latin typeface="+mj-lt"/>
              </a:rPr>
              <a:t>gian</a:t>
            </a:r>
            <a:r>
              <a:rPr lang="en-US" altLang="en-US" sz="5000" dirty="0" smtClean="0">
                <a:solidFill>
                  <a:srgbClr val="003399"/>
                </a:solidFill>
                <a:latin typeface="+mj-lt"/>
              </a:rPr>
              <a:t> </a:t>
            </a:r>
            <a:r>
              <a:rPr lang="en-US" altLang="en-US" sz="5000" dirty="0" err="1" smtClean="0">
                <a:solidFill>
                  <a:srgbClr val="003399"/>
                </a:solidFill>
                <a:latin typeface="+mj-lt"/>
              </a:rPr>
              <a:t>nên</a:t>
            </a:r>
            <a:r>
              <a:rPr lang="en-US" altLang="en-US" sz="5000" dirty="0" smtClean="0">
                <a:solidFill>
                  <a:srgbClr val="003399"/>
                </a:solidFill>
                <a:latin typeface="+mj-lt"/>
              </a:rPr>
              <a:t> </a:t>
            </a:r>
            <a:r>
              <a:rPr lang="en-US" altLang="en-US" sz="5000" dirty="0" err="1" smtClean="0">
                <a:solidFill>
                  <a:srgbClr val="003399"/>
                </a:solidFill>
                <a:latin typeface="+mj-lt"/>
              </a:rPr>
              <a:t>Người</a:t>
            </a:r>
            <a:r>
              <a:rPr lang="en-US" altLang="en-US" sz="5000" dirty="0" smtClean="0">
                <a:solidFill>
                  <a:srgbClr val="003399"/>
                </a:solidFill>
                <a:latin typeface="+mj-lt"/>
              </a:rPr>
              <a:t> </a:t>
            </a:r>
            <a:r>
              <a:rPr lang="en-US" altLang="en-US" sz="5000" dirty="0" err="1" smtClean="0">
                <a:solidFill>
                  <a:srgbClr val="003399"/>
                </a:solidFill>
                <a:latin typeface="+mj-lt"/>
              </a:rPr>
              <a:t>giáng</a:t>
            </a:r>
            <a:r>
              <a:rPr lang="en-US" altLang="en-US" sz="5000" dirty="0" smtClean="0">
                <a:solidFill>
                  <a:srgbClr val="003399"/>
                </a:solidFill>
                <a:latin typeface="+mj-lt"/>
              </a:rPr>
              <a:t> </a:t>
            </a:r>
            <a:r>
              <a:rPr lang="en-US" altLang="en-US" sz="5000" dirty="0" err="1" smtClean="0">
                <a:solidFill>
                  <a:srgbClr val="003399"/>
                </a:solidFill>
                <a:latin typeface="+mj-lt"/>
              </a:rPr>
              <a:t>trần</a:t>
            </a:r>
            <a:r>
              <a:rPr lang="en-US" sz="5000" dirty="0" smtClean="0">
                <a:solidFill>
                  <a:srgbClr val="003399"/>
                </a:solidFill>
                <a:latin typeface="+mj-lt"/>
              </a:rPr>
              <a:t>.</a:t>
            </a:r>
            <a:endParaRPr lang="vi-VN" sz="5000" dirty="0">
              <a:solidFill>
                <a:srgbClr val="003399"/>
              </a:solidFill>
              <a:latin typeface="+mj-lt"/>
            </a:endParaRPr>
          </a:p>
        </p:txBody>
      </p:sp>
    </p:spTree>
    <p:extLst>
      <p:ext uri="{BB962C8B-B14F-4D97-AF65-F5344CB8AC3E}">
        <p14:creationId xmlns:p14="http://schemas.microsoft.com/office/powerpoint/2010/main" val="197457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wrap="square" anchor="ctr" anchorCtr="0">
            <a:noAutofit/>
          </a:bodyPr>
          <a:lstStyle/>
          <a:p>
            <a:pPr algn="just" eaLnBrk="1" hangingPunct="1">
              <a:lnSpc>
                <a:spcPct val="120000"/>
              </a:lnSpc>
            </a:pPr>
            <a:r>
              <a:rPr lang="en-US" sz="5100" dirty="0" err="1">
                <a:solidFill>
                  <a:srgbClr val="003399"/>
                </a:solidFill>
                <a:effectLst/>
                <a:latin typeface="+mj-lt"/>
                <a:cs typeface="Times New Roman" panose="02020603050405020304" pitchFamily="18" charset="0"/>
              </a:rPr>
              <a:t>Chúng</a:t>
            </a:r>
            <a:r>
              <a:rPr lang="en-US" sz="5100" dirty="0">
                <a:solidFill>
                  <a:srgbClr val="003399"/>
                </a:solidFill>
                <a:effectLst/>
                <a:latin typeface="+mj-lt"/>
                <a:cs typeface="Times New Roman" panose="02020603050405020304" pitchFamily="18" charset="0"/>
              </a:rPr>
              <a:t> con </a:t>
            </a:r>
            <a:r>
              <a:rPr lang="en-US" sz="5100" dirty="0" err="1">
                <a:solidFill>
                  <a:srgbClr val="003399"/>
                </a:solidFill>
                <a:effectLst/>
                <a:latin typeface="+mj-lt"/>
                <a:cs typeface="Times New Roman" panose="02020603050405020304" pitchFamily="18" charset="0"/>
              </a:rPr>
              <a:t>ca</a:t>
            </a:r>
            <a:r>
              <a:rPr lang="en-US" sz="5100" dirty="0">
                <a:solidFill>
                  <a:srgbClr val="003399"/>
                </a:solidFill>
                <a:effectLst/>
                <a:latin typeface="+mj-lt"/>
                <a:cs typeface="Times New Roman" panose="02020603050405020304" pitchFamily="18" charset="0"/>
              </a:rPr>
              <a:t> </a:t>
            </a:r>
            <a:r>
              <a:rPr lang="en-US" sz="5100" dirty="0" err="1">
                <a:solidFill>
                  <a:srgbClr val="003399"/>
                </a:solidFill>
                <a:effectLst/>
                <a:latin typeface="+mj-lt"/>
                <a:cs typeface="Times New Roman" panose="02020603050405020304" pitchFamily="18" charset="0"/>
              </a:rPr>
              <a:t>ngợi</a:t>
            </a:r>
            <a:r>
              <a:rPr lang="en-US" sz="5100" dirty="0">
                <a:solidFill>
                  <a:srgbClr val="003399"/>
                </a:solidFill>
                <a:effectLst/>
                <a:latin typeface="+mj-lt"/>
                <a:cs typeface="Times New Roman" panose="02020603050405020304" pitchFamily="18" charset="0"/>
              </a:rPr>
              <a:t> </a:t>
            </a:r>
            <a:r>
              <a:rPr lang="en-US" sz="5100" dirty="0" err="1">
                <a:solidFill>
                  <a:srgbClr val="003399"/>
                </a:solidFill>
                <a:effectLst/>
                <a:latin typeface="+mj-lt"/>
                <a:cs typeface="Times New Roman" panose="02020603050405020304" pitchFamily="18" charset="0"/>
              </a:rPr>
              <a:t>Chúa</a:t>
            </a:r>
            <a:r>
              <a:rPr lang="en-US" sz="5100" dirty="0">
                <a:solidFill>
                  <a:srgbClr val="003399"/>
                </a:solidFill>
                <a:effectLst/>
                <a:latin typeface="+mj-lt"/>
                <a:cs typeface="Times New Roman" panose="02020603050405020304" pitchFamily="18" charset="0"/>
              </a:rPr>
              <a:t>. </a:t>
            </a:r>
            <a:r>
              <a:rPr lang="en-US" sz="5100" dirty="0" err="1">
                <a:solidFill>
                  <a:srgbClr val="003399"/>
                </a:solidFill>
                <a:effectLst/>
                <a:latin typeface="+mj-lt"/>
                <a:cs typeface="Times New Roman" panose="02020603050405020304" pitchFamily="18" charset="0"/>
              </a:rPr>
              <a:t>Chúng</a:t>
            </a:r>
            <a:r>
              <a:rPr lang="en-US" sz="5100" dirty="0">
                <a:solidFill>
                  <a:srgbClr val="003399"/>
                </a:solidFill>
                <a:effectLst/>
                <a:latin typeface="+mj-lt"/>
                <a:cs typeface="Times New Roman" panose="02020603050405020304" pitchFamily="18" charset="0"/>
              </a:rPr>
              <a:t> con </a:t>
            </a:r>
            <a:r>
              <a:rPr lang="en-US" sz="5100" dirty="0" err="1">
                <a:solidFill>
                  <a:srgbClr val="003399"/>
                </a:solidFill>
                <a:effectLst/>
                <a:latin typeface="+mj-lt"/>
                <a:cs typeface="Times New Roman" panose="02020603050405020304" pitchFamily="18" charset="0"/>
              </a:rPr>
              <a:t>chúc</a:t>
            </a:r>
            <a:r>
              <a:rPr lang="en-US" sz="5100" dirty="0">
                <a:solidFill>
                  <a:srgbClr val="003399"/>
                </a:solidFill>
                <a:effectLst/>
                <a:latin typeface="+mj-lt"/>
                <a:cs typeface="Times New Roman" panose="02020603050405020304" pitchFamily="18" charset="0"/>
              </a:rPr>
              <a:t> </a:t>
            </a:r>
            <a:r>
              <a:rPr lang="en-US" sz="5100" dirty="0" err="1">
                <a:solidFill>
                  <a:srgbClr val="003399"/>
                </a:solidFill>
                <a:effectLst/>
                <a:latin typeface="+mj-lt"/>
                <a:cs typeface="Times New Roman" panose="02020603050405020304" pitchFamily="18" charset="0"/>
              </a:rPr>
              <a:t>tụng</a:t>
            </a:r>
            <a:r>
              <a:rPr lang="en-US" sz="5100" dirty="0">
                <a:solidFill>
                  <a:srgbClr val="003399"/>
                </a:solidFill>
                <a:effectLst/>
                <a:latin typeface="+mj-lt"/>
                <a:cs typeface="Times New Roman" panose="02020603050405020304" pitchFamily="18" charset="0"/>
              </a:rPr>
              <a:t> </a:t>
            </a:r>
            <a:r>
              <a:rPr lang="en-US" sz="5100" dirty="0" err="1">
                <a:solidFill>
                  <a:srgbClr val="003399"/>
                </a:solidFill>
                <a:effectLst/>
                <a:latin typeface="+mj-lt"/>
                <a:cs typeface="Times New Roman" panose="02020603050405020304" pitchFamily="18" charset="0"/>
              </a:rPr>
              <a:t>Chúa</a:t>
            </a:r>
            <a:r>
              <a:rPr lang="en-US" sz="5100" dirty="0">
                <a:solidFill>
                  <a:srgbClr val="003399"/>
                </a:solidFill>
                <a:effectLst/>
                <a:latin typeface="+mj-lt"/>
                <a:cs typeface="Times New Roman" panose="02020603050405020304" pitchFamily="18" charset="0"/>
              </a:rPr>
              <a:t>. </a:t>
            </a:r>
            <a:r>
              <a:rPr lang="en-US" sz="5100" dirty="0" err="1">
                <a:solidFill>
                  <a:srgbClr val="003399"/>
                </a:solidFill>
                <a:effectLst/>
                <a:latin typeface="+mj-lt"/>
                <a:cs typeface="Times New Roman" panose="02020603050405020304" pitchFamily="18" charset="0"/>
              </a:rPr>
              <a:t>Chúng</a:t>
            </a:r>
            <a:r>
              <a:rPr lang="en-US" sz="5100" dirty="0">
                <a:solidFill>
                  <a:srgbClr val="003399"/>
                </a:solidFill>
                <a:effectLst/>
                <a:latin typeface="+mj-lt"/>
                <a:cs typeface="Times New Roman" panose="02020603050405020304" pitchFamily="18" charset="0"/>
              </a:rPr>
              <a:t> con </a:t>
            </a:r>
            <a:r>
              <a:rPr lang="en-US" sz="5100" dirty="0" err="1">
                <a:solidFill>
                  <a:srgbClr val="003399"/>
                </a:solidFill>
                <a:effectLst/>
                <a:latin typeface="+mj-lt"/>
                <a:cs typeface="Times New Roman" panose="02020603050405020304" pitchFamily="18" charset="0"/>
              </a:rPr>
              <a:t>thờ</a:t>
            </a:r>
            <a:r>
              <a:rPr lang="en-US" sz="5100" dirty="0">
                <a:solidFill>
                  <a:srgbClr val="003399"/>
                </a:solidFill>
                <a:effectLst/>
                <a:latin typeface="+mj-lt"/>
                <a:cs typeface="Times New Roman" panose="02020603050405020304" pitchFamily="18" charset="0"/>
              </a:rPr>
              <a:t> </a:t>
            </a:r>
            <a:r>
              <a:rPr lang="en-US" sz="5100" dirty="0" err="1">
                <a:solidFill>
                  <a:srgbClr val="003399"/>
                </a:solidFill>
                <a:effectLst/>
                <a:latin typeface="+mj-lt"/>
                <a:cs typeface="Times New Roman" panose="02020603050405020304" pitchFamily="18" charset="0"/>
              </a:rPr>
              <a:t>lạy</a:t>
            </a:r>
            <a:r>
              <a:rPr lang="en-US" sz="5100" dirty="0">
                <a:solidFill>
                  <a:srgbClr val="003399"/>
                </a:solidFill>
                <a:effectLst/>
                <a:latin typeface="+mj-lt"/>
                <a:cs typeface="Times New Roman" panose="02020603050405020304" pitchFamily="18" charset="0"/>
              </a:rPr>
              <a:t> </a:t>
            </a:r>
            <a:r>
              <a:rPr lang="en-US" sz="5100" dirty="0" err="1">
                <a:solidFill>
                  <a:srgbClr val="003399"/>
                </a:solidFill>
                <a:effectLst/>
                <a:latin typeface="+mj-lt"/>
                <a:cs typeface="Times New Roman" panose="02020603050405020304" pitchFamily="18" charset="0"/>
              </a:rPr>
              <a:t>Chúa</a:t>
            </a:r>
            <a:r>
              <a:rPr lang="en-US" sz="5100" dirty="0">
                <a:solidFill>
                  <a:srgbClr val="003399"/>
                </a:solidFill>
                <a:effectLst/>
                <a:latin typeface="+mj-lt"/>
                <a:cs typeface="Times New Roman" panose="02020603050405020304" pitchFamily="18" charset="0"/>
              </a:rPr>
              <a:t>. </a:t>
            </a:r>
            <a:r>
              <a:rPr lang="en-US" sz="5100" dirty="0" err="1">
                <a:solidFill>
                  <a:srgbClr val="003399"/>
                </a:solidFill>
                <a:effectLst/>
                <a:latin typeface="+mj-lt"/>
                <a:cs typeface="Times New Roman" panose="02020603050405020304" pitchFamily="18" charset="0"/>
              </a:rPr>
              <a:t>Chúng</a:t>
            </a:r>
            <a:r>
              <a:rPr lang="en-US" sz="5100" dirty="0">
                <a:solidFill>
                  <a:srgbClr val="003399"/>
                </a:solidFill>
                <a:effectLst/>
                <a:latin typeface="+mj-lt"/>
                <a:cs typeface="Times New Roman" panose="02020603050405020304" pitchFamily="18" charset="0"/>
              </a:rPr>
              <a:t> con </a:t>
            </a:r>
            <a:r>
              <a:rPr lang="en-US" sz="5100" dirty="0" err="1">
                <a:solidFill>
                  <a:srgbClr val="003399"/>
                </a:solidFill>
                <a:effectLst/>
                <a:latin typeface="+mj-lt"/>
                <a:cs typeface="Times New Roman" panose="02020603050405020304" pitchFamily="18" charset="0"/>
              </a:rPr>
              <a:t>tôn</a:t>
            </a:r>
            <a:r>
              <a:rPr lang="en-US" sz="5100" dirty="0">
                <a:solidFill>
                  <a:srgbClr val="003399"/>
                </a:solidFill>
                <a:effectLst/>
                <a:latin typeface="+mj-lt"/>
                <a:cs typeface="Times New Roman" panose="02020603050405020304" pitchFamily="18" charset="0"/>
              </a:rPr>
              <a:t> </a:t>
            </a:r>
            <a:r>
              <a:rPr lang="en-US" sz="5100" dirty="0" err="1">
                <a:solidFill>
                  <a:srgbClr val="003399"/>
                </a:solidFill>
                <a:effectLst/>
                <a:latin typeface="+mj-lt"/>
                <a:cs typeface="Times New Roman" panose="02020603050405020304" pitchFamily="18" charset="0"/>
              </a:rPr>
              <a:t>vinh</a:t>
            </a:r>
            <a:r>
              <a:rPr lang="en-US" sz="5100" dirty="0">
                <a:solidFill>
                  <a:srgbClr val="003399"/>
                </a:solidFill>
                <a:effectLst/>
                <a:latin typeface="+mj-lt"/>
                <a:cs typeface="Times New Roman" panose="02020603050405020304" pitchFamily="18" charset="0"/>
              </a:rPr>
              <a:t> </a:t>
            </a:r>
            <a:r>
              <a:rPr lang="en-US" sz="5100" dirty="0" err="1">
                <a:solidFill>
                  <a:srgbClr val="003399"/>
                </a:solidFill>
                <a:effectLst/>
                <a:latin typeface="+mj-lt"/>
                <a:cs typeface="Times New Roman" panose="02020603050405020304" pitchFamily="18" charset="0"/>
              </a:rPr>
              <a:t>Chúa</a:t>
            </a:r>
            <a:r>
              <a:rPr lang="en-US" sz="5100" dirty="0">
                <a:solidFill>
                  <a:srgbClr val="003399"/>
                </a:solidFill>
                <a:effectLst/>
                <a:latin typeface="+mj-lt"/>
                <a:cs typeface="Times New Roman" panose="02020603050405020304" pitchFamily="18" charset="0"/>
              </a:rPr>
              <a:t>. </a:t>
            </a:r>
            <a:r>
              <a:rPr lang="en-US" sz="5100" dirty="0" err="1">
                <a:solidFill>
                  <a:srgbClr val="003399"/>
                </a:solidFill>
                <a:effectLst/>
                <a:latin typeface="+mj-lt"/>
                <a:cs typeface="Times New Roman" panose="02020603050405020304" pitchFamily="18" charset="0"/>
              </a:rPr>
              <a:t>Chúng</a:t>
            </a:r>
            <a:r>
              <a:rPr lang="en-US" sz="5100" dirty="0">
                <a:solidFill>
                  <a:srgbClr val="003399"/>
                </a:solidFill>
                <a:effectLst/>
                <a:latin typeface="+mj-lt"/>
                <a:cs typeface="Times New Roman" panose="02020603050405020304" pitchFamily="18" charset="0"/>
              </a:rPr>
              <a:t> con </a:t>
            </a:r>
            <a:r>
              <a:rPr lang="en-US" sz="5100" dirty="0" err="1">
                <a:solidFill>
                  <a:srgbClr val="003399"/>
                </a:solidFill>
                <a:effectLst/>
                <a:latin typeface="+mj-lt"/>
                <a:cs typeface="Times New Roman" panose="02020603050405020304" pitchFamily="18" charset="0"/>
              </a:rPr>
              <a:t>cảm</a:t>
            </a:r>
            <a:r>
              <a:rPr lang="en-US" sz="5100" dirty="0">
                <a:solidFill>
                  <a:srgbClr val="003399"/>
                </a:solidFill>
                <a:effectLst/>
                <a:latin typeface="+mj-lt"/>
                <a:cs typeface="Times New Roman" panose="02020603050405020304" pitchFamily="18" charset="0"/>
              </a:rPr>
              <a:t> </a:t>
            </a:r>
            <a:r>
              <a:rPr lang="en-US" sz="5100" dirty="0" err="1">
                <a:solidFill>
                  <a:srgbClr val="003399"/>
                </a:solidFill>
                <a:effectLst/>
                <a:latin typeface="+mj-lt"/>
                <a:cs typeface="Times New Roman" panose="02020603050405020304" pitchFamily="18" charset="0"/>
              </a:rPr>
              <a:t>tạ</a:t>
            </a:r>
            <a:r>
              <a:rPr lang="en-US" sz="5100" dirty="0">
                <a:solidFill>
                  <a:srgbClr val="003399"/>
                </a:solidFill>
                <a:effectLst/>
                <a:latin typeface="+mj-lt"/>
                <a:cs typeface="Times New Roman" panose="02020603050405020304" pitchFamily="18" charset="0"/>
              </a:rPr>
              <a:t> </a:t>
            </a:r>
            <a:r>
              <a:rPr lang="en-US" sz="5100" dirty="0" err="1">
                <a:solidFill>
                  <a:srgbClr val="003399"/>
                </a:solidFill>
                <a:effectLst/>
                <a:latin typeface="+mj-lt"/>
                <a:cs typeface="Times New Roman" panose="02020603050405020304" pitchFamily="18" charset="0"/>
              </a:rPr>
              <a:t>Chúa</a:t>
            </a:r>
            <a:r>
              <a:rPr lang="en-US" sz="5100" dirty="0">
                <a:solidFill>
                  <a:srgbClr val="003399"/>
                </a:solidFill>
                <a:effectLst/>
                <a:latin typeface="+mj-lt"/>
                <a:cs typeface="Times New Roman" panose="02020603050405020304" pitchFamily="18" charset="0"/>
              </a:rPr>
              <a:t> </a:t>
            </a:r>
            <a:r>
              <a:rPr lang="en-US" sz="5100" dirty="0" err="1">
                <a:solidFill>
                  <a:srgbClr val="003399"/>
                </a:solidFill>
                <a:effectLst/>
                <a:latin typeface="+mj-lt"/>
                <a:cs typeface="Times New Roman" panose="02020603050405020304" pitchFamily="18" charset="0"/>
              </a:rPr>
              <a:t>vì</a:t>
            </a:r>
            <a:r>
              <a:rPr lang="en-US" sz="5100" dirty="0">
                <a:solidFill>
                  <a:srgbClr val="003399"/>
                </a:solidFill>
                <a:effectLst/>
                <a:latin typeface="+mj-lt"/>
                <a:cs typeface="Times New Roman" panose="02020603050405020304" pitchFamily="18" charset="0"/>
              </a:rPr>
              <a:t> </a:t>
            </a:r>
            <a:r>
              <a:rPr lang="en-US" sz="5100" dirty="0" err="1">
                <a:solidFill>
                  <a:srgbClr val="003399"/>
                </a:solidFill>
                <a:effectLst/>
                <a:latin typeface="+mj-lt"/>
                <a:cs typeface="Times New Roman" panose="02020603050405020304" pitchFamily="18" charset="0"/>
              </a:rPr>
              <a:t>vinh</a:t>
            </a:r>
            <a:r>
              <a:rPr lang="en-US" sz="5100" dirty="0">
                <a:solidFill>
                  <a:srgbClr val="003399"/>
                </a:solidFill>
                <a:effectLst/>
                <a:latin typeface="+mj-lt"/>
                <a:cs typeface="Times New Roman" panose="02020603050405020304" pitchFamily="18" charset="0"/>
              </a:rPr>
              <a:t> </a:t>
            </a:r>
            <a:r>
              <a:rPr lang="en-US" sz="5100" dirty="0" err="1">
                <a:solidFill>
                  <a:srgbClr val="003399"/>
                </a:solidFill>
                <a:effectLst/>
                <a:latin typeface="+mj-lt"/>
                <a:cs typeface="Times New Roman" panose="02020603050405020304" pitchFamily="18" charset="0"/>
              </a:rPr>
              <a:t>quang</a:t>
            </a:r>
            <a:r>
              <a:rPr lang="en-US" sz="5100" dirty="0">
                <a:solidFill>
                  <a:srgbClr val="003399"/>
                </a:solidFill>
                <a:effectLst/>
                <a:latin typeface="+mj-lt"/>
                <a:cs typeface="Times New Roman" panose="02020603050405020304" pitchFamily="18" charset="0"/>
              </a:rPr>
              <a:t> </a:t>
            </a:r>
            <a:r>
              <a:rPr lang="en-US" sz="5100" dirty="0" err="1">
                <a:solidFill>
                  <a:srgbClr val="003399"/>
                </a:solidFill>
                <a:effectLst/>
                <a:latin typeface="+mj-lt"/>
                <a:cs typeface="Times New Roman" panose="02020603050405020304" pitchFamily="18" charset="0"/>
              </a:rPr>
              <a:t>cao</a:t>
            </a:r>
            <a:r>
              <a:rPr lang="en-US" sz="5100" dirty="0">
                <a:solidFill>
                  <a:srgbClr val="003399"/>
                </a:solidFill>
                <a:effectLst/>
                <a:latin typeface="+mj-lt"/>
                <a:cs typeface="Times New Roman" panose="02020603050405020304" pitchFamily="18" charset="0"/>
              </a:rPr>
              <a:t> </a:t>
            </a:r>
            <a:r>
              <a:rPr lang="en-US" sz="5100" dirty="0" err="1">
                <a:solidFill>
                  <a:srgbClr val="003399"/>
                </a:solidFill>
                <a:effectLst/>
                <a:latin typeface="+mj-lt"/>
                <a:cs typeface="Times New Roman" panose="02020603050405020304" pitchFamily="18" charset="0"/>
              </a:rPr>
              <a:t>cả</a:t>
            </a:r>
            <a:r>
              <a:rPr lang="en-US" sz="5100" dirty="0">
                <a:solidFill>
                  <a:srgbClr val="003399"/>
                </a:solidFill>
                <a:effectLst/>
                <a:latin typeface="+mj-lt"/>
                <a:cs typeface="Times New Roman" panose="02020603050405020304" pitchFamily="18" charset="0"/>
              </a:rPr>
              <a:t> </a:t>
            </a:r>
            <a:r>
              <a:rPr lang="en-US" sz="5100" dirty="0" err="1">
                <a:solidFill>
                  <a:srgbClr val="003399"/>
                </a:solidFill>
                <a:effectLst/>
                <a:latin typeface="+mj-lt"/>
                <a:cs typeface="Times New Roman" panose="02020603050405020304" pitchFamily="18" charset="0"/>
              </a:rPr>
              <a:t>Chúa</a:t>
            </a:r>
            <a:r>
              <a:rPr lang="en-US" sz="5100" dirty="0">
                <a:solidFill>
                  <a:srgbClr val="003399"/>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30519344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eaLnBrk="1" hangingPunct="1"/>
            <a:r>
              <a:rPr lang="en-US" sz="4000" dirty="0">
                <a:solidFill>
                  <a:srgbClr val="002060"/>
                </a:solidFill>
                <a:effectLst/>
                <a:latin typeface="+mj-lt"/>
              </a:rPr>
              <a:t/>
            </a:r>
            <a:br>
              <a:rPr lang="en-US" sz="4000" dirty="0">
                <a:solidFill>
                  <a:srgbClr val="002060"/>
                </a:solidFill>
                <a:effectLst/>
                <a:latin typeface="+mj-lt"/>
              </a:rPr>
            </a:br>
            <a:endParaRPr lang="en-US" sz="4000" dirty="0">
              <a:solidFill>
                <a:srgbClr val="002060"/>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nchor="ctr" anchorCtr="0">
            <a:noAutofit/>
          </a:bodyPr>
          <a:lstStyle/>
          <a:p>
            <a:pPr marL="0" indent="0" algn="just" eaLnBrk="1" hangingPunct="1">
              <a:lnSpc>
                <a:spcPct val="130000"/>
              </a:lnSpc>
              <a:buFontTx/>
              <a:buNone/>
            </a:pPr>
            <a:r>
              <a:rPr lang="vi-VN" sz="5500" dirty="0">
                <a:solidFill>
                  <a:srgbClr val="003399"/>
                </a:solidFill>
                <a:effectLst/>
                <a:latin typeface="+mj-lt"/>
                <a:cs typeface="Times New Roman" panose="02020603050405020304" pitchFamily="18" charset="0"/>
              </a:rPr>
              <a:t>Lạy Chúa là Thiên Chúa, là Vua trên trời, là Chúa Cha toàn năng. Lạy Con Một Thiên Chúa, </a:t>
            </a:r>
            <a:r>
              <a:rPr lang="vi-VN" sz="5500" dirty="0">
                <a:solidFill>
                  <a:srgbClr val="FF0000"/>
                </a:solidFill>
                <a:effectLst/>
                <a:latin typeface="+mj-lt"/>
                <a:cs typeface="Times New Roman" panose="02020603050405020304" pitchFamily="18" charset="0"/>
              </a:rPr>
              <a:t>Chúa Giê-su Ki-tô.</a:t>
            </a:r>
            <a:r>
              <a:rPr lang="vi-VN" sz="5500" dirty="0">
                <a:solidFill>
                  <a:srgbClr val="C00000"/>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2055737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normAutofit fontScale="90000"/>
          </a:bodyPr>
          <a:lstStyle/>
          <a:p>
            <a:pPr eaLnBrk="1" hangingPunct="1"/>
            <a:r>
              <a:rPr lang="en-US" sz="4000" dirty="0">
                <a:solidFill>
                  <a:srgbClr val="002060"/>
                </a:solidFill>
                <a:effectLst/>
                <a:latin typeface="+mj-lt"/>
              </a:rPr>
              <a:t/>
            </a:r>
            <a:br>
              <a:rPr lang="en-US" sz="4000" dirty="0">
                <a:solidFill>
                  <a:srgbClr val="002060"/>
                </a:solidFill>
                <a:effectLst/>
                <a:latin typeface="+mj-lt"/>
              </a:rPr>
            </a:br>
            <a:endParaRPr lang="en-US" sz="4000" dirty="0">
              <a:solidFill>
                <a:srgbClr val="002060"/>
              </a:solidFill>
              <a:effectLst/>
              <a:latin typeface="+mj-lt"/>
            </a:endParaRPr>
          </a:p>
        </p:txBody>
      </p:sp>
      <p:sp>
        <p:nvSpPr>
          <p:cNvPr id="84995" name="Rectangle 3"/>
          <p:cNvSpPr>
            <a:spLocks noGrp="1" noChangeArrowheads="1"/>
          </p:cNvSpPr>
          <p:nvPr>
            <p:ph type="body" idx="1"/>
          </p:nvPr>
        </p:nvSpPr>
        <p:spPr>
          <a:xfrm>
            <a:off x="0" y="0"/>
            <a:ext cx="9144000" cy="5143500"/>
          </a:xfrm>
        </p:spPr>
        <p:txBody>
          <a:bodyPr anchor="ctr" anchorCtr="0">
            <a:noAutofit/>
          </a:bodyPr>
          <a:lstStyle/>
          <a:p>
            <a:pPr marL="0" indent="0" algn="just" eaLnBrk="1" hangingPunct="1">
              <a:lnSpc>
                <a:spcPct val="120000"/>
              </a:lnSpc>
              <a:buFontTx/>
              <a:buNone/>
            </a:pPr>
            <a:r>
              <a:rPr lang="vi-VN" sz="5200" dirty="0">
                <a:solidFill>
                  <a:srgbClr val="003399"/>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18064227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normAutofit fontScale="90000"/>
          </a:bodyPr>
          <a:lstStyle/>
          <a:p>
            <a:pPr eaLnBrk="1" hangingPunct="1"/>
            <a:r>
              <a:rPr lang="en-US" sz="4000" dirty="0">
                <a:solidFill>
                  <a:srgbClr val="002060"/>
                </a:solidFill>
                <a:effectLst/>
                <a:latin typeface="+mj-lt"/>
              </a:rPr>
              <a:t/>
            </a:r>
            <a:br>
              <a:rPr lang="en-US" sz="4000" dirty="0">
                <a:solidFill>
                  <a:srgbClr val="002060"/>
                </a:solidFill>
                <a:effectLst/>
                <a:latin typeface="+mj-lt"/>
              </a:rPr>
            </a:br>
            <a:endParaRPr lang="en-US" sz="4000" dirty="0">
              <a:solidFill>
                <a:srgbClr val="002060"/>
              </a:solidFill>
              <a:effectLst/>
              <a:latin typeface="+mj-lt"/>
            </a:endParaRPr>
          </a:p>
        </p:txBody>
      </p:sp>
      <p:sp>
        <p:nvSpPr>
          <p:cNvPr id="87043" name="Rectangle 3"/>
          <p:cNvSpPr>
            <a:spLocks noGrp="1" noChangeArrowheads="1"/>
          </p:cNvSpPr>
          <p:nvPr>
            <p:ph type="body" idx="1"/>
          </p:nvPr>
        </p:nvSpPr>
        <p:spPr>
          <a:xfrm>
            <a:off x="0" y="0"/>
            <a:ext cx="9144000" cy="5143500"/>
          </a:xfrm>
        </p:spPr>
        <p:txBody>
          <a:bodyPr anchor="ctr" anchorCtr="0">
            <a:noAutofit/>
          </a:bodyPr>
          <a:lstStyle/>
          <a:p>
            <a:pPr marL="0" indent="0" algn="just" eaLnBrk="1" hangingPunct="1">
              <a:lnSpc>
                <a:spcPct val="130000"/>
              </a:lnSpc>
              <a:buFontTx/>
              <a:buNone/>
            </a:pPr>
            <a:r>
              <a:rPr lang="vi-VN" sz="5000" dirty="0">
                <a:solidFill>
                  <a:srgbClr val="003399"/>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500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4286396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normAutofit fontScale="90000"/>
          </a:bodyPr>
          <a:lstStyle/>
          <a:p>
            <a:pPr eaLnBrk="1" hangingPunct="1"/>
            <a:r>
              <a:rPr lang="en-US" sz="4000" dirty="0">
                <a:solidFill>
                  <a:srgbClr val="002060"/>
                </a:solidFill>
                <a:effectLst/>
                <a:latin typeface="+mj-lt"/>
              </a:rPr>
              <a:t/>
            </a:r>
            <a:br>
              <a:rPr lang="en-US" sz="4000" dirty="0">
                <a:solidFill>
                  <a:srgbClr val="002060"/>
                </a:solidFill>
                <a:effectLst/>
                <a:latin typeface="+mj-lt"/>
              </a:rPr>
            </a:br>
            <a:endParaRPr lang="en-US" sz="4000" dirty="0">
              <a:solidFill>
                <a:srgbClr val="00206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nchor="ctr" anchorCtr="0">
            <a:noAutofit/>
          </a:bodyPr>
          <a:lstStyle/>
          <a:p>
            <a:pPr marL="0" indent="0" algn="just" eaLnBrk="1" hangingPunct="1">
              <a:lnSpc>
                <a:spcPct val="120000"/>
              </a:lnSpc>
              <a:buFontTx/>
              <a:buNone/>
            </a:pPr>
            <a:r>
              <a:rPr lang="en-US" sz="4800" dirty="0" err="1">
                <a:solidFill>
                  <a:srgbClr val="FF0000"/>
                </a:solidFill>
                <a:effectLst/>
                <a:latin typeface="+mj-lt"/>
                <a:cs typeface="Times New Roman" panose="02020603050405020304" pitchFamily="18" charset="0"/>
              </a:rPr>
              <a:t>Vì</a:t>
            </a:r>
            <a:r>
              <a:rPr lang="en-US" sz="4800" dirty="0">
                <a:solidFill>
                  <a:srgbClr val="FF0000"/>
                </a:solidFill>
                <a:effectLst/>
                <a:latin typeface="+mj-lt"/>
                <a:cs typeface="Times New Roman" panose="02020603050405020304" pitchFamily="18" charset="0"/>
              </a:rPr>
              <a:t> </a:t>
            </a:r>
            <a:r>
              <a:rPr lang="en-US" sz="4800" dirty="0" err="1">
                <a:solidFill>
                  <a:srgbClr val="FF0000"/>
                </a:solidFill>
                <a:effectLst/>
                <a:latin typeface="+mj-lt"/>
                <a:cs typeface="Times New Roman" panose="02020603050405020304" pitchFamily="18" charset="0"/>
              </a:rPr>
              <a:t>lạy</a:t>
            </a:r>
            <a:r>
              <a:rPr lang="en-US" sz="4800" dirty="0">
                <a:solidFill>
                  <a:srgbClr val="FF0000"/>
                </a:solidFill>
                <a:effectLst/>
                <a:latin typeface="+mj-lt"/>
                <a:cs typeface="Times New Roman" panose="02020603050405020304" pitchFamily="18" charset="0"/>
              </a:rPr>
              <a:t> </a:t>
            </a:r>
            <a:r>
              <a:rPr lang="en-US" sz="4800" dirty="0" err="1">
                <a:solidFill>
                  <a:srgbClr val="FF0000"/>
                </a:solidFill>
                <a:effectLst/>
                <a:latin typeface="+mj-lt"/>
                <a:cs typeface="Times New Roman" panose="02020603050405020304" pitchFamily="18" charset="0"/>
              </a:rPr>
              <a:t>Chúa</a:t>
            </a:r>
            <a:r>
              <a:rPr lang="en-US" sz="4800" dirty="0">
                <a:solidFill>
                  <a:srgbClr val="FF0000"/>
                </a:solidFill>
                <a:effectLst/>
                <a:latin typeface="+mj-lt"/>
                <a:cs typeface="Times New Roman" panose="02020603050405020304" pitchFamily="18" charset="0"/>
              </a:rPr>
              <a:t> </a:t>
            </a:r>
            <a:r>
              <a:rPr lang="en-US" sz="4800" dirty="0" err="1">
                <a:solidFill>
                  <a:srgbClr val="FF0000"/>
                </a:solidFill>
                <a:effectLst/>
                <a:latin typeface="+mj-lt"/>
                <a:cs typeface="Times New Roman" panose="02020603050405020304" pitchFamily="18" charset="0"/>
              </a:rPr>
              <a:t>Giê-su</a:t>
            </a:r>
            <a:r>
              <a:rPr lang="en-US" sz="4800" dirty="0">
                <a:solidFill>
                  <a:srgbClr val="FF0000"/>
                </a:solidFill>
                <a:effectLst/>
                <a:latin typeface="+mj-lt"/>
                <a:cs typeface="Times New Roman" panose="02020603050405020304" pitchFamily="18" charset="0"/>
              </a:rPr>
              <a:t> Ki-</a:t>
            </a:r>
            <a:r>
              <a:rPr lang="en-US" sz="4800" dirty="0" err="1">
                <a:solidFill>
                  <a:srgbClr val="FF0000"/>
                </a:solidFill>
                <a:effectLst/>
                <a:latin typeface="+mj-lt"/>
                <a:cs typeface="Times New Roman" panose="02020603050405020304" pitchFamily="18" charset="0"/>
              </a:rPr>
              <a:t>tô</a:t>
            </a:r>
            <a:r>
              <a:rPr lang="en-US" sz="4800" dirty="0">
                <a:solidFill>
                  <a:srgbClr val="FF0000"/>
                </a:solidFill>
                <a:effectLst/>
                <a:latin typeface="+mj-lt"/>
                <a:cs typeface="Times New Roman" panose="02020603050405020304" pitchFamily="18" charset="0"/>
              </a:rPr>
              <a:t>,</a:t>
            </a:r>
            <a:r>
              <a:rPr lang="en-US" sz="4800" dirty="0">
                <a:solidFill>
                  <a:srgbClr val="C00000"/>
                </a:solidFill>
                <a:effectLst/>
                <a:latin typeface="+mj-lt"/>
                <a:cs typeface="Times New Roman" panose="02020603050405020304" pitchFamily="18" charset="0"/>
              </a:rPr>
              <a:t> </a:t>
            </a:r>
            <a:r>
              <a:rPr lang="en-US" sz="4800" dirty="0" err="1">
                <a:solidFill>
                  <a:srgbClr val="003399"/>
                </a:solidFill>
                <a:effectLst/>
                <a:latin typeface="+mj-lt"/>
                <a:cs typeface="Times New Roman" panose="02020603050405020304" pitchFamily="18" charset="0"/>
              </a:rPr>
              <a:t>chỉ</a:t>
            </a:r>
            <a:r>
              <a:rPr lang="en-US" sz="4800" dirty="0">
                <a:solidFill>
                  <a:srgbClr val="003399"/>
                </a:solidFill>
                <a:effectLst/>
                <a:latin typeface="+mj-lt"/>
                <a:cs typeface="Times New Roman" panose="02020603050405020304" pitchFamily="18" charset="0"/>
              </a:rPr>
              <a:t> </a:t>
            </a:r>
            <a:r>
              <a:rPr lang="en-US" sz="4800" dirty="0" err="1">
                <a:solidFill>
                  <a:srgbClr val="003399"/>
                </a:solidFill>
                <a:effectLst/>
                <a:latin typeface="+mj-lt"/>
                <a:cs typeface="Times New Roman" panose="02020603050405020304" pitchFamily="18" charset="0"/>
              </a:rPr>
              <a:t>có</a:t>
            </a:r>
            <a:r>
              <a:rPr lang="en-US" sz="4800" dirty="0">
                <a:solidFill>
                  <a:srgbClr val="003399"/>
                </a:solidFill>
                <a:effectLst/>
                <a:latin typeface="+mj-lt"/>
                <a:cs typeface="Times New Roman" panose="02020603050405020304" pitchFamily="18" charset="0"/>
              </a:rPr>
              <a:t> </a:t>
            </a:r>
            <a:r>
              <a:rPr lang="en-US" sz="4800" dirty="0" err="1">
                <a:solidFill>
                  <a:srgbClr val="003399"/>
                </a:solidFill>
                <a:effectLst/>
                <a:latin typeface="+mj-lt"/>
                <a:cs typeface="Times New Roman" panose="02020603050405020304" pitchFamily="18" charset="0"/>
              </a:rPr>
              <a:t>Chúa</a:t>
            </a:r>
            <a:r>
              <a:rPr lang="en-US" sz="4800" dirty="0">
                <a:solidFill>
                  <a:srgbClr val="003399"/>
                </a:solidFill>
                <a:effectLst/>
                <a:latin typeface="+mj-lt"/>
                <a:cs typeface="Times New Roman" panose="02020603050405020304" pitchFamily="18" charset="0"/>
              </a:rPr>
              <a:t> </a:t>
            </a:r>
            <a:r>
              <a:rPr lang="en-US" sz="4800" dirty="0" err="1">
                <a:solidFill>
                  <a:srgbClr val="003399"/>
                </a:solidFill>
                <a:effectLst/>
                <a:latin typeface="+mj-lt"/>
                <a:cs typeface="Times New Roman" panose="02020603050405020304" pitchFamily="18" charset="0"/>
              </a:rPr>
              <a:t>là</a:t>
            </a:r>
            <a:r>
              <a:rPr lang="en-US" sz="4800" dirty="0">
                <a:solidFill>
                  <a:srgbClr val="003399"/>
                </a:solidFill>
                <a:effectLst/>
                <a:latin typeface="+mj-lt"/>
                <a:cs typeface="Times New Roman" panose="02020603050405020304" pitchFamily="18" charset="0"/>
              </a:rPr>
              <a:t> </a:t>
            </a:r>
            <a:r>
              <a:rPr lang="en-US" sz="4800" dirty="0" err="1">
                <a:solidFill>
                  <a:srgbClr val="003399"/>
                </a:solidFill>
                <a:effectLst/>
                <a:latin typeface="+mj-lt"/>
                <a:cs typeface="Times New Roman" panose="02020603050405020304" pitchFamily="18" charset="0"/>
              </a:rPr>
              <a:t>Đấng</a:t>
            </a:r>
            <a:r>
              <a:rPr lang="en-US" sz="4800" dirty="0">
                <a:solidFill>
                  <a:srgbClr val="003399"/>
                </a:solidFill>
                <a:effectLst/>
                <a:latin typeface="+mj-lt"/>
                <a:cs typeface="Times New Roman" panose="02020603050405020304" pitchFamily="18" charset="0"/>
              </a:rPr>
              <a:t> </a:t>
            </a:r>
            <a:r>
              <a:rPr lang="en-US" sz="4800" dirty="0" err="1">
                <a:solidFill>
                  <a:srgbClr val="003399"/>
                </a:solidFill>
                <a:effectLst/>
                <a:latin typeface="+mj-lt"/>
                <a:cs typeface="Times New Roman" panose="02020603050405020304" pitchFamily="18" charset="0"/>
              </a:rPr>
              <a:t>Thánh</a:t>
            </a:r>
            <a:r>
              <a:rPr lang="en-US" sz="4800" dirty="0">
                <a:solidFill>
                  <a:srgbClr val="003399"/>
                </a:solidFill>
                <a:effectLst/>
                <a:latin typeface="+mj-lt"/>
                <a:cs typeface="Times New Roman" panose="02020603050405020304" pitchFamily="18" charset="0"/>
              </a:rPr>
              <a:t>, </a:t>
            </a:r>
            <a:r>
              <a:rPr lang="en-US" sz="4800" dirty="0" err="1">
                <a:solidFill>
                  <a:srgbClr val="003399"/>
                </a:solidFill>
                <a:effectLst/>
                <a:latin typeface="+mj-lt"/>
                <a:cs typeface="Times New Roman" panose="02020603050405020304" pitchFamily="18" charset="0"/>
              </a:rPr>
              <a:t>chỉ</a:t>
            </a:r>
            <a:r>
              <a:rPr lang="en-US" sz="4800" dirty="0">
                <a:solidFill>
                  <a:srgbClr val="003399"/>
                </a:solidFill>
                <a:effectLst/>
                <a:latin typeface="+mj-lt"/>
                <a:cs typeface="Times New Roman" panose="02020603050405020304" pitchFamily="18" charset="0"/>
              </a:rPr>
              <a:t> </a:t>
            </a:r>
            <a:r>
              <a:rPr lang="en-US" sz="4800" dirty="0" err="1">
                <a:solidFill>
                  <a:srgbClr val="003399"/>
                </a:solidFill>
                <a:effectLst/>
                <a:latin typeface="+mj-lt"/>
                <a:cs typeface="Times New Roman" panose="02020603050405020304" pitchFamily="18" charset="0"/>
              </a:rPr>
              <a:t>có</a:t>
            </a:r>
            <a:r>
              <a:rPr lang="en-US" sz="4800" dirty="0">
                <a:solidFill>
                  <a:srgbClr val="003399"/>
                </a:solidFill>
                <a:effectLst/>
                <a:latin typeface="+mj-lt"/>
                <a:cs typeface="Times New Roman" panose="02020603050405020304" pitchFamily="18" charset="0"/>
              </a:rPr>
              <a:t> </a:t>
            </a:r>
            <a:r>
              <a:rPr lang="en-US" sz="4800" dirty="0" err="1">
                <a:solidFill>
                  <a:srgbClr val="003399"/>
                </a:solidFill>
                <a:effectLst/>
                <a:latin typeface="+mj-lt"/>
                <a:cs typeface="Times New Roman" panose="02020603050405020304" pitchFamily="18" charset="0"/>
              </a:rPr>
              <a:t>Chúa</a:t>
            </a:r>
            <a:r>
              <a:rPr lang="en-US" sz="4800" dirty="0">
                <a:solidFill>
                  <a:srgbClr val="003399"/>
                </a:solidFill>
                <a:effectLst/>
                <a:latin typeface="+mj-lt"/>
                <a:cs typeface="Times New Roman" panose="02020603050405020304" pitchFamily="18" charset="0"/>
              </a:rPr>
              <a:t> </a:t>
            </a:r>
            <a:r>
              <a:rPr lang="en-US" sz="4800" dirty="0" err="1">
                <a:solidFill>
                  <a:srgbClr val="003399"/>
                </a:solidFill>
                <a:effectLst/>
                <a:latin typeface="+mj-lt"/>
                <a:cs typeface="Times New Roman" panose="02020603050405020304" pitchFamily="18" charset="0"/>
              </a:rPr>
              <a:t>là</a:t>
            </a:r>
            <a:r>
              <a:rPr lang="en-US" sz="4800" dirty="0">
                <a:solidFill>
                  <a:srgbClr val="003399"/>
                </a:solidFill>
                <a:effectLst/>
                <a:latin typeface="+mj-lt"/>
                <a:cs typeface="Times New Roman" panose="02020603050405020304" pitchFamily="18" charset="0"/>
              </a:rPr>
              <a:t> </a:t>
            </a:r>
            <a:r>
              <a:rPr lang="en-US" sz="4800" dirty="0" err="1">
                <a:solidFill>
                  <a:srgbClr val="003399"/>
                </a:solidFill>
                <a:effectLst/>
                <a:latin typeface="+mj-lt"/>
                <a:cs typeface="Times New Roman" panose="02020603050405020304" pitchFamily="18" charset="0"/>
              </a:rPr>
              <a:t>Chúa</a:t>
            </a:r>
            <a:r>
              <a:rPr lang="en-US" sz="4800" dirty="0">
                <a:solidFill>
                  <a:srgbClr val="003399"/>
                </a:solidFill>
                <a:effectLst/>
                <a:latin typeface="+mj-lt"/>
                <a:cs typeface="Times New Roman" panose="02020603050405020304" pitchFamily="18" charset="0"/>
              </a:rPr>
              <a:t>, </a:t>
            </a:r>
            <a:r>
              <a:rPr lang="en-US" sz="4800" dirty="0" err="1">
                <a:solidFill>
                  <a:srgbClr val="003399"/>
                </a:solidFill>
                <a:effectLst/>
                <a:latin typeface="+mj-lt"/>
                <a:cs typeface="Times New Roman" panose="02020603050405020304" pitchFamily="18" charset="0"/>
              </a:rPr>
              <a:t>chỉ</a:t>
            </a:r>
            <a:r>
              <a:rPr lang="en-US" sz="4800" dirty="0">
                <a:solidFill>
                  <a:srgbClr val="003399"/>
                </a:solidFill>
                <a:effectLst/>
                <a:latin typeface="+mj-lt"/>
                <a:cs typeface="Times New Roman" panose="02020603050405020304" pitchFamily="18" charset="0"/>
              </a:rPr>
              <a:t> </a:t>
            </a:r>
            <a:r>
              <a:rPr lang="en-US" sz="4800" dirty="0" err="1">
                <a:solidFill>
                  <a:srgbClr val="003399"/>
                </a:solidFill>
                <a:effectLst/>
                <a:latin typeface="+mj-lt"/>
                <a:cs typeface="Times New Roman" panose="02020603050405020304" pitchFamily="18" charset="0"/>
              </a:rPr>
              <a:t>có</a:t>
            </a:r>
            <a:r>
              <a:rPr lang="en-US" sz="4800" dirty="0">
                <a:solidFill>
                  <a:srgbClr val="003399"/>
                </a:solidFill>
                <a:effectLst/>
                <a:latin typeface="+mj-lt"/>
                <a:cs typeface="Times New Roman" panose="02020603050405020304" pitchFamily="18" charset="0"/>
              </a:rPr>
              <a:t> </a:t>
            </a:r>
            <a:r>
              <a:rPr lang="en-US" sz="4800" dirty="0" err="1">
                <a:solidFill>
                  <a:srgbClr val="003399"/>
                </a:solidFill>
                <a:effectLst/>
                <a:latin typeface="+mj-lt"/>
                <a:cs typeface="Times New Roman" panose="02020603050405020304" pitchFamily="18" charset="0"/>
              </a:rPr>
              <a:t>Chúa</a:t>
            </a:r>
            <a:r>
              <a:rPr lang="en-US" sz="4800" dirty="0">
                <a:solidFill>
                  <a:srgbClr val="003399"/>
                </a:solidFill>
                <a:effectLst/>
                <a:latin typeface="+mj-lt"/>
                <a:cs typeface="Times New Roman" panose="02020603050405020304" pitchFamily="18" charset="0"/>
              </a:rPr>
              <a:t> </a:t>
            </a:r>
            <a:r>
              <a:rPr lang="en-US" sz="4800" dirty="0" err="1">
                <a:solidFill>
                  <a:srgbClr val="003399"/>
                </a:solidFill>
                <a:effectLst/>
                <a:latin typeface="+mj-lt"/>
                <a:cs typeface="Times New Roman" panose="02020603050405020304" pitchFamily="18" charset="0"/>
              </a:rPr>
              <a:t>là</a:t>
            </a:r>
            <a:r>
              <a:rPr lang="en-US" sz="4800" dirty="0">
                <a:solidFill>
                  <a:srgbClr val="003399"/>
                </a:solidFill>
                <a:effectLst/>
                <a:latin typeface="+mj-lt"/>
                <a:cs typeface="Times New Roman" panose="02020603050405020304" pitchFamily="18" charset="0"/>
              </a:rPr>
              <a:t> </a:t>
            </a:r>
            <a:r>
              <a:rPr lang="en-US" sz="4800" dirty="0" err="1">
                <a:solidFill>
                  <a:srgbClr val="003399"/>
                </a:solidFill>
                <a:effectLst/>
                <a:latin typeface="+mj-lt"/>
                <a:cs typeface="Times New Roman" panose="02020603050405020304" pitchFamily="18" charset="0"/>
              </a:rPr>
              <a:t>Đấng</a:t>
            </a:r>
            <a:r>
              <a:rPr lang="en-US" sz="4800" dirty="0">
                <a:solidFill>
                  <a:srgbClr val="003399"/>
                </a:solidFill>
                <a:effectLst/>
                <a:latin typeface="+mj-lt"/>
                <a:cs typeface="Times New Roman" panose="02020603050405020304" pitchFamily="18" charset="0"/>
              </a:rPr>
              <a:t> </a:t>
            </a:r>
            <a:r>
              <a:rPr lang="en-US" sz="4800" dirty="0" err="1">
                <a:solidFill>
                  <a:srgbClr val="003399"/>
                </a:solidFill>
                <a:effectLst/>
                <a:latin typeface="+mj-lt"/>
                <a:cs typeface="Times New Roman" panose="02020603050405020304" pitchFamily="18" charset="0"/>
              </a:rPr>
              <a:t>Tối</a:t>
            </a:r>
            <a:r>
              <a:rPr lang="en-US" sz="4800" dirty="0">
                <a:solidFill>
                  <a:srgbClr val="003399"/>
                </a:solidFill>
                <a:effectLst/>
                <a:latin typeface="+mj-lt"/>
                <a:cs typeface="Times New Roman" panose="02020603050405020304" pitchFamily="18" charset="0"/>
              </a:rPr>
              <a:t> Cao, </a:t>
            </a:r>
            <a:r>
              <a:rPr lang="en-US" sz="4800" dirty="0" err="1">
                <a:solidFill>
                  <a:srgbClr val="003399"/>
                </a:solidFill>
                <a:effectLst/>
                <a:latin typeface="+mj-lt"/>
                <a:cs typeface="Times New Roman" panose="02020603050405020304" pitchFamily="18" charset="0"/>
              </a:rPr>
              <a:t>cùng</a:t>
            </a:r>
            <a:r>
              <a:rPr lang="en-US" sz="4800" dirty="0">
                <a:solidFill>
                  <a:srgbClr val="003399"/>
                </a:solidFill>
                <a:effectLst/>
                <a:latin typeface="+mj-lt"/>
                <a:cs typeface="Times New Roman" panose="02020603050405020304" pitchFamily="18" charset="0"/>
              </a:rPr>
              <a:t> </a:t>
            </a:r>
            <a:r>
              <a:rPr lang="en-US" sz="4800" dirty="0" err="1">
                <a:solidFill>
                  <a:srgbClr val="003399"/>
                </a:solidFill>
                <a:effectLst/>
                <a:latin typeface="+mj-lt"/>
                <a:cs typeface="Times New Roman" panose="02020603050405020304" pitchFamily="18" charset="0"/>
              </a:rPr>
              <a:t>Đức</a:t>
            </a:r>
            <a:r>
              <a:rPr lang="en-US" sz="4800" dirty="0">
                <a:solidFill>
                  <a:srgbClr val="003399"/>
                </a:solidFill>
                <a:effectLst/>
                <a:latin typeface="+mj-lt"/>
                <a:cs typeface="Times New Roman" panose="02020603050405020304" pitchFamily="18" charset="0"/>
              </a:rPr>
              <a:t> </a:t>
            </a:r>
            <a:r>
              <a:rPr lang="en-US" sz="4800" dirty="0" err="1">
                <a:solidFill>
                  <a:srgbClr val="003399"/>
                </a:solidFill>
                <a:effectLst/>
                <a:latin typeface="+mj-lt"/>
                <a:cs typeface="Times New Roman" panose="02020603050405020304" pitchFamily="18" charset="0"/>
              </a:rPr>
              <a:t>Chúa</a:t>
            </a:r>
            <a:r>
              <a:rPr lang="en-US" sz="4800" dirty="0">
                <a:solidFill>
                  <a:srgbClr val="003399"/>
                </a:solidFill>
                <a:effectLst/>
                <a:latin typeface="+mj-lt"/>
                <a:cs typeface="Times New Roman" panose="02020603050405020304" pitchFamily="18" charset="0"/>
              </a:rPr>
              <a:t> </a:t>
            </a:r>
            <a:r>
              <a:rPr lang="en-US" sz="4800" dirty="0" err="1">
                <a:solidFill>
                  <a:srgbClr val="003399"/>
                </a:solidFill>
                <a:effectLst/>
                <a:latin typeface="+mj-lt"/>
                <a:cs typeface="Times New Roman" panose="02020603050405020304" pitchFamily="18" charset="0"/>
              </a:rPr>
              <a:t>Thánh</a:t>
            </a:r>
            <a:r>
              <a:rPr lang="en-US" sz="4800" dirty="0">
                <a:solidFill>
                  <a:srgbClr val="003399"/>
                </a:solidFill>
                <a:effectLst/>
                <a:latin typeface="+mj-lt"/>
                <a:cs typeface="Times New Roman" panose="02020603050405020304" pitchFamily="18" charset="0"/>
              </a:rPr>
              <a:t> </a:t>
            </a:r>
            <a:r>
              <a:rPr lang="en-US" sz="4800" dirty="0" err="1">
                <a:solidFill>
                  <a:srgbClr val="003399"/>
                </a:solidFill>
                <a:effectLst/>
                <a:latin typeface="+mj-lt"/>
                <a:cs typeface="Times New Roman" panose="02020603050405020304" pitchFamily="18" charset="0"/>
              </a:rPr>
              <a:t>Thần</a:t>
            </a:r>
            <a:r>
              <a:rPr lang="en-US" sz="4800" dirty="0">
                <a:solidFill>
                  <a:srgbClr val="003399"/>
                </a:solidFill>
                <a:effectLst/>
                <a:latin typeface="+mj-lt"/>
                <a:cs typeface="Times New Roman" panose="02020603050405020304" pitchFamily="18" charset="0"/>
              </a:rPr>
              <a:t> </a:t>
            </a:r>
            <a:r>
              <a:rPr lang="en-US" sz="4800" dirty="0" err="1">
                <a:solidFill>
                  <a:srgbClr val="003399"/>
                </a:solidFill>
                <a:effectLst/>
                <a:latin typeface="+mj-lt"/>
                <a:cs typeface="Times New Roman" panose="02020603050405020304" pitchFamily="18" charset="0"/>
              </a:rPr>
              <a:t>trong</a:t>
            </a:r>
            <a:r>
              <a:rPr lang="en-US" sz="4800" dirty="0">
                <a:solidFill>
                  <a:srgbClr val="003399"/>
                </a:solidFill>
                <a:effectLst/>
                <a:latin typeface="+mj-lt"/>
                <a:cs typeface="Times New Roman" panose="02020603050405020304" pitchFamily="18" charset="0"/>
              </a:rPr>
              <a:t> </a:t>
            </a:r>
            <a:r>
              <a:rPr lang="en-US" sz="4800" dirty="0" err="1">
                <a:solidFill>
                  <a:srgbClr val="003399"/>
                </a:solidFill>
                <a:effectLst/>
                <a:latin typeface="+mj-lt"/>
                <a:cs typeface="Times New Roman" panose="02020603050405020304" pitchFamily="18" charset="0"/>
              </a:rPr>
              <a:t>vinh</a:t>
            </a:r>
            <a:r>
              <a:rPr lang="en-US" sz="4800" dirty="0">
                <a:solidFill>
                  <a:srgbClr val="003399"/>
                </a:solidFill>
                <a:effectLst/>
                <a:latin typeface="+mj-lt"/>
                <a:cs typeface="Times New Roman" panose="02020603050405020304" pitchFamily="18" charset="0"/>
              </a:rPr>
              <a:t> </a:t>
            </a:r>
            <a:r>
              <a:rPr lang="en-US" sz="4800" dirty="0" err="1">
                <a:solidFill>
                  <a:srgbClr val="003399"/>
                </a:solidFill>
                <a:effectLst/>
                <a:latin typeface="+mj-lt"/>
                <a:cs typeface="Times New Roman" panose="02020603050405020304" pitchFamily="18" charset="0"/>
              </a:rPr>
              <a:t>quang</a:t>
            </a:r>
            <a:r>
              <a:rPr lang="en-US" sz="4800" dirty="0">
                <a:solidFill>
                  <a:srgbClr val="003399"/>
                </a:solidFill>
                <a:effectLst/>
                <a:latin typeface="+mj-lt"/>
                <a:cs typeface="Times New Roman" panose="02020603050405020304" pitchFamily="18" charset="0"/>
              </a:rPr>
              <a:t> </a:t>
            </a:r>
            <a:r>
              <a:rPr lang="en-US" sz="4800" dirty="0" err="1">
                <a:solidFill>
                  <a:srgbClr val="003399"/>
                </a:solidFill>
                <a:effectLst/>
                <a:latin typeface="+mj-lt"/>
                <a:cs typeface="Times New Roman" panose="02020603050405020304" pitchFamily="18" charset="0"/>
              </a:rPr>
              <a:t>Đức</a:t>
            </a:r>
            <a:r>
              <a:rPr lang="en-US" sz="4800" dirty="0">
                <a:solidFill>
                  <a:srgbClr val="003399"/>
                </a:solidFill>
                <a:effectLst/>
                <a:latin typeface="+mj-lt"/>
                <a:cs typeface="Times New Roman" panose="02020603050405020304" pitchFamily="18" charset="0"/>
              </a:rPr>
              <a:t> </a:t>
            </a:r>
            <a:r>
              <a:rPr lang="en-US" sz="4800" dirty="0" err="1">
                <a:solidFill>
                  <a:srgbClr val="003399"/>
                </a:solidFill>
                <a:effectLst/>
                <a:latin typeface="+mj-lt"/>
                <a:cs typeface="Times New Roman" panose="02020603050405020304" pitchFamily="18" charset="0"/>
              </a:rPr>
              <a:t>Chúa</a:t>
            </a:r>
            <a:r>
              <a:rPr lang="en-US" sz="4800" dirty="0">
                <a:solidFill>
                  <a:srgbClr val="003399"/>
                </a:solidFill>
                <a:effectLst/>
                <a:latin typeface="+mj-lt"/>
                <a:cs typeface="Times New Roman" panose="02020603050405020304" pitchFamily="18" charset="0"/>
              </a:rPr>
              <a:t> Cha.</a:t>
            </a:r>
            <a:r>
              <a:rPr lang="en-US" sz="4800" dirty="0">
                <a:solidFill>
                  <a:schemeClr val="accent5">
                    <a:lumMod val="25000"/>
                  </a:schemeClr>
                </a:solidFill>
                <a:effectLst/>
                <a:latin typeface="+mj-lt"/>
                <a:cs typeface="Times New Roman" panose="02020603050405020304" pitchFamily="18" charset="0"/>
              </a:rPr>
              <a:t> </a:t>
            </a:r>
            <a:r>
              <a:rPr lang="en-US" sz="4800" u="sng" dirty="0">
                <a:solidFill>
                  <a:srgbClr val="FF0000"/>
                </a:solidFill>
                <a:effectLst/>
                <a:latin typeface="+mj-lt"/>
                <a:cs typeface="Times New Roman" panose="02020603050405020304" pitchFamily="18" charset="0"/>
              </a:rPr>
              <a:t>A-men. A-men. </a:t>
            </a:r>
            <a:endParaRPr lang="vi-VN" sz="4800" u="sng"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8225356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82384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1143000" y="0"/>
            <a:ext cx="6858000" cy="5143500"/>
          </a:xfrm>
        </p:spPr>
        <p:txBody>
          <a:bodyPr>
            <a:normAutofit/>
          </a:bodyPr>
          <a:lstStyle/>
          <a:p>
            <a:pPr marL="0" indent="0" algn="ctr">
              <a:lnSpc>
                <a:spcPct val="140000"/>
              </a:lnSpc>
              <a:buNone/>
              <a:defRPr/>
            </a:pPr>
            <a:endParaRPr lang="en-US" sz="3900" b="0" u="sng" dirty="0">
              <a:solidFill>
                <a:srgbClr val="FFFF00"/>
              </a:solidFill>
              <a:effectLst/>
              <a:latin typeface="+mj-lt"/>
              <a:cs typeface="Times New Roman" panose="02020603050405020304" pitchFamily="18" charset="0"/>
            </a:endParaRPr>
          </a:p>
          <a:p>
            <a:pPr marL="0" indent="0" algn="just">
              <a:lnSpc>
                <a:spcPct val="140000"/>
              </a:lnSpc>
              <a:buNone/>
              <a:defRPr/>
            </a:pPr>
            <a:endParaRPr lang="en-US" sz="1575" b="0" u="sng" dirty="0">
              <a:solidFill>
                <a:srgbClr val="FFFF00"/>
              </a:solidFill>
              <a:effectLst/>
              <a:latin typeface="+mj-lt"/>
              <a:cs typeface="Times New Roman" panose="02020603050405020304" pitchFamily="18" charset="0"/>
            </a:endParaRPr>
          </a:p>
        </p:txBody>
      </p:sp>
      <p:sp>
        <p:nvSpPr>
          <p:cNvPr id="2" name="TextBox 1">
            <a:extLst>
              <a:ext uri="{FF2B5EF4-FFF2-40B4-BE49-F238E27FC236}">
                <a16:creationId xmlns="" xmlns:a16="http://schemas.microsoft.com/office/drawing/2014/main" id="{638C0CE3-496A-4B28-94BA-319EA670BBA5}"/>
              </a:ext>
            </a:extLst>
          </p:cNvPr>
          <p:cNvSpPr txBox="1"/>
          <p:nvPr/>
        </p:nvSpPr>
        <p:spPr>
          <a:xfrm>
            <a:off x="73956" y="590550"/>
            <a:ext cx="5041392" cy="2862322"/>
          </a:xfrm>
          <a:prstGeom prst="rect">
            <a:avLst/>
          </a:prstGeom>
          <a:noFill/>
        </p:spPr>
        <p:txBody>
          <a:bodyPr wrap="square" rtlCol="0">
            <a:spAutoFit/>
          </a:bodyPr>
          <a:lstStyle/>
          <a:p>
            <a:pPr algn="ctr"/>
            <a:r>
              <a:rPr lang="en-US" sz="6000" dirty="0" err="1">
                <a:solidFill>
                  <a:srgbClr val="003399"/>
                </a:solidFill>
                <a:latin typeface="+mj-lt"/>
                <a:cs typeface="Times New Roman" panose="02020603050405020304" pitchFamily="18" charset="0"/>
              </a:rPr>
              <a:t>Thánh</a:t>
            </a:r>
            <a:r>
              <a:rPr lang="en-US" sz="6000" dirty="0">
                <a:solidFill>
                  <a:srgbClr val="003399"/>
                </a:solidFill>
                <a:latin typeface="+mj-lt"/>
                <a:cs typeface="Times New Roman" panose="02020603050405020304" pitchFamily="18" charset="0"/>
              </a:rPr>
              <a:t> </a:t>
            </a:r>
            <a:r>
              <a:rPr lang="en-US" sz="6000" dirty="0" err="1">
                <a:solidFill>
                  <a:srgbClr val="003399"/>
                </a:solidFill>
                <a:latin typeface="+mj-lt"/>
                <a:cs typeface="Times New Roman" panose="02020603050405020304" pitchFamily="18" charset="0"/>
              </a:rPr>
              <a:t>Vịnh</a:t>
            </a:r>
            <a:r>
              <a:rPr lang="en-US" sz="6000" dirty="0">
                <a:solidFill>
                  <a:srgbClr val="003399"/>
                </a:solidFill>
                <a:latin typeface="+mj-lt"/>
                <a:cs typeface="Times New Roman" panose="02020603050405020304" pitchFamily="18" charset="0"/>
              </a:rPr>
              <a:t> 97</a:t>
            </a:r>
          </a:p>
          <a:p>
            <a:pPr algn="ctr"/>
            <a:r>
              <a:rPr lang="en-US" sz="6000" dirty="0" err="1">
                <a:solidFill>
                  <a:srgbClr val="FF0000"/>
                </a:solidFill>
                <a:latin typeface="+mj-lt"/>
                <a:cs typeface="Times New Roman" panose="02020603050405020304" pitchFamily="18" charset="0"/>
              </a:rPr>
              <a:t>Lm</a:t>
            </a:r>
            <a:r>
              <a:rPr lang="en-US" sz="6000" dirty="0">
                <a:solidFill>
                  <a:srgbClr val="FF0000"/>
                </a:solidFill>
                <a:latin typeface="+mj-lt"/>
                <a:cs typeface="Times New Roman" panose="02020603050405020304" pitchFamily="18" charset="0"/>
              </a:rPr>
              <a:t>. Kim Long</a:t>
            </a:r>
          </a:p>
          <a:p>
            <a:pPr algn="ctr"/>
            <a:r>
              <a:rPr lang="en-US" sz="6000" dirty="0" smtClean="0">
                <a:solidFill>
                  <a:srgbClr val="FF0000"/>
                </a:solidFill>
                <a:latin typeface="+mj-lt"/>
                <a:cs typeface="Times New Roman" panose="02020603050405020304" pitchFamily="18" charset="0"/>
              </a:rPr>
              <a:t>(04 </a:t>
            </a:r>
            <a:r>
              <a:rPr lang="en-US" sz="6000" dirty="0" err="1">
                <a:solidFill>
                  <a:srgbClr val="FF0000"/>
                </a:solidFill>
                <a:latin typeface="+mj-lt"/>
                <a:cs typeface="Times New Roman" panose="02020603050405020304" pitchFamily="18" charset="0"/>
              </a:rPr>
              <a:t>câu</a:t>
            </a:r>
            <a:r>
              <a:rPr lang="en-US" sz="6000" dirty="0">
                <a:solidFill>
                  <a:srgbClr val="FF0000"/>
                </a:solidFill>
                <a:latin typeface="+mj-lt"/>
                <a:cs typeface="Times New Roman" panose="02020603050405020304" pitchFamily="18" charset="0"/>
              </a:rPr>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753" y="3790950"/>
            <a:ext cx="4373797" cy="83213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1613311"/>
            <a:ext cx="3736044" cy="3360808"/>
          </a:xfrm>
          <a:prstGeom prst="rect">
            <a:avLst/>
          </a:prstGeom>
        </p:spPr>
      </p:pic>
    </p:spTree>
    <p:extLst>
      <p:ext uri="{BB962C8B-B14F-4D97-AF65-F5344CB8AC3E}">
        <p14:creationId xmlns:p14="http://schemas.microsoft.com/office/powerpoint/2010/main" val="3481580832"/>
      </p:ext>
    </p:extLst>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chor="ctr" anchorCtr="0">
            <a:noAutofit/>
          </a:bodyPr>
          <a:lstStyle/>
          <a:p>
            <a:pPr marL="0" indent="0" algn="just" fontAlgn="base">
              <a:lnSpc>
                <a:spcPct val="130000"/>
              </a:lnSpc>
              <a:buNone/>
            </a:pPr>
            <a:r>
              <a:rPr lang="en-US" sz="6800" b="0" u="sng" dirty="0" err="1" smtClean="0">
                <a:solidFill>
                  <a:srgbClr val="FF0000"/>
                </a:solidFill>
                <a:effectLst/>
                <a:latin typeface="+mj-lt"/>
                <a:cs typeface="Times New Roman" panose="02020603050405020304" pitchFamily="18" charset="0"/>
              </a:rPr>
              <a:t>Đk</a:t>
            </a:r>
            <a:r>
              <a:rPr lang="en-US" sz="6800" b="0" u="sng" dirty="0" smtClean="0">
                <a:solidFill>
                  <a:srgbClr val="FF0000"/>
                </a:solidFill>
                <a:effectLst/>
                <a:latin typeface="+mj-lt"/>
                <a:cs typeface="Times New Roman" panose="02020603050405020304" pitchFamily="18" charset="0"/>
              </a:rPr>
              <a:t>:</a:t>
            </a:r>
            <a:r>
              <a:rPr lang="en-US" sz="6800" b="0" dirty="0" smtClean="0">
                <a:solidFill>
                  <a:srgbClr val="003399"/>
                </a:solidFill>
                <a:effectLst/>
                <a:latin typeface="+mj-lt"/>
                <a:cs typeface="Times New Roman" panose="02020603050405020304" pitchFamily="18" charset="0"/>
              </a:rPr>
              <a:t> </a:t>
            </a:r>
            <a:r>
              <a:rPr lang="vi-VN" sz="6800" b="0" dirty="0">
                <a:solidFill>
                  <a:srgbClr val="003399"/>
                </a:solidFill>
                <a:effectLst/>
                <a:latin typeface="+mj-lt"/>
                <a:cs typeface="Times New Roman" panose="02020603050405020304" pitchFamily="18" charset="0"/>
              </a:rPr>
              <a:t>Toàn cõi đất này đã xem thấy ơn cứu độ của Thiên Chúa chúng </a:t>
            </a:r>
            <a:r>
              <a:rPr lang="vi-VN" sz="6800" b="0" dirty="0" smtClean="0">
                <a:solidFill>
                  <a:srgbClr val="003399"/>
                </a:solidFill>
                <a:effectLst/>
                <a:latin typeface="+mj-lt"/>
                <a:cs typeface="Times New Roman" panose="02020603050405020304" pitchFamily="18" charset="0"/>
              </a:rPr>
              <a:t>ta.</a:t>
            </a:r>
          </a:p>
        </p:txBody>
      </p:sp>
    </p:spTree>
    <p:extLst>
      <p:ext uri="{BB962C8B-B14F-4D97-AF65-F5344CB8AC3E}">
        <p14:creationId xmlns:p14="http://schemas.microsoft.com/office/powerpoint/2010/main" val="3271382761"/>
      </p:ext>
    </p:extLst>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chor="ctr" anchorCtr="0">
            <a:noAutofit/>
          </a:bodyPr>
          <a:lstStyle/>
          <a:p>
            <a:pPr marL="0" indent="0" algn="just">
              <a:lnSpc>
                <a:spcPct val="110000"/>
              </a:lnSpc>
              <a:buNone/>
              <a:defRPr/>
            </a:pPr>
            <a:r>
              <a:rPr lang="en-US" sz="6600" b="0" u="sng" dirty="0" smtClean="0">
                <a:solidFill>
                  <a:srgbClr val="FF0000"/>
                </a:solidFill>
                <a:effectLst/>
                <a:latin typeface="+mj-lt"/>
                <a:cs typeface="Times New Roman" panose="02020603050405020304" pitchFamily="18" charset="0"/>
              </a:rPr>
              <a:t>Tk1</a:t>
            </a:r>
            <a:r>
              <a:rPr lang="en-US" sz="6600" b="0" u="sng" dirty="0">
                <a:solidFill>
                  <a:srgbClr val="FF0000"/>
                </a:solidFill>
                <a:effectLst/>
                <a:latin typeface="+mj-lt"/>
                <a:cs typeface="Times New Roman" panose="02020603050405020304" pitchFamily="18" charset="0"/>
              </a:rPr>
              <a:t>:</a:t>
            </a:r>
            <a:r>
              <a:rPr lang="en-US" sz="6600" b="0" dirty="0">
                <a:solidFill>
                  <a:srgbClr val="0000FF"/>
                </a:solidFill>
                <a:effectLst/>
                <a:latin typeface="+mj-lt"/>
                <a:cs typeface="Times New Roman" panose="02020603050405020304" pitchFamily="18" charset="0"/>
              </a:rPr>
              <a:t> </a:t>
            </a:r>
            <a:r>
              <a:rPr lang="vi-VN" sz="6600" b="0" dirty="0">
                <a:solidFill>
                  <a:srgbClr val="003399"/>
                </a:solidFill>
                <a:effectLst/>
                <a:latin typeface="+mj-lt"/>
                <a:cs typeface="Times New Roman" panose="02020603050405020304" pitchFamily="18" charset="0"/>
              </a:rPr>
              <a:t>Hát lên một khúc tân ca ngợi khen Chúa Trời. Vì Chúa đã tạo tác biết bao kỳ </a:t>
            </a:r>
            <a:r>
              <a:rPr lang="vi-VN" sz="6600" b="0" dirty="0" smtClean="0">
                <a:solidFill>
                  <a:srgbClr val="003399"/>
                </a:solidFill>
                <a:effectLst/>
                <a:latin typeface="+mj-lt"/>
                <a:cs typeface="Times New Roman" panose="02020603050405020304" pitchFamily="18" charset="0"/>
              </a:rPr>
              <a:t>công</a:t>
            </a:r>
            <a:r>
              <a:rPr lang="en-US" sz="6600" b="0" dirty="0" smtClean="0">
                <a:solidFill>
                  <a:srgbClr val="003399"/>
                </a:solidFill>
                <a:effectLst/>
                <a:latin typeface="+mj-lt"/>
                <a:cs typeface="Times New Roman" panose="02020603050405020304" pitchFamily="18" charset="0"/>
              </a:rPr>
              <a:t> </a:t>
            </a:r>
            <a:r>
              <a:rPr lang="en-US" sz="6600" b="0" dirty="0" smtClean="0">
                <a:solidFill>
                  <a:srgbClr val="FF0000"/>
                </a:solidFill>
                <a:effectLst/>
                <a:latin typeface="+mj-lt"/>
                <a:cs typeface="Times New Roman" panose="02020603050405020304" pitchFamily="18" charset="0"/>
              </a:rPr>
              <a:t>…</a:t>
            </a:r>
            <a:endParaRPr lang="vi-VN" sz="6600" b="0"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411968570"/>
      </p:ext>
    </p:extLst>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chor="ctr" anchorCtr="0">
            <a:noAutofit/>
          </a:bodyPr>
          <a:lstStyle/>
          <a:p>
            <a:pPr marL="0" indent="0" algn="just">
              <a:lnSpc>
                <a:spcPct val="110000"/>
              </a:lnSpc>
              <a:buNone/>
              <a:defRPr/>
            </a:pPr>
            <a:r>
              <a:rPr lang="en-US" sz="6600" b="0" dirty="0" smtClean="0">
                <a:solidFill>
                  <a:srgbClr val="FF0000"/>
                </a:solidFill>
                <a:effectLst/>
                <a:latin typeface="+mj-lt"/>
                <a:cs typeface="Times New Roman" panose="02020603050405020304" pitchFamily="18" charset="0"/>
              </a:rPr>
              <a:t>… </a:t>
            </a:r>
            <a:r>
              <a:rPr lang="vi-VN" sz="6600" b="0" dirty="0" smtClean="0">
                <a:solidFill>
                  <a:srgbClr val="003399"/>
                </a:solidFill>
                <a:effectLst/>
                <a:latin typeface="+mj-lt"/>
                <a:cs typeface="Times New Roman" panose="02020603050405020304" pitchFamily="18" charset="0"/>
              </a:rPr>
              <a:t>Nhờ </a:t>
            </a:r>
            <a:r>
              <a:rPr lang="vi-VN" sz="6600" b="0" dirty="0">
                <a:solidFill>
                  <a:srgbClr val="003399"/>
                </a:solidFill>
                <a:effectLst/>
                <a:latin typeface="+mj-lt"/>
                <a:cs typeface="Times New Roman" panose="02020603050405020304" pitchFamily="18" charset="0"/>
              </a:rPr>
              <a:t>tay thực uy dũng Ngài đã vinh thắng, vinh thắng nhờ cánh tay thánh thiện của Ngài</a:t>
            </a:r>
            <a:r>
              <a:rPr lang="vi-VN" sz="6600" b="0" dirty="0" smtClean="0">
                <a:solidFill>
                  <a:srgbClr val="003399"/>
                </a:solidFill>
                <a:effectLst/>
                <a:latin typeface="+mj-lt"/>
                <a:cs typeface="Times New Roman" panose="02020603050405020304" pitchFamily="18" charset="0"/>
              </a:rPr>
              <a:t>.</a:t>
            </a:r>
            <a:endParaRPr lang="vi-VN" sz="66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2622934105"/>
      </p:ext>
    </p:extLst>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 xmlns:a16="http://schemas.microsoft.com/office/drawing/2014/main" id="{8E0E371E-C08E-4EB7-9772-F0D5B7B361E4}"/>
              </a:ext>
            </a:extLst>
          </p:cNvPr>
          <p:cNvSpPr>
            <a:spLocks noChangeArrowheads="1"/>
          </p:cNvSpPr>
          <p:nvPr/>
        </p:nvSpPr>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lnSpc>
                <a:spcPct val="110000"/>
              </a:lnSpc>
              <a:buNone/>
            </a:pPr>
            <a:r>
              <a:rPr lang="en-US" altLang="en-US" sz="5700" u="sng" dirty="0" smtClean="0">
                <a:solidFill>
                  <a:srgbClr val="FF0000"/>
                </a:solidFill>
                <a:latin typeface="+mj-lt"/>
                <a:cs typeface="Times New Roman" panose="02020603050405020304" pitchFamily="18" charset="0"/>
              </a:rPr>
              <a:t>Tk1:</a:t>
            </a:r>
            <a:r>
              <a:rPr lang="en-US" altLang="en-US" sz="5700" dirty="0" smtClean="0">
                <a:solidFill>
                  <a:srgbClr val="003399"/>
                </a:solidFill>
                <a:latin typeface="+mj-lt"/>
                <a:cs typeface="Times New Roman" panose="02020603050405020304" pitchFamily="18" charset="0"/>
              </a:rPr>
              <a:t> </a:t>
            </a:r>
            <a:r>
              <a:rPr lang="en-US" altLang="en-US" sz="5700" dirty="0" err="1" smtClean="0">
                <a:solidFill>
                  <a:srgbClr val="003399"/>
                </a:solidFill>
                <a:latin typeface="+mj-lt"/>
              </a:rPr>
              <a:t>Chuông</a:t>
            </a:r>
            <a:r>
              <a:rPr lang="en-US" altLang="en-US" sz="5700" dirty="0" smtClean="0">
                <a:solidFill>
                  <a:srgbClr val="003399"/>
                </a:solidFill>
                <a:latin typeface="+mj-lt"/>
              </a:rPr>
              <a:t> </a:t>
            </a:r>
            <a:r>
              <a:rPr lang="en-US" altLang="en-US" sz="5700" dirty="0" err="1" smtClean="0">
                <a:solidFill>
                  <a:srgbClr val="003399"/>
                </a:solidFill>
                <a:latin typeface="+mj-lt"/>
              </a:rPr>
              <a:t>ngân</a:t>
            </a:r>
            <a:r>
              <a:rPr lang="en-US" altLang="en-US" sz="5700" dirty="0" smtClean="0">
                <a:solidFill>
                  <a:srgbClr val="003399"/>
                </a:solidFill>
                <a:latin typeface="+mj-lt"/>
              </a:rPr>
              <a:t> </a:t>
            </a:r>
            <a:r>
              <a:rPr lang="en-US" altLang="en-US" sz="5700" dirty="0" err="1" smtClean="0">
                <a:solidFill>
                  <a:srgbClr val="003399"/>
                </a:solidFill>
                <a:latin typeface="+mj-lt"/>
              </a:rPr>
              <a:t>nhịp</a:t>
            </a:r>
            <a:r>
              <a:rPr lang="en-US" altLang="en-US" sz="5700" dirty="0" smtClean="0">
                <a:solidFill>
                  <a:srgbClr val="003399"/>
                </a:solidFill>
                <a:latin typeface="+mj-lt"/>
              </a:rPr>
              <a:t> </a:t>
            </a:r>
            <a:r>
              <a:rPr lang="en-US" altLang="en-US" sz="5700" dirty="0" err="1" smtClean="0">
                <a:solidFill>
                  <a:srgbClr val="003399"/>
                </a:solidFill>
                <a:latin typeface="+mj-lt"/>
              </a:rPr>
              <a:t>nhàng</a:t>
            </a:r>
            <a:r>
              <a:rPr lang="en-US" altLang="en-US" sz="5700" dirty="0" smtClean="0">
                <a:solidFill>
                  <a:srgbClr val="003399"/>
                </a:solidFill>
                <a:latin typeface="+mj-lt"/>
              </a:rPr>
              <a:t> </a:t>
            </a:r>
            <a:r>
              <a:rPr lang="en-US" altLang="en-US" sz="5700" dirty="0" err="1" smtClean="0">
                <a:solidFill>
                  <a:srgbClr val="003399"/>
                </a:solidFill>
                <a:latin typeface="+mj-lt"/>
              </a:rPr>
              <a:t>giữa</a:t>
            </a:r>
            <a:r>
              <a:rPr lang="en-US" altLang="en-US" sz="5700" dirty="0" smtClean="0">
                <a:solidFill>
                  <a:srgbClr val="003399"/>
                </a:solidFill>
                <a:latin typeface="+mj-lt"/>
              </a:rPr>
              <a:t> </a:t>
            </a:r>
            <a:r>
              <a:rPr lang="en-US" altLang="en-US" sz="5700" dirty="0" err="1" smtClean="0">
                <a:solidFill>
                  <a:srgbClr val="003399"/>
                </a:solidFill>
                <a:latin typeface="+mj-lt"/>
              </a:rPr>
              <a:t>đêm</a:t>
            </a:r>
            <a:r>
              <a:rPr lang="en-US" altLang="en-US" sz="5700" dirty="0" smtClean="0">
                <a:solidFill>
                  <a:srgbClr val="003399"/>
                </a:solidFill>
                <a:latin typeface="+mj-lt"/>
              </a:rPr>
              <a:t> </a:t>
            </a:r>
            <a:r>
              <a:rPr lang="en-US" altLang="en-US" sz="5700" dirty="0" err="1" smtClean="0">
                <a:solidFill>
                  <a:srgbClr val="003399"/>
                </a:solidFill>
                <a:latin typeface="+mj-lt"/>
              </a:rPr>
              <a:t>vắng</a:t>
            </a:r>
            <a:r>
              <a:rPr lang="en-US" altLang="en-US" sz="5700" dirty="0" smtClean="0">
                <a:solidFill>
                  <a:srgbClr val="003399"/>
                </a:solidFill>
                <a:latin typeface="+mj-lt"/>
              </a:rPr>
              <a:t>. </a:t>
            </a:r>
            <a:r>
              <a:rPr lang="en-US" altLang="en-US" sz="5700" dirty="0" err="1" smtClean="0">
                <a:solidFill>
                  <a:srgbClr val="003399"/>
                </a:solidFill>
                <a:latin typeface="+mj-lt"/>
              </a:rPr>
              <a:t>Thinh</a:t>
            </a:r>
            <a:r>
              <a:rPr lang="en-US" altLang="en-US" sz="5700" dirty="0" smtClean="0">
                <a:solidFill>
                  <a:srgbClr val="003399"/>
                </a:solidFill>
                <a:latin typeface="+mj-lt"/>
              </a:rPr>
              <a:t> </a:t>
            </a:r>
            <a:r>
              <a:rPr lang="en-US" altLang="en-US" sz="5700" dirty="0" err="1" smtClean="0">
                <a:solidFill>
                  <a:srgbClr val="003399"/>
                </a:solidFill>
                <a:latin typeface="+mj-lt"/>
              </a:rPr>
              <a:t>không</a:t>
            </a:r>
            <a:r>
              <a:rPr lang="en-US" altLang="en-US" sz="5700" dirty="0" smtClean="0">
                <a:solidFill>
                  <a:srgbClr val="003399"/>
                </a:solidFill>
                <a:latin typeface="+mj-lt"/>
              </a:rPr>
              <a:t> </a:t>
            </a:r>
            <a:r>
              <a:rPr lang="en-US" altLang="en-US" sz="5700" dirty="0" err="1" smtClean="0">
                <a:solidFill>
                  <a:srgbClr val="003399"/>
                </a:solidFill>
                <a:latin typeface="+mj-lt"/>
              </a:rPr>
              <a:t>Sứ</a:t>
            </a:r>
            <a:r>
              <a:rPr lang="en-US" altLang="en-US" sz="5700" dirty="0" smtClean="0">
                <a:solidFill>
                  <a:srgbClr val="003399"/>
                </a:solidFill>
                <a:latin typeface="+mj-lt"/>
              </a:rPr>
              <a:t> </a:t>
            </a:r>
            <a:r>
              <a:rPr lang="en-US" altLang="en-US" sz="5700" dirty="0" err="1" smtClean="0">
                <a:solidFill>
                  <a:srgbClr val="003399"/>
                </a:solidFill>
                <a:latin typeface="+mj-lt"/>
              </a:rPr>
              <a:t>Thần</a:t>
            </a:r>
            <a:r>
              <a:rPr lang="en-US" altLang="en-US" sz="5700" dirty="0" smtClean="0">
                <a:solidFill>
                  <a:srgbClr val="003399"/>
                </a:solidFill>
                <a:latin typeface="+mj-lt"/>
              </a:rPr>
              <a:t> </a:t>
            </a:r>
            <a:r>
              <a:rPr lang="en-US" altLang="en-US" sz="5700" dirty="0" err="1" smtClean="0">
                <a:solidFill>
                  <a:srgbClr val="003399"/>
                </a:solidFill>
                <a:latin typeface="+mj-lt"/>
              </a:rPr>
              <a:t>hát</a:t>
            </a:r>
            <a:r>
              <a:rPr lang="en-US" altLang="en-US" sz="5700" dirty="0" smtClean="0">
                <a:solidFill>
                  <a:srgbClr val="003399"/>
                </a:solidFill>
                <a:latin typeface="+mj-lt"/>
              </a:rPr>
              <a:t> </a:t>
            </a:r>
            <a:r>
              <a:rPr lang="en-US" altLang="en-US" sz="5700" dirty="0" err="1" smtClean="0">
                <a:solidFill>
                  <a:srgbClr val="003399"/>
                </a:solidFill>
                <a:latin typeface="+mj-lt"/>
              </a:rPr>
              <a:t>vang</a:t>
            </a:r>
            <a:r>
              <a:rPr lang="en-US" altLang="en-US" sz="5700" dirty="0" smtClean="0">
                <a:solidFill>
                  <a:srgbClr val="003399"/>
                </a:solidFill>
                <a:latin typeface="+mj-lt"/>
              </a:rPr>
              <a:t>. </a:t>
            </a:r>
            <a:r>
              <a:rPr lang="en-US" altLang="en-US" sz="5700" dirty="0" err="1" smtClean="0">
                <a:solidFill>
                  <a:srgbClr val="003399"/>
                </a:solidFill>
                <a:latin typeface="+mj-lt"/>
              </a:rPr>
              <a:t>Gọi</a:t>
            </a:r>
            <a:r>
              <a:rPr lang="en-US" altLang="en-US" sz="5700" dirty="0" smtClean="0">
                <a:solidFill>
                  <a:srgbClr val="003399"/>
                </a:solidFill>
                <a:latin typeface="+mj-lt"/>
              </a:rPr>
              <a:t> </a:t>
            </a:r>
            <a:r>
              <a:rPr lang="en-US" altLang="en-US" sz="5700" dirty="0" err="1" smtClean="0">
                <a:solidFill>
                  <a:srgbClr val="003399"/>
                </a:solidFill>
                <a:latin typeface="+mj-lt"/>
              </a:rPr>
              <a:t>mời</a:t>
            </a:r>
            <a:r>
              <a:rPr lang="en-US" altLang="en-US" sz="5700" dirty="0" smtClean="0">
                <a:solidFill>
                  <a:srgbClr val="003399"/>
                </a:solidFill>
                <a:latin typeface="+mj-lt"/>
              </a:rPr>
              <a:t> </a:t>
            </a:r>
            <a:r>
              <a:rPr lang="en-US" altLang="en-US" sz="5700" dirty="0" err="1" smtClean="0">
                <a:solidFill>
                  <a:srgbClr val="003399"/>
                </a:solidFill>
                <a:latin typeface="+mj-lt"/>
              </a:rPr>
              <a:t>toàn</a:t>
            </a:r>
            <a:r>
              <a:rPr lang="en-US" altLang="en-US" sz="5700" dirty="0" smtClean="0">
                <a:solidFill>
                  <a:srgbClr val="003399"/>
                </a:solidFill>
                <a:latin typeface="+mj-lt"/>
              </a:rPr>
              <a:t> </a:t>
            </a:r>
            <a:r>
              <a:rPr lang="en-US" altLang="en-US" sz="5700" dirty="0" err="1" smtClean="0">
                <a:solidFill>
                  <a:srgbClr val="003399"/>
                </a:solidFill>
                <a:latin typeface="+mj-lt"/>
              </a:rPr>
              <a:t>dân</a:t>
            </a:r>
            <a:r>
              <a:rPr lang="en-US" altLang="en-US" sz="5700" dirty="0" smtClean="0">
                <a:solidFill>
                  <a:srgbClr val="003399"/>
                </a:solidFill>
                <a:latin typeface="+mj-lt"/>
              </a:rPr>
              <a:t> </a:t>
            </a:r>
            <a:r>
              <a:rPr lang="en-US" altLang="en-US" sz="5700" dirty="0" err="1" smtClean="0">
                <a:solidFill>
                  <a:srgbClr val="003399"/>
                </a:solidFill>
                <a:latin typeface="+mj-lt"/>
              </a:rPr>
              <a:t>mau</a:t>
            </a:r>
            <a:r>
              <a:rPr lang="en-US" altLang="en-US" sz="5700" dirty="0" smtClean="0">
                <a:solidFill>
                  <a:srgbClr val="003399"/>
                </a:solidFill>
                <a:latin typeface="+mj-lt"/>
              </a:rPr>
              <a:t> </a:t>
            </a:r>
            <a:r>
              <a:rPr lang="en-US" altLang="en-US" sz="5700" dirty="0" err="1" smtClean="0">
                <a:solidFill>
                  <a:srgbClr val="003399"/>
                </a:solidFill>
                <a:latin typeface="+mj-lt"/>
              </a:rPr>
              <a:t>mau</a:t>
            </a:r>
            <a:r>
              <a:rPr lang="en-US" altLang="en-US" sz="5700" dirty="0" smtClean="0">
                <a:solidFill>
                  <a:srgbClr val="003399"/>
                </a:solidFill>
                <a:latin typeface="+mj-lt"/>
              </a:rPr>
              <a:t> </a:t>
            </a:r>
            <a:r>
              <a:rPr lang="en-US" altLang="en-US" sz="5700" dirty="0" err="1" smtClean="0">
                <a:solidFill>
                  <a:srgbClr val="003399"/>
                </a:solidFill>
                <a:latin typeface="+mj-lt"/>
              </a:rPr>
              <a:t>đến</a:t>
            </a:r>
            <a:r>
              <a:rPr lang="en-US" altLang="en-US" sz="5700" dirty="0" smtClean="0">
                <a:solidFill>
                  <a:srgbClr val="003399"/>
                </a:solidFill>
                <a:latin typeface="+mj-lt"/>
              </a:rPr>
              <a:t> </a:t>
            </a:r>
            <a:r>
              <a:rPr lang="en-US" altLang="en-US" sz="5700" dirty="0" err="1" smtClean="0">
                <a:solidFill>
                  <a:srgbClr val="003399"/>
                </a:solidFill>
                <a:latin typeface="+mj-lt"/>
              </a:rPr>
              <a:t>chầu</a:t>
            </a:r>
            <a:r>
              <a:rPr lang="en-US" altLang="en-US" sz="5700" dirty="0" smtClean="0">
                <a:solidFill>
                  <a:srgbClr val="003399"/>
                </a:solidFill>
                <a:latin typeface="+mj-lt"/>
              </a:rPr>
              <a:t>. </a:t>
            </a:r>
            <a:r>
              <a:rPr lang="en-US" altLang="en-US" sz="5700" dirty="0" err="1" smtClean="0">
                <a:solidFill>
                  <a:srgbClr val="003399"/>
                </a:solidFill>
                <a:latin typeface="+mj-lt"/>
              </a:rPr>
              <a:t>Hòa</a:t>
            </a:r>
            <a:r>
              <a:rPr lang="en-US" altLang="en-US" sz="5700" dirty="0" smtClean="0">
                <a:solidFill>
                  <a:srgbClr val="003399"/>
                </a:solidFill>
                <a:latin typeface="+mj-lt"/>
              </a:rPr>
              <a:t> </a:t>
            </a:r>
            <a:r>
              <a:rPr lang="en-US" altLang="en-US" sz="5700" dirty="0" err="1" smtClean="0">
                <a:solidFill>
                  <a:srgbClr val="003399"/>
                </a:solidFill>
                <a:latin typeface="+mj-lt"/>
              </a:rPr>
              <a:t>lời</a:t>
            </a:r>
            <a:r>
              <a:rPr lang="en-US" altLang="en-US" sz="5700" dirty="0" smtClean="0">
                <a:solidFill>
                  <a:srgbClr val="003399"/>
                </a:solidFill>
                <a:latin typeface="+mj-lt"/>
              </a:rPr>
              <a:t> </a:t>
            </a:r>
            <a:r>
              <a:rPr lang="en-US" altLang="en-US" sz="5700" dirty="0" err="1" smtClean="0">
                <a:solidFill>
                  <a:srgbClr val="003399"/>
                </a:solidFill>
                <a:latin typeface="+mj-lt"/>
              </a:rPr>
              <a:t>tụng</a:t>
            </a:r>
            <a:r>
              <a:rPr lang="en-US" altLang="en-US" sz="5700" dirty="0" smtClean="0">
                <a:solidFill>
                  <a:srgbClr val="003399"/>
                </a:solidFill>
                <a:latin typeface="+mj-lt"/>
              </a:rPr>
              <a:t> </a:t>
            </a:r>
            <a:r>
              <a:rPr lang="en-US" altLang="en-US" sz="5700" dirty="0" err="1" smtClean="0">
                <a:solidFill>
                  <a:srgbClr val="003399"/>
                </a:solidFill>
                <a:latin typeface="+mj-lt"/>
              </a:rPr>
              <a:t>ca</a:t>
            </a:r>
            <a:r>
              <a:rPr lang="en-US" altLang="en-US" sz="5700" dirty="0" smtClean="0">
                <a:solidFill>
                  <a:srgbClr val="003399"/>
                </a:solidFill>
                <a:latin typeface="+mj-lt"/>
              </a:rPr>
              <a:t> </a:t>
            </a:r>
            <a:r>
              <a:rPr lang="en-US" altLang="en-US" sz="5700" dirty="0" err="1" smtClean="0">
                <a:solidFill>
                  <a:srgbClr val="003399"/>
                </a:solidFill>
                <a:latin typeface="+mj-lt"/>
              </a:rPr>
              <a:t>Chúa</a:t>
            </a:r>
            <a:r>
              <a:rPr lang="en-US" altLang="en-US" sz="5700" dirty="0" smtClean="0">
                <a:solidFill>
                  <a:srgbClr val="003399"/>
                </a:solidFill>
                <a:latin typeface="+mj-lt"/>
              </a:rPr>
              <a:t> ta</a:t>
            </a:r>
            <a:r>
              <a:rPr lang="en-US" sz="5700" dirty="0" smtClean="0">
                <a:solidFill>
                  <a:srgbClr val="003399"/>
                </a:solidFill>
                <a:latin typeface="+mj-lt"/>
              </a:rPr>
              <a:t>.</a:t>
            </a:r>
            <a:endParaRPr lang="vi-VN" sz="5700" dirty="0">
              <a:solidFill>
                <a:srgbClr val="003399"/>
              </a:solidFill>
              <a:latin typeface="+mj-lt"/>
            </a:endParaRPr>
          </a:p>
        </p:txBody>
      </p:sp>
    </p:spTree>
    <p:extLst>
      <p:ext uri="{BB962C8B-B14F-4D97-AF65-F5344CB8AC3E}">
        <p14:creationId xmlns:p14="http://schemas.microsoft.com/office/powerpoint/2010/main" val="2734438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chor="ctr" anchorCtr="0">
            <a:noAutofit/>
          </a:bodyPr>
          <a:lstStyle/>
          <a:p>
            <a:pPr marL="0" indent="0" algn="just" fontAlgn="base">
              <a:lnSpc>
                <a:spcPct val="130000"/>
              </a:lnSpc>
              <a:buNone/>
            </a:pPr>
            <a:r>
              <a:rPr lang="en-US" sz="6800" b="0" u="sng" dirty="0" err="1" smtClean="0">
                <a:solidFill>
                  <a:srgbClr val="FF0000"/>
                </a:solidFill>
                <a:effectLst/>
                <a:latin typeface="+mj-lt"/>
                <a:cs typeface="Times New Roman" panose="02020603050405020304" pitchFamily="18" charset="0"/>
              </a:rPr>
              <a:t>Đk</a:t>
            </a:r>
            <a:r>
              <a:rPr lang="en-US" sz="6800" b="0" u="sng" dirty="0" smtClean="0">
                <a:solidFill>
                  <a:srgbClr val="FF0000"/>
                </a:solidFill>
                <a:effectLst/>
                <a:latin typeface="+mj-lt"/>
                <a:cs typeface="Times New Roman" panose="02020603050405020304" pitchFamily="18" charset="0"/>
              </a:rPr>
              <a:t>:</a:t>
            </a:r>
            <a:r>
              <a:rPr lang="en-US" sz="6800" b="0" dirty="0" smtClean="0">
                <a:solidFill>
                  <a:srgbClr val="003399"/>
                </a:solidFill>
                <a:effectLst/>
                <a:latin typeface="+mj-lt"/>
                <a:cs typeface="Times New Roman" panose="02020603050405020304" pitchFamily="18" charset="0"/>
              </a:rPr>
              <a:t> </a:t>
            </a:r>
            <a:r>
              <a:rPr lang="vi-VN" sz="6800" b="0" dirty="0">
                <a:solidFill>
                  <a:srgbClr val="003399"/>
                </a:solidFill>
                <a:effectLst/>
                <a:latin typeface="+mj-lt"/>
                <a:cs typeface="Times New Roman" panose="02020603050405020304" pitchFamily="18" charset="0"/>
              </a:rPr>
              <a:t>Toàn cõi đất này đã xem thấy ơn cứu độ của Thiên Chúa chúng </a:t>
            </a:r>
            <a:r>
              <a:rPr lang="vi-VN" sz="6800" b="0" dirty="0" smtClean="0">
                <a:solidFill>
                  <a:srgbClr val="003399"/>
                </a:solidFill>
                <a:effectLst/>
                <a:latin typeface="+mj-lt"/>
                <a:cs typeface="Times New Roman" panose="02020603050405020304" pitchFamily="18" charset="0"/>
              </a:rPr>
              <a:t>ta.</a:t>
            </a:r>
          </a:p>
        </p:txBody>
      </p:sp>
    </p:spTree>
    <p:extLst>
      <p:ext uri="{BB962C8B-B14F-4D97-AF65-F5344CB8AC3E}">
        <p14:creationId xmlns:p14="http://schemas.microsoft.com/office/powerpoint/2010/main" val="3554563665"/>
      </p:ext>
    </p:extLst>
  </p:cSld>
  <p:clrMapOvr>
    <a:masterClrMapping/>
  </p:clrMapOvr>
  <p:transition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chor="ctr" anchorCtr="0">
            <a:noAutofit/>
          </a:bodyPr>
          <a:lstStyle/>
          <a:p>
            <a:pPr marL="0" indent="0" algn="just">
              <a:lnSpc>
                <a:spcPct val="110000"/>
              </a:lnSpc>
              <a:buNone/>
              <a:defRPr/>
            </a:pPr>
            <a:r>
              <a:rPr lang="en-US" sz="6600" b="0" u="sng" dirty="0">
                <a:solidFill>
                  <a:srgbClr val="FF0000"/>
                </a:solidFill>
                <a:effectLst/>
                <a:latin typeface="+mj-lt"/>
                <a:cs typeface="Times New Roman" panose="02020603050405020304" pitchFamily="18" charset="0"/>
              </a:rPr>
              <a:t>Tk2:</a:t>
            </a:r>
            <a:r>
              <a:rPr lang="en-US" sz="6600" b="0" dirty="0">
                <a:solidFill>
                  <a:srgbClr val="0000FF"/>
                </a:solidFill>
                <a:effectLst/>
                <a:latin typeface="+mj-lt"/>
                <a:cs typeface="Times New Roman" panose="02020603050405020304" pitchFamily="18" charset="0"/>
              </a:rPr>
              <a:t> </a:t>
            </a:r>
            <a:r>
              <a:rPr lang="vi-VN" sz="6600" b="0" dirty="0">
                <a:solidFill>
                  <a:srgbClr val="003399"/>
                </a:solidFill>
                <a:effectLst/>
                <a:latin typeface="+mj-lt"/>
                <a:cs typeface="Times New Roman" panose="02020603050405020304" pitchFamily="18" charset="0"/>
              </a:rPr>
              <a:t>Chúa nay dọi chiếu trên ta hồng ân cứu độ. Mạc khải cùng vạn quốc đức công bình </a:t>
            </a:r>
            <a:r>
              <a:rPr lang="vi-VN" sz="6600" b="0" dirty="0" smtClean="0">
                <a:solidFill>
                  <a:srgbClr val="003399"/>
                </a:solidFill>
                <a:effectLst/>
                <a:latin typeface="+mj-lt"/>
                <a:cs typeface="Times New Roman" panose="02020603050405020304" pitchFamily="18" charset="0"/>
              </a:rPr>
              <a:t>đây</a:t>
            </a:r>
            <a:r>
              <a:rPr lang="en-US" sz="6600" dirty="0">
                <a:solidFill>
                  <a:srgbClr val="FF0000"/>
                </a:solidFill>
                <a:cs typeface="Times New Roman" panose="02020603050405020304" pitchFamily="18" charset="0"/>
              </a:rPr>
              <a:t> …</a:t>
            </a:r>
            <a:endParaRPr lang="en-US" sz="66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2645462980"/>
      </p:ext>
    </p:extLst>
  </p:cSld>
  <p:clrMapOvr>
    <a:masterClrMapping/>
  </p:clrMapOvr>
  <p:transition advClick="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chor="ctr" anchorCtr="0">
            <a:noAutofit/>
          </a:bodyPr>
          <a:lstStyle/>
          <a:p>
            <a:pPr marL="0" indent="0" algn="just">
              <a:lnSpc>
                <a:spcPct val="110000"/>
              </a:lnSpc>
              <a:buNone/>
              <a:defRPr/>
            </a:pPr>
            <a:r>
              <a:rPr lang="en-US" sz="6400" dirty="0">
                <a:solidFill>
                  <a:srgbClr val="FF0000"/>
                </a:solidFill>
                <a:cs typeface="Times New Roman" panose="02020603050405020304" pitchFamily="18" charset="0"/>
              </a:rPr>
              <a:t>… </a:t>
            </a:r>
            <a:r>
              <a:rPr lang="vi-VN" sz="6400" b="0" dirty="0" smtClean="0">
                <a:solidFill>
                  <a:srgbClr val="003399"/>
                </a:solidFill>
                <a:effectLst/>
                <a:latin typeface="+mj-lt"/>
                <a:cs typeface="Times New Roman" panose="02020603050405020304" pitchFamily="18" charset="0"/>
              </a:rPr>
              <a:t>Tình </a:t>
            </a:r>
            <a:r>
              <a:rPr lang="vi-VN" sz="6400" b="0" dirty="0">
                <a:solidFill>
                  <a:srgbClr val="003399"/>
                </a:solidFill>
                <a:effectLst/>
                <a:latin typeface="+mj-lt"/>
                <a:cs typeface="Times New Roman" panose="02020603050405020304" pitchFamily="18" charset="0"/>
              </a:rPr>
              <a:t>thương, </a:t>
            </a:r>
            <a:r>
              <a:rPr lang="vi-VN" sz="6400" b="0" dirty="0" smtClean="0">
                <a:solidFill>
                  <a:srgbClr val="003399"/>
                </a:solidFill>
                <a:effectLst/>
                <a:latin typeface="+mj-lt"/>
                <a:cs typeface="Times New Roman" panose="02020603050405020304" pitchFamily="18" charset="0"/>
              </a:rPr>
              <a:t>lòn</a:t>
            </a:r>
            <a:r>
              <a:rPr lang="en-US" sz="6400" b="0" dirty="0" smtClean="0">
                <a:solidFill>
                  <a:srgbClr val="003399"/>
                </a:solidFill>
                <a:effectLst/>
                <a:latin typeface="+mj-lt"/>
                <a:cs typeface="Times New Roman" panose="02020603050405020304" pitchFamily="18" charset="0"/>
              </a:rPr>
              <a:t>g</a:t>
            </a:r>
            <a:r>
              <a:rPr lang="vi-VN" sz="6400" b="0" dirty="0" smtClean="0">
                <a:solidFill>
                  <a:srgbClr val="003399"/>
                </a:solidFill>
                <a:effectLst/>
                <a:latin typeface="+mj-lt"/>
                <a:cs typeface="Times New Roman" panose="02020603050405020304" pitchFamily="18" charset="0"/>
              </a:rPr>
              <a:t> </a:t>
            </a:r>
            <a:r>
              <a:rPr lang="vi-VN" sz="6400" b="0" dirty="0">
                <a:solidFill>
                  <a:srgbClr val="003399"/>
                </a:solidFill>
                <a:effectLst/>
                <a:latin typeface="+mj-lt"/>
                <a:cs typeface="Times New Roman" panose="02020603050405020304" pitchFamily="18" charset="0"/>
              </a:rPr>
              <a:t>trung tín rầy Ngài lại nhớ, ban xuống nhà Ích-diên, chính dân riêng Ngài.</a:t>
            </a:r>
            <a:endParaRPr lang="en-US" sz="64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2322472862"/>
      </p:ext>
    </p:extLst>
  </p:cSld>
  <p:clrMapOvr>
    <a:masterClrMapping/>
  </p:clrMapOvr>
  <p:transition advClick="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chor="ctr" anchorCtr="0">
            <a:noAutofit/>
          </a:bodyPr>
          <a:lstStyle/>
          <a:p>
            <a:pPr marL="0" indent="0" algn="just" fontAlgn="base">
              <a:lnSpc>
                <a:spcPct val="130000"/>
              </a:lnSpc>
              <a:buNone/>
            </a:pPr>
            <a:r>
              <a:rPr lang="en-US" sz="6800" b="0" u="sng" dirty="0" err="1" smtClean="0">
                <a:solidFill>
                  <a:srgbClr val="FF0000"/>
                </a:solidFill>
                <a:effectLst/>
                <a:latin typeface="+mj-lt"/>
                <a:cs typeface="Times New Roman" panose="02020603050405020304" pitchFamily="18" charset="0"/>
              </a:rPr>
              <a:t>Đk</a:t>
            </a:r>
            <a:r>
              <a:rPr lang="en-US" sz="6800" b="0" u="sng" dirty="0" smtClean="0">
                <a:solidFill>
                  <a:srgbClr val="FF0000"/>
                </a:solidFill>
                <a:effectLst/>
                <a:latin typeface="+mj-lt"/>
                <a:cs typeface="Times New Roman" panose="02020603050405020304" pitchFamily="18" charset="0"/>
              </a:rPr>
              <a:t>:</a:t>
            </a:r>
            <a:r>
              <a:rPr lang="en-US" sz="6800" b="0" dirty="0" smtClean="0">
                <a:solidFill>
                  <a:srgbClr val="003399"/>
                </a:solidFill>
                <a:effectLst/>
                <a:latin typeface="+mj-lt"/>
                <a:cs typeface="Times New Roman" panose="02020603050405020304" pitchFamily="18" charset="0"/>
              </a:rPr>
              <a:t> </a:t>
            </a:r>
            <a:r>
              <a:rPr lang="vi-VN" sz="6800" b="0" dirty="0">
                <a:solidFill>
                  <a:srgbClr val="003399"/>
                </a:solidFill>
                <a:effectLst/>
                <a:latin typeface="+mj-lt"/>
                <a:cs typeface="Times New Roman" panose="02020603050405020304" pitchFamily="18" charset="0"/>
              </a:rPr>
              <a:t>Toàn cõi đất này đã xem thấy ơn cứu độ của Thiên Chúa chúng </a:t>
            </a:r>
            <a:r>
              <a:rPr lang="vi-VN" sz="6800" b="0" dirty="0" smtClean="0">
                <a:solidFill>
                  <a:srgbClr val="003399"/>
                </a:solidFill>
                <a:effectLst/>
                <a:latin typeface="+mj-lt"/>
                <a:cs typeface="Times New Roman" panose="02020603050405020304" pitchFamily="18" charset="0"/>
              </a:rPr>
              <a:t>ta.</a:t>
            </a:r>
          </a:p>
        </p:txBody>
      </p:sp>
    </p:spTree>
    <p:extLst>
      <p:ext uri="{BB962C8B-B14F-4D97-AF65-F5344CB8AC3E}">
        <p14:creationId xmlns:p14="http://schemas.microsoft.com/office/powerpoint/2010/main" val="2359007211"/>
      </p:ext>
    </p:extLst>
  </p:cSld>
  <p:clrMapOvr>
    <a:masterClrMapping/>
  </p:clrMapOvr>
  <p:transition advClick="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chor="ctr" anchorCtr="0">
            <a:noAutofit/>
          </a:bodyPr>
          <a:lstStyle/>
          <a:p>
            <a:pPr marL="0" indent="0" algn="just">
              <a:lnSpc>
                <a:spcPct val="110000"/>
              </a:lnSpc>
              <a:buNone/>
              <a:defRPr/>
            </a:pPr>
            <a:r>
              <a:rPr lang="en-US" sz="6000" b="0" u="sng" dirty="0">
                <a:solidFill>
                  <a:srgbClr val="FF0000"/>
                </a:solidFill>
                <a:effectLst/>
                <a:latin typeface="+mj-lt"/>
                <a:cs typeface="Times New Roman" panose="02020603050405020304" pitchFamily="18" charset="0"/>
              </a:rPr>
              <a:t>Tk3:</a:t>
            </a:r>
            <a:r>
              <a:rPr lang="en-US" sz="6000" b="0" dirty="0">
                <a:solidFill>
                  <a:srgbClr val="0000FF"/>
                </a:solidFill>
                <a:effectLst/>
                <a:latin typeface="+mj-lt"/>
                <a:cs typeface="Times New Roman" panose="02020603050405020304" pitchFamily="18" charset="0"/>
              </a:rPr>
              <a:t> </a:t>
            </a:r>
            <a:r>
              <a:rPr lang="vi-VN" sz="6000" b="0" dirty="0">
                <a:solidFill>
                  <a:srgbClr val="003399"/>
                </a:solidFill>
                <a:effectLst/>
                <a:latin typeface="+mj-lt"/>
                <a:cs typeface="Times New Roman" panose="02020603050405020304" pitchFamily="18" charset="0"/>
              </a:rPr>
              <a:t>Khắp nơi toàn cõi dương gian rầy đã ngắm nhìn. Nhìn Chúa dùng quyền phép cứu độ trần </a:t>
            </a:r>
            <a:r>
              <a:rPr lang="vi-VN" sz="6000" b="0" dirty="0" smtClean="0">
                <a:solidFill>
                  <a:srgbClr val="003399"/>
                </a:solidFill>
                <a:effectLst/>
                <a:latin typeface="+mj-lt"/>
                <a:cs typeface="Times New Roman" panose="02020603050405020304" pitchFamily="18" charset="0"/>
              </a:rPr>
              <a:t>gian</a:t>
            </a:r>
            <a:r>
              <a:rPr lang="en-US" sz="6000" dirty="0">
                <a:solidFill>
                  <a:srgbClr val="FF0000"/>
                </a:solidFill>
                <a:cs typeface="Times New Roman" panose="02020603050405020304" pitchFamily="18" charset="0"/>
              </a:rPr>
              <a:t> …</a:t>
            </a:r>
            <a:endParaRPr lang="en-US" sz="60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1087884855"/>
      </p:ext>
    </p:extLst>
  </p:cSld>
  <p:clrMapOvr>
    <a:masterClrMapping/>
  </p:clrMapOvr>
  <p:transition advClick="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chor="ctr" anchorCtr="0">
            <a:noAutofit/>
          </a:bodyPr>
          <a:lstStyle/>
          <a:p>
            <a:pPr marL="0" indent="0" algn="just">
              <a:lnSpc>
                <a:spcPct val="110000"/>
              </a:lnSpc>
              <a:buNone/>
              <a:defRPr/>
            </a:pPr>
            <a:r>
              <a:rPr lang="en-US" sz="6400" dirty="0">
                <a:solidFill>
                  <a:srgbClr val="FF0000"/>
                </a:solidFill>
                <a:cs typeface="Times New Roman" panose="02020603050405020304" pitchFamily="18" charset="0"/>
              </a:rPr>
              <a:t>… </a:t>
            </a:r>
            <a:r>
              <a:rPr lang="vi-VN" sz="6400" b="0" dirty="0" smtClean="0">
                <a:solidFill>
                  <a:srgbClr val="003399"/>
                </a:solidFill>
                <a:effectLst/>
                <a:latin typeface="+mj-lt"/>
                <a:cs typeface="Times New Roman" panose="02020603050405020304" pitchFamily="18" charset="0"/>
              </a:rPr>
              <a:t>Nào </a:t>
            </a:r>
            <a:r>
              <a:rPr lang="vi-VN" sz="6400" b="0" dirty="0">
                <a:solidFill>
                  <a:srgbClr val="003399"/>
                </a:solidFill>
                <a:effectLst/>
                <a:latin typeface="+mj-lt"/>
                <a:cs typeface="Times New Roman" panose="02020603050405020304" pitchFamily="18" charset="0"/>
              </a:rPr>
              <a:t>mau ngợi khen Chúa, địa cầu muôn nơi, vui sướng đàn hát lên, hỉ hoan reo hò.</a:t>
            </a:r>
            <a:endParaRPr lang="en-US" sz="64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34532058"/>
      </p:ext>
    </p:extLst>
  </p:cSld>
  <p:clrMapOvr>
    <a:masterClrMapping/>
  </p:clrMapOvr>
  <p:transition advClick="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chor="ctr" anchorCtr="0">
            <a:noAutofit/>
          </a:bodyPr>
          <a:lstStyle/>
          <a:p>
            <a:pPr marL="0" indent="0" algn="just" fontAlgn="base">
              <a:lnSpc>
                <a:spcPct val="130000"/>
              </a:lnSpc>
              <a:buNone/>
            </a:pPr>
            <a:r>
              <a:rPr lang="en-US" sz="6800" b="0" u="sng" dirty="0" err="1" smtClean="0">
                <a:solidFill>
                  <a:srgbClr val="FF0000"/>
                </a:solidFill>
                <a:effectLst/>
                <a:latin typeface="+mj-lt"/>
                <a:cs typeface="Times New Roman" panose="02020603050405020304" pitchFamily="18" charset="0"/>
              </a:rPr>
              <a:t>Đk</a:t>
            </a:r>
            <a:r>
              <a:rPr lang="en-US" sz="6800" b="0" u="sng" dirty="0" smtClean="0">
                <a:solidFill>
                  <a:srgbClr val="FF0000"/>
                </a:solidFill>
                <a:effectLst/>
                <a:latin typeface="+mj-lt"/>
                <a:cs typeface="Times New Roman" panose="02020603050405020304" pitchFamily="18" charset="0"/>
              </a:rPr>
              <a:t>:</a:t>
            </a:r>
            <a:r>
              <a:rPr lang="en-US" sz="6800" b="0" dirty="0" smtClean="0">
                <a:solidFill>
                  <a:srgbClr val="003399"/>
                </a:solidFill>
                <a:effectLst/>
                <a:latin typeface="+mj-lt"/>
                <a:cs typeface="Times New Roman" panose="02020603050405020304" pitchFamily="18" charset="0"/>
              </a:rPr>
              <a:t> </a:t>
            </a:r>
            <a:r>
              <a:rPr lang="vi-VN" sz="6800" b="0" dirty="0">
                <a:solidFill>
                  <a:srgbClr val="003399"/>
                </a:solidFill>
                <a:effectLst/>
                <a:latin typeface="+mj-lt"/>
                <a:cs typeface="Times New Roman" panose="02020603050405020304" pitchFamily="18" charset="0"/>
              </a:rPr>
              <a:t>Toàn cõi đất này đã xem thấy ơn cứu độ của Thiên Chúa chúng </a:t>
            </a:r>
            <a:r>
              <a:rPr lang="vi-VN" sz="6800" b="0" dirty="0" smtClean="0">
                <a:solidFill>
                  <a:srgbClr val="003399"/>
                </a:solidFill>
                <a:effectLst/>
                <a:latin typeface="+mj-lt"/>
                <a:cs typeface="Times New Roman" panose="02020603050405020304" pitchFamily="18" charset="0"/>
              </a:rPr>
              <a:t>ta.</a:t>
            </a:r>
          </a:p>
        </p:txBody>
      </p:sp>
    </p:spTree>
    <p:extLst>
      <p:ext uri="{BB962C8B-B14F-4D97-AF65-F5344CB8AC3E}">
        <p14:creationId xmlns:p14="http://schemas.microsoft.com/office/powerpoint/2010/main" val="1656075560"/>
      </p:ext>
    </p:extLst>
  </p:cSld>
  <p:clrMapOvr>
    <a:masterClrMapping/>
  </p:clrMapOvr>
  <p:transition advClick="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chor="ctr" anchorCtr="0">
            <a:noAutofit/>
          </a:bodyPr>
          <a:lstStyle/>
          <a:p>
            <a:pPr marL="0" indent="0" algn="just">
              <a:lnSpc>
                <a:spcPct val="110000"/>
              </a:lnSpc>
              <a:buNone/>
              <a:defRPr/>
            </a:pPr>
            <a:r>
              <a:rPr lang="en-US" sz="6600" b="0" u="sng" dirty="0">
                <a:solidFill>
                  <a:srgbClr val="FF0000"/>
                </a:solidFill>
                <a:effectLst/>
                <a:latin typeface="+mj-lt"/>
                <a:cs typeface="Times New Roman" panose="02020603050405020304" pitchFamily="18" charset="0"/>
              </a:rPr>
              <a:t>Tk4:</a:t>
            </a:r>
            <a:r>
              <a:rPr lang="en-US" sz="6600" b="0" dirty="0">
                <a:solidFill>
                  <a:srgbClr val="0000FF"/>
                </a:solidFill>
                <a:effectLst/>
                <a:latin typeface="+mj-lt"/>
                <a:cs typeface="Times New Roman" panose="02020603050405020304" pitchFamily="18" charset="0"/>
              </a:rPr>
              <a:t> </a:t>
            </a:r>
            <a:r>
              <a:rPr lang="vi-VN" sz="6600" b="0" dirty="0">
                <a:solidFill>
                  <a:srgbClr val="003399"/>
                </a:solidFill>
                <a:effectLst/>
                <a:latin typeface="+mj-lt"/>
                <a:cs typeface="Times New Roman" panose="02020603050405020304" pitchFamily="18" charset="0"/>
              </a:rPr>
              <a:t>Hãy mau đàn hát lên đi mừng vui kính Ngài, hòa khúc hạc cầm trổi, cất cao giọng </a:t>
            </a:r>
            <a:r>
              <a:rPr lang="vi-VN" sz="6600" b="0" dirty="0" smtClean="0">
                <a:solidFill>
                  <a:srgbClr val="003399"/>
                </a:solidFill>
                <a:effectLst/>
                <a:latin typeface="+mj-lt"/>
                <a:cs typeface="Times New Roman" panose="02020603050405020304" pitchFamily="18" charset="0"/>
              </a:rPr>
              <a:t>ca</a:t>
            </a:r>
            <a:r>
              <a:rPr lang="en-US" sz="6600" dirty="0">
                <a:solidFill>
                  <a:srgbClr val="FF0000"/>
                </a:solidFill>
                <a:cs typeface="Times New Roman" panose="02020603050405020304" pitchFamily="18" charset="0"/>
              </a:rPr>
              <a:t> …</a:t>
            </a:r>
            <a:endParaRPr lang="en-US" sz="66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315162840"/>
      </p:ext>
    </p:extLst>
  </p:cSld>
  <p:clrMapOvr>
    <a:masterClrMapping/>
  </p:clrMapOvr>
  <p:transition advClick="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chor="ctr" anchorCtr="0">
            <a:noAutofit/>
          </a:bodyPr>
          <a:lstStyle/>
          <a:p>
            <a:pPr marL="0" indent="0" algn="just">
              <a:lnSpc>
                <a:spcPct val="110000"/>
              </a:lnSpc>
              <a:buNone/>
              <a:defRPr/>
            </a:pPr>
            <a:r>
              <a:rPr lang="en-US" sz="6600" dirty="0">
                <a:solidFill>
                  <a:srgbClr val="FF0000"/>
                </a:solidFill>
                <a:cs typeface="Times New Roman" panose="02020603050405020304" pitchFamily="18" charset="0"/>
              </a:rPr>
              <a:t>… </a:t>
            </a:r>
            <a:r>
              <a:rPr lang="vi-VN" sz="6600" b="0" dirty="0" smtClean="0">
                <a:solidFill>
                  <a:srgbClr val="003399"/>
                </a:solidFill>
                <a:effectLst/>
                <a:latin typeface="+mj-lt"/>
                <a:cs typeface="Times New Roman" panose="02020603050405020304" pitchFamily="18" charset="0"/>
              </a:rPr>
              <a:t>Kèn </a:t>
            </a:r>
            <a:r>
              <a:rPr lang="vi-VN" sz="6600" b="0" dirty="0">
                <a:solidFill>
                  <a:srgbClr val="003399"/>
                </a:solidFill>
                <a:effectLst/>
                <a:latin typeface="+mj-lt"/>
                <a:cs typeface="Times New Roman" panose="02020603050405020304" pitchFamily="18" charset="0"/>
              </a:rPr>
              <a:t>vang điệu réo rắt hòa chen tiếng ốc, dâng Chúa, vị quốc vương để tung hô Ngài.</a:t>
            </a:r>
            <a:endParaRPr lang="en-US" sz="66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2637928513"/>
      </p:ext>
    </p:extLst>
  </p:cSld>
  <p:clrMapOvr>
    <a:masterClrMapping/>
  </p:clrMapOvr>
  <p:transition advClick="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chor="ctr" anchorCtr="0">
            <a:noAutofit/>
          </a:bodyPr>
          <a:lstStyle/>
          <a:p>
            <a:pPr marL="0" indent="0" algn="just" fontAlgn="base">
              <a:lnSpc>
                <a:spcPct val="130000"/>
              </a:lnSpc>
              <a:buNone/>
            </a:pPr>
            <a:r>
              <a:rPr lang="en-US" sz="6800" b="0" u="sng" dirty="0" err="1" smtClean="0">
                <a:solidFill>
                  <a:srgbClr val="FF0000"/>
                </a:solidFill>
                <a:effectLst/>
                <a:latin typeface="+mj-lt"/>
                <a:cs typeface="Times New Roman" panose="02020603050405020304" pitchFamily="18" charset="0"/>
              </a:rPr>
              <a:t>Đk</a:t>
            </a:r>
            <a:r>
              <a:rPr lang="en-US" sz="6800" b="0" u="sng" dirty="0" smtClean="0">
                <a:solidFill>
                  <a:srgbClr val="FF0000"/>
                </a:solidFill>
                <a:effectLst/>
                <a:latin typeface="+mj-lt"/>
                <a:cs typeface="Times New Roman" panose="02020603050405020304" pitchFamily="18" charset="0"/>
              </a:rPr>
              <a:t>:</a:t>
            </a:r>
            <a:r>
              <a:rPr lang="en-US" sz="6800" b="0" dirty="0" smtClean="0">
                <a:solidFill>
                  <a:srgbClr val="003399"/>
                </a:solidFill>
                <a:effectLst/>
                <a:latin typeface="+mj-lt"/>
                <a:cs typeface="Times New Roman" panose="02020603050405020304" pitchFamily="18" charset="0"/>
              </a:rPr>
              <a:t> </a:t>
            </a:r>
            <a:r>
              <a:rPr lang="vi-VN" sz="6800" b="0" dirty="0">
                <a:solidFill>
                  <a:srgbClr val="003399"/>
                </a:solidFill>
                <a:effectLst/>
                <a:latin typeface="+mj-lt"/>
                <a:cs typeface="Times New Roman" panose="02020603050405020304" pitchFamily="18" charset="0"/>
              </a:rPr>
              <a:t>Toàn cõi đất này đã xem thấy ơn cứu độ của Thiên Chúa chúng </a:t>
            </a:r>
            <a:r>
              <a:rPr lang="vi-VN" sz="6800" b="0" dirty="0" smtClean="0">
                <a:solidFill>
                  <a:srgbClr val="003399"/>
                </a:solidFill>
                <a:effectLst/>
                <a:latin typeface="+mj-lt"/>
                <a:cs typeface="Times New Roman" panose="02020603050405020304" pitchFamily="18" charset="0"/>
              </a:rPr>
              <a:t>ta.</a:t>
            </a:r>
          </a:p>
        </p:txBody>
      </p:sp>
    </p:spTree>
    <p:extLst>
      <p:ext uri="{BB962C8B-B14F-4D97-AF65-F5344CB8AC3E}">
        <p14:creationId xmlns:p14="http://schemas.microsoft.com/office/powerpoint/2010/main" val="3645553017"/>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 xmlns:a16="http://schemas.microsoft.com/office/drawing/2014/main" id="{8E0E371E-C08E-4EB7-9772-F0D5B7B361E4}"/>
              </a:ext>
            </a:extLst>
          </p:cNvPr>
          <p:cNvSpPr>
            <a:spLocks noChangeArrowheads="1"/>
          </p:cNvSpPr>
          <p:nvPr/>
        </p:nvSpPr>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lnSpc>
                <a:spcPct val="110000"/>
              </a:lnSpc>
              <a:buNone/>
            </a:pPr>
            <a:r>
              <a:rPr lang="en-US" altLang="en-US" sz="5000" u="sng" dirty="0" err="1" smtClean="0">
                <a:solidFill>
                  <a:srgbClr val="FF0000"/>
                </a:solidFill>
                <a:latin typeface="+mj-lt"/>
                <a:cs typeface="Times New Roman" panose="02020603050405020304" pitchFamily="18" charset="0"/>
              </a:rPr>
              <a:t>Đk</a:t>
            </a:r>
            <a:r>
              <a:rPr lang="en-US" altLang="en-US" sz="5000" u="sng" dirty="0">
                <a:solidFill>
                  <a:srgbClr val="FF0000"/>
                </a:solidFill>
                <a:latin typeface="+mj-lt"/>
                <a:cs typeface="Times New Roman" panose="02020603050405020304" pitchFamily="18" charset="0"/>
              </a:rPr>
              <a:t>:</a:t>
            </a:r>
            <a:r>
              <a:rPr lang="en-US" altLang="en-US" sz="5000" dirty="0">
                <a:solidFill>
                  <a:srgbClr val="003399"/>
                </a:solidFill>
                <a:latin typeface="+mj-lt"/>
                <a:cs typeface="Times New Roman" panose="02020603050405020304" pitchFamily="18" charset="0"/>
              </a:rPr>
              <a:t> </a:t>
            </a:r>
            <a:r>
              <a:rPr lang="en-US" altLang="en-US" sz="5000" dirty="0" err="1" smtClean="0">
                <a:solidFill>
                  <a:srgbClr val="003399"/>
                </a:solidFill>
                <a:latin typeface="+mj-lt"/>
              </a:rPr>
              <a:t>Nhịp</a:t>
            </a:r>
            <a:r>
              <a:rPr lang="en-US" altLang="en-US" sz="5000" dirty="0" smtClean="0">
                <a:solidFill>
                  <a:srgbClr val="003399"/>
                </a:solidFill>
                <a:latin typeface="+mj-lt"/>
              </a:rPr>
              <a:t> </a:t>
            </a:r>
            <a:r>
              <a:rPr lang="en-US" altLang="en-US" sz="5000" dirty="0" err="1" smtClean="0">
                <a:solidFill>
                  <a:srgbClr val="003399"/>
                </a:solidFill>
                <a:latin typeface="+mj-lt"/>
              </a:rPr>
              <a:t>đàn</a:t>
            </a:r>
            <a:r>
              <a:rPr lang="en-US" altLang="en-US" sz="5000" dirty="0" smtClean="0">
                <a:solidFill>
                  <a:srgbClr val="003399"/>
                </a:solidFill>
                <a:latin typeface="+mj-lt"/>
              </a:rPr>
              <a:t> </a:t>
            </a:r>
            <a:r>
              <a:rPr lang="en-US" altLang="en-US" sz="5000" dirty="0" err="1" smtClean="0">
                <a:solidFill>
                  <a:srgbClr val="003399"/>
                </a:solidFill>
                <a:latin typeface="+mj-lt"/>
              </a:rPr>
              <a:t>vang</a:t>
            </a:r>
            <a:r>
              <a:rPr lang="en-US" altLang="en-US" sz="5000" dirty="0" smtClean="0">
                <a:solidFill>
                  <a:srgbClr val="003399"/>
                </a:solidFill>
                <a:latin typeface="+mj-lt"/>
              </a:rPr>
              <a:t> </a:t>
            </a:r>
            <a:r>
              <a:rPr lang="en-US" altLang="en-US" sz="5000" dirty="0" err="1" smtClean="0">
                <a:solidFill>
                  <a:srgbClr val="003399"/>
                </a:solidFill>
                <a:latin typeface="+mj-lt"/>
              </a:rPr>
              <a:t>lên</a:t>
            </a:r>
            <a:r>
              <a:rPr lang="en-US" altLang="en-US" sz="5000" dirty="0" smtClean="0">
                <a:solidFill>
                  <a:srgbClr val="003399"/>
                </a:solidFill>
                <a:latin typeface="+mj-lt"/>
              </a:rPr>
              <a:t> </a:t>
            </a:r>
            <a:r>
              <a:rPr lang="en-US" altLang="en-US" sz="5000" dirty="0" err="1" smtClean="0">
                <a:solidFill>
                  <a:srgbClr val="003399"/>
                </a:solidFill>
                <a:latin typeface="+mj-lt"/>
              </a:rPr>
              <a:t>hỡi</a:t>
            </a:r>
            <a:r>
              <a:rPr lang="en-US" altLang="en-US" sz="5000" dirty="0" smtClean="0">
                <a:solidFill>
                  <a:srgbClr val="003399"/>
                </a:solidFill>
                <a:latin typeface="+mj-lt"/>
              </a:rPr>
              <a:t> </a:t>
            </a:r>
            <a:r>
              <a:rPr lang="en-US" altLang="en-US" sz="5000" dirty="0" err="1" smtClean="0">
                <a:solidFill>
                  <a:srgbClr val="003399"/>
                </a:solidFill>
                <a:latin typeface="+mj-lt"/>
              </a:rPr>
              <a:t>các</a:t>
            </a:r>
            <a:r>
              <a:rPr lang="en-US" altLang="en-US" sz="5000" dirty="0" smtClean="0">
                <a:solidFill>
                  <a:srgbClr val="003399"/>
                </a:solidFill>
                <a:latin typeface="+mj-lt"/>
              </a:rPr>
              <a:t> </a:t>
            </a:r>
            <a:r>
              <a:rPr lang="en-US" altLang="en-US" sz="5000" dirty="0" err="1" smtClean="0">
                <a:solidFill>
                  <a:srgbClr val="003399"/>
                </a:solidFill>
                <a:latin typeface="+mj-lt"/>
              </a:rPr>
              <a:t>dân</a:t>
            </a:r>
            <a:r>
              <a:rPr lang="en-US" altLang="en-US" sz="5000" dirty="0" smtClean="0">
                <a:solidFill>
                  <a:srgbClr val="003399"/>
                </a:solidFill>
                <a:latin typeface="+mj-lt"/>
              </a:rPr>
              <a:t> </a:t>
            </a:r>
            <a:r>
              <a:rPr lang="en-US" altLang="en-US" sz="5000" dirty="0" err="1" smtClean="0">
                <a:solidFill>
                  <a:srgbClr val="003399"/>
                </a:solidFill>
                <a:latin typeface="+mj-lt"/>
              </a:rPr>
              <a:t>xa</a:t>
            </a:r>
            <a:r>
              <a:rPr lang="en-US" altLang="en-US" sz="5000" dirty="0" smtClean="0">
                <a:solidFill>
                  <a:srgbClr val="003399"/>
                </a:solidFill>
                <a:latin typeface="+mj-lt"/>
              </a:rPr>
              <a:t> </a:t>
            </a:r>
            <a:r>
              <a:rPr lang="en-US" altLang="en-US" sz="5000" dirty="0" err="1" smtClean="0">
                <a:solidFill>
                  <a:srgbClr val="003399"/>
                </a:solidFill>
                <a:latin typeface="+mj-lt"/>
              </a:rPr>
              <a:t>gần</a:t>
            </a:r>
            <a:r>
              <a:rPr lang="en-US" altLang="en-US" sz="5000" dirty="0" smtClean="0">
                <a:solidFill>
                  <a:srgbClr val="003399"/>
                </a:solidFill>
                <a:latin typeface="+mj-lt"/>
              </a:rPr>
              <a:t>. Tung </a:t>
            </a:r>
            <a:r>
              <a:rPr lang="en-US" altLang="en-US" sz="5000" dirty="0" err="1" smtClean="0">
                <a:solidFill>
                  <a:srgbClr val="003399"/>
                </a:solidFill>
                <a:latin typeface="+mj-lt"/>
              </a:rPr>
              <a:t>hô</a:t>
            </a:r>
            <a:r>
              <a:rPr lang="en-US" altLang="en-US" sz="5000" dirty="0" smtClean="0">
                <a:solidFill>
                  <a:srgbClr val="003399"/>
                </a:solidFill>
                <a:latin typeface="+mj-lt"/>
              </a:rPr>
              <a:t> </a:t>
            </a:r>
            <a:r>
              <a:rPr lang="en-US" altLang="en-US" sz="5000" dirty="0" err="1" smtClean="0">
                <a:solidFill>
                  <a:srgbClr val="003399"/>
                </a:solidFill>
                <a:latin typeface="+mj-lt"/>
              </a:rPr>
              <a:t>Vua</a:t>
            </a:r>
            <a:r>
              <a:rPr lang="en-US" altLang="en-US" sz="5000" dirty="0" smtClean="0">
                <a:solidFill>
                  <a:srgbClr val="003399"/>
                </a:solidFill>
                <a:latin typeface="+mj-lt"/>
              </a:rPr>
              <a:t> </a:t>
            </a:r>
            <a:r>
              <a:rPr lang="en-US" altLang="en-US" sz="5000" dirty="0" err="1" smtClean="0">
                <a:solidFill>
                  <a:srgbClr val="003399"/>
                </a:solidFill>
                <a:latin typeface="+mj-lt"/>
              </a:rPr>
              <a:t>Trời</a:t>
            </a:r>
            <a:r>
              <a:rPr lang="en-US" altLang="en-US" sz="5000" dirty="0" smtClean="0">
                <a:solidFill>
                  <a:srgbClr val="003399"/>
                </a:solidFill>
                <a:latin typeface="+mj-lt"/>
              </a:rPr>
              <a:t> </a:t>
            </a:r>
            <a:r>
              <a:rPr lang="en-US" altLang="en-US" sz="5000" dirty="0" err="1" smtClean="0">
                <a:solidFill>
                  <a:srgbClr val="003399"/>
                </a:solidFill>
                <a:latin typeface="+mj-lt"/>
              </a:rPr>
              <a:t>xuống</a:t>
            </a:r>
            <a:r>
              <a:rPr lang="en-US" altLang="en-US" sz="5000" dirty="0" smtClean="0">
                <a:solidFill>
                  <a:srgbClr val="003399"/>
                </a:solidFill>
                <a:latin typeface="+mj-lt"/>
              </a:rPr>
              <a:t> </a:t>
            </a:r>
            <a:r>
              <a:rPr lang="en-US" altLang="en-US" sz="5000" dirty="0" err="1" smtClean="0">
                <a:solidFill>
                  <a:srgbClr val="003399"/>
                </a:solidFill>
                <a:latin typeface="+mj-lt"/>
              </a:rPr>
              <a:t>làm</a:t>
            </a:r>
            <a:r>
              <a:rPr lang="en-US" altLang="en-US" sz="5000" dirty="0" smtClean="0">
                <a:solidFill>
                  <a:srgbClr val="003399"/>
                </a:solidFill>
                <a:latin typeface="+mj-lt"/>
              </a:rPr>
              <a:t> </a:t>
            </a:r>
            <a:r>
              <a:rPr lang="en-US" altLang="en-US" sz="5000" dirty="0" err="1" smtClean="0">
                <a:solidFill>
                  <a:srgbClr val="003399"/>
                </a:solidFill>
                <a:latin typeface="+mj-lt"/>
              </a:rPr>
              <a:t>người</a:t>
            </a:r>
            <a:r>
              <a:rPr lang="en-US" altLang="en-US" sz="5000" dirty="0" smtClean="0">
                <a:solidFill>
                  <a:srgbClr val="003399"/>
                </a:solidFill>
                <a:latin typeface="+mj-lt"/>
              </a:rPr>
              <a:t>. </a:t>
            </a:r>
            <a:r>
              <a:rPr lang="en-US" altLang="en-US" sz="5000" dirty="0" err="1" smtClean="0">
                <a:solidFill>
                  <a:srgbClr val="003399"/>
                </a:solidFill>
                <a:latin typeface="+mj-lt"/>
              </a:rPr>
              <a:t>Cùng</a:t>
            </a:r>
            <a:r>
              <a:rPr lang="en-US" altLang="en-US" sz="5000" dirty="0" smtClean="0">
                <a:solidFill>
                  <a:srgbClr val="003399"/>
                </a:solidFill>
                <a:latin typeface="+mj-lt"/>
              </a:rPr>
              <a:t> </a:t>
            </a:r>
            <a:r>
              <a:rPr lang="en-US" altLang="en-US" sz="5000" dirty="0" err="1" smtClean="0">
                <a:solidFill>
                  <a:srgbClr val="003399"/>
                </a:solidFill>
                <a:latin typeface="+mj-lt"/>
              </a:rPr>
              <a:t>hòa</a:t>
            </a:r>
            <a:r>
              <a:rPr lang="en-US" altLang="en-US" sz="5000" dirty="0" smtClean="0">
                <a:solidFill>
                  <a:srgbClr val="003399"/>
                </a:solidFill>
                <a:latin typeface="+mj-lt"/>
              </a:rPr>
              <a:t> </a:t>
            </a:r>
            <a:r>
              <a:rPr lang="en-US" altLang="en-US" sz="5000" dirty="0" err="1" smtClean="0">
                <a:solidFill>
                  <a:srgbClr val="003399"/>
                </a:solidFill>
                <a:latin typeface="+mj-lt"/>
              </a:rPr>
              <a:t>ngâm</a:t>
            </a:r>
            <a:r>
              <a:rPr lang="en-US" altLang="en-US" sz="5000" dirty="0" smtClean="0">
                <a:solidFill>
                  <a:srgbClr val="003399"/>
                </a:solidFill>
                <a:latin typeface="+mj-lt"/>
              </a:rPr>
              <a:t> </a:t>
            </a:r>
            <a:r>
              <a:rPr lang="en-US" altLang="en-US" sz="5000" dirty="0" err="1">
                <a:solidFill>
                  <a:srgbClr val="003399"/>
                </a:solidFill>
                <a:latin typeface="+mj-lt"/>
              </a:rPr>
              <a:t>t</a:t>
            </a:r>
            <a:r>
              <a:rPr lang="en-US" altLang="en-US" sz="5000" dirty="0" err="1" smtClean="0">
                <a:solidFill>
                  <a:srgbClr val="003399"/>
                </a:solidFill>
                <a:latin typeface="+mj-lt"/>
              </a:rPr>
              <a:t>heo</a:t>
            </a:r>
            <a:r>
              <a:rPr lang="en-US" altLang="en-US" sz="5000" dirty="0" smtClean="0">
                <a:solidFill>
                  <a:srgbClr val="003399"/>
                </a:solidFill>
                <a:latin typeface="+mj-lt"/>
              </a:rPr>
              <a:t> </a:t>
            </a:r>
            <a:r>
              <a:rPr lang="en-US" altLang="en-US" sz="5000" dirty="0" err="1" smtClean="0">
                <a:solidFill>
                  <a:srgbClr val="003399"/>
                </a:solidFill>
                <a:latin typeface="+mj-lt"/>
              </a:rPr>
              <a:t>tiếng</a:t>
            </a:r>
            <a:r>
              <a:rPr lang="en-US" altLang="en-US" sz="5000" dirty="0" smtClean="0">
                <a:solidFill>
                  <a:srgbClr val="003399"/>
                </a:solidFill>
                <a:latin typeface="+mj-lt"/>
              </a:rPr>
              <a:t> </a:t>
            </a:r>
            <a:r>
              <a:rPr lang="en-US" altLang="en-US" sz="5000" dirty="0" err="1" smtClean="0">
                <a:solidFill>
                  <a:srgbClr val="003399"/>
                </a:solidFill>
                <a:latin typeface="+mj-lt"/>
              </a:rPr>
              <a:t>ca</a:t>
            </a:r>
            <a:r>
              <a:rPr lang="en-US" altLang="en-US" sz="5000" dirty="0" smtClean="0">
                <a:solidFill>
                  <a:srgbClr val="003399"/>
                </a:solidFill>
                <a:latin typeface="+mj-lt"/>
              </a:rPr>
              <a:t> </a:t>
            </a:r>
            <a:r>
              <a:rPr lang="en-US" altLang="en-US" sz="5000" dirty="0" err="1" smtClean="0">
                <a:solidFill>
                  <a:srgbClr val="003399"/>
                </a:solidFill>
                <a:latin typeface="+mj-lt"/>
              </a:rPr>
              <a:t>Thiên</a:t>
            </a:r>
            <a:r>
              <a:rPr lang="en-US" altLang="en-US" sz="5000" dirty="0" smtClean="0">
                <a:solidFill>
                  <a:srgbClr val="003399"/>
                </a:solidFill>
                <a:latin typeface="+mj-lt"/>
              </a:rPr>
              <a:t> </a:t>
            </a:r>
            <a:r>
              <a:rPr lang="en-US" altLang="en-US" sz="5000" dirty="0" err="1" smtClean="0">
                <a:solidFill>
                  <a:srgbClr val="003399"/>
                </a:solidFill>
                <a:latin typeface="+mj-lt"/>
              </a:rPr>
              <a:t>Thần</a:t>
            </a:r>
            <a:r>
              <a:rPr lang="en-US" altLang="en-US" sz="5000" dirty="0" smtClean="0">
                <a:solidFill>
                  <a:srgbClr val="003399"/>
                </a:solidFill>
                <a:latin typeface="+mj-lt"/>
              </a:rPr>
              <a:t>. </a:t>
            </a:r>
            <a:r>
              <a:rPr lang="en-US" altLang="en-US" sz="5000" dirty="0" err="1" smtClean="0">
                <a:solidFill>
                  <a:srgbClr val="003399"/>
                </a:solidFill>
                <a:latin typeface="+mj-lt"/>
              </a:rPr>
              <a:t>Thương</a:t>
            </a:r>
            <a:r>
              <a:rPr lang="en-US" altLang="en-US" sz="5000" dirty="0" smtClean="0">
                <a:solidFill>
                  <a:srgbClr val="003399"/>
                </a:solidFill>
                <a:latin typeface="+mj-lt"/>
              </a:rPr>
              <a:t> </a:t>
            </a:r>
            <a:r>
              <a:rPr lang="en-US" altLang="en-US" sz="5000" dirty="0" err="1" smtClean="0">
                <a:solidFill>
                  <a:srgbClr val="003399"/>
                </a:solidFill>
                <a:latin typeface="+mj-lt"/>
              </a:rPr>
              <a:t>nhân</a:t>
            </a:r>
            <a:r>
              <a:rPr lang="en-US" altLang="en-US" sz="5000" dirty="0" smtClean="0">
                <a:solidFill>
                  <a:srgbClr val="003399"/>
                </a:solidFill>
                <a:latin typeface="+mj-lt"/>
              </a:rPr>
              <a:t> </a:t>
            </a:r>
            <a:r>
              <a:rPr lang="en-US" altLang="en-US" sz="5000" dirty="0" err="1" smtClean="0">
                <a:solidFill>
                  <a:srgbClr val="003399"/>
                </a:solidFill>
                <a:latin typeface="+mj-lt"/>
              </a:rPr>
              <a:t>gian</a:t>
            </a:r>
            <a:r>
              <a:rPr lang="en-US" altLang="en-US" sz="5000" dirty="0" smtClean="0">
                <a:solidFill>
                  <a:srgbClr val="003399"/>
                </a:solidFill>
                <a:latin typeface="+mj-lt"/>
              </a:rPr>
              <a:t> </a:t>
            </a:r>
            <a:r>
              <a:rPr lang="en-US" altLang="en-US" sz="5000" dirty="0" err="1" smtClean="0">
                <a:solidFill>
                  <a:srgbClr val="003399"/>
                </a:solidFill>
                <a:latin typeface="+mj-lt"/>
              </a:rPr>
              <a:t>nên</a:t>
            </a:r>
            <a:r>
              <a:rPr lang="en-US" altLang="en-US" sz="5000" dirty="0" smtClean="0">
                <a:solidFill>
                  <a:srgbClr val="003399"/>
                </a:solidFill>
                <a:latin typeface="+mj-lt"/>
              </a:rPr>
              <a:t> </a:t>
            </a:r>
            <a:r>
              <a:rPr lang="en-US" altLang="en-US" sz="5000" dirty="0" err="1" smtClean="0">
                <a:solidFill>
                  <a:srgbClr val="003399"/>
                </a:solidFill>
                <a:latin typeface="+mj-lt"/>
              </a:rPr>
              <a:t>Người</a:t>
            </a:r>
            <a:r>
              <a:rPr lang="en-US" altLang="en-US" sz="5000" dirty="0" smtClean="0">
                <a:solidFill>
                  <a:srgbClr val="003399"/>
                </a:solidFill>
                <a:latin typeface="+mj-lt"/>
              </a:rPr>
              <a:t> </a:t>
            </a:r>
            <a:r>
              <a:rPr lang="en-US" altLang="en-US" sz="5000" dirty="0" err="1" smtClean="0">
                <a:solidFill>
                  <a:srgbClr val="003399"/>
                </a:solidFill>
                <a:latin typeface="+mj-lt"/>
              </a:rPr>
              <a:t>giáng</a:t>
            </a:r>
            <a:r>
              <a:rPr lang="en-US" altLang="en-US" sz="5000" dirty="0" smtClean="0">
                <a:solidFill>
                  <a:srgbClr val="003399"/>
                </a:solidFill>
                <a:latin typeface="+mj-lt"/>
              </a:rPr>
              <a:t> </a:t>
            </a:r>
            <a:r>
              <a:rPr lang="en-US" altLang="en-US" sz="5000" dirty="0" err="1" smtClean="0">
                <a:solidFill>
                  <a:srgbClr val="003399"/>
                </a:solidFill>
                <a:latin typeface="+mj-lt"/>
              </a:rPr>
              <a:t>trần</a:t>
            </a:r>
            <a:r>
              <a:rPr lang="en-US" sz="5000" dirty="0" smtClean="0">
                <a:solidFill>
                  <a:srgbClr val="003399"/>
                </a:solidFill>
                <a:latin typeface="+mj-lt"/>
              </a:rPr>
              <a:t>.</a:t>
            </a:r>
            <a:endParaRPr lang="vi-VN" sz="5000" dirty="0">
              <a:solidFill>
                <a:srgbClr val="003399"/>
              </a:solidFill>
              <a:latin typeface="+mj-lt"/>
            </a:endParaRPr>
          </a:p>
        </p:txBody>
      </p:sp>
    </p:spTree>
    <p:extLst>
      <p:ext uri="{BB962C8B-B14F-4D97-AF65-F5344CB8AC3E}">
        <p14:creationId xmlns:p14="http://schemas.microsoft.com/office/powerpoint/2010/main" val="3000323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chor="ctr" anchorCtr="0">
            <a:noAutofit/>
          </a:bodyPr>
          <a:lstStyle/>
          <a:p>
            <a:pPr marL="0" indent="0" algn="just">
              <a:lnSpc>
                <a:spcPct val="110000"/>
              </a:lnSpc>
              <a:spcBef>
                <a:spcPts val="0"/>
              </a:spcBef>
              <a:buNone/>
              <a:defRPr/>
            </a:pPr>
            <a:r>
              <a:rPr lang="en-US" sz="3300" u="sng" dirty="0" smtClean="0">
                <a:solidFill>
                  <a:srgbClr val="FF0000"/>
                </a:solidFill>
                <a:latin typeface="+mj-lt"/>
                <a:cs typeface="Times New Roman" panose="02020603050405020304" pitchFamily="18" charset="0"/>
              </a:rPr>
              <a:t>Alleluia-Alleluia</a:t>
            </a:r>
            <a:endParaRPr lang="en-US" sz="3300" b="0" u="sng" dirty="0">
              <a:solidFill>
                <a:srgbClr val="FF0000"/>
              </a:solidFill>
              <a:effectLst/>
              <a:latin typeface="+mj-lt"/>
              <a:cs typeface="Times New Roman" panose="02020603050405020304" pitchFamily="18" charset="0"/>
            </a:endParaRPr>
          </a:p>
          <a:p>
            <a:pPr marL="0" indent="0" algn="just">
              <a:lnSpc>
                <a:spcPct val="120000"/>
              </a:lnSpc>
              <a:spcBef>
                <a:spcPts val="1200"/>
              </a:spcBef>
              <a:buNone/>
              <a:defRPr/>
            </a:pPr>
            <a:r>
              <a:rPr lang="en-US" sz="4800" b="0" dirty="0" err="1">
                <a:solidFill>
                  <a:srgbClr val="003399"/>
                </a:solidFill>
                <a:effectLst/>
                <a:latin typeface="+mj-lt"/>
                <a:cs typeface="Times New Roman" panose="02020603050405020304" pitchFamily="18" charset="0"/>
              </a:rPr>
              <a:t>Ngày</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thánh</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đã</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rọi</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sáng</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trên</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chúng</a:t>
            </a:r>
            <a:r>
              <a:rPr lang="en-US" sz="4800" b="0" dirty="0">
                <a:solidFill>
                  <a:srgbClr val="003399"/>
                </a:solidFill>
                <a:effectLst/>
                <a:latin typeface="+mj-lt"/>
                <a:cs typeface="Times New Roman" panose="02020603050405020304" pitchFamily="18" charset="0"/>
              </a:rPr>
              <a:t> ta, </a:t>
            </a:r>
            <a:r>
              <a:rPr lang="en-US" sz="4800" b="0" dirty="0" err="1">
                <a:solidFill>
                  <a:srgbClr val="003399"/>
                </a:solidFill>
                <a:effectLst/>
                <a:latin typeface="+mj-lt"/>
                <a:cs typeface="Times New Roman" panose="02020603050405020304" pitchFamily="18" charset="0"/>
              </a:rPr>
              <a:t>hỡi</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muôn</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dân</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hãy</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đến</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thờ</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lạy</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Chúa</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vì</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hôm</a:t>
            </a:r>
            <a:r>
              <a:rPr lang="en-US" sz="4800" b="0" dirty="0">
                <a:solidFill>
                  <a:srgbClr val="003399"/>
                </a:solidFill>
                <a:effectLst/>
                <a:latin typeface="+mj-lt"/>
                <a:cs typeface="Times New Roman" panose="02020603050405020304" pitchFamily="18" charset="0"/>
              </a:rPr>
              <a:t> nay </a:t>
            </a:r>
            <a:r>
              <a:rPr lang="en-US" sz="4800" b="0" dirty="0" err="1">
                <a:solidFill>
                  <a:srgbClr val="003399"/>
                </a:solidFill>
                <a:effectLst/>
                <a:latin typeface="+mj-lt"/>
                <a:cs typeface="Times New Roman" panose="02020603050405020304" pitchFamily="18" charset="0"/>
              </a:rPr>
              <a:t>ánh</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sáng</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huy</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hoàng</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đã</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chiếu</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tỏa</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khắp</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địa</a:t>
            </a:r>
            <a:r>
              <a:rPr lang="en-US" sz="4800" b="0" dirty="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cầu</a:t>
            </a:r>
            <a:r>
              <a:rPr lang="en-US" sz="4800" b="0" dirty="0" smtClean="0">
                <a:solidFill>
                  <a:srgbClr val="003399"/>
                </a:solidFill>
                <a:effectLst/>
                <a:latin typeface="+mj-lt"/>
                <a:cs typeface="Times New Roman" panose="02020603050405020304" pitchFamily="18" charset="0"/>
              </a:rPr>
              <a:t>.</a:t>
            </a:r>
            <a:r>
              <a:rPr lang="en-US" sz="4000" dirty="0">
                <a:solidFill>
                  <a:srgbClr val="003399"/>
                </a:solidFill>
                <a:latin typeface="+mj-lt"/>
                <a:cs typeface="Times New Roman" panose="02020603050405020304" pitchFamily="18" charset="0"/>
              </a:rPr>
              <a:t> </a:t>
            </a:r>
            <a:r>
              <a:rPr lang="en-US" sz="4000" b="0" u="sng" dirty="0" smtClean="0">
                <a:solidFill>
                  <a:srgbClr val="FF0000"/>
                </a:solidFill>
                <a:effectLst/>
                <a:latin typeface="+mj-lt"/>
                <a:cs typeface="Times New Roman" panose="02020603050405020304" pitchFamily="18" charset="0"/>
              </a:rPr>
              <a:t>Alleluia…</a:t>
            </a:r>
            <a:endParaRPr lang="en-US" b="0" u="sng"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3470792"/>
      </p:ext>
    </p:extLst>
  </p:cSld>
  <p:clrMapOvr>
    <a:masterClrMapping/>
  </p:clrMapOvr>
  <p:transition advClick="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32798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209550"/>
            <a:ext cx="4316332" cy="287643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5" name="TextBox 4"/>
          <p:cNvSpPr txBox="1"/>
          <p:nvPr/>
        </p:nvSpPr>
        <p:spPr>
          <a:xfrm>
            <a:off x="1600200" y="3257550"/>
            <a:ext cx="7111166" cy="1092607"/>
          </a:xfrm>
          <a:prstGeom prst="rect">
            <a:avLst/>
          </a:prstGeom>
          <a:noFill/>
        </p:spPr>
        <p:txBody>
          <a:bodyPr wrap="square" rtlCol="0">
            <a:spAutoFit/>
          </a:bodyPr>
          <a:lstStyle/>
          <a:p>
            <a:pPr algn="ctr"/>
            <a:r>
              <a:rPr lang="en-US" sz="6500" b="1" dirty="0" smtClean="0">
                <a:solidFill>
                  <a:srgbClr val="005024"/>
                </a:solidFill>
                <a:effectLst>
                  <a:glow rad="101600">
                    <a:srgbClr val="FFC000">
                      <a:alpha val="60000"/>
                    </a:srgbClr>
                  </a:glow>
                </a:effectLst>
              </a:rPr>
              <a:t>PHÚT THINH LẶNG</a:t>
            </a:r>
            <a:endParaRPr lang="en-US" sz="6500" b="1" dirty="0">
              <a:solidFill>
                <a:srgbClr val="005024"/>
              </a:solidFill>
              <a:effectLst>
                <a:glow rad="101600">
                  <a:srgbClr val="FFC000">
                    <a:alpha val="60000"/>
                  </a:srgbClr>
                </a:glow>
              </a:effectLst>
            </a:endParaRPr>
          </a:p>
        </p:txBody>
      </p:sp>
    </p:spTree>
    <p:extLst>
      <p:ext uri="{BB962C8B-B14F-4D97-AF65-F5344CB8AC3E}">
        <p14:creationId xmlns:p14="http://schemas.microsoft.com/office/powerpoint/2010/main" val="4283337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0000"/>
                </a:solidFill>
                <a:effectLst/>
                <a:latin typeface="+mj-lt"/>
                <a:cs typeface="Times New Roman" pitchFamily="18" charset="0"/>
              </a:rPr>
              <a:t>KINH TIN KÍNH</a:t>
            </a:r>
          </a:p>
        </p:txBody>
      </p:sp>
    </p:spTree>
    <p:extLst>
      <p:ext uri="{BB962C8B-B14F-4D97-AF65-F5344CB8AC3E}">
        <p14:creationId xmlns:p14="http://schemas.microsoft.com/office/powerpoint/2010/main" val="28678119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0000"/>
                </a:solidFill>
                <a:effectLst/>
                <a:latin typeface="+mj-lt"/>
                <a:cs typeface="Times New Roman" pitchFamily="18" charset="0"/>
              </a:rPr>
              <a:t>Tôi tin kính một Thiên Chúa là Cha toàn năng, </a:t>
            </a:r>
            <a:r>
              <a:rPr lang="vi-VN" sz="6600" dirty="0">
                <a:solidFill>
                  <a:srgbClr val="003399"/>
                </a:solidFill>
                <a:cs typeface="Times New Roman" panose="02020603050405020304"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1048116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003399"/>
                </a:solidFill>
                <a:effectLst/>
                <a:latin typeface="+mj-lt"/>
                <a:cs typeface="Times New Roman" pitchFamily="18" charset="0"/>
              </a:rPr>
              <a:t>Tôi</a:t>
            </a:r>
            <a:r>
              <a:rPr lang="en-US" sz="6600" b="0" dirty="0">
                <a:solidFill>
                  <a:srgbClr val="003399"/>
                </a:solidFill>
                <a:effectLst/>
                <a:latin typeface="+mj-lt"/>
                <a:cs typeface="Times New Roman" pitchFamily="18" charset="0"/>
              </a:rPr>
              <a:t> tin </a:t>
            </a:r>
            <a:r>
              <a:rPr lang="en-US" sz="6600" b="0" dirty="0" err="1">
                <a:solidFill>
                  <a:srgbClr val="003399"/>
                </a:solidFill>
                <a:effectLst/>
                <a:latin typeface="+mj-lt"/>
                <a:cs typeface="Times New Roman" pitchFamily="18" charset="0"/>
              </a:rPr>
              <a:t>kính</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một</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Chúa</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Giêsu</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Kitô</a:t>
            </a:r>
            <a:r>
              <a:rPr lang="en-US" sz="6600" b="0" dirty="0">
                <a:solidFill>
                  <a:srgbClr val="003399"/>
                </a:solidFill>
                <a:effectLst/>
                <a:latin typeface="+mj-lt"/>
                <a:cs typeface="Times New Roman" pitchFamily="18" charset="0"/>
              </a:rPr>
              <a:t>, Con </a:t>
            </a:r>
            <a:r>
              <a:rPr lang="en-US" sz="6600" b="0" dirty="0" err="1">
                <a:solidFill>
                  <a:srgbClr val="003399"/>
                </a:solidFill>
                <a:effectLst/>
                <a:latin typeface="+mj-lt"/>
                <a:cs typeface="Times New Roman" pitchFamily="18" charset="0"/>
              </a:rPr>
              <a:t>Một</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Thiên</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Chúa</a:t>
            </a:r>
            <a:r>
              <a:rPr lang="en-US" sz="6600" b="0" dirty="0">
                <a:solidFill>
                  <a:srgbClr val="003399"/>
                </a:solidFill>
                <a:effectLst/>
                <a:latin typeface="+mj-lt"/>
                <a:cs typeface="Times New Roman" pitchFamily="18" charset="0"/>
              </a:rPr>
              <a:t>, </a:t>
            </a:r>
            <a:r>
              <a:rPr lang="vi-VN" sz="6600" b="0" dirty="0">
                <a:solidFill>
                  <a:srgbClr val="003399"/>
                </a:solidFill>
                <a:effectLst/>
                <a:latin typeface="+mj-lt"/>
                <a:cs typeface="Times New Roman" pitchFamily="18" charset="0"/>
              </a:rPr>
              <a:t>Sinh bởi Đức Chúa Cha từ trước muôn đời. </a:t>
            </a:r>
            <a:endParaRPr lang="en-US" sz="66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6080707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3399"/>
                </a:solidFill>
                <a:effectLst/>
                <a:latin typeface="+mj-lt"/>
                <a:cs typeface="Times New Roman" pitchFamily="18" charset="0"/>
              </a:rPr>
              <a:t>Người là Thiên Chúa bởi Thiên Chúa, Ánh Sáng bởi Ánh Sáng,</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Thiên</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Chúa</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thật</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bởi</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Thiên</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Chúa</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thật</a:t>
            </a:r>
            <a:r>
              <a:rPr lang="en-US" sz="6600" b="0" dirty="0">
                <a:solidFill>
                  <a:srgbClr val="003399"/>
                </a:solidFill>
                <a:effectLst/>
                <a:latin typeface="+mj-lt"/>
                <a:cs typeface="Times New Roman" pitchFamily="18" charset="0"/>
              </a:rPr>
              <a:t>,</a:t>
            </a:r>
          </a:p>
        </p:txBody>
      </p:sp>
    </p:spTree>
    <p:extLst>
      <p:ext uri="{BB962C8B-B14F-4D97-AF65-F5344CB8AC3E}">
        <p14:creationId xmlns:p14="http://schemas.microsoft.com/office/powerpoint/2010/main" val="7461194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3399"/>
                </a:solidFill>
                <a:effectLst/>
                <a:latin typeface="+mj-lt"/>
              </a:rPr>
              <a:t>được sinh ra mà không phải được tạo thành, đồng bản thể với Đức Chúa Cha: nhờ Người mà muôn vật được tạo thành. </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7196925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003399"/>
                </a:solidFill>
                <a:effectLst/>
                <a:latin typeface="+mj-lt"/>
              </a:rPr>
              <a:t>Vì loài người chúng ta và để cứu độ chúng ta,</a:t>
            </a:r>
            <a:r>
              <a:rPr lang="en-US" sz="7200" b="0" dirty="0">
                <a:solidFill>
                  <a:srgbClr val="003399"/>
                </a:solidFill>
                <a:effectLst/>
                <a:latin typeface="+mj-lt"/>
              </a:rPr>
              <a:t> </a:t>
            </a:r>
            <a:r>
              <a:rPr lang="vi-VN" sz="7200" b="0" dirty="0">
                <a:solidFill>
                  <a:srgbClr val="003399"/>
                </a:solidFill>
                <a:effectLst/>
                <a:latin typeface="+mj-lt"/>
                <a:cs typeface="Times New Roman" pitchFamily="18" charset="0"/>
              </a:rPr>
              <a:t>Người đã từ trời xuống thế. </a:t>
            </a:r>
            <a:endParaRPr lang="en-US" sz="72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9819885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00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7393018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 xmlns:a16="http://schemas.microsoft.com/office/drawing/2014/main" id="{8E0E371E-C08E-4EB7-9772-F0D5B7B361E4}"/>
              </a:ext>
            </a:extLst>
          </p:cNvPr>
          <p:cNvSpPr>
            <a:spLocks noChangeArrowheads="1"/>
          </p:cNvSpPr>
          <p:nvPr/>
        </p:nvSpPr>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lnSpc>
                <a:spcPct val="110000"/>
              </a:lnSpc>
              <a:buNone/>
            </a:pPr>
            <a:r>
              <a:rPr lang="en-US" altLang="en-US" sz="5600" u="sng" dirty="0" smtClean="0">
                <a:solidFill>
                  <a:srgbClr val="FF0000"/>
                </a:solidFill>
                <a:latin typeface="+mj-lt"/>
                <a:cs typeface="Times New Roman" panose="02020603050405020304" pitchFamily="18" charset="0"/>
              </a:rPr>
              <a:t>Tk2:</a:t>
            </a:r>
            <a:r>
              <a:rPr lang="en-US" altLang="en-US" sz="5600" dirty="0" smtClean="0">
                <a:solidFill>
                  <a:srgbClr val="003399"/>
                </a:solidFill>
                <a:latin typeface="+mj-lt"/>
                <a:cs typeface="Times New Roman" panose="02020603050405020304" pitchFamily="18" charset="0"/>
              </a:rPr>
              <a:t> </a:t>
            </a:r>
            <a:r>
              <a:rPr lang="en-US" altLang="en-US" sz="5600" dirty="0" err="1" smtClean="0">
                <a:solidFill>
                  <a:srgbClr val="003399"/>
                </a:solidFill>
                <a:latin typeface="+mj-lt"/>
              </a:rPr>
              <a:t>Trong</a:t>
            </a:r>
            <a:r>
              <a:rPr lang="en-US" altLang="en-US" sz="5600" dirty="0" smtClean="0">
                <a:solidFill>
                  <a:srgbClr val="003399"/>
                </a:solidFill>
                <a:latin typeface="+mj-lt"/>
              </a:rPr>
              <a:t> </a:t>
            </a:r>
            <a:r>
              <a:rPr lang="en-US" altLang="en-US" sz="5600" dirty="0" err="1" smtClean="0">
                <a:solidFill>
                  <a:srgbClr val="003399"/>
                </a:solidFill>
                <a:latin typeface="+mj-lt"/>
              </a:rPr>
              <a:t>nôi</a:t>
            </a:r>
            <a:r>
              <a:rPr lang="en-US" altLang="en-US" sz="5600" dirty="0" smtClean="0">
                <a:solidFill>
                  <a:srgbClr val="003399"/>
                </a:solidFill>
                <a:latin typeface="+mj-lt"/>
              </a:rPr>
              <a:t> </a:t>
            </a:r>
            <a:r>
              <a:rPr lang="en-US" altLang="en-US" sz="5600" dirty="0" err="1" smtClean="0">
                <a:solidFill>
                  <a:srgbClr val="003399"/>
                </a:solidFill>
                <a:latin typeface="+mj-lt"/>
              </a:rPr>
              <a:t>mọn</a:t>
            </a:r>
            <a:r>
              <a:rPr lang="en-US" altLang="en-US" sz="5600" dirty="0" smtClean="0">
                <a:solidFill>
                  <a:srgbClr val="003399"/>
                </a:solidFill>
                <a:latin typeface="+mj-lt"/>
              </a:rPr>
              <a:t> </a:t>
            </a:r>
            <a:r>
              <a:rPr lang="en-US" altLang="en-US" sz="5600" dirty="0" err="1" smtClean="0">
                <a:solidFill>
                  <a:srgbClr val="003399"/>
                </a:solidFill>
                <a:latin typeface="+mj-lt"/>
              </a:rPr>
              <a:t>hèn</a:t>
            </a:r>
            <a:r>
              <a:rPr lang="en-US" altLang="en-US" sz="5600" dirty="0" smtClean="0">
                <a:solidFill>
                  <a:srgbClr val="003399"/>
                </a:solidFill>
                <a:latin typeface="+mj-lt"/>
              </a:rPr>
              <a:t> </a:t>
            </a:r>
            <a:r>
              <a:rPr lang="en-US" altLang="en-US" sz="5600" dirty="0" err="1" smtClean="0">
                <a:solidFill>
                  <a:srgbClr val="003399"/>
                </a:solidFill>
                <a:latin typeface="+mj-lt"/>
              </a:rPr>
              <a:t>Chúa</a:t>
            </a:r>
            <a:r>
              <a:rPr lang="en-US" altLang="en-US" sz="5600" dirty="0" smtClean="0">
                <a:solidFill>
                  <a:srgbClr val="003399"/>
                </a:solidFill>
                <a:latin typeface="+mj-lt"/>
              </a:rPr>
              <a:t> </a:t>
            </a:r>
            <a:r>
              <a:rPr lang="en-US" altLang="en-US" sz="5600" dirty="0" err="1" smtClean="0">
                <a:solidFill>
                  <a:srgbClr val="003399"/>
                </a:solidFill>
                <a:latin typeface="+mj-lt"/>
              </a:rPr>
              <a:t>ngự</a:t>
            </a:r>
            <a:r>
              <a:rPr lang="en-US" altLang="en-US" sz="5600" dirty="0" smtClean="0">
                <a:solidFill>
                  <a:srgbClr val="003399"/>
                </a:solidFill>
                <a:latin typeface="+mj-lt"/>
              </a:rPr>
              <a:t> </a:t>
            </a:r>
            <a:r>
              <a:rPr lang="en-US" altLang="en-US" sz="5600" dirty="0" err="1" smtClean="0">
                <a:solidFill>
                  <a:srgbClr val="003399"/>
                </a:solidFill>
                <a:latin typeface="+mj-lt"/>
              </a:rPr>
              <a:t>đến</a:t>
            </a:r>
            <a:r>
              <a:rPr lang="en-US" altLang="en-US" sz="5600" dirty="0" smtClean="0">
                <a:solidFill>
                  <a:srgbClr val="003399"/>
                </a:solidFill>
                <a:latin typeface="+mj-lt"/>
              </a:rPr>
              <a:t>. </a:t>
            </a:r>
            <a:r>
              <a:rPr lang="en-US" altLang="en-US" sz="5600" dirty="0" err="1" smtClean="0">
                <a:solidFill>
                  <a:srgbClr val="003399"/>
                </a:solidFill>
                <a:latin typeface="+mj-lt"/>
              </a:rPr>
              <a:t>Đêm</a:t>
            </a:r>
            <a:r>
              <a:rPr lang="en-US" altLang="en-US" sz="5600" dirty="0" smtClean="0">
                <a:solidFill>
                  <a:srgbClr val="003399"/>
                </a:solidFill>
                <a:latin typeface="+mj-lt"/>
              </a:rPr>
              <a:t> </a:t>
            </a:r>
            <a:r>
              <a:rPr lang="en-US" altLang="en-US" sz="5600" dirty="0" err="1" smtClean="0">
                <a:solidFill>
                  <a:srgbClr val="003399"/>
                </a:solidFill>
                <a:latin typeface="+mj-lt"/>
              </a:rPr>
              <a:t>đông</a:t>
            </a:r>
            <a:r>
              <a:rPr lang="en-US" altLang="en-US" sz="5600" dirty="0" smtClean="0">
                <a:solidFill>
                  <a:srgbClr val="003399"/>
                </a:solidFill>
                <a:latin typeface="+mj-lt"/>
              </a:rPr>
              <a:t> </a:t>
            </a:r>
            <a:r>
              <a:rPr lang="en-US" altLang="en-US" sz="5600" dirty="0" err="1" smtClean="0">
                <a:solidFill>
                  <a:srgbClr val="003399"/>
                </a:solidFill>
                <a:latin typeface="+mj-lt"/>
              </a:rPr>
              <a:t>sương</a:t>
            </a:r>
            <a:r>
              <a:rPr lang="en-US" altLang="en-US" sz="5600" dirty="0" smtClean="0">
                <a:solidFill>
                  <a:srgbClr val="003399"/>
                </a:solidFill>
                <a:latin typeface="+mj-lt"/>
              </a:rPr>
              <a:t> </a:t>
            </a:r>
            <a:r>
              <a:rPr lang="en-US" altLang="en-US" sz="5600" dirty="0" err="1" smtClean="0">
                <a:solidFill>
                  <a:srgbClr val="003399"/>
                </a:solidFill>
                <a:latin typeface="+mj-lt"/>
              </a:rPr>
              <a:t>dầy</a:t>
            </a:r>
            <a:r>
              <a:rPr lang="en-US" altLang="en-US" sz="5600" dirty="0" smtClean="0">
                <a:solidFill>
                  <a:srgbClr val="003399"/>
                </a:solidFill>
                <a:latin typeface="+mj-lt"/>
              </a:rPr>
              <a:t> </a:t>
            </a:r>
            <a:r>
              <a:rPr lang="en-US" altLang="en-US" sz="5600" dirty="0" err="1" smtClean="0">
                <a:solidFill>
                  <a:srgbClr val="003399"/>
                </a:solidFill>
                <a:latin typeface="+mj-lt"/>
              </a:rPr>
              <a:t>gió</a:t>
            </a:r>
            <a:r>
              <a:rPr lang="en-US" altLang="en-US" sz="5600" dirty="0" smtClean="0">
                <a:solidFill>
                  <a:srgbClr val="003399"/>
                </a:solidFill>
                <a:latin typeface="+mj-lt"/>
              </a:rPr>
              <a:t> </a:t>
            </a:r>
            <a:r>
              <a:rPr lang="en-US" altLang="en-US" sz="5600" dirty="0" err="1" smtClean="0">
                <a:solidFill>
                  <a:srgbClr val="003399"/>
                </a:solidFill>
                <a:latin typeface="+mj-lt"/>
              </a:rPr>
              <a:t>lên</a:t>
            </a:r>
            <a:r>
              <a:rPr lang="en-US" altLang="en-US" sz="5600" dirty="0" smtClean="0">
                <a:solidFill>
                  <a:srgbClr val="003399"/>
                </a:solidFill>
                <a:latin typeface="+mj-lt"/>
              </a:rPr>
              <a:t>. </a:t>
            </a:r>
            <a:r>
              <a:rPr lang="en-US" altLang="en-US" sz="5600" dirty="0" err="1" smtClean="0">
                <a:solidFill>
                  <a:srgbClr val="003399"/>
                </a:solidFill>
                <a:latin typeface="+mj-lt"/>
              </a:rPr>
              <a:t>Chỉ</a:t>
            </a:r>
            <a:r>
              <a:rPr lang="en-US" altLang="en-US" sz="5600" dirty="0" smtClean="0">
                <a:solidFill>
                  <a:srgbClr val="003399"/>
                </a:solidFill>
                <a:latin typeface="+mj-lt"/>
              </a:rPr>
              <a:t> </a:t>
            </a:r>
            <a:r>
              <a:rPr lang="en-US" altLang="en-US" sz="5600" dirty="0" err="1" smtClean="0">
                <a:solidFill>
                  <a:srgbClr val="003399"/>
                </a:solidFill>
                <a:latin typeface="+mj-lt"/>
              </a:rPr>
              <a:t>vì</a:t>
            </a:r>
            <a:r>
              <a:rPr lang="en-US" altLang="en-US" sz="5600" dirty="0" smtClean="0">
                <a:solidFill>
                  <a:srgbClr val="003399"/>
                </a:solidFill>
                <a:latin typeface="+mj-lt"/>
              </a:rPr>
              <a:t> </a:t>
            </a:r>
            <a:r>
              <a:rPr lang="en-US" altLang="en-US" sz="5600" dirty="0" err="1" smtClean="0">
                <a:solidFill>
                  <a:srgbClr val="003399"/>
                </a:solidFill>
                <a:latin typeface="+mj-lt"/>
              </a:rPr>
              <a:t>tình</a:t>
            </a:r>
            <a:r>
              <a:rPr lang="en-US" altLang="en-US" sz="5600" dirty="0" smtClean="0">
                <a:solidFill>
                  <a:srgbClr val="003399"/>
                </a:solidFill>
                <a:latin typeface="+mj-lt"/>
              </a:rPr>
              <a:t> </a:t>
            </a:r>
            <a:r>
              <a:rPr lang="en-US" altLang="en-US" sz="5600" dirty="0" err="1" smtClean="0">
                <a:solidFill>
                  <a:srgbClr val="003399"/>
                </a:solidFill>
                <a:latin typeface="+mj-lt"/>
              </a:rPr>
              <a:t>yêu</a:t>
            </a:r>
            <a:r>
              <a:rPr lang="en-US" altLang="en-US" sz="5600" dirty="0" smtClean="0">
                <a:solidFill>
                  <a:srgbClr val="003399"/>
                </a:solidFill>
                <a:latin typeface="+mj-lt"/>
              </a:rPr>
              <a:t> </a:t>
            </a:r>
            <a:r>
              <a:rPr lang="en-US" altLang="en-US" sz="5600" dirty="0" err="1" smtClean="0">
                <a:solidFill>
                  <a:srgbClr val="003399"/>
                </a:solidFill>
                <a:latin typeface="+mj-lt"/>
              </a:rPr>
              <a:t>không</a:t>
            </a:r>
            <a:r>
              <a:rPr lang="en-US" altLang="en-US" sz="5600" dirty="0" smtClean="0">
                <a:solidFill>
                  <a:srgbClr val="003399"/>
                </a:solidFill>
                <a:latin typeface="+mj-lt"/>
              </a:rPr>
              <a:t> </a:t>
            </a:r>
            <a:r>
              <a:rPr lang="en-US" altLang="en-US" sz="5600" dirty="0" err="1" smtClean="0">
                <a:solidFill>
                  <a:srgbClr val="003399"/>
                </a:solidFill>
                <a:latin typeface="+mj-lt"/>
              </a:rPr>
              <a:t>mong</a:t>
            </a:r>
            <a:r>
              <a:rPr lang="en-US" altLang="en-US" sz="5600" dirty="0" smtClean="0">
                <a:solidFill>
                  <a:srgbClr val="003399"/>
                </a:solidFill>
                <a:latin typeface="+mj-lt"/>
              </a:rPr>
              <a:t> </a:t>
            </a:r>
            <a:r>
              <a:rPr lang="en-US" altLang="en-US" sz="5600" dirty="0" err="1" smtClean="0">
                <a:solidFill>
                  <a:srgbClr val="003399"/>
                </a:solidFill>
                <a:latin typeface="+mj-lt"/>
              </a:rPr>
              <a:t>đáp</a:t>
            </a:r>
            <a:r>
              <a:rPr lang="en-US" altLang="en-US" sz="5600" dirty="0" smtClean="0">
                <a:solidFill>
                  <a:srgbClr val="003399"/>
                </a:solidFill>
                <a:latin typeface="+mj-lt"/>
              </a:rPr>
              <a:t> </a:t>
            </a:r>
            <a:r>
              <a:rPr lang="en-US" altLang="en-US" sz="5600" dirty="0" err="1" smtClean="0">
                <a:solidFill>
                  <a:srgbClr val="003399"/>
                </a:solidFill>
                <a:latin typeface="+mj-lt"/>
              </a:rPr>
              <a:t>đền</a:t>
            </a:r>
            <a:r>
              <a:rPr lang="en-US" altLang="en-US" sz="5600" dirty="0" smtClean="0">
                <a:solidFill>
                  <a:srgbClr val="003399"/>
                </a:solidFill>
                <a:latin typeface="+mj-lt"/>
              </a:rPr>
              <a:t>. </a:t>
            </a:r>
            <a:r>
              <a:rPr lang="en-US" altLang="en-US" sz="5600" dirty="0" err="1" smtClean="0">
                <a:solidFill>
                  <a:srgbClr val="003399"/>
                </a:solidFill>
                <a:latin typeface="+mj-lt"/>
              </a:rPr>
              <a:t>Mà</a:t>
            </a:r>
            <a:r>
              <a:rPr lang="en-US" altLang="en-US" sz="5600" dirty="0" smtClean="0">
                <a:solidFill>
                  <a:srgbClr val="003399"/>
                </a:solidFill>
                <a:latin typeface="+mj-lt"/>
              </a:rPr>
              <a:t> </a:t>
            </a:r>
            <a:r>
              <a:rPr lang="en-US" altLang="en-US" sz="5600" dirty="0" err="1" smtClean="0">
                <a:solidFill>
                  <a:srgbClr val="003399"/>
                </a:solidFill>
                <a:latin typeface="+mj-lt"/>
              </a:rPr>
              <a:t>Người</a:t>
            </a:r>
            <a:r>
              <a:rPr lang="en-US" altLang="en-US" sz="5600" dirty="0" smtClean="0">
                <a:solidFill>
                  <a:srgbClr val="003399"/>
                </a:solidFill>
                <a:latin typeface="+mj-lt"/>
              </a:rPr>
              <a:t> </a:t>
            </a:r>
            <a:r>
              <a:rPr lang="en-US" altLang="en-US" sz="5600" dirty="0" err="1" smtClean="0">
                <a:solidFill>
                  <a:srgbClr val="003399"/>
                </a:solidFill>
                <a:latin typeface="+mj-lt"/>
              </a:rPr>
              <a:t>đành</a:t>
            </a:r>
            <a:r>
              <a:rPr lang="en-US" altLang="en-US" sz="5600" dirty="0" smtClean="0">
                <a:solidFill>
                  <a:srgbClr val="003399"/>
                </a:solidFill>
                <a:latin typeface="+mj-lt"/>
              </a:rPr>
              <a:t> </a:t>
            </a:r>
            <a:r>
              <a:rPr lang="en-US" altLang="en-US" sz="5600" dirty="0" err="1" smtClean="0">
                <a:solidFill>
                  <a:srgbClr val="003399"/>
                </a:solidFill>
                <a:latin typeface="+mj-lt"/>
              </a:rPr>
              <a:t>quên</a:t>
            </a:r>
            <a:r>
              <a:rPr lang="en-US" altLang="en-US" sz="5600" dirty="0" smtClean="0">
                <a:solidFill>
                  <a:srgbClr val="003399"/>
                </a:solidFill>
                <a:latin typeface="+mj-lt"/>
              </a:rPr>
              <a:t> </a:t>
            </a:r>
            <a:r>
              <a:rPr lang="en-US" altLang="en-US" sz="5600" dirty="0" err="1" smtClean="0">
                <a:solidFill>
                  <a:srgbClr val="003399"/>
                </a:solidFill>
                <a:latin typeface="+mj-lt"/>
              </a:rPr>
              <a:t>ấm</a:t>
            </a:r>
            <a:r>
              <a:rPr lang="en-US" altLang="en-US" sz="5600" dirty="0" smtClean="0">
                <a:solidFill>
                  <a:srgbClr val="003399"/>
                </a:solidFill>
                <a:latin typeface="+mj-lt"/>
              </a:rPr>
              <a:t> </a:t>
            </a:r>
            <a:r>
              <a:rPr lang="en-US" altLang="en-US" sz="5600" dirty="0" err="1" smtClean="0">
                <a:solidFill>
                  <a:srgbClr val="003399"/>
                </a:solidFill>
                <a:latin typeface="+mj-lt"/>
              </a:rPr>
              <a:t>êm</a:t>
            </a:r>
            <a:r>
              <a:rPr lang="en-US" altLang="en-US" sz="5600" dirty="0" smtClean="0">
                <a:solidFill>
                  <a:srgbClr val="003399"/>
                </a:solidFill>
                <a:latin typeface="+mj-lt"/>
              </a:rPr>
              <a:t>.</a:t>
            </a:r>
            <a:endParaRPr lang="vi-VN" sz="5600" dirty="0">
              <a:solidFill>
                <a:srgbClr val="003399"/>
              </a:solidFill>
              <a:latin typeface="+mj-lt"/>
            </a:endParaRPr>
          </a:p>
        </p:txBody>
      </p:sp>
    </p:spTree>
    <p:extLst>
      <p:ext uri="{BB962C8B-B14F-4D97-AF65-F5344CB8AC3E}">
        <p14:creationId xmlns:p14="http://schemas.microsoft.com/office/powerpoint/2010/main" val="403630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003399"/>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4007296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rgbClr val="003399"/>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5109585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3399"/>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41521623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rgbClr val="003399"/>
                </a:solidFill>
                <a:effectLst/>
                <a:latin typeface="+mj-lt"/>
              </a:rPr>
              <a:t>Người được phụng thờ và tôn vinh cùng với Đức Chúa Cha và Đức Chúa Con: Người đã dùng các tiên tri mà phán dạy. </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8219500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003399"/>
                </a:solidFill>
                <a:effectLst/>
                <a:latin typeface="+mj-lt"/>
              </a:rPr>
              <a:t>Tôi tin Hội Thánh duy nhất thánh thiện công giáo và tông truyền.</a:t>
            </a:r>
            <a:endParaRPr lang="en-US" sz="8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590595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3399"/>
                </a:solidFill>
                <a:effectLst/>
                <a:latin typeface="+mj-lt"/>
                <a:cs typeface="Times New Roman" pitchFamily="18" charset="0"/>
              </a:rPr>
              <a:t>Tôi tuyên xưng có một Phép Rửa để tha tội. Tôi trông đợi kẻ chết sống lại và sự</a:t>
            </a:r>
            <a:r>
              <a:rPr lang="en-US" sz="6600" b="0" dirty="0">
                <a:solidFill>
                  <a:srgbClr val="003399"/>
                </a:solidFill>
                <a:effectLst/>
                <a:latin typeface="+mj-lt"/>
                <a:cs typeface="Times New Roman" pitchFamily="18" charset="0"/>
              </a:rPr>
              <a:t> </a:t>
            </a:r>
            <a:r>
              <a:rPr lang="vi-VN" sz="6600" b="0" dirty="0">
                <a:solidFill>
                  <a:srgbClr val="003399"/>
                </a:solidFill>
                <a:effectLst/>
                <a:latin typeface="+mj-lt"/>
                <a:cs typeface="Times New Roman" pitchFamily="18" charset="0"/>
              </a:rPr>
              <a:t>sống đời sau. </a:t>
            </a:r>
            <a:r>
              <a:rPr lang="vi-VN" sz="6600" b="0" dirty="0">
                <a:solidFill>
                  <a:srgbClr val="FF0000"/>
                </a:solidFill>
                <a:effectLst/>
                <a:latin typeface="+mj-lt"/>
                <a:cs typeface="Times New Roman" pitchFamily="18" charset="0"/>
              </a:rPr>
              <a:t>Amen.</a:t>
            </a:r>
            <a:endParaRPr lang="en-US" sz="6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16313553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0821"/>
            <a:ext cx="8458200" cy="4742679"/>
          </a:xfrm>
          <a:prstGeom prst="rect">
            <a:avLst/>
          </a:prstGeom>
        </p:spPr>
      </p:pic>
      <p:sp>
        <p:nvSpPr>
          <p:cNvPr id="8" name="TextBox 7"/>
          <p:cNvSpPr txBox="1"/>
          <p:nvPr/>
        </p:nvSpPr>
        <p:spPr>
          <a:xfrm>
            <a:off x="3733800" y="666750"/>
            <a:ext cx="5181600" cy="1938992"/>
          </a:xfrm>
          <a:prstGeom prst="rect">
            <a:avLst/>
          </a:prstGeom>
          <a:noFill/>
        </p:spPr>
        <p:txBody>
          <a:bodyPr wrap="square" rtlCol="0">
            <a:prstTxWarp prst="textPlain">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000" b="1" dirty="0" smtClean="0">
                <a:ln>
                  <a:solidFill>
                    <a:schemeClr val="bg2"/>
                  </a:solidFill>
                </a:ln>
                <a:solidFill>
                  <a:srgbClr val="005024"/>
                </a:solidFill>
                <a:latin typeface="+mj-lt"/>
              </a:rPr>
              <a:t>LỜI NGUYỆN TÍN HỮU</a:t>
            </a:r>
            <a:endParaRPr lang="en-US" sz="6000" b="1" dirty="0">
              <a:ln>
                <a:solidFill>
                  <a:schemeClr val="bg2"/>
                </a:solidFill>
              </a:ln>
              <a:solidFill>
                <a:srgbClr val="005024"/>
              </a:solidFill>
              <a:latin typeface="+mj-lt"/>
            </a:endParaRPr>
          </a:p>
        </p:txBody>
      </p:sp>
    </p:spTree>
    <p:extLst>
      <p:ext uri="{BB962C8B-B14F-4D97-AF65-F5344CB8AC3E}">
        <p14:creationId xmlns:p14="http://schemas.microsoft.com/office/powerpoint/2010/main" val="1500302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02" y="1167245"/>
            <a:ext cx="5791200" cy="1981200"/>
          </a:xfrm>
        </p:spPr>
        <p:txBody>
          <a:bodyPr>
            <a:normAutofit fontScale="90000"/>
          </a:bodyPr>
          <a:lstStyle/>
          <a:p>
            <a:pPr>
              <a:lnSpc>
                <a:spcPct val="130000"/>
              </a:lnSpc>
            </a:pPr>
            <a:r>
              <a:rPr lang="en-US" sz="5600" u="sng" dirty="0" err="1" smtClean="0">
                <a:solidFill>
                  <a:srgbClr val="003399"/>
                </a:solidFill>
                <a:ea typeface="Tahoma" pitchFamily="34" charset="0"/>
                <a:cs typeface="Times New Roman" pitchFamily="18" charset="0"/>
              </a:rPr>
              <a:t>Ca</a:t>
            </a:r>
            <a:r>
              <a:rPr lang="en-US" sz="5600" u="sng" dirty="0" smtClean="0">
                <a:solidFill>
                  <a:srgbClr val="003399"/>
                </a:solidFill>
                <a:ea typeface="Tahoma" pitchFamily="34" charset="0"/>
                <a:cs typeface="Times New Roman" pitchFamily="18" charset="0"/>
              </a:rPr>
              <a:t> </a:t>
            </a:r>
            <a:r>
              <a:rPr lang="en-US" sz="5600" u="sng" dirty="0" err="1" smtClean="0">
                <a:solidFill>
                  <a:srgbClr val="003399"/>
                </a:solidFill>
                <a:ea typeface="Tahoma" pitchFamily="34" charset="0"/>
                <a:cs typeface="Times New Roman" pitchFamily="18" charset="0"/>
              </a:rPr>
              <a:t>Dâng</a:t>
            </a:r>
            <a:r>
              <a:rPr lang="en-US" sz="5600" u="sng" dirty="0" smtClean="0">
                <a:solidFill>
                  <a:srgbClr val="003399"/>
                </a:solidFill>
                <a:ea typeface="Tahoma" pitchFamily="34" charset="0"/>
                <a:cs typeface="Times New Roman" pitchFamily="18" charset="0"/>
              </a:rPr>
              <a:t> </a:t>
            </a:r>
            <a:r>
              <a:rPr lang="en-US" sz="5600" u="sng" dirty="0" err="1" smtClean="0">
                <a:solidFill>
                  <a:srgbClr val="003399"/>
                </a:solidFill>
                <a:ea typeface="Tahoma" pitchFamily="34" charset="0"/>
                <a:cs typeface="Times New Roman" pitchFamily="18" charset="0"/>
              </a:rPr>
              <a:t>Lễ</a:t>
            </a:r>
            <a:r>
              <a:rPr lang="en-US" sz="5600" u="sng" dirty="0" smtClean="0">
                <a:solidFill>
                  <a:srgbClr val="003399"/>
                </a:solidFill>
                <a:ea typeface="Tahoma" pitchFamily="34" charset="0"/>
                <a:cs typeface="Times New Roman" pitchFamily="18" charset="0"/>
              </a:rPr>
              <a:t/>
            </a:r>
            <a:br>
              <a:rPr lang="en-US" sz="5600" u="sng" dirty="0" smtClean="0">
                <a:solidFill>
                  <a:srgbClr val="003399"/>
                </a:solidFill>
                <a:ea typeface="Tahoma" pitchFamily="34" charset="0"/>
                <a:cs typeface="Times New Roman" pitchFamily="18" charset="0"/>
              </a:rPr>
            </a:br>
            <a:r>
              <a:rPr lang="en-US" sz="7100" dirty="0" err="1" smtClean="0">
                <a:solidFill>
                  <a:srgbClr val="003399"/>
                </a:solidFill>
                <a:ea typeface="Tahoma" pitchFamily="34" charset="0"/>
                <a:cs typeface="Times New Roman" pitchFamily="18" charset="0"/>
              </a:rPr>
              <a:t>Bên</a:t>
            </a:r>
            <a:r>
              <a:rPr lang="en-US" sz="7100" dirty="0" smtClean="0">
                <a:solidFill>
                  <a:srgbClr val="003399"/>
                </a:solidFill>
                <a:ea typeface="Tahoma" pitchFamily="34" charset="0"/>
                <a:cs typeface="Times New Roman" pitchFamily="18" charset="0"/>
              </a:rPr>
              <a:t> Hang </a:t>
            </a:r>
            <a:r>
              <a:rPr lang="en-US" sz="7100" dirty="0" err="1" smtClean="0">
                <a:solidFill>
                  <a:srgbClr val="003399"/>
                </a:solidFill>
                <a:ea typeface="Tahoma" pitchFamily="34" charset="0"/>
                <a:cs typeface="Times New Roman" pitchFamily="18" charset="0"/>
              </a:rPr>
              <a:t>Đá</a:t>
            </a:r>
            <a:r>
              <a:rPr lang="en-US" sz="7100" dirty="0" smtClean="0">
                <a:solidFill>
                  <a:srgbClr val="003399"/>
                </a:solidFill>
                <a:ea typeface="Tahoma" pitchFamily="34" charset="0"/>
                <a:cs typeface="Times New Roman" pitchFamily="18" charset="0"/>
              </a:rPr>
              <a:t> </a:t>
            </a:r>
            <a:br>
              <a:rPr lang="en-US" sz="7100" dirty="0" smtClean="0">
                <a:solidFill>
                  <a:srgbClr val="003399"/>
                </a:solidFill>
                <a:ea typeface="Tahoma" pitchFamily="34" charset="0"/>
                <a:cs typeface="Times New Roman" pitchFamily="18" charset="0"/>
              </a:rPr>
            </a:br>
            <a:r>
              <a:rPr lang="en-US" sz="7100" dirty="0" smtClean="0">
                <a:solidFill>
                  <a:srgbClr val="003399"/>
                </a:solidFill>
                <a:ea typeface="Tahoma" pitchFamily="34" charset="0"/>
                <a:cs typeface="Times New Roman" pitchFamily="18" charset="0"/>
              </a:rPr>
              <a:t>Con </a:t>
            </a:r>
            <a:r>
              <a:rPr lang="en-US" sz="7100" dirty="0" err="1" smtClean="0">
                <a:solidFill>
                  <a:srgbClr val="003399"/>
                </a:solidFill>
                <a:ea typeface="Tahoma" pitchFamily="34" charset="0"/>
                <a:cs typeface="Times New Roman" pitchFamily="18" charset="0"/>
              </a:rPr>
              <a:t>Dâng</a:t>
            </a:r>
            <a:r>
              <a:rPr lang="en-US" sz="7100" dirty="0" smtClean="0">
                <a:solidFill>
                  <a:srgbClr val="003399"/>
                </a:solidFill>
                <a:ea typeface="Tahoma" pitchFamily="34" charset="0"/>
                <a:cs typeface="Times New Roman" pitchFamily="18" charset="0"/>
              </a:rPr>
              <a:t/>
            </a:r>
            <a:br>
              <a:rPr lang="en-US" sz="7100" dirty="0" smtClean="0">
                <a:solidFill>
                  <a:srgbClr val="003399"/>
                </a:solidFill>
                <a:ea typeface="Tahoma" pitchFamily="34" charset="0"/>
                <a:cs typeface="Times New Roman" pitchFamily="18" charset="0"/>
              </a:rPr>
            </a:br>
            <a:r>
              <a:rPr lang="en-US" sz="5600" b="0" i="1" dirty="0" smtClean="0">
                <a:solidFill>
                  <a:srgbClr val="FF0000"/>
                </a:solidFill>
                <a:effectLst/>
                <a:latin typeface="+mj-lt"/>
                <a:ea typeface="Tahoma" pitchFamily="34" charset="0"/>
                <a:cs typeface="Times New Roman" pitchFamily="18" charset="0"/>
              </a:rPr>
              <a:t>La </a:t>
            </a:r>
            <a:r>
              <a:rPr lang="en-US" sz="5600" b="0" i="1" dirty="0" err="1" smtClean="0">
                <a:solidFill>
                  <a:srgbClr val="FF0000"/>
                </a:solidFill>
                <a:effectLst/>
                <a:latin typeface="+mj-lt"/>
                <a:ea typeface="Tahoma" pitchFamily="34" charset="0"/>
                <a:cs typeface="Times New Roman" pitchFamily="18" charset="0"/>
              </a:rPr>
              <a:t>Thập</a:t>
            </a:r>
            <a:r>
              <a:rPr lang="en-US" sz="5600" b="0" i="1" dirty="0" smtClean="0">
                <a:solidFill>
                  <a:srgbClr val="FF0000"/>
                </a:solidFill>
                <a:effectLst/>
                <a:latin typeface="+mj-lt"/>
                <a:ea typeface="Tahoma" pitchFamily="34" charset="0"/>
                <a:cs typeface="Times New Roman" pitchFamily="18" charset="0"/>
              </a:rPr>
              <a:t> </a:t>
            </a:r>
            <a:r>
              <a:rPr lang="en-US" sz="5600" b="0" i="1" dirty="0" err="1" smtClean="0">
                <a:solidFill>
                  <a:srgbClr val="FF0000"/>
                </a:solidFill>
                <a:effectLst/>
                <a:latin typeface="+mj-lt"/>
                <a:ea typeface="Tahoma" pitchFamily="34" charset="0"/>
                <a:cs typeface="Times New Roman" pitchFamily="18" charset="0"/>
              </a:rPr>
              <a:t>Tự</a:t>
            </a:r>
            <a:endParaRPr lang="en-US" sz="5600" b="0" i="1" dirty="0">
              <a:solidFill>
                <a:srgbClr val="FF0000"/>
              </a:solidFill>
              <a:effectLst/>
              <a:latin typeface="+mj-lt"/>
              <a:ea typeface="Tahoma" pitchFamily="34" charset="0"/>
              <a:cs typeface="Times New Roman"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4324350"/>
            <a:ext cx="3611797" cy="687163"/>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1139335"/>
            <a:ext cx="4064000" cy="3048000"/>
          </a:xfrm>
          <a:prstGeom prst="rect">
            <a:avLst/>
          </a:prstGeom>
        </p:spPr>
      </p:pic>
    </p:spTree>
    <p:extLst>
      <p:ext uri="{BB962C8B-B14F-4D97-AF65-F5344CB8AC3E}">
        <p14:creationId xmlns:p14="http://schemas.microsoft.com/office/powerpoint/2010/main" val="2138278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18288" y="0"/>
            <a:ext cx="9144000" cy="5143500"/>
          </a:xfrm>
        </p:spPr>
        <p:txBody>
          <a:bodyPr anchor="ctr" anchorCtr="0">
            <a:noAutofit/>
          </a:bodyPr>
          <a:lstStyle/>
          <a:p>
            <a:pPr algn="just">
              <a:lnSpc>
                <a:spcPct val="110000"/>
              </a:lnSpc>
            </a:pPr>
            <a:r>
              <a:rPr lang="en-US" sz="5500" b="0" u="sng" dirty="0">
                <a:solidFill>
                  <a:srgbClr val="FF0000"/>
                </a:solidFill>
                <a:effectLst/>
                <a:latin typeface="+mj-lt"/>
                <a:ea typeface="SimHei" pitchFamily="49" charset="-122"/>
                <a:cs typeface="Times New Roman" pitchFamily="18" charset="0"/>
              </a:rPr>
              <a:t>Tk1:</a:t>
            </a:r>
            <a:r>
              <a:rPr lang="en-US" sz="5500" b="0" dirty="0">
                <a:solidFill>
                  <a:srgbClr val="003399"/>
                </a:solidFill>
                <a:effectLst/>
                <a:latin typeface="+mj-lt"/>
                <a:ea typeface="SimHei" pitchFamily="49" charset="-122"/>
                <a:cs typeface="Times New Roman" pitchFamily="18" charset="0"/>
              </a:rPr>
              <a:t> </a:t>
            </a:r>
            <a:r>
              <a:rPr lang="en-US" sz="5500" b="0" dirty="0" err="1" smtClean="0">
                <a:solidFill>
                  <a:srgbClr val="003399"/>
                </a:solidFill>
                <a:effectLst/>
                <a:latin typeface="+mj-lt"/>
                <a:cs typeface="Times New Roman" panose="02020603050405020304" pitchFamily="18" charset="0"/>
              </a:rPr>
              <a:t>Bên</a:t>
            </a:r>
            <a:r>
              <a:rPr lang="en-US" sz="5500" b="0" dirty="0" smtClean="0">
                <a:solidFill>
                  <a:srgbClr val="003399"/>
                </a:solidFill>
                <a:effectLst/>
                <a:latin typeface="+mj-lt"/>
                <a:cs typeface="Times New Roman" panose="02020603050405020304" pitchFamily="18" charset="0"/>
              </a:rPr>
              <a:t> hang </a:t>
            </a:r>
            <a:r>
              <a:rPr lang="en-US" sz="5500" b="0" dirty="0" err="1" smtClean="0">
                <a:solidFill>
                  <a:srgbClr val="003399"/>
                </a:solidFill>
                <a:effectLst/>
                <a:latin typeface="+mj-lt"/>
                <a:cs typeface="Times New Roman" panose="02020603050405020304" pitchFamily="18" charset="0"/>
              </a:rPr>
              <a:t>đá</a:t>
            </a:r>
            <a:r>
              <a:rPr lang="en-US" sz="5500" b="0" dirty="0" smtClean="0">
                <a:solidFill>
                  <a:srgbClr val="003399"/>
                </a:solidFill>
                <a:effectLst/>
                <a:latin typeface="+mj-lt"/>
                <a:cs typeface="Times New Roman" panose="02020603050405020304" pitchFamily="18" charset="0"/>
              </a:rPr>
              <a:t> </a:t>
            </a:r>
            <a:r>
              <a:rPr lang="en-US" sz="5500" b="0" dirty="0" err="1" smtClean="0">
                <a:solidFill>
                  <a:srgbClr val="003399"/>
                </a:solidFill>
                <a:effectLst/>
                <a:latin typeface="+mj-lt"/>
                <a:cs typeface="Times New Roman" panose="02020603050405020304" pitchFamily="18" charset="0"/>
              </a:rPr>
              <a:t>nhỏ</a:t>
            </a:r>
            <a:r>
              <a:rPr lang="en-US" sz="5500" b="0" dirty="0" smtClean="0">
                <a:solidFill>
                  <a:srgbClr val="003399"/>
                </a:solidFill>
                <a:effectLst/>
                <a:latin typeface="+mj-lt"/>
                <a:cs typeface="Times New Roman" panose="02020603050405020304" pitchFamily="18" charset="0"/>
              </a:rPr>
              <a:t> </a:t>
            </a:r>
            <a:r>
              <a:rPr lang="en-US" sz="5500" b="0" dirty="0" smtClean="0">
                <a:solidFill>
                  <a:srgbClr val="FF0000"/>
                </a:solidFill>
                <a:effectLst/>
                <a:latin typeface="+mj-lt"/>
                <a:cs typeface="Times New Roman" panose="02020603050405020304" pitchFamily="18" charset="0"/>
              </a:rPr>
              <a:t>(ơ)</a:t>
            </a:r>
            <a:r>
              <a:rPr lang="en-US" sz="5500" b="0" dirty="0" smtClean="0">
                <a:solidFill>
                  <a:srgbClr val="003399"/>
                </a:solidFill>
                <a:effectLst/>
                <a:latin typeface="+mj-lt"/>
                <a:cs typeface="Times New Roman" panose="02020603050405020304" pitchFamily="18" charset="0"/>
              </a:rPr>
              <a:t>. </a:t>
            </a:r>
            <a:r>
              <a:rPr lang="en-US" sz="5500" b="0" dirty="0" err="1" smtClean="0">
                <a:solidFill>
                  <a:srgbClr val="003399"/>
                </a:solidFill>
                <a:effectLst/>
                <a:latin typeface="+mj-lt"/>
                <a:cs typeface="Times New Roman" panose="02020603050405020304" pitchFamily="18" charset="0"/>
              </a:rPr>
              <a:t>Chúa</a:t>
            </a:r>
            <a:r>
              <a:rPr lang="en-US" sz="5500" b="0" dirty="0" smtClean="0">
                <a:solidFill>
                  <a:srgbClr val="003399"/>
                </a:solidFill>
                <a:effectLst/>
                <a:latin typeface="+mj-lt"/>
                <a:cs typeface="Times New Roman" panose="02020603050405020304" pitchFamily="18" charset="0"/>
              </a:rPr>
              <a:t> </a:t>
            </a:r>
            <a:r>
              <a:rPr lang="en-US" sz="5500" b="0" dirty="0" err="1" smtClean="0">
                <a:solidFill>
                  <a:srgbClr val="003399"/>
                </a:solidFill>
                <a:effectLst/>
                <a:latin typeface="+mj-lt"/>
                <a:cs typeface="Times New Roman" panose="02020603050405020304" pitchFamily="18" charset="0"/>
              </a:rPr>
              <a:t>nằm</a:t>
            </a:r>
            <a:r>
              <a:rPr lang="en-US" sz="5500" b="0" dirty="0" smtClean="0">
                <a:solidFill>
                  <a:srgbClr val="003399"/>
                </a:solidFill>
                <a:effectLst/>
                <a:latin typeface="+mj-lt"/>
                <a:cs typeface="Times New Roman" panose="02020603050405020304" pitchFamily="18" charset="0"/>
              </a:rPr>
              <a:t> </a:t>
            </a:r>
            <a:r>
              <a:rPr lang="en-US" sz="5500" b="0" dirty="0" err="1" smtClean="0">
                <a:solidFill>
                  <a:srgbClr val="003399"/>
                </a:solidFill>
                <a:effectLst/>
                <a:latin typeface="+mj-lt"/>
                <a:cs typeface="Times New Roman" panose="02020603050405020304" pitchFamily="18" charset="0"/>
              </a:rPr>
              <a:t>trong</a:t>
            </a:r>
            <a:r>
              <a:rPr lang="en-US" sz="5500" b="0" dirty="0" smtClean="0">
                <a:solidFill>
                  <a:srgbClr val="003399"/>
                </a:solidFill>
                <a:effectLst/>
                <a:latin typeface="+mj-lt"/>
                <a:cs typeface="Times New Roman" panose="02020603050405020304" pitchFamily="18" charset="0"/>
              </a:rPr>
              <a:t> </a:t>
            </a:r>
            <a:r>
              <a:rPr lang="en-US" sz="5500" b="0" dirty="0" err="1" smtClean="0">
                <a:solidFill>
                  <a:srgbClr val="003399"/>
                </a:solidFill>
                <a:effectLst/>
                <a:latin typeface="+mj-lt"/>
                <a:cs typeface="Times New Roman" panose="02020603050405020304" pitchFamily="18" charset="0"/>
              </a:rPr>
              <a:t>máng</a:t>
            </a:r>
            <a:r>
              <a:rPr lang="en-US" sz="5500" b="0" dirty="0" smtClean="0">
                <a:solidFill>
                  <a:srgbClr val="003399"/>
                </a:solidFill>
                <a:effectLst/>
                <a:latin typeface="+mj-lt"/>
                <a:cs typeface="Times New Roman" panose="02020603050405020304" pitchFamily="18" charset="0"/>
              </a:rPr>
              <a:t> </a:t>
            </a:r>
            <a:r>
              <a:rPr lang="en-US" sz="5500" b="0" dirty="0" err="1" smtClean="0">
                <a:solidFill>
                  <a:srgbClr val="003399"/>
                </a:solidFill>
                <a:effectLst/>
                <a:latin typeface="+mj-lt"/>
                <a:cs typeface="Times New Roman" panose="02020603050405020304" pitchFamily="18" charset="0"/>
              </a:rPr>
              <a:t>cỏ</a:t>
            </a:r>
            <a:r>
              <a:rPr lang="en-US" sz="5500" b="0" dirty="0" smtClean="0">
                <a:solidFill>
                  <a:srgbClr val="003399"/>
                </a:solidFill>
                <a:effectLst/>
                <a:latin typeface="+mj-lt"/>
                <a:cs typeface="Times New Roman" panose="02020603050405020304" pitchFamily="18" charset="0"/>
              </a:rPr>
              <a:t>. </a:t>
            </a:r>
            <a:r>
              <a:rPr lang="en-US" sz="5500" b="0" dirty="0" err="1" smtClean="0">
                <a:solidFill>
                  <a:srgbClr val="003399"/>
                </a:solidFill>
                <a:effectLst/>
                <a:latin typeface="+mj-lt"/>
                <a:cs typeface="Times New Roman" panose="02020603050405020304" pitchFamily="18" charset="0"/>
              </a:rPr>
              <a:t>Ngài</a:t>
            </a:r>
            <a:r>
              <a:rPr lang="en-US" sz="5500" b="0" dirty="0" smtClean="0">
                <a:solidFill>
                  <a:srgbClr val="003399"/>
                </a:solidFill>
                <a:effectLst/>
                <a:latin typeface="+mj-lt"/>
                <a:cs typeface="Times New Roman" panose="02020603050405020304" pitchFamily="18" charset="0"/>
              </a:rPr>
              <a:t> </a:t>
            </a:r>
            <a:r>
              <a:rPr lang="en-US" sz="5500" b="0" dirty="0" err="1" smtClean="0">
                <a:solidFill>
                  <a:srgbClr val="003399"/>
                </a:solidFill>
                <a:effectLst/>
                <a:latin typeface="+mj-lt"/>
                <a:cs typeface="Times New Roman" panose="02020603050405020304" pitchFamily="18" charset="0"/>
              </a:rPr>
              <a:t>như</a:t>
            </a:r>
            <a:r>
              <a:rPr lang="en-US" sz="5500" b="0" dirty="0" smtClean="0">
                <a:solidFill>
                  <a:srgbClr val="003399"/>
                </a:solidFill>
                <a:effectLst/>
                <a:latin typeface="+mj-lt"/>
                <a:cs typeface="Times New Roman" panose="02020603050405020304" pitchFamily="18" charset="0"/>
              </a:rPr>
              <a:t> </a:t>
            </a:r>
            <a:r>
              <a:rPr lang="en-US" sz="5500" b="0" dirty="0" err="1" smtClean="0">
                <a:solidFill>
                  <a:srgbClr val="003399"/>
                </a:solidFill>
                <a:effectLst/>
                <a:latin typeface="+mj-lt"/>
                <a:cs typeface="Times New Roman" panose="02020603050405020304" pitchFamily="18" charset="0"/>
              </a:rPr>
              <a:t>bơ</a:t>
            </a:r>
            <a:r>
              <a:rPr lang="en-US" sz="5500" b="0" dirty="0" smtClean="0">
                <a:solidFill>
                  <a:srgbClr val="003399"/>
                </a:solidFill>
                <a:effectLst/>
                <a:latin typeface="+mj-lt"/>
                <a:cs typeface="Times New Roman" panose="02020603050405020304" pitchFamily="18" charset="0"/>
              </a:rPr>
              <a:t> </a:t>
            </a:r>
            <a:r>
              <a:rPr lang="en-US" sz="5500" b="0" dirty="0" err="1" smtClean="0">
                <a:solidFill>
                  <a:srgbClr val="003399"/>
                </a:solidFill>
                <a:effectLst/>
                <a:latin typeface="+mj-lt"/>
                <a:cs typeface="Times New Roman" panose="02020603050405020304" pitchFamily="18" charset="0"/>
              </a:rPr>
              <a:t>vơ</a:t>
            </a:r>
            <a:r>
              <a:rPr lang="en-US" sz="5500" b="0" dirty="0" smtClean="0">
                <a:solidFill>
                  <a:srgbClr val="003399"/>
                </a:solidFill>
                <a:effectLst/>
                <a:latin typeface="+mj-lt"/>
                <a:cs typeface="Times New Roman" panose="02020603050405020304" pitchFamily="18" charset="0"/>
              </a:rPr>
              <a:t> </a:t>
            </a:r>
            <a:r>
              <a:rPr lang="en-US" sz="5500" b="0" dirty="0" err="1" smtClean="0">
                <a:solidFill>
                  <a:srgbClr val="003399"/>
                </a:solidFill>
                <a:effectLst/>
                <a:latin typeface="+mj-lt"/>
                <a:cs typeface="Times New Roman" panose="02020603050405020304" pitchFamily="18" charset="0"/>
              </a:rPr>
              <a:t>giữa</a:t>
            </a:r>
            <a:r>
              <a:rPr lang="en-US" sz="5500" b="0" dirty="0" smtClean="0">
                <a:solidFill>
                  <a:srgbClr val="003399"/>
                </a:solidFill>
                <a:effectLst/>
                <a:latin typeface="+mj-lt"/>
                <a:cs typeface="Times New Roman" panose="02020603050405020304" pitchFamily="18" charset="0"/>
              </a:rPr>
              <a:t> </a:t>
            </a:r>
            <a:r>
              <a:rPr lang="en-US" sz="5500" b="0" dirty="0" err="1" smtClean="0">
                <a:solidFill>
                  <a:srgbClr val="003399"/>
                </a:solidFill>
                <a:effectLst/>
                <a:latin typeface="+mj-lt"/>
                <a:cs typeface="Times New Roman" panose="02020603050405020304" pitchFamily="18" charset="0"/>
              </a:rPr>
              <a:t>tình</a:t>
            </a:r>
            <a:r>
              <a:rPr lang="en-US" sz="5500" b="0" dirty="0" smtClean="0">
                <a:solidFill>
                  <a:srgbClr val="003399"/>
                </a:solidFill>
                <a:effectLst/>
                <a:latin typeface="+mj-lt"/>
                <a:cs typeface="Times New Roman" panose="02020603050405020304" pitchFamily="18" charset="0"/>
              </a:rPr>
              <a:t> </a:t>
            </a:r>
            <a:r>
              <a:rPr lang="en-US" sz="5500" b="0" dirty="0" err="1" smtClean="0">
                <a:solidFill>
                  <a:srgbClr val="003399"/>
                </a:solidFill>
                <a:effectLst/>
                <a:latin typeface="+mj-lt"/>
                <a:cs typeface="Times New Roman" panose="02020603050405020304" pitchFamily="18" charset="0"/>
              </a:rPr>
              <a:t>yêu</a:t>
            </a:r>
            <a:r>
              <a:rPr lang="en-US" sz="5500" b="0" dirty="0" smtClean="0">
                <a:solidFill>
                  <a:srgbClr val="003399"/>
                </a:solidFill>
                <a:effectLst/>
                <a:latin typeface="+mj-lt"/>
                <a:cs typeface="Times New Roman" panose="02020603050405020304" pitchFamily="18" charset="0"/>
              </a:rPr>
              <a:t> </a:t>
            </a:r>
            <a:r>
              <a:rPr lang="en-US" sz="5500" b="0" dirty="0" err="1" smtClean="0">
                <a:solidFill>
                  <a:srgbClr val="003399"/>
                </a:solidFill>
                <a:effectLst/>
                <a:latin typeface="+mj-lt"/>
                <a:cs typeface="Times New Roman" panose="02020603050405020304" pitchFamily="18" charset="0"/>
              </a:rPr>
              <a:t>đơn</a:t>
            </a:r>
            <a:r>
              <a:rPr lang="en-US" sz="5500" b="0" dirty="0" smtClean="0">
                <a:solidFill>
                  <a:srgbClr val="003399"/>
                </a:solidFill>
                <a:effectLst/>
                <a:latin typeface="+mj-lt"/>
                <a:cs typeface="Times New Roman" panose="02020603050405020304" pitchFamily="18" charset="0"/>
              </a:rPr>
              <a:t> </a:t>
            </a:r>
            <a:r>
              <a:rPr lang="en-US" sz="5500" b="0" dirty="0" err="1" smtClean="0">
                <a:solidFill>
                  <a:srgbClr val="003399"/>
                </a:solidFill>
                <a:effectLst/>
                <a:latin typeface="+mj-lt"/>
                <a:cs typeface="Times New Roman" panose="02020603050405020304" pitchFamily="18" charset="0"/>
              </a:rPr>
              <a:t>sơ</a:t>
            </a:r>
            <a:r>
              <a:rPr lang="en-US" sz="5500" b="0" dirty="0" smtClean="0">
                <a:solidFill>
                  <a:srgbClr val="003399"/>
                </a:solidFill>
                <a:effectLst/>
                <a:latin typeface="+mj-lt"/>
                <a:cs typeface="Times New Roman" panose="02020603050405020304" pitchFamily="18" charset="0"/>
              </a:rPr>
              <a:t>, </a:t>
            </a:r>
            <a:r>
              <a:rPr lang="en-US" sz="5500" b="0" dirty="0" err="1" smtClean="0">
                <a:solidFill>
                  <a:srgbClr val="003399"/>
                </a:solidFill>
                <a:effectLst/>
                <a:latin typeface="+mj-lt"/>
                <a:cs typeface="Times New Roman" panose="02020603050405020304" pitchFamily="18" charset="0"/>
              </a:rPr>
              <a:t>một</a:t>
            </a:r>
            <a:r>
              <a:rPr lang="en-US" sz="5500" b="0" dirty="0" smtClean="0">
                <a:solidFill>
                  <a:srgbClr val="003399"/>
                </a:solidFill>
                <a:effectLst/>
                <a:latin typeface="+mj-lt"/>
                <a:cs typeface="Times New Roman" panose="02020603050405020304" pitchFamily="18" charset="0"/>
              </a:rPr>
              <a:t> </a:t>
            </a:r>
            <a:r>
              <a:rPr lang="en-US" sz="5500" b="0" dirty="0" err="1" smtClean="0">
                <a:solidFill>
                  <a:srgbClr val="003399"/>
                </a:solidFill>
                <a:effectLst/>
                <a:latin typeface="+mj-lt"/>
                <a:cs typeface="Times New Roman" panose="02020603050405020304" pitchFamily="18" charset="0"/>
              </a:rPr>
              <a:t>thân</a:t>
            </a:r>
            <a:r>
              <a:rPr lang="en-US" sz="5500" b="0" dirty="0" smtClean="0">
                <a:solidFill>
                  <a:srgbClr val="003399"/>
                </a:solidFill>
                <a:effectLst/>
                <a:latin typeface="+mj-lt"/>
                <a:cs typeface="Times New Roman" panose="02020603050405020304" pitchFamily="18" charset="0"/>
              </a:rPr>
              <a:t> co </a:t>
            </a:r>
            <a:r>
              <a:rPr lang="en-US" sz="5500" b="0" dirty="0" err="1" smtClean="0">
                <a:solidFill>
                  <a:srgbClr val="003399"/>
                </a:solidFill>
                <a:effectLst/>
                <a:latin typeface="+mj-lt"/>
                <a:cs typeface="Times New Roman" panose="02020603050405020304" pitchFamily="18" charset="0"/>
              </a:rPr>
              <a:t>ro</a:t>
            </a:r>
            <a:r>
              <a:rPr lang="en-US" sz="5500" b="0" dirty="0" smtClean="0">
                <a:solidFill>
                  <a:srgbClr val="003399"/>
                </a:solidFill>
                <a:effectLst/>
                <a:latin typeface="+mj-lt"/>
                <a:cs typeface="Times New Roman" panose="02020603050405020304" pitchFamily="18" charset="0"/>
              </a:rPr>
              <a:t> </a:t>
            </a:r>
            <a:r>
              <a:rPr lang="en-US" sz="5500" b="0" dirty="0" err="1" smtClean="0">
                <a:solidFill>
                  <a:srgbClr val="003399"/>
                </a:solidFill>
                <a:effectLst/>
                <a:latin typeface="+mj-lt"/>
                <a:cs typeface="Times New Roman" panose="02020603050405020304" pitchFamily="18" charset="0"/>
              </a:rPr>
              <a:t>đang</a:t>
            </a:r>
            <a:r>
              <a:rPr lang="en-US" sz="5500" b="0" dirty="0" smtClean="0">
                <a:solidFill>
                  <a:srgbClr val="003399"/>
                </a:solidFill>
                <a:effectLst/>
                <a:latin typeface="+mj-lt"/>
                <a:cs typeface="Times New Roman" panose="02020603050405020304" pitchFamily="18" charset="0"/>
              </a:rPr>
              <a:t> </a:t>
            </a:r>
            <a:r>
              <a:rPr lang="en-US" sz="5500" b="0" dirty="0" err="1" smtClean="0">
                <a:solidFill>
                  <a:srgbClr val="003399"/>
                </a:solidFill>
                <a:effectLst/>
                <a:latin typeface="+mj-lt"/>
                <a:cs typeface="Times New Roman" panose="02020603050405020304" pitchFamily="18" charset="0"/>
              </a:rPr>
              <a:t>lạnh</a:t>
            </a:r>
            <a:r>
              <a:rPr lang="en-US" sz="5500" b="0" dirty="0" smtClean="0">
                <a:solidFill>
                  <a:srgbClr val="003399"/>
                </a:solidFill>
                <a:effectLst/>
                <a:latin typeface="+mj-lt"/>
                <a:cs typeface="Times New Roman" panose="02020603050405020304" pitchFamily="18" charset="0"/>
              </a:rPr>
              <a:t> run </a:t>
            </a:r>
            <a:r>
              <a:rPr lang="en-US" sz="5500" b="0" dirty="0" err="1" smtClean="0">
                <a:solidFill>
                  <a:srgbClr val="003399"/>
                </a:solidFill>
                <a:effectLst/>
                <a:latin typeface="+mj-lt"/>
                <a:cs typeface="Times New Roman" panose="02020603050405020304" pitchFamily="18" charset="0"/>
              </a:rPr>
              <a:t>âu</a:t>
            </a:r>
            <a:r>
              <a:rPr lang="en-US" sz="5500" b="0" dirty="0" smtClean="0">
                <a:solidFill>
                  <a:srgbClr val="003399"/>
                </a:solidFill>
                <a:effectLst/>
                <a:latin typeface="+mj-lt"/>
                <a:cs typeface="Times New Roman" panose="02020603050405020304" pitchFamily="18" charset="0"/>
              </a:rPr>
              <a:t> lo, </a:t>
            </a:r>
            <a:r>
              <a:rPr lang="en-US" sz="5500" b="0" dirty="0" err="1" smtClean="0">
                <a:solidFill>
                  <a:srgbClr val="003399"/>
                </a:solidFill>
                <a:effectLst/>
                <a:latin typeface="+mj-lt"/>
                <a:cs typeface="Times New Roman" panose="02020603050405020304" pitchFamily="18" charset="0"/>
              </a:rPr>
              <a:t>giữa</a:t>
            </a:r>
            <a:r>
              <a:rPr lang="en-US" sz="5500" b="0" dirty="0" smtClean="0">
                <a:solidFill>
                  <a:srgbClr val="003399"/>
                </a:solidFill>
                <a:effectLst/>
                <a:latin typeface="+mj-lt"/>
                <a:cs typeface="Times New Roman" panose="02020603050405020304" pitchFamily="18" charset="0"/>
              </a:rPr>
              <a:t> </a:t>
            </a:r>
            <a:r>
              <a:rPr lang="en-US" sz="5500" b="0" dirty="0" err="1" smtClean="0">
                <a:solidFill>
                  <a:srgbClr val="003399"/>
                </a:solidFill>
                <a:effectLst/>
                <a:latin typeface="+mj-lt"/>
                <a:cs typeface="Times New Roman" panose="02020603050405020304" pitchFamily="18" charset="0"/>
              </a:rPr>
              <a:t>bao</a:t>
            </a:r>
            <a:r>
              <a:rPr lang="en-US" sz="5500" b="0" dirty="0" smtClean="0">
                <a:solidFill>
                  <a:srgbClr val="003399"/>
                </a:solidFill>
                <a:effectLst/>
                <a:latin typeface="+mj-lt"/>
                <a:cs typeface="Times New Roman" panose="02020603050405020304" pitchFamily="18" charset="0"/>
              </a:rPr>
              <a:t> </a:t>
            </a:r>
            <a:r>
              <a:rPr lang="en-US" sz="5500" b="0" dirty="0" err="1" smtClean="0">
                <a:solidFill>
                  <a:srgbClr val="003399"/>
                </a:solidFill>
                <a:effectLst/>
                <a:latin typeface="+mj-lt"/>
                <a:cs typeface="Times New Roman" panose="02020603050405020304" pitchFamily="18" charset="0"/>
              </a:rPr>
              <a:t>khốn</a:t>
            </a:r>
            <a:r>
              <a:rPr lang="en-US" sz="5500" b="0" dirty="0" smtClean="0">
                <a:solidFill>
                  <a:srgbClr val="003399"/>
                </a:solidFill>
                <a:effectLst/>
                <a:latin typeface="+mj-lt"/>
                <a:cs typeface="Times New Roman" panose="02020603050405020304" pitchFamily="18" charset="0"/>
              </a:rPr>
              <a:t> </a:t>
            </a:r>
            <a:r>
              <a:rPr lang="en-US" sz="5500" b="0" dirty="0" err="1" smtClean="0">
                <a:solidFill>
                  <a:srgbClr val="003399"/>
                </a:solidFill>
                <a:effectLst/>
                <a:latin typeface="+mj-lt"/>
                <a:cs typeface="Times New Roman" panose="02020603050405020304" pitchFamily="18" charset="0"/>
              </a:rPr>
              <a:t>khó</a:t>
            </a:r>
            <a:r>
              <a:rPr lang="en-US" sz="5500" b="0" dirty="0" smtClean="0">
                <a:solidFill>
                  <a:srgbClr val="003399"/>
                </a:solidFill>
                <a:effectLst/>
                <a:latin typeface="+mj-lt"/>
                <a:cs typeface="Times New Roman" panose="02020603050405020304" pitchFamily="18" charset="0"/>
              </a:rPr>
              <a:t>.</a:t>
            </a:r>
            <a:endParaRPr lang="vi-VN" sz="55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3154978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18288" y="0"/>
            <a:ext cx="9144000" cy="5143500"/>
          </a:xfrm>
        </p:spPr>
        <p:txBody>
          <a:bodyPr anchor="ctr" anchorCtr="0">
            <a:noAutofit/>
          </a:bodyPr>
          <a:lstStyle/>
          <a:p>
            <a:pPr algn="just">
              <a:lnSpc>
                <a:spcPct val="110000"/>
              </a:lnSpc>
            </a:pPr>
            <a:r>
              <a:rPr lang="en-US" sz="6000" b="0" dirty="0" smtClean="0">
                <a:solidFill>
                  <a:srgbClr val="FF0000"/>
                </a:solidFill>
                <a:effectLst/>
                <a:latin typeface="+mj-lt"/>
                <a:ea typeface="SimHei" pitchFamily="49" charset="-122"/>
                <a:cs typeface="Times New Roman" pitchFamily="18" charset="0"/>
              </a:rPr>
              <a:t>…</a:t>
            </a:r>
            <a:r>
              <a:rPr lang="en-US" sz="6000" b="0" dirty="0" smtClean="0">
                <a:solidFill>
                  <a:srgbClr val="003399"/>
                </a:solidFill>
                <a:effectLst/>
                <a:latin typeface="+mj-lt"/>
                <a:ea typeface="SimHei" pitchFamily="49" charset="-122"/>
                <a:cs typeface="Times New Roman" pitchFamily="18" charset="0"/>
              </a:rPr>
              <a:t> </a:t>
            </a:r>
            <a:r>
              <a:rPr lang="en-US" sz="6000" b="0" dirty="0" err="1" smtClean="0">
                <a:solidFill>
                  <a:srgbClr val="003399"/>
                </a:solidFill>
                <a:effectLst/>
                <a:latin typeface="+mj-lt"/>
                <a:cs typeface="Times New Roman" panose="02020603050405020304" pitchFamily="18" charset="0"/>
              </a:rPr>
              <a:t>Chúa</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đã</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yêu</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người</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hóa</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thân</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như</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Hài</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Nhi</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Lấy</a:t>
            </a:r>
            <a:r>
              <a:rPr lang="en-US" sz="6000" b="0" dirty="0" smtClean="0">
                <a:solidFill>
                  <a:srgbClr val="003399"/>
                </a:solidFill>
                <a:effectLst/>
                <a:latin typeface="+mj-lt"/>
                <a:cs typeface="Times New Roman" panose="02020603050405020304" pitchFamily="18" charset="0"/>
              </a:rPr>
              <a:t> chi </a:t>
            </a:r>
            <a:r>
              <a:rPr lang="en-US" sz="6000" b="0" dirty="0" err="1" smtClean="0">
                <a:solidFill>
                  <a:srgbClr val="003399"/>
                </a:solidFill>
                <a:effectLst/>
                <a:latin typeface="+mj-lt"/>
                <a:cs typeface="Times New Roman" panose="02020603050405020304" pitchFamily="18" charset="0"/>
              </a:rPr>
              <a:t>dâng</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Ngài</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đây</a:t>
            </a:r>
            <a:r>
              <a:rPr lang="en-US" sz="6000" b="0" dirty="0" smtClean="0">
                <a:solidFill>
                  <a:srgbClr val="003399"/>
                </a:solidFill>
                <a:effectLst/>
                <a:latin typeface="+mj-lt"/>
                <a:cs typeface="Times New Roman" panose="02020603050405020304" pitchFamily="18" charset="0"/>
              </a:rPr>
              <a:t>?</a:t>
            </a:r>
            <a:endParaRPr lang="vi-VN" sz="60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50710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 xmlns:a16="http://schemas.microsoft.com/office/drawing/2014/main" id="{8E0E371E-C08E-4EB7-9772-F0D5B7B361E4}"/>
              </a:ext>
            </a:extLst>
          </p:cNvPr>
          <p:cNvSpPr>
            <a:spLocks noChangeArrowheads="1"/>
          </p:cNvSpPr>
          <p:nvPr/>
        </p:nvSpPr>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lnSpc>
                <a:spcPct val="110000"/>
              </a:lnSpc>
              <a:buNone/>
            </a:pPr>
            <a:r>
              <a:rPr lang="en-US" altLang="en-US" sz="5000" u="sng" dirty="0" err="1" smtClean="0">
                <a:solidFill>
                  <a:srgbClr val="FF0000"/>
                </a:solidFill>
                <a:latin typeface="+mj-lt"/>
                <a:cs typeface="Times New Roman" panose="02020603050405020304" pitchFamily="18" charset="0"/>
              </a:rPr>
              <a:t>Đk</a:t>
            </a:r>
            <a:r>
              <a:rPr lang="en-US" altLang="en-US" sz="5000" u="sng" dirty="0">
                <a:solidFill>
                  <a:srgbClr val="FF0000"/>
                </a:solidFill>
                <a:latin typeface="+mj-lt"/>
                <a:cs typeface="Times New Roman" panose="02020603050405020304" pitchFamily="18" charset="0"/>
              </a:rPr>
              <a:t>:</a:t>
            </a:r>
            <a:r>
              <a:rPr lang="en-US" altLang="en-US" sz="5000" dirty="0">
                <a:solidFill>
                  <a:srgbClr val="003399"/>
                </a:solidFill>
                <a:latin typeface="+mj-lt"/>
                <a:cs typeface="Times New Roman" panose="02020603050405020304" pitchFamily="18" charset="0"/>
              </a:rPr>
              <a:t> </a:t>
            </a:r>
            <a:r>
              <a:rPr lang="en-US" altLang="en-US" sz="5000" dirty="0" err="1" smtClean="0">
                <a:solidFill>
                  <a:srgbClr val="003399"/>
                </a:solidFill>
                <a:latin typeface="+mj-lt"/>
              </a:rPr>
              <a:t>Nhịp</a:t>
            </a:r>
            <a:r>
              <a:rPr lang="en-US" altLang="en-US" sz="5000" dirty="0" smtClean="0">
                <a:solidFill>
                  <a:srgbClr val="003399"/>
                </a:solidFill>
                <a:latin typeface="+mj-lt"/>
              </a:rPr>
              <a:t> </a:t>
            </a:r>
            <a:r>
              <a:rPr lang="en-US" altLang="en-US" sz="5000" dirty="0" err="1" smtClean="0">
                <a:solidFill>
                  <a:srgbClr val="003399"/>
                </a:solidFill>
                <a:latin typeface="+mj-lt"/>
              </a:rPr>
              <a:t>đàn</a:t>
            </a:r>
            <a:r>
              <a:rPr lang="en-US" altLang="en-US" sz="5000" dirty="0" smtClean="0">
                <a:solidFill>
                  <a:srgbClr val="003399"/>
                </a:solidFill>
                <a:latin typeface="+mj-lt"/>
              </a:rPr>
              <a:t> </a:t>
            </a:r>
            <a:r>
              <a:rPr lang="en-US" altLang="en-US" sz="5000" dirty="0" err="1" smtClean="0">
                <a:solidFill>
                  <a:srgbClr val="003399"/>
                </a:solidFill>
                <a:latin typeface="+mj-lt"/>
              </a:rPr>
              <a:t>vang</a:t>
            </a:r>
            <a:r>
              <a:rPr lang="en-US" altLang="en-US" sz="5000" dirty="0" smtClean="0">
                <a:solidFill>
                  <a:srgbClr val="003399"/>
                </a:solidFill>
                <a:latin typeface="+mj-lt"/>
              </a:rPr>
              <a:t> </a:t>
            </a:r>
            <a:r>
              <a:rPr lang="en-US" altLang="en-US" sz="5000" dirty="0" err="1" smtClean="0">
                <a:solidFill>
                  <a:srgbClr val="003399"/>
                </a:solidFill>
                <a:latin typeface="+mj-lt"/>
              </a:rPr>
              <a:t>lên</a:t>
            </a:r>
            <a:r>
              <a:rPr lang="en-US" altLang="en-US" sz="5000" dirty="0" smtClean="0">
                <a:solidFill>
                  <a:srgbClr val="003399"/>
                </a:solidFill>
                <a:latin typeface="+mj-lt"/>
              </a:rPr>
              <a:t> </a:t>
            </a:r>
            <a:r>
              <a:rPr lang="en-US" altLang="en-US" sz="5000" dirty="0" err="1" smtClean="0">
                <a:solidFill>
                  <a:srgbClr val="003399"/>
                </a:solidFill>
                <a:latin typeface="+mj-lt"/>
              </a:rPr>
              <a:t>hỡi</a:t>
            </a:r>
            <a:r>
              <a:rPr lang="en-US" altLang="en-US" sz="5000" dirty="0" smtClean="0">
                <a:solidFill>
                  <a:srgbClr val="003399"/>
                </a:solidFill>
                <a:latin typeface="+mj-lt"/>
              </a:rPr>
              <a:t> </a:t>
            </a:r>
            <a:r>
              <a:rPr lang="en-US" altLang="en-US" sz="5000" dirty="0" err="1" smtClean="0">
                <a:solidFill>
                  <a:srgbClr val="003399"/>
                </a:solidFill>
                <a:latin typeface="+mj-lt"/>
              </a:rPr>
              <a:t>các</a:t>
            </a:r>
            <a:r>
              <a:rPr lang="en-US" altLang="en-US" sz="5000" dirty="0" smtClean="0">
                <a:solidFill>
                  <a:srgbClr val="003399"/>
                </a:solidFill>
                <a:latin typeface="+mj-lt"/>
              </a:rPr>
              <a:t> </a:t>
            </a:r>
            <a:r>
              <a:rPr lang="en-US" altLang="en-US" sz="5000" dirty="0" err="1" smtClean="0">
                <a:solidFill>
                  <a:srgbClr val="003399"/>
                </a:solidFill>
                <a:latin typeface="+mj-lt"/>
              </a:rPr>
              <a:t>dân</a:t>
            </a:r>
            <a:r>
              <a:rPr lang="en-US" altLang="en-US" sz="5000" dirty="0" smtClean="0">
                <a:solidFill>
                  <a:srgbClr val="003399"/>
                </a:solidFill>
                <a:latin typeface="+mj-lt"/>
              </a:rPr>
              <a:t> </a:t>
            </a:r>
            <a:r>
              <a:rPr lang="en-US" altLang="en-US" sz="5000" dirty="0" err="1" smtClean="0">
                <a:solidFill>
                  <a:srgbClr val="003399"/>
                </a:solidFill>
                <a:latin typeface="+mj-lt"/>
              </a:rPr>
              <a:t>xa</a:t>
            </a:r>
            <a:r>
              <a:rPr lang="en-US" altLang="en-US" sz="5000" dirty="0" smtClean="0">
                <a:solidFill>
                  <a:srgbClr val="003399"/>
                </a:solidFill>
                <a:latin typeface="+mj-lt"/>
              </a:rPr>
              <a:t> </a:t>
            </a:r>
            <a:r>
              <a:rPr lang="en-US" altLang="en-US" sz="5000" dirty="0" err="1" smtClean="0">
                <a:solidFill>
                  <a:srgbClr val="003399"/>
                </a:solidFill>
                <a:latin typeface="+mj-lt"/>
              </a:rPr>
              <a:t>gần</a:t>
            </a:r>
            <a:r>
              <a:rPr lang="en-US" altLang="en-US" sz="5000" dirty="0" smtClean="0">
                <a:solidFill>
                  <a:srgbClr val="003399"/>
                </a:solidFill>
                <a:latin typeface="+mj-lt"/>
              </a:rPr>
              <a:t>. Tung </a:t>
            </a:r>
            <a:r>
              <a:rPr lang="en-US" altLang="en-US" sz="5000" dirty="0" err="1" smtClean="0">
                <a:solidFill>
                  <a:srgbClr val="003399"/>
                </a:solidFill>
                <a:latin typeface="+mj-lt"/>
              </a:rPr>
              <a:t>hô</a:t>
            </a:r>
            <a:r>
              <a:rPr lang="en-US" altLang="en-US" sz="5000" dirty="0" smtClean="0">
                <a:solidFill>
                  <a:srgbClr val="003399"/>
                </a:solidFill>
                <a:latin typeface="+mj-lt"/>
              </a:rPr>
              <a:t> </a:t>
            </a:r>
            <a:r>
              <a:rPr lang="en-US" altLang="en-US" sz="5000" dirty="0" err="1" smtClean="0">
                <a:solidFill>
                  <a:srgbClr val="003399"/>
                </a:solidFill>
                <a:latin typeface="+mj-lt"/>
              </a:rPr>
              <a:t>Vua</a:t>
            </a:r>
            <a:r>
              <a:rPr lang="en-US" altLang="en-US" sz="5000" dirty="0" smtClean="0">
                <a:solidFill>
                  <a:srgbClr val="003399"/>
                </a:solidFill>
                <a:latin typeface="+mj-lt"/>
              </a:rPr>
              <a:t> </a:t>
            </a:r>
            <a:r>
              <a:rPr lang="en-US" altLang="en-US" sz="5000" dirty="0" err="1" smtClean="0">
                <a:solidFill>
                  <a:srgbClr val="003399"/>
                </a:solidFill>
                <a:latin typeface="+mj-lt"/>
              </a:rPr>
              <a:t>Trời</a:t>
            </a:r>
            <a:r>
              <a:rPr lang="en-US" altLang="en-US" sz="5000" dirty="0" smtClean="0">
                <a:solidFill>
                  <a:srgbClr val="003399"/>
                </a:solidFill>
                <a:latin typeface="+mj-lt"/>
              </a:rPr>
              <a:t> </a:t>
            </a:r>
            <a:r>
              <a:rPr lang="en-US" altLang="en-US" sz="5000" dirty="0" err="1" smtClean="0">
                <a:solidFill>
                  <a:srgbClr val="003399"/>
                </a:solidFill>
                <a:latin typeface="+mj-lt"/>
              </a:rPr>
              <a:t>xuống</a:t>
            </a:r>
            <a:r>
              <a:rPr lang="en-US" altLang="en-US" sz="5000" dirty="0" smtClean="0">
                <a:solidFill>
                  <a:srgbClr val="003399"/>
                </a:solidFill>
                <a:latin typeface="+mj-lt"/>
              </a:rPr>
              <a:t> </a:t>
            </a:r>
            <a:r>
              <a:rPr lang="en-US" altLang="en-US" sz="5000" dirty="0" err="1" smtClean="0">
                <a:solidFill>
                  <a:srgbClr val="003399"/>
                </a:solidFill>
                <a:latin typeface="+mj-lt"/>
              </a:rPr>
              <a:t>làm</a:t>
            </a:r>
            <a:r>
              <a:rPr lang="en-US" altLang="en-US" sz="5000" dirty="0" smtClean="0">
                <a:solidFill>
                  <a:srgbClr val="003399"/>
                </a:solidFill>
                <a:latin typeface="+mj-lt"/>
              </a:rPr>
              <a:t> </a:t>
            </a:r>
            <a:r>
              <a:rPr lang="en-US" altLang="en-US" sz="5000" dirty="0" err="1" smtClean="0">
                <a:solidFill>
                  <a:srgbClr val="003399"/>
                </a:solidFill>
                <a:latin typeface="+mj-lt"/>
              </a:rPr>
              <a:t>người</a:t>
            </a:r>
            <a:r>
              <a:rPr lang="en-US" altLang="en-US" sz="5000" dirty="0" smtClean="0">
                <a:solidFill>
                  <a:srgbClr val="003399"/>
                </a:solidFill>
                <a:latin typeface="+mj-lt"/>
              </a:rPr>
              <a:t>. </a:t>
            </a:r>
            <a:r>
              <a:rPr lang="en-US" altLang="en-US" sz="5000" dirty="0" err="1" smtClean="0">
                <a:solidFill>
                  <a:srgbClr val="003399"/>
                </a:solidFill>
                <a:latin typeface="+mj-lt"/>
              </a:rPr>
              <a:t>Cùng</a:t>
            </a:r>
            <a:r>
              <a:rPr lang="en-US" altLang="en-US" sz="5000" dirty="0" smtClean="0">
                <a:solidFill>
                  <a:srgbClr val="003399"/>
                </a:solidFill>
                <a:latin typeface="+mj-lt"/>
              </a:rPr>
              <a:t> </a:t>
            </a:r>
            <a:r>
              <a:rPr lang="en-US" altLang="en-US" sz="5000" dirty="0" err="1" smtClean="0">
                <a:solidFill>
                  <a:srgbClr val="003399"/>
                </a:solidFill>
                <a:latin typeface="+mj-lt"/>
              </a:rPr>
              <a:t>hòa</a:t>
            </a:r>
            <a:r>
              <a:rPr lang="en-US" altLang="en-US" sz="5000" dirty="0" smtClean="0">
                <a:solidFill>
                  <a:srgbClr val="003399"/>
                </a:solidFill>
                <a:latin typeface="+mj-lt"/>
              </a:rPr>
              <a:t> </a:t>
            </a:r>
            <a:r>
              <a:rPr lang="en-US" altLang="en-US" sz="5000" dirty="0" err="1" smtClean="0">
                <a:solidFill>
                  <a:srgbClr val="003399"/>
                </a:solidFill>
                <a:latin typeface="+mj-lt"/>
              </a:rPr>
              <a:t>ngâm</a:t>
            </a:r>
            <a:r>
              <a:rPr lang="en-US" altLang="en-US" sz="5000" dirty="0" smtClean="0">
                <a:solidFill>
                  <a:srgbClr val="003399"/>
                </a:solidFill>
                <a:latin typeface="+mj-lt"/>
              </a:rPr>
              <a:t> </a:t>
            </a:r>
            <a:r>
              <a:rPr lang="en-US" altLang="en-US" sz="5000" dirty="0" err="1">
                <a:solidFill>
                  <a:srgbClr val="003399"/>
                </a:solidFill>
                <a:latin typeface="+mj-lt"/>
              </a:rPr>
              <a:t>t</a:t>
            </a:r>
            <a:r>
              <a:rPr lang="en-US" altLang="en-US" sz="5000" dirty="0" err="1" smtClean="0">
                <a:solidFill>
                  <a:srgbClr val="003399"/>
                </a:solidFill>
                <a:latin typeface="+mj-lt"/>
              </a:rPr>
              <a:t>heo</a:t>
            </a:r>
            <a:r>
              <a:rPr lang="en-US" altLang="en-US" sz="5000" dirty="0" smtClean="0">
                <a:solidFill>
                  <a:srgbClr val="003399"/>
                </a:solidFill>
                <a:latin typeface="+mj-lt"/>
              </a:rPr>
              <a:t> </a:t>
            </a:r>
            <a:r>
              <a:rPr lang="en-US" altLang="en-US" sz="5000" dirty="0" err="1" smtClean="0">
                <a:solidFill>
                  <a:srgbClr val="003399"/>
                </a:solidFill>
                <a:latin typeface="+mj-lt"/>
              </a:rPr>
              <a:t>tiếng</a:t>
            </a:r>
            <a:r>
              <a:rPr lang="en-US" altLang="en-US" sz="5000" dirty="0" smtClean="0">
                <a:solidFill>
                  <a:srgbClr val="003399"/>
                </a:solidFill>
                <a:latin typeface="+mj-lt"/>
              </a:rPr>
              <a:t> </a:t>
            </a:r>
            <a:r>
              <a:rPr lang="en-US" altLang="en-US" sz="5000" dirty="0" err="1" smtClean="0">
                <a:solidFill>
                  <a:srgbClr val="003399"/>
                </a:solidFill>
                <a:latin typeface="+mj-lt"/>
              </a:rPr>
              <a:t>ca</a:t>
            </a:r>
            <a:r>
              <a:rPr lang="en-US" altLang="en-US" sz="5000" dirty="0" smtClean="0">
                <a:solidFill>
                  <a:srgbClr val="003399"/>
                </a:solidFill>
                <a:latin typeface="+mj-lt"/>
              </a:rPr>
              <a:t> </a:t>
            </a:r>
            <a:r>
              <a:rPr lang="en-US" altLang="en-US" sz="5000" dirty="0" err="1" smtClean="0">
                <a:solidFill>
                  <a:srgbClr val="003399"/>
                </a:solidFill>
                <a:latin typeface="+mj-lt"/>
              </a:rPr>
              <a:t>Thiên</a:t>
            </a:r>
            <a:r>
              <a:rPr lang="en-US" altLang="en-US" sz="5000" dirty="0" smtClean="0">
                <a:solidFill>
                  <a:srgbClr val="003399"/>
                </a:solidFill>
                <a:latin typeface="+mj-lt"/>
              </a:rPr>
              <a:t> </a:t>
            </a:r>
            <a:r>
              <a:rPr lang="en-US" altLang="en-US" sz="5000" dirty="0" err="1" smtClean="0">
                <a:solidFill>
                  <a:srgbClr val="003399"/>
                </a:solidFill>
                <a:latin typeface="+mj-lt"/>
              </a:rPr>
              <a:t>Thần</a:t>
            </a:r>
            <a:r>
              <a:rPr lang="en-US" altLang="en-US" sz="5000" dirty="0" smtClean="0">
                <a:solidFill>
                  <a:srgbClr val="003399"/>
                </a:solidFill>
                <a:latin typeface="+mj-lt"/>
              </a:rPr>
              <a:t>. </a:t>
            </a:r>
            <a:r>
              <a:rPr lang="en-US" altLang="en-US" sz="5000" dirty="0" err="1" smtClean="0">
                <a:solidFill>
                  <a:srgbClr val="003399"/>
                </a:solidFill>
                <a:latin typeface="+mj-lt"/>
              </a:rPr>
              <a:t>Thương</a:t>
            </a:r>
            <a:r>
              <a:rPr lang="en-US" altLang="en-US" sz="5000" dirty="0" smtClean="0">
                <a:solidFill>
                  <a:srgbClr val="003399"/>
                </a:solidFill>
                <a:latin typeface="+mj-lt"/>
              </a:rPr>
              <a:t> </a:t>
            </a:r>
            <a:r>
              <a:rPr lang="en-US" altLang="en-US" sz="5000" dirty="0" err="1" smtClean="0">
                <a:solidFill>
                  <a:srgbClr val="003399"/>
                </a:solidFill>
                <a:latin typeface="+mj-lt"/>
              </a:rPr>
              <a:t>nhân</a:t>
            </a:r>
            <a:r>
              <a:rPr lang="en-US" altLang="en-US" sz="5000" dirty="0" smtClean="0">
                <a:solidFill>
                  <a:srgbClr val="003399"/>
                </a:solidFill>
                <a:latin typeface="+mj-lt"/>
              </a:rPr>
              <a:t> </a:t>
            </a:r>
            <a:r>
              <a:rPr lang="en-US" altLang="en-US" sz="5000" dirty="0" err="1" smtClean="0">
                <a:solidFill>
                  <a:srgbClr val="003399"/>
                </a:solidFill>
                <a:latin typeface="+mj-lt"/>
              </a:rPr>
              <a:t>gian</a:t>
            </a:r>
            <a:r>
              <a:rPr lang="en-US" altLang="en-US" sz="5000" dirty="0" smtClean="0">
                <a:solidFill>
                  <a:srgbClr val="003399"/>
                </a:solidFill>
                <a:latin typeface="+mj-lt"/>
              </a:rPr>
              <a:t> </a:t>
            </a:r>
            <a:r>
              <a:rPr lang="en-US" altLang="en-US" sz="5000" dirty="0" err="1" smtClean="0">
                <a:solidFill>
                  <a:srgbClr val="003399"/>
                </a:solidFill>
                <a:latin typeface="+mj-lt"/>
              </a:rPr>
              <a:t>nên</a:t>
            </a:r>
            <a:r>
              <a:rPr lang="en-US" altLang="en-US" sz="5000" dirty="0" smtClean="0">
                <a:solidFill>
                  <a:srgbClr val="003399"/>
                </a:solidFill>
                <a:latin typeface="+mj-lt"/>
              </a:rPr>
              <a:t> </a:t>
            </a:r>
            <a:r>
              <a:rPr lang="en-US" altLang="en-US" sz="5000" dirty="0" err="1" smtClean="0">
                <a:solidFill>
                  <a:srgbClr val="003399"/>
                </a:solidFill>
                <a:latin typeface="+mj-lt"/>
              </a:rPr>
              <a:t>Người</a:t>
            </a:r>
            <a:r>
              <a:rPr lang="en-US" altLang="en-US" sz="5000" dirty="0" smtClean="0">
                <a:solidFill>
                  <a:srgbClr val="003399"/>
                </a:solidFill>
                <a:latin typeface="+mj-lt"/>
              </a:rPr>
              <a:t> </a:t>
            </a:r>
            <a:r>
              <a:rPr lang="en-US" altLang="en-US" sz="5000" dirty="0" err="1" smtClean="0">
                <a:solidFill>
                  <a:srgbClr val="003399"/>
                </a:solidFill>
                <a:latin typeface="+mj-lt"/>
              </a:rPr>
              <a:t>giáng</a:t>
            </a:r>
            <a:r>
              <a:rPr lang="en-US" altLang="en-US" sz="5000" dirty="0" smtClean="0">
                <a:solidFill>
                  <a:srgbClr val="003399"/>
                </a:solidFill>
                <a:latin typeface="+mj-lt"/>
              </a:rPr>
              <a:t> </a:t>
            </a:r>
            <a:r>
              <a:rPr lang="en-US" altLang="en-US" sz="5000" dirty="0" err="1" smtClean="0">
                <a:solidFill>
                  <a:srgbClr val="003399"/>
                </a:solidFill>
                <a:latin typeface="+mj-lt"/>
              </a:rPr>
              <a:t>trần</a:t>
            </a:r>
            <a:r>
              <a:rPr lang="en-US" sz="5000" dirty="0" smtClean="0">
                <a:solidFill>
                  <a:srgbClr val="003399"/>
                </a:solidFill>
                <a:latin typeface="+mj-lt"/>
              </a:rPr>
              <a:t>.</a:t>
            </a:r>
            <a:endParaRPr lang="vi-VN" sz="5000" dirty="0">
              <a:solidFill>
                <a:srgbClr val="003399"/>
              </a:solidFill>
              <a:latin typeface="+mj-lt"/>
            </a:endParaRPr>
          </a:p>
        </p:txBody>
      </p:sp>
    </p:spTree>
    <p:extLst>
      <p:ext uri="{BB962C8B-B14F-4D97-AF65-F5344CB8AC3E}">
        <p14:creationId xmlns:p14="http://schemas.microsoft.com/office/powerpoint/2010/main" val="629205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0"/>
            <a:ext cx="9144000" cy="5143500"/>
          </a:xfrm>
        </p:spPr>
        <p:txBody>
          <a:bodyPr anchor="ctr" anchorCtr="0">
            <a:noAutofit/>
          </a:bodyPr>
          <a:lstStyle/>
          <a:p>
            <a:pPr algn="just">
              <a:lnSpc>
                <a:spcPct val="110000"/>
              </a:lnSpc>
            </a:pPr>
            <a:r>
              <a:rPr lang="en-US" sz="5900" b="0" u="sng" dirty="0" err="1">
                <a:solidFill>
                  <a:srgbClr val="FF0000"/>
                </a:solidFill>
                <a:effectLst/>
                <a:latin typeface="+mj-lt"/>
                <a:ea typeface="SimHei" pitchFamily="49" charset="-122"/>
                <a:cs typeface="Times New Roman" pitchFamily="18" charset="0"/>
              </a:rPr>
              <a:t>Đk</a:t>
            </a:r>
            <a:r>
              <a:rPr lang="en-US" sz="5900" b="0" u="sng" dirty="0">
                <a:solidFill>
                  <a:srgbClr val="FF0000"/>
                </a:solidFill>
                <a:effectLst/>
                <a:latin typeface="+mj-lt"/>
                <a:ea typeface="SimHei" pitchFamily="49" charset="-122"/>
                <a:cs typeface="Times New Roman" pitchFamily="18" charset="0"/>
              </a:rPr>
              <a:t>:</a:t>
            </a:r>
            <a:r>
              <a:rPr lang="en-US" sz="5900" b="0" dirty="0">
                <a:solidFill>
                  <a:srgbClr val="003399"/>
                </a:solidFill>
                <a:effectLst/>
                <a:latin typeface="+mj-lt"/>
                <a:ea typeface="SimHei" pitchFamily="49" charset="-122"/>
                <a:cs typeface="Times New Roman" pitchFamily="18" charset="0"/>
              </a:rPr>
              <a:t> </a:t>
            </a:r>
            <a:r>
              <a:rPr lang="en-US" sz="5900" b="0" dirty="0" err="1" smtClean="0">
                <a:solidFill>
                  <a:srgbClr val="003399"/>
                </a:solidFill>
                <a:effectLst/>
                <a:latin typeface="+mj-lt"/>
                <a:cs typeface="Times New Roman" panose="02020603050405020304" pitchFamily="18" charset="0"/>
              </a:rPr>
              <a:t>Xin</a:t>
            </a:r>
            <a:r>
              <a:rPr lang="en-US" sz="5900" b="0" dirty="0" smtClean="0">
                <a:solidFill>
                  <a:srgbClr val="003399"/>
                </a:solidFill>
                <a:effectLst/>
                <a:latin typeface="+mj-lt"/>
                <a:cs typeface="Times New Roman" panose="02020603050405020304" pitchFamily="18" charset="0"/>
              </a:rPr>
              <a:t> </a:t>
            </a:r>
            <a:r>
              <a:rPr lang="en-US" sz="5900" b="0" dirty="0" err="1" smtClean="0">
                <a:solidFill>
                  <a:srgbClr val="003399"/>
                </a:solidFill>
                <a:effectLst/>
                <a:latin typeface="+mj-lt"/>
                <a:cs typeface="Times New Roman" panose="02020603050405020304" pitchFamily="18" charset="0"/>
              </a:rPr>
              <a:t>dâng</a:t>
            </a:r>
            <a:r>
              <a:rPr lang="en-US" sz="5900" b="0" dirty="0" smtClean="0">
                <a:solidFill>
                  <a:srgbClr val="003399"/>
                </a:solidFill>
                <a:effectLst/>
                <a:latin typeface="+mj-lt"/>
                <a:cs typeface="Times New Roman" panose="02020603050405020304" pitchFamily="18" charset="0"/>
              </a:rPr>
              <a:t> </a:t>
            </a:r>
            <a:r>
              <a:rPr lang="en-US" sz="5900" b="0" dirty="0" err="1" smtClean="0">
                <a:solidFill>
                  <a:srgbClr val="003399"/>
                </a:solidFill>
                <a:effectLst/>
                <a:latin typeface="+mj-lt"/>
                <a:cs typeface="Times New Roman" panose="02020603050405020304" pitchFamily="18" charset="0"/>
              </a:rPr>
              <a:t>cho</a:t>
            </a:r>
            <a:r>
              <a:rPr lang="en-US" sz="5900" b="0" dirty="0" smtClean="0">
                <a:solidFill>
                  <a:srgbClr val="003399"/>
                </a:solidFill>
                <a:effectLst/>
                <a:latin typeface="+mj-lt"/>
                <a:cs typeface="Times New Roman" panose="02020603050405020304" pitchFamily="18" charset="0"/>
              </a:rPr>
              <a:t> </a:t>
            </a:r>
            <a:r>
              <a:rPr lang="en-US" sz="5900" b="0" dirty="0" err="1" smtClean="0">
                <a:solidFill>
                  <a:srgbClr val="003399"/>
                </a:solidFill>
                <a:effectLst/>
                <a:latin typeface="+mj-lt"/>
                <a:cs typeface="Times New Roman" panose="02020603050405020304" pitchFamily="18" charset="0"/>
              </a:rPr>
              <a:t>Ngài</a:t>
            </a:r>
            <a:r>
              <a:rPr lang="en-US" sz="5900" b="0" dirty="0" smtClean="0">
                <a:solidFill>
                  <a:srgbClr val="003399"/>
                </a:solidFill>
                <a:effectLst/>
                <a:latin typeface="+mj-lt"/>
                <a:cs typeface="Times New Roman" panose="02020603050405020304" pitchFamily="18" charset="0"/>
              </a:rPr>
              <a:t> </a:t>
            </a:r>
            <a:r>
              <a:rPr lang="en-US" sz="5900" b="0" dirty="0" err="1" smtClean="0">
                <a:solidFill>
                  <a:srgbClr val="003399"/>
                </a:solidFill>
                <a:effectLst/>
                <a:latin typeface="+mj-lt"/>
                <a:cs typeface="Times New Roman" panose="02020603050405020304" pitchFamily="18" charset="0"/>
              </a:rPr>
              <a:t>nhạc</a:t>
            </a:r>
            <a:r>
              <a:rPr lang="en-US" sz="5900" b="0" dirty="0" smtClean="0">
                <a:solidFill>
                  <a:srgbClr val="003399"/>
                </a:solidFill>
                <a:effectLst/>
                <a:latin typeface="+mj-lt"/>
                <a:cs typeface="Times New Roman" panose="02020603050405020304" pitchFamily="18" charset="0"/>
              </a:rPr>
              <a:t> </a:t>
            </a:r>
            <a:r>
              <a:rPr lang="en-US" sz="5900" b="0" dirty="0" err="1" smtClean="0">
                <a:solidFill>
                  <a:srgbClr val="003399"/>
                </a:solidFill>
                <a:effectLst/>
                <a:latin typeface="+mj-lt"/>
                <a:cs typeface="Times New Roman" panose="02020603050405020304" pitchFamily="18" charset="0"/>
              </a:rPr>
              <a:t>khúc</a:t>
            </a:r>
            <a:r>
              <a:rPr lang="en-US" sz="5900" b="0" dirty="0" smtClean="0">
                <a:solidFill>
                  <a:srgbClr val="003399"/>
                </a:solidFill>
                <a:effectLst/>
                <a:latin typeface="+mj-lt"/>
                <a:cs typeface="Times New Roman" panose="02020603050405020304" pitchFamily="18" charset="0"/>
              </a:rPr>
              <a:t> </a:t>
            </a:r>
            <a:r>
              <a:rPr lang="en-US" sz="5900" b="0" dirty="0" err="1" smtClean="0">
                <a:solidFill>
                  <a:srgbClr val="003399"/>
                </a:solidFill>
                <a:effectLst/>
                <a:latin typeface="+mj-lt"/>
                <a:cs typeface="Times New Roman" panose="02020603050405020304" pitchFamily="18" charset="0"/>
              </a:rPr>
              <a:t>đẹp</a:t>
            </a:r>
            <a:r>
              <a:rPr lang="en-US" sz="5900" b="0" dirty="0" smtClean="0">
                <a:solidFill>
                  <a:srgbClr val="003399"/>
                </a:solidFill>
                <a:effectLst/>
                <a:latin typeface="+mj-lt"/>
                <a:cs typeface="Times New Roman" panose="02020603050405020304" pitchFamily="18" charset="0"/>
              </a:rPr>
              <a:t> </a:t>
            </a:r>
            <a:r>
              <a:rPr lang="en-US" sz="5900" b="0" dirty="0" err="1" smtClean="0">
                <a:solidFill>
                  <a:srgbClr val="003399"/>
                </a:solidFill>
                <a:effectLst/>
                <a:latin typeface="+mj-lt"/>
                <a:cs typeface="Times New Roman" panose="02020603050405020304" pitchFamily="18" charset="0"/>
              </a:rPr>
              <a:t>tươi</a:t>
            </a:r>
            <a:r>
              <a:rPr lang="en-US" sz="5900" b="0" dirty="0" smtClean="0">
                <a:solidFill>
                  <a:srgbClr val="003399"/>
                </a:solidFill>
                <a:effectLst/>
                <a:latin typeface="+mj-lt"/>
                <a:cs typeface="Times New Roman" panose="02020603050405020304" pitchFamily="18" charset="0"/>
              </a:rPr>
              <a:t>. </a:t>
            </a:r>
            <a:r>
              <a:rPr lang="en-US" sz="5900" b="0" dirty="0" err="1" smtClean="0">
                <a:solidFill>
                  <a:srgbClr val="003399"/>
                </a:solidFill>
                <a:effectLst/>
                <a:latin typeface="+mj-lt"/>
                <a:cs typeface="Times New Roman" panose="02020603050405020304" pitchFamily="18" charset="0"/>
              </a:rPr>
              <a:t>Xin</a:t>
            </a:r>
            <a:r>
              <a:rPr lang="en-US" sz="5900" b="0" dirty="0" smtClean="0">
                <a:solidFill>
                  <a:srgbClr val="003399"/>
                </a:solidFill>
                <a:effectLst/>
                <a:latin typeface="+mj-lt"/>
                <a:cs typeface="Times New Roman" panose="02020603050405020304" pitchFamily="18" charset="0"/>
              </a:rPr>
              <a:t> </a:t>
            </a:r>
            <a:r>
              <a:rPr lang="en-US" sz="5900" b="0" dirty="0" err="1" smtClean="0">
                <a:solidFill>
                  <a:srgbClr val="003399"/>
                </a:solidFill>
                <a:effectLst/>
                <a:latin typeface="+mj-lt"/>
                <a:cs typeface="Times New Roman" panose="02020603050405020304" pitchFamily="18" charset="0"/>
              </a:rPr>
              <a:t>dâng</a:t>
            </a:r>
            <a:r>
              <a:rPr lang="en-US" sz="5900" b="0" dirty="0" smtClean="0">
                <a:solidFill>
                  <a:srgbClr val="003399"/>
                </a:solidFill>
                <a:effectLst/>
                <a:latin typeface="+mj-lt"/>
                <a:cs typeface="Times New Roman" panose="02020603050405020304" pitchFamily="18" charset="0"/>
              </a:rPr>
              <a:t> </a:t>
            </a:r>
            <a:r>
              <a:rPr lang="en-US" sz="5900" b="0" dirty="0" err="1" smtClean="0">
                <a:solidFill>
                  <a:srgbClr val="003399"/>
                </a:solidFill>
                <a:effectLst/>
                <a:latin typeface="+mj-lt"/>
                <a:cs typeface="Times New Roman" panose="02020603050405020304" pitchFamily="18" charset="0"/>
              </a:rPr>
              <a:t>cho</a:t>
            </a:r>
            <a:r>
              <a:rPr lang="en-US" sz="5900" b="0" dirty="0" smtClean="0">
                <a:solidFill>
                  <a:srgbClr val="003399"/>
                </a:solidFill>
                <a:effectLst/>
                <a:latin typeface="+mj-lt"/>
                <a:cs typeface="Times New Roman" panose="02020603050405020304" pitchFamily="18" charset="0"/>
              </a:rPr>
              <a:t> </a:t>
            </a:r>
            <a:r>
              <a:rPr lang="en-US" sz="5900" b="0" dirty="0" err="1" smtClean="0">
                <a:solidFill>
                  <a:srgbClr val="003399"/>
                </a:solidFill>
                <a:effectLst/>
                <a:latin typeface="+mj-lt"/>
                <a:cs typeface="Times New Roman" panose="02020603050405020304" pitchFamily="18" charset="0"/>
              </a:rPr>
              <a:t>Ngài</a:t>
            </a:r>
            <a:r>
              <a:rPr lang="en-US" sz="5900" b="0" dirty="0" smtClean="0">
                <a:solidFill>
                  <a:srgbClr val="003399"/>
                </a:solidFill>
                <a:effectLst/>
                <a:latin typeface="+mj-lt"/>
                <a:cs typeface="Times New Roman" panose="02020603050405020304" pitchFamily="18" charset="0"/>
              </a:rPr>
              <a:t> </a:t>
            </a:r>
            <a:r>
              <a:rPr lang="en-US" sz="5900" b="0" dirty="0" err="1" smtClean="0">
                <a:solidFill>
                  <a:srgbClr val="003399"/>
                </a:solidFill>
                <a:effectLst/>
                <a:latin typeface="+mj-lt"/>
                <a:cs typeface="Times New Roman" panose="02020603050405020304" pitchFamily="18" charset="0"/>
              </a:rPr>
              <a:t>vần</a:t>
            </a:r>
            <a:r>
              <a:rPr lang="en-US" sz="5900" b="0" dirty="0" smtClean="0">
                <a:solidFill>
                  <a:srgbClr val="003399"/>
                </a:solidFill>
                <a:effectLst/>
                <a:latin typeface="+mj-lt"/>
                <a:cs typeface="Times New Roman" panose="02020603050405020304" pitchFamily="18" charset="0"/>
              </a:rPr>
              <a:t> </a:t>
            </a:r>
            <a:r>
              <a:rPr lang="en-US" sz="5900" b="0" dirty="0" err="1" smtClean="0">
                <a:solidFill>
                  <a:srgbClr val="003399"/>
                </a:solidFill>
                <a:effectLst/>
                <a:latin typeface="+mj-lt"/>
                <a:cs typeface="Times New Roman" panose="02020603050405020304" pitchFamily="18" charset="0"/>
              </a:rPr>
              <a:t>thơ</a:t>
            </a:r>
            <a:r>
              <a:rPr lang="en-US" sz="5900" b="0" dirty="0" smtClean="0">
                <a:solidFill>
                  <a:srgbClr val="003399"/>
                </a:solidFill>
                <a:effectLst/>
                <a:latin typeface="+mj-lt"/>
                <a:cs typeface="Times New Roman" panose="02020603050405020304" pitchFamily="18" charset="0"/>
              </a:rPr>
              <a:t> </a:t>
            </a:r>
            <a:r>
              <a:rPr lang="en-US" sz="5900" b="0" dirty="0" err="1" smtClean="0">
                <a:solidFill>
                  <a:srgbClr val="003399"/>
                </a:solidFill>
                <a:effectLst/>
                <a:latin typeface="+mj-lt"/>
                <a:cs typeface="Times New Roman" panose="02020603050405020304" pitchFamily="18" charset="0"/>
              </a:rPr>
              <a:t>như</a:t>
            </a:r>
            <a:r>
              <a:rPr lang="en-US" sz="5900" b="0" dirty="0" smtClean="0">
                <a:solidFill>
                  <a:srgbClr val="003399"/>
                </a:solidFill>
                <a:effectLst/>
                <a:latin typeface="+mj-lt"/>
                <a:cs typeface="Times New Roman" panose="02020603050405020304" pitchFamily="18" charset="0"/>
              </a:rPr>
              <a:t> </a:t>
            </a:r>
            <a:r>
              <a:rPr lang="en-US" sz="5900" b="0" dirty="0" err="1" smtClean="0">
                <a:solidFill>
                  <a:srgbClr val="003399"/>
                </a:solidFill>
                <a:effectLst/>
                <a:latin typeface="+mj-lt"/>
                <a:cs typeface="Times New Roman" panose="02020603050405020304" pitchFamily="18" charset="0"/>
              </a:rPr>
              <a:t>suối</a:t>
            </a:r>
            <a:r>
              <a:rPr lang="en-US" sz="5900" b="0" dirty="0" smtClean="0">
                <a:solidFill>
                  <a:srgbClr val="003399"/>
                </a:solidFill>
                <a:effectLst/>
                <a:latin typeface="+mj-lt"/>
                <a:cs typeface="Times New Roman" panose="02020603050405020304" pitchFamily="18" charset="0"/>
              </a:rPr>
              <a:t> </a:t>
            </a:r>
            <a:r>
              <a:rPr lang="en-US" sz="5900" b="0" dirty="0" smtClean="0">
                <a:solidFill>
                  <a:srgbClr val="FF0000"/>
                </a:solidFill>
                <a:effectLst/>
                <a:latin typeface="+mj-lt"/>
                <a:cs typeface="Times New Roman" panose="02020603050405020304" pitchFamily="18" charset="0"/>
              </a:rPr>
              <a:t>…</a:t>
            </a:r>
            <a:endParaRPr lang="en-US" sz="5900" b="0" dirty="0">
              <a:solidFill>
                <a:srgbClr val="FF0000"/>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32637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0"/>
            <a:ext cx="9144000" cy="5143500"/>
          </a:xfrm>
        </p:spPr>
        <p:txBody>
          <a:bodyPr anchor="ctr" anchorCtr="0">
            <a:noAutofit/>
          </a:bodyPr>
          <a:lstStyle/>
          <a:p>
            <a:pPr algn="just">
              <a:lnSpc>
                <a:spcPct val="110000"/>
              </a:lnSpc>
            </a:pPr>
            <a:r>
              <a:rPr lang="en-US" sz="6000" dirty="0">
                <a:solidFill>
                  <a:srgbClr val="FF0000"/>
                </a:solidFill>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Là</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đời</a:t>
            </a:r>
            <a:r>
              <a:rPr lang="en-US" sz="6000" b="0" dirty="0" smtClean="0">
                <a:solidFill>
                  <a:srgbClr val="003399"/>
                </a:solidFill>
                <a:effectLst/>
                <a:latin typeface="+mj-lt"/>
                <a:cs typeface="Times New Roman" panose="02020603050405020304" pitchFamily="18" charset="0"/>
              </a:rPr>
              <a:t> con </a:t>
            </a:r>
            <a:r>
              <a:rPr lang="en-US" sz="6000" b="0" dirty="0" err="1" smtClean="0">
                <a:solidFill>
                  <a:srgbClr val="003399"/>
                </a:solidFill>
                <a:effectLst/>
                <a:latin typeface="+mj-lt"/>
                <a:cs typeface="Times New Roman" panose="02020603050405020304" pitchFamily="18" charset="0"/>
              </a:rPr>
              <a:t>đây</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mang</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tình</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yêu</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bé</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nhỏ</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này</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Là</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hồn</a:t>
            </a:r>
            <a:r>
              <a:rPr lang="en-US" sz="6000" b="0" dirty="0" smtClean="0">
                <a:solidFill>
                  <a:srgbClr val="003399"/>
                </a:solidFill>
                <a:effectLst/>
                <a:latin typeface="+mj-lt"/>
                <a:cs typeface="Times New Roman" panose="02020603050405020304" pitchFamily="18" charset="0"/>
              </a:rPr>
              <a:t> con </a:t>
            </a:r>
            <a:r>
              <a:rPr lang="en-US" sz="6000" b="0" dirty="0" err="1" smtClean="0">
                <a:solidFill>
                  <a:srgbClr val="003399"/>
                </a:solidFill>
                <a:effectLst/>
                <a:latin typeface="+mj-lt"/>
                <a:cs typeface="Times New Roman" panose="02020603050405020304" pitchFamily="18" charset="0"/>
              </a:rPr>
              <a:t>đây</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trong</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niềm</a:t>
            </a:r>
            <a:r>
              <a:rPr lang="en-US" sz="6000" b="0" dirty="0" smtClean="0">
                <a:solidFill>
                  <a:srgbClr val="003399"/>
                </a:solidFill>
                <a:effectLst/>
                <a:latin typeface="+mj-lt"/>
                <a:cs typeface="Times New Roman" panose="02020603050405020304" pitchFamily="18" charset="0"/>
              </a:rPr>
              <a:t> tin </a:t>
            </a:r>
            <a:r>
              <a:rPr lang="en-US" sz="6000" b="0" dirty="0" err="1" smtClean="0">
                <a:solidFill>
                  <a:srgbClr val="003399"/>
                </a:solidFill>
                <a:effectLst/>
                <a:latin typeface="+mj-lt"/>
                <a:cs typeface="Times New Roman" panose="02020603050405020304" pitchFamily="18" charset="0"/>
              </a:rPr>
              <a:t>cháy</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nồng</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không</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phai</a:t>
            </a:r>
            <a:r>
              <a:rPr lang="en-US" sz="6000" b="0" dirty="0" smtClean="0">
                <a:solidFill>
                  <a:srgbClr val="003399"/>
                </a:solidFill>
                <a:effectLst/>
                <a:latin typeface="+mj-lt"/>
                <a:cs typeface="Times New Roman" panose="02020603050405020304" pitchFamily="18" charset="0"/>
              </a:rPr>
              <a:t>.</a:t>
            </a:r>
            <a:endParaRPr lang="en-US" sz="6000" b="0" dirty="0">
              <a:solidFill>
                <a:srgbClr val="003399"/>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388861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18288" y="0"/>
            <a:ext cx="9144000" cy="5143500"/>
          </a:xfrm>
        </p:spPr>
        <p:txBody>
          <a:bodyPr anchor="ctr" anchorCtr="0">
            <a:noAutofit/>
          </a:bodyPr>
          <a:lstStyle/>
          <a:p>
            <a:pPr algn="just">
              <a:lnSpc>
                <a:spcPct val="110000"/>
              </a:lnSpc>
            </a:pPr>
            <a:r>
              <a:rPr lang="en-US" sz="5200" b="0" u="sng" dirty="0" smtClean="0">
                <a:solidFill>
                  <a:srgbClr val="FF0000"/>
                </a:solidFill>
                <a:effectLst/>
                <a:latin typeface="+mj-lt"/>
                <a:ea typeface="SimHei" pitchFamily="49" charset="-122"/>
                <a:cs typeface="Times New Roman" pitchFamily="18" charset="0"/>
              </a:rPr>
              <a:t>Tk2:</a:t>
            </a:r>
            <a:r>
              <a:rPr lang="en-US" sz="5200" b="0" dirty="0" smtClean="0">
                <a:solidFill>
                  <a:srgbClr val="003399"/>
                </a:solidFill>
                <a:effectLst/>
                <a:latin typeface="+mj-lt"/>
                <a:ea typeface="SimHei" pitchFamily="49" charset="-122"/>
                <a:cs typeface="Times New Roman" pitchFamily="18" charset="0"/>
              </a:rPr>
              <a:t> </a:t>
            </a:r>
            <a:r>
              <a:rPr lang="en-US" sz="5200" b="0" dirty="0" err="1" smtClean="0">
                <a:solidFill>
                  <a:srgbClr val="003399"/>
                </a:solidFill>
                <a:effectLst/>
                <a:latin typeface="+mj-lt"/>
                <a:cs typeface="Times New Roman" panose="02020603050405020304" pitchFamily="18" charset="0"/>
              </a:rPr>
              <a:t>Bên</a:t>
            </a:r>
            <a:r>
              <a:rPr lang="en-US" sz="5200" b="0" dirty="0" smtClean="0">
                <a:solidFill>
                  <a:srgbClr val="003399"/>
                </a:solidFill>
                <a:effectLst/>
                <a:latin typeface="+mj-lt"/>
                <a:cs typeface="Times New Roman" panose="02020603050405020304" pitchFamily="18" charset="0"/>
              </a:rPr>
              <a:t> hang </a:t>
            </a:r>
            <a:r>
              <a:rPr lang="en-US" sz="5200" b="0" dirty="0" err="1" smtClean="0">
                <a:solidFill>
                  <a:srgbClr val="003399"/>
                </a:solidFill>
                <a:effectLst/>
                <a:latin typeface="+mj-lt"/>
                <a:cs typeface="Times New Roman" panose="02020603050405020304" pitchFamily="18" charset="0"/>
              </a:rPr>
              <a:t>đá</a:t>
            </a:r>
            <a:r>
              <a:rPr lang="en-US" sz="5200" b="0" dirty="0" smtClean="0">
                <a:solidFill>
                  <a:srgbClr val="003399"/>
                </a:solidFill>
                <a:effectLst/>
                <a:latin typeface="+mj-lt"/>
                <a:cs typeface="Times New Roman" panose="02020603050405020304" pitchFamily="18" charset="0"/>
              </a:rPr>
              <a:t> </a:t>
            </a:r>
            <a:r>
              <a:rPr lang="en-US" sz="5200" b="0" dirty="0" err="1" smtClean="0">
                <a:solidFill>
                  <a:srgbClr val="003399"/>
                </a:solidFill>
                <a:effectLst/>
                <a:latin typeface="+mj-lt"/>
                <a:cs typeface="Times New Roman" panose="02020603050405020304" pitchFamily="18" charset="0"/>
              </a:rPr>
              <a:t>nhỏ</a:t>
            </a:r>
            <a:r>
              <a:rPr lang="en-US" sz="5200" b="0" dirty="0" smtClean="0">
                <a:solidFill>
                  <a:srgbClr val="003399"/>
                </a:solidFill>
                <a:effectLst/>
                <a:latin typeface="+mj-lt"/>
                <a:cs typeface="Times New Roman" panose="02020603050405020304" pitchFamily="18" charset="0"/>
              </a:rPr>
              <a:t> </a:t>
            </a:r>
            <a:r>
              <a:rPr lang="en-US" sz="5200" b="0" dirty="0" smtClean="0">
                <a:solidFill>
                  <a:srgbClr val="FF0000"/>
                </a:solidFill>
                <a:effectLst/>
                <a:latin typeface="+mj-lt"/>
                <a:cs typeface="Times New Roman" panose="02020603050405020304" pitchFamily="18" charset="0"/>
              </a:rPr>
              <a:t>(ơ)</a:t>
            </a:r>
            <a:r>
              <a:rPr lang="en-US" sz="5200" b="0" dirty="0" smtClean="0">
                <a:solidFill>
                  <a:srgbClr val="003399"/>
                </a:solidFill>
                <a:effectLst/>
                <a:latin typeface="+mj-lt"/>
                <a:cs typeface="Times New Roman" panose="02020603050405020304" pitchFamily="18" charset="0"/>
              </a:rPr>
              <a:t>. </a:t>
            </a:r>
            <a:r>
              <a:rPr lang="en-US" sz="5200" b="0" dirty="0" err="1" smtClean="0">
                <a:solidFill>
                  <a:srgbClr val="003399"/>
                </a:solidFill>
                <a:effectLst/>
                <a:latin typeface="+mj-lt"/>
                <a:cs typeface="Times New Roman" panose="02020603050405020304" pitchFamily="18" charset="0"/>
              </a:rPr>
              <a:t>Chúa</a:t>
            </a:r>
            <a:r>
              <a:rPr lang="en-US" sz="5200" b="0" dirty="0" smtClean="0">
                <a:solidFill>
                  <a:srgbClr val="003399"/>
                </a:solidFill>
                <a:effectLst/>
                <a:latin typeface="+mj-lt"/>
                <a:cs typeface="Times New Roman" panose="02020603050405020304" pitchFamily="18" charset="0"/>
              </a:rPr>
              <a:t> </a:t>
            </a:r>
            <a:r>
              <a:rPr lang="en-US" sz="5200" b="0" dirty="0" err="1" smtClean="0">
                <a:solidFill>
                  <a:srgbClr val="003399"/>
                </a:solidFill>
                <a:effectLst/>
                <a:latin typeface="+mj-lt"/>
                <a:cs typeface="Times New Roman" panose="02020603050405020304" pitchFamily="18" charset="0"/>
              </a:rPr>
              <a:t>nằm</a:t>
            </a:r>
            <a:r>
              <a:rPr lang="en-US" sz="5200" b="0" dirty="0" smtClean="0">
                <a:solidFill>
                  <a:srgbClr val="003399"/>
                </a:solidFill>
                <a:effectLst/>
                <a:latin typeface="+mj-lt"/>
                <a:cs typeface="Times New Roman" panose="02020603050405020304" pitchFamily="18" charset="0"/>
              </a:rPr>
              <a:t> </a:t>
            </a:r>
            <a:r>
              <a:rPr lang="en-US" sz="5200" b="0" dirty="0" err="1" smtClean="0">
                <a:solidFill>
                  <a:srgbClr val="003399"/>
                </a:solidFill>
                <a:effectLst/>
                <a:latin typeface="+mj-lt"/>
                <a:cs typeface="Times New Roman" panose="02020603050405020304" pitchFamily="18" charset="0"/>
              </a:rPr>
              <a:t>trong</a:t>
            </a:r>
            <a:r>
              <a:rPr lang="en-US" sz="5200" b="0" dirty="0" smtClean="0">
                <a:solidFill>
                  <a:srgbClr val="003399"/>
                </a:solidFill>
                <a:effectLst/>
                <a:latin typeface="+mj-lt"/>
                <a:cs typeface="Times New Roman" panose="02020603050405020304" pitchFamily="18" charset="0"/>
              </a:rPr>
              <a:t> </a:t>
            </a:r>
            <a:r>
              <a:rPr lang="en-US" sz="5200" b="0" dirty="0" err="1" smtClean="0">
                <a:solidFill>
                  <a:srgbClr val="003399"/>
                </a:solidFill>
                <a:effectLst/>
                <a:latin typeface="+mj-lt"/>
                <a:cs typeface="Times New Roman" panose="02020603050405020304" pitchFamily="18" charset="0"/>
              </a:rPr>
              <a:t>máng</a:t>
            </a:r>
            <a:r>
              <a:rPr lang="en-US" sz="5200" b="0" dirty="0" smtClean="0">
                <a:solidFill>
                  <a:srgbClr val="003399"/>
                </a:solidFill>
                <a:effectLst/>
                <a:latin typeface="+mj-lt"/>
                <a:cs typeface="Times New Roman" panose="02020603050405020304" pitchFamily="18" charset="0"/>
              </a:rPr>
              <a:t> </a:t>
            </a:r>
            <a:r>
              <a:rPr lang="en-US" sz="5200" b="0" dirty="0" err="1" smtClean="0">
                <a:solidFill>
                  <a:srgbClr val="003399"/>
                </a:solidFill>
                <a:effectLst/>
                <a:latin typeface="+mj-lt"/>
                <a:cs typeface="Times New Roman" panose="02020603050405020304" pitchFamily="18" charset="0"/>
              </a:rPr>
              <a:t>cỏ</a:t>
            </a:r>
            <a:r>
              <a:rPr lang="en-US" sz="5200" b="0" dirty="0" smtClean="0">
                <a:solidFill>
                  <a:srgbClr val="003399"/>
                </a:solidFill>
                <a:effectLst/>
                <a:latin typeface="+mj-lt"/>
                <a:cs typeface="Times New Roman" panose="02020603050405020304" pitchFamily="18" charset="0"/>
              </a:rPr>
              <a:t>. </a:t>
            </a:r>
            <a:r>
              <a:rPr lang="en-US" sz="5200" b="0" dirty="0" err="1" smtClean="0">
                <a:solidFill>
                  <a:srgbClr val="003399"/>
                </a:solidFill>
                <a:effectLst/>
                <a:latin typeface="+mj-lt"/>
                <a:cs typeface="Times New Roman" panose="02020603050405020304" pitchFamily="18" charset="0"/>
              </a:rPr>
              <a:t>Ngài</a:t>
            </a:r>
            <a:r>
              <a:rPr lang="en-US" sz="5200" b="0" dirty="0" smtClean="0">
                <a:solidFill>
                  <a:srgbClr val="003399"/>
                </a:solidFill>
                <a:effectLst/>
                <a:latin typeface="+mj-lt"/>
                <a:cs typeface="Times New Roman" panose="02020603050405020304" pitchFamily="18" charset="0"/>
              </a:rPr>
              <a:t> </a:t>
            </a:r>
            <a:r>
              <a:rPr lang="en-US" sz="5200" b="0" dirty="0" err="1" smtClean="0">
                <a:solidFill>
                  <a:srgbClr val="003399"/>
                </a:solidFill>
                <a:effectLst/>
                <a:latin typeface="+mj-lt"/>
                <a:cs typeface="Times New Roman" panose="02020603050405020304" pitchFamily="18" charset="0"/>
              </a:rPr>
              <a:t>thương</a:t>
            </a:r>
            <a:r>
              <a:rPr lang="en-US" sz="5200" b="0" dirty="0" smtClean="0">
                <a:solidFill>
                  <a:srgbClr val="003399"/>
                </a:solidFill>
                <a:effectLst/>
                <a:latin typeface="+mj-lt"/>
                <a:cs typeface="Times New Roman" panose="02020603050405020304" pitchFamily="18" charset="0"/>
              </a:rPr>
              <a:t> </a:t>
            </a:r>
            <a:r>
              <a:rPr lang="en-US" sz="5200" b="0" dirty="0" err="1" smtClean="0">
                <a:solidFill>
                  <a:srgbClr val="003399"/>
                </a:solidFill>
                <a:effectLst/>
                <a:latin typeface="+mj-lt"/>
                <a:cs typeface="Times New Roman" panose="02020603050405020304" pitchFamily="18" charset="0"/>
              </a:rPr>
              <a:t>yêu</a:t>
            </a:r>
            <a:r>
              <a:rPr lang="en-US" sz="5200" b="0" dirty="0" smtClean="0">
                <a:solidFill>
                  <a:srgbClr val="003399"/>
                </a:solidFill>
                <a:effectLst/>
                <a:latin typeface="+mj-lt"/>
                <a:cs typeface="Times New Roman" panose="02020603050405020304" pitchFamily="18" charset="0"/>
              </a:rPr>
              <a:t> ta </a:t>
            </a:r>
            <a:r>
              <a:rPr lang="en-US" sz="5200" b="0" dirty="0" err="1" smtClean="0">
                <a:solidFill>
                  <a:srgbClr val="003399"/>
                </a:solidFill>
                <a:effectLst/>
                <a:latin typeface="+mj-lt"/>
                <a:cs typeface="Times New Roman" panose="02020603050405020304" pitchFamily="18" charset="0"/>
              </a:rPr>
              <a:t>với</a:t>
            </a:r>
            <a:r>
              <a:rPr lang="en-US" sz="5200" b="0" dirty="0" smtClean="0">
                <a:solidFill>
                  <a:srgbClr val="003399"/>
                </a:solidFill>
                <a:effectLst/>
                <a:latin typeface="+mj-lt"/>
                <a:cs typeface="Times New Roman" panose="02020603050405020304" pitchFamily="18" charset="0"/>
              </a:rPr>
              <a:t> </a:t>
            </a:r>
            <a:r>
              <a:rPr lang="en-US" sz="5200" b="0" dirty="0" err="1" smtClean="0">
                <a:solidFill>
                  <a:srgbClr val="003399"/>
                </a:solidFill>
                <a:effectLst/>
                <a:latin typeface="+mj-lt"/>
                <a:cs typeface="Times New Roman" panose="02020603050405020304" pitchFamily="18" charset="0"/>
              </a:rPr>
              <a:t>tình</a:t>
            </a:r>
            <a:r>
              <a:rPr lang="en-US" sz="5200" b="0" dirty="0" smtClean="0">
                <a:solidFill>
                  <a:srgbClr val="003399"/>
                </a:solidFill>
                <a:effectLst/>
                <a:latin typeface="+mj-lt"/>
                <a:cs typeface="Times New Roman" panose="02020603050405020304" pitchFamily="18" charset="0"/>
              </a:rPr>
              <a:t> </a:t>
            </a:r>
            <a:r>
              <a:rPr lang="en-US" sz="5200" b="0" dirty="0" err="1" smtClean="0">
                <a:solidFill>
                  <a:srgbClr val="003399"/>
                </a:solidFill>
                <a:effectLst/>
                <a:latin typeface="+mj-lt"/>
                <a:cs typeface="Times New Roman" panose="02020603050405020304" pitchFamily="18" charset="0"/>
              </a:rPr>
              <a:t>yêu</a:t>
            </a:r>
            <a:r>
              <a:rPr lang="en-US" sz="5200" b="0" dirty="0" smtClean="0">
                <a:solidFill>
                  <a:srgbClr val="003399"/>
                </a:solidFill>
                <a:effectLst/>
                <a:latin typeface="+mj-lt"/>
                <a:cs typeface="Times New Roman" panose="02020603050405020304" pitchFamily="18" charset="0"/>
              </a:rPr>
              <a:t> </a:t>
            </a:r>
            <a:r>
              <a:rPr lang="en-US" sz="5200" b="0" dirty="0" err="1" smtClean="0">
                <a:solidFill>
                  <a:srgbClr val="003399"/>
                </a:solidFill>
                <a:effectLst/>
                <a:latin typeface="+mj-lt"/>
                <a:cs typeface="Times New Roman" panose="02020603050405020304" pitchFamily="18" charset="0"/>
              </a:rPr>
              <a:t>bao</a:t>
            </a:r>
            <a:r>
              <a:rPr lang="en-US" sz="5200" b="0" dirty="0" smtClean="0">
                <a:solidFill>
                  <a:srgbClr val="003399"/>
                </a:solidFill>
                <a:effectLst/>
                <a:latin typeface="+mj-lt"/>
                <a:cs typeface="Times New Roman" panose="02020603050405020304" pitchFamily="18" charset="0"/>
              </a:rPr>
              <a:t> la, </a:t>
            </a:r>
            <a:r>
              <a:rPr lang="en-US" sz="5200" b="0" dirty="0" err="1" smtClean="0">
                <a:solidFill>
                  <a:srgbClr val="003399"/>
                </a:solidFill>
                <a:effectLst/>
                <a:latin typeface="+mj-lt"/>
                <a:cs typeface="Times New Roman" panose="02020603050405020304" pitchFamily="18" charset="0"/>
              </a:rPr>
              <a:t>từ</a:t>
            </a:r>
            <a:r>
              <a:rPr lang="en-US" sz="5200" b="0" dirty="0" smtClean="0">
                <a:solidFill>
                  <a:srgbClr val="003399"/>
                </a:solidFill>
                <a:effectLst/>
                <a:latin typeface="+mj-lt"/>
                <a:cs typeface="Times New Roman" panose="02020603050405020304" pitchFamily="18" charset="0"/>
              </a:rPr>
              <a:t> </a:t>
            </a:r>
            <a:r>
              <a:rPr lang="en-US" sz="5200" b="0" dirty="0" err="1" smtClean="0">
                <a:solidFill>
                  <a:srgbClr val="003399"/>
                </a:solidFill>
                <a:effectLst/>
                <a:latin typeface="+mj-lt"/>
                <a:cs typeface="Times New Roman" panose="02020603050405020304" pitchFamily="18" charset="0"/>
              </a:rPr>
              <a:t>trời</a:t>
            </a:r>
            <a:r>
              <a:rPr lang="en-US" sz="5200" b="0" dirty="0" smtClean="0">
                <a:solidFill>
                  <a:srgbClr val="003399"/>
                </a:solidFill>
                <a:effectLst/>
                <a:latin typeface="+mj-lt"/>
                <a:cs typeface="Times New Roman" panose="02020603050405020304" pitchFamily="18" charset="0"/>
              </a:rPr>
              <a:t> </a:t>
            </a:r>
            <a:r>
              <a:rPr lang="en-US" sz="5200" b="0" dirty="0" err="1" smtClean="0">
                <a:solidFill>
                  <a:srgbClr val="003399"/>
                </a:solidFill>
                <a:effectLst/>
                <a:latin typeface="+mj-lt"/>
                <a:cs typeface="Times New Roman" panose="02020603050405020304" pitchFamily="18" charset="0"/>
              </a:rPr>
              <a:t>cao</a:t>
            </a:r>
            <a:r>
              <a:rPr lang="en-US" sz="5200" b="0" dirty="0" smtClean="0">
                <a:solidFill>
                  <a:srgbClr val="003399"/>
                </a:solidFill>
                <a:effectLst/>
                <a:latin typeface="+mj-lt"/>
                <a:cs typeface="Times New Roman" panose="02020603050405020304" pitchFamily="18" charset="0"/>
              </a:rPr>
              <a:t> </a:t>
            </a:r>
            <a:r>
              <a:rPr lang="en-US" sz="5200" b="0" dirty="0" err="1" smtClean="0">
                <a:solidFill>
                  <a:srgbClr val="003399"/>
                </a:solidFill>
                <a:effectLst/>
                <a:latin typeface="+mj-lt"/>
                <a:cs typeface="Times New Roman" panose="02020603050405020304" pitchFamily="18" charset="0"/>
              </a:rPr>
              <a:t>xa</a:t>
            </a:r>
            <a:r>
              <a:rPr lang="en-US" sz="5200" b="0" dirty="0" smtClean="0">
                <a:solidFill>
                  <a:srgbClr val="003399"/>
                </a:solidFill>
                <a:effectLst/>
                <a:latin typeface="+mj-lt"/>
                <a:cs typeface="Times New Roman" panose="02020603050405020304" pitchFamily="18" charset="0"/>
              </a:rPr>
              <a:t> </a:t>
            </a:r>
            <a:r>
              <a:rPr lang="en-US" sz="5200" b="0" dirty="0" err="1" smtClean="0">
                <a:solidFill>
                  <a:srgbClr val="003399"/>
                </a:solidFill>
                <a:effectLst/>
                <a:latin typeface="+mj-lt"/>
                <a:cs typeface="Times New Roman" panose="02020603050405020304" pitchFamily="18" charset="0"/>
              </a:rPr>
              <a:t>sinh</a:t>
            </a:r>
            <a:r>
              <a:rPr lang="en-US" sz="5200" b="0" dirty="0" smtClean="0">
                <a:solidFill>
                  <a:srgbClr val="003399"/>
                </a:solidFill>
                <a:effectLst/>
                <a:latin typeface="+mj-lt"/>
                <a:cs typeface="Times New Roman" panose="02020603050405020304" pitchFamily="18" charset="0"/>
              </a:rPr>
              <a:t> </a:t>
            </a:r>
            <a:r>
              <a:rPr lang="en-US" sz="5200" b="0" dirty="0" err="1" smtClean="0">
                <a:solidFill>
                  <a:srgbClr val="003399"/>
                </a:solidFill>
                <a:effectLst/>
                <a:latin typeface="+mj-lt"/>
                <a:cs typeface="Times New Roman" panose="02020603050405020304" pitchFamily="18" charset="0"/>
              </a:rPr>
              <a:t>hạ</a:t>
            </a:r>
            <a:r>
              <a:rPr lang="en-US" sz="5200" b="0" dirty="0" smtClean="0">
                <a:solidFill>
                  <a:srgbClr val="003399"/>
                </a:solidFill>
                <a:effectLst/>
                <a:latin typeface="+mj-lt"/>
                <a:cs typeface="Times New Roman" panose="02020603050405020304" pitchFamily="18" charset="0"/>
              </a:rPr>
              <a:t> </a:t>
            </a:r>
            <a:r>
              <a:rPr lang="en-US" sz="5200" b="0" dirty="0" err="1" smtClean="0">
                <a:solidFill>
                  <a:srgbClr val="003399"/>
                </a:solidFill>
                <a:effectLst/>
                <a:latin typeface="+mj-lt"/>
                <a:cs typeface="Times New Roman" panose="02020603050405020304" pitchFamily="18" charset="0"/>
              </a:rPr>
              <a:t>trong</a:t>
            </a:r>
            <a:r>
              <a:rPr lang="en-US" sz="5200" b="0" dirty="0" smtClean="0">
                <a:solidFill>
                  <a:srgbClr val="003399"/>
                </a:solidFill>
                <a:effectLst/>
                <a:latin typeface="+mj-lt"/>
                <a:cs typeface="Times New Roman" panose="02020603050405020304" pitchFamily="18" charset="0"/>
              </a:rPr>
              <a:t> </a:t>
            </a:r>
            <a:r>
              <a:rPr lang="en-US" sz="5200" b="0" dirty="0" err="1" smtClean="0">
                <a:solidFill>
                  <a:srgbClr val="003399"/>
                </a:solidFill>
                <a:effectLst/>
                <a:latin typeface="+mj-lt"/>
                <a:cs typeface="Times New Roman" panose="02020603050405020304" pitchFamily="18" charset="0"/>
              </a:rPr>
              <a:t>khiêm</a:t>
            </a:r>
            <a:r>
              <a:rPr lang="en-US" sz="5200" b="0" dirty="0" smtClean="0">
                <a:solidFill>
                  <a:srgbClr val="003399"/>
                </a:solidFill>
                <a:effectLst/>
                <a:latin typeface="+mj-lt"/>
                <a:cs typeface="Times New Roman" panose="02020603050405020304" pitchFamily="18" charset="0"/>
              </a:rPr>
              <a:t> </a:t>
            </a:r>
            <a:r>
              <a:rPr lang="en-US" sz="5200" b="0" dirty="0" err="1" smtClean="0">
                <a:solidFill>
                  <a:srgbClr val="003399"/>
                </a:solidFill>
                <a:effectLst/>
                <a:latin typeface="+mj-lt"/>
                <a:cs typeface="Times New Roman" panose="02020603050405020304" pitchFamily="18" charset="0"/>
              </a:rPr>
              <a:t>cung</a:t>
            </a:r>
            <a:r>
              <a:rPr lang="en-US" sz="5200" b="0" dirty="0" smtClean="0">
                <a:solidFill>
                  <a:srgbClr val="003399"/>
                </a:solidFill>
                <a:effectLst/>
                <a:latin typeface="+mj-lt"/>
                <a:cs typeface="Times New Roman" panose="02020603050405020304" pitchFamily="18" charset="0"/>
              </a:rPr>
              <a:t>, </a:t>
            </a:r>
            <a:r>
              <a:rPr lang="en-US" sz="5200" b="0" dirty="0" err="1" smtClean="0">
                <a:solidFill>
                  <a:srgbClr val="003399"/>
                </a:solidFill>
                <a:effectLst/>
                <a:latin typeface="+mj-lt"/>
                <a:cs typeface="Times New Roman" panose="02020603050405020304" pitchFamily="18" charset="0"/>
              </a:rPr>
              <a:t>giữa</a:t>
            </a:r>
            <a:r>
              <a:rPr lang="en-US" sz="5200" b="0" dirty="0" smtClean="0">
                <a:solidFill>
                  <a:srgbClr val="003399"/>
                </a:solidFill>
                <a:effectLst/>
                <a:latin typeface="+mj-lt"/>
                <a:cs typeface="Times New Roman" panose="02020603050405020304" pitchFamily="18" charset="0"/>
              </a:rPr>
              <a:t> </a:t>
            </a:r>
            <a:r>
              <a:rPr lang="en-US" sz="5200" b="0" dirty="0" err="1" smtClean="0">
                <a:solidFill>
                  <a:srgbClr val="003399"/>
                </a:solidFill>
                <a:effectLst/>
                <a:latin typeface="+mj-lt"/>
                <a:cs typeface="Times New Roman" panose="02020603050405020304" pitchFamily="18" charset="0"/>
              </a:rPr>
              <a:t>đêm</a:t>
            </a:r>
            <a:r>
              <a:rPr lang="en-US" sz="5200" b="0" dirty="0" smtClean="0">
                <a:solidFill>
                  <a:srgbClr val="003399"/>
                </a:solidFill>
                <a:effectLst/>
                <a:latin typeface="+mj-lt"/>
                <a:cs typeface="Times New Roman" panose="02020603050405020304" pitchFamily="18" charset="0"/>
              </a:rPr>
              <a:t> </a:t>
            </a:r>
            <a:r>
              <a:rPr lang="en-US" sz="5200" b="0" dirty="0" err="1" smtClean="0">
                <a:solidFill>
                  <a:srgbClr val="003399"/>
                </a:solidFill>
                <a:effectLst/>
                <a:latin typeface="+mj-lt"/>
                <a:cs typeface="Times New Roman" panose="02020603050405020304" pitchFamily="18" charset="0"/>
              </a:rPr>
              <a:t>buốt</a:t>
            </a:r>
            <a:r>
              <a:rPr lang="en-US" sz="5200" b="0" dirty="0" smtClean="0">
                <a:solidFill>
                  <a:srgbClr val="003399"/>
                </a:solidFill>
                <a:effectLst/>
                <a:latin typeface="+mj-lt"/>
                <a:cs typeface="Times New Roman" panose="02020603050405020304" pitchFamily="18" charset="0"/>
              </a:rPr>
              <a:t> </a:t>
            </a:r>
            <a:r>
              <a:rPr lang="en-US" sz="5200" b="0" dirty="0" err="1" smtClean="0">
                <a:solidFill>
                  <a:srgbClr val="003399"/>
                </a:solidFill>
                <a:effectLst/>
                <a:latin typeface="+mj-lt"/>
                <a:cs typeface="Times New Roman" panose="02020603050405020304" pitchFamily="18" charset="0"/>
              </a:rPr>
              <a:t>giá</a:t>
            </a:r>
            <a:r>
              <a:rPr lang="en-US" sz="5200" b="0" dirty="0" smtClean="0">
                <a:solidFill>
                  <a:srgbClr val="003399"/>
                </a:solidFill>
                <a:effectLst/>
                <a:latin typeface="+mj-lt"/>
                <a:cs typeface="Times New Roman" panose="02020603050405020304" pitchFamily="18" charset="0"/>
              </a:rPr>
              <a:t>.</a:t>
            </a:r>
            <a:endParaRPr lang="vi-VN" sz="52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52882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18288" y="0"/>
            <a:ext cx="9144000" cy="5143500"/>
          </a:xfrm>
        </p:spPr>
        <p:txBody>
          <a:bodyPr anchor="ctr" anchorCtr="0">
            <a:noAutofit/>
          </a:bodyPr>
          <a:lstStyle/>
          <a:p>
            <a:pPr algn="just">
              <a:lnSpc>
                <a:spcPct val="110000"/>
              </a:lnSpc>
            </a:pPr>
            <a:r>
              <a:rPr lang="en-US" sz="6000" b="0" dirty="0" smtClean="0">
                <a:solidFill>
                  <a:srgbClr val="FF0000"/>
                </a:solidFill>
                <a:effectLst/>
                <a:latin typeface="+mj-lt"/>
                <a:ea typeface="SimHei" pitchFamily="49" charset="-122"/>
                <a:cs typeface="Times New Roman" pitchFamily="18" charset="0"/>
              </a:rPr>
              <a:t>…</a:t>
            </a:r>
            <a:r>
              <a:rPr lang="en-US" sz="6000" b="0" dirty="0" smtClean="0">
                <a:solidFill>
                  <a:srgbClr val="003399"/>
                </a:solidFill>
                <a:effectLst/>
                <a:latin typeface="+mj-lt"/>
                <a:ea typeface="SimHei" pitchFamily="49" charset="-122"/>
                <a:cs typeface="Times New Roman" pitchFamily="18" charset="0"/>
              </a:rPr>
              <a:t> </a:t>
            </a:r>
            <a:r>
              <a:rPr lang="en-US" sz="6000" b="0" dirty="0" err="1" smtClean="0">
                <a:solidFill>
                  <a:srgbClr val="003399"/>
                </a:solidFill>
                <a:effectLst/>
                <a:latin typeface="+mj-lt"/>
                <a:cs typeface="Times New Roman" panose="02020603050405020304" pitchFamily="18" charset="0"/>
              </a:rPr>
              <a:t>Nhắn</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nhủ</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cho</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người</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Chúa</a:t>
            </a:r>
            <a:r>
              <a:rPr lang="en-US" sz="6000" b="0" dirty="0" smtClean="0">
                <a:solidFill>
                  <a:srgbClr val="003399"/>
                </a:solidFill>
                <a:effectLst/>
                <a:latin typeface="+mj-lt"/>
                <a:cs typeface="Times New Roman" panose="02020603050405020304" pitchFamily="18" charset="0"/>
              </a:rPr>
              <a:t> nay </a:t>
            </a:r>
            <a:r>
              <a:rPr lang="en-US" sz="6000" b="0" dirty="0" err="1" smtClean="0">
                <a:solidFill>
                  <a:srgbClr val="003399"/>
                </a:solidFill>
                <a:effectLst/>
                <a:latin typeface="+mj-lt"/>
                <a:cs typeface="Times New Roman" panose="02020603050405020304" pitchFamily="18" charset="0"/>
              </a:rPr>
              <a:t>nên</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Hài</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Nhi</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Lấy</a:t>
            </a:r>
            <a:r>
              <a:rPr lang="en-US" sz="6000" b="0" dirty="0" smtClean="0">
                <a:solidFill>
                  <a:srgbClr val="003399"/>
                </a:solidFill>
                <a:effectLst/>
                <a:latin typeface="+mj-lt"/>
                <a:cs typeface="Times New Roman" panose="02020603050405020304" pitchFamily="18" charset="0"/>
              </a:rPr>
              <a:t> chi </a:t>
            </a:r>
            <a:r>
              <a:rPr lang="en-US" sz="6000" b="0" dirty="0" err="1" smtClean="0">
                <a:solidFill>
                  <a:srgbClr val="003399"/>
                </a:solidFill>
                <a:effectLst/>
                <a:latin typeface="+mj-lt"/>
                <a:cs typeface="Times New Roman" panose="02020603050405020304" pitchFamily="18" charset="0"/>
              </a:rPr>
              <a:t>dâng</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Ngài</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đây</a:t>
            </a:r>
            <a:r>
              <a:rPr lang="en-US" sz="6000" b="0" dirty="0" smtClean="0">
                <a:solidFill>
                  <a:srgbClr val="003399"/>
                </a:solidFill>
                <a:effectLst/>
                <a:latin typeface="+mj-lt"/>
                <a:cs typeface="Times New Roman" panose="02020603050405020304" pitchFamily="18" charset="0"/>
              </a:rPr>
              <a:t>?</a:t>
            </a:r>
            <a:endParaRPr lang="vi-VN" sz="60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2479500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0"/>
            <a:ext cx="9144000" cy="5143500"/>
          </a:xfrm>
        </p:spPr>
        <p:txBody>
          <a:bodyPr anchor="ctr" anchorCtr="0">
            <a:noAutofit/>
          </a:bodyPr>
          <a:lstStyle/>
          <a:p>
            <a:pPr algn="just">
              <a:lnSpc>
                <a:spcPct val="110000"/>
              </a:lnSpc>
            </a:pPr>
            <a:r>
              <a:rPr lang="en-US" sz="5900" b="0" u="sng" dirty="0" err="1">
                <a:solidFill>
                  <a:srgbClr val="FF0000"/>
                </a:solidFill>
                <a:effectLst/>
                <a:latin typeface="+mj-lt"/>
                <a:ea typeface="SimHei" pitchFamily="49" charset="-122"/>
                <a:cs typeface="Times New Roman" pitchFamily="18" charset="0"/>
              </a:rPr>
              <a:t>Đk</a:t>
            </a:r>
            <a:r>
              <a:rPr lang="en-US" sz="5900" b="0" u="sng" dirty="0">
                <a:solidFill>
                  <a:srgbClr val="FF0000"/>
                </a:solidFill>
                <a:effectLst/>
                <a:latin typeface="+mj-lt"/>
                <a:ea typeface="SimHei" pitchFamily="49" charset="-122"/>
                <a:cs typeface="Times New Roman" pitchFamily="18" charset="0"/>
              </a:rPr>
              <a:t>:</a:t>
            </a:r>
            <a:r>
              <a:rPr lang="en-US" sz="5900" b="0" dirty="0">
                <a:solidFill>
                  <a:srgbClr val="003399"/>
                </a:solidFill>
                <a:effectLst/>
                <a:latin typeface="+mj-lt"/>
                <a:ea typeface="SimHei" pitchFamily="49" charset="-122"/>
                <a:cs typeface="Times New Roman" pitchFamily="18" charset="0"/>
              </a:rPr>
              <a:t> </a:t>
            </a:r>
            <a:r>
              <a:rPr lang="en-US" sz="5900" b="0" dirty="0" err="1" smtClean="0">
                <a:solidFill>
                  <a:srgbClr val="003399"/>
                </a:solidFill>
                <a:effectLst/>
                <a:latin typeface="+mj-lt"/>
                <a:cs typeface="Times New Roman" panose="02020603050405020304" pitchFamily="18" charset="0"/>
              </a:rPr>
              <a:t>Xin</a:t>
            </a:r>
            <a:r>
              <a:rPr lang="en-US" sz="5900" b="0" dirty="0" smtClean="0">
                <a:solidFill>
                  <a:srgbClr val="003399"/>
                </a:solidFill>
                <a:effectLst/>
                <a:latin typeface="+mj-lt"/>
                <a:cs typeface="Times New Roman" panose="02020603050405020304" pitchFamily="18" charset="0"/>
              </a:rPr>
              <a:t> </a:t>
            </a:r>
            <a:r>
              <a:rPr lang="en-US" sz="5900" b="0" dirty="0" err="1" smtClean="0">
                <a:solidFill>
                  <a:srgbClr val="003399"/>
                </a:solidFill>
                <a:effectLst/>
                <a:latin typeface="+mj-lt"/>
                <a:cs typeface="Times New Roman" panose="02020603050405020304" pitchFamily="18" charset="0"/>
              </a:rPr>
              <a:t>dâng</a:t>
            </a:r>
            <a:r>
              <a:rPr lang="en-US" sz="5900" b="0" dirty="0" smtClean="0">
                <a:solidFill>
                  <a:srgbClr val="003399"/>
                </a:solidFill>
                <a:effectLst/>
                <a:latin typeface="+mj-lt"/>
                <a:cs typeface="Times New Roman" panose="02020603050405020304" pitchFamily="18" charset="0"/>
              </a:rPr>
              <a:t> </a:t>
            </a:r>
            <a:r>
              <a:rPr lang="en-US" sz="5900" b="0" dirty="0" err="1" smtClean="0">
                <a:solidFill>
                  <a:srgbClr val="003399"/>
                </a:solidFill>
                <a:effectLst/>
                <a:latin typeface="+mj-lt"/>
                <a:cs typeface="Times New Roman" panose="02020603050405020304" pitchFamily="18" charset="0"/>
              </a:rPr>
              <a:t>cho</a:t>
            </a:r>
            <a:r>
              <a:rPr lang="en-US" sz="5900" b="0" dirty="0" smtClean="0">
                <a:solidFill>
                  <a:srgbClr val="003399"/>
                </a:solidFill>
                <a:effectLst/>
                <a:latin typeface="+mj-lt"/>
                <a:cs typeface="Times New Roman" panose="02020603050405020304" pitchFamily="18" charset="0"/>
              </a:rPr>
              <a:t> </a:t>
            </a:r>
            <a:r>
              <a:rPr lang="en-US" sz="5900" b="0" dirty="0" err="1" smtClean="0">
                <a:solidFill>
                  <a:srgbClr val="003399"/>
                </a:solidFill>
                <a:effectLst/>
                <a:latin typeface="+mj-lt"/>
                <a:cs typeface="Times New Roman" panose="02020603050405020304" pitchFamily="18" charset="0"/>
              </a:rPr>
              <a:t>Ngài</a:t>
            </a:r>
            <a:r>
              <a:rPr lang="en-US" sz="5900" b="0" dirty="0" smtClean="0">
                <a:solidFill>
                  <a:srgbClr val="003399"/>
                </a:solidFill>
                <a:effectLst/>
                <a:latin typeface="+mj-lt"/>
                <a:cs typeface="Times New Roman" panose="02020603050405020304" pitchFamily="18" charset="0"/>
              </a:rPr>
              <a:t> </a:t>
            </a:r>
            <a:r>
              <a:rPr lang="en-US" sz="5900" b="0" dirty="0" err="1" smtClean="0">
                <a:solidFill>
                  <a:srgbClr val="003399"/>
                </a:solidFill>
                <a:effectLst/>
                <a:latin typeface="+mj-lt"/>
                <a:cs typeface="Times New Roman" panose="02020603050405020304" pitchFamily="18" charset="0"/>
              </a:rPr>
              <a:t>nhạc</a:t>
            </a:r>
            <a:r>
              <a:rPr lang="en-US" sz="5900" b="0" dirty="0" smtClean="0">
                <a:solidFill>
                  <a:srgbClr val="003399"/>
                </a:solidFill>
                <a:effectLst/>
                <a:latin typeface="+mj-lt"/>
                <a:cs typeface="Times New Roman" panose="02020603050405020304" pitchFamily="18" charset="0"/>
              </a:rPr>
              <a:t> </a:t>
            </a:r>
            <a:r>
              <a:rPr lang="en-US" sz="5900" b="0" dirty="0" err="1" smtClean="0">
                <a:solidFill>
                  <a:srgbClr val="003399"/>
                </a:solidFill>
                <a:effectLst/>
                <a:latin typeface="+mj-lt"/>
                <a:cs typeface="Times New Roman" panose="02020603050405020304" pitchFamily="18" charset="0"/>
              </a:rPr>
              <a:t>khúc</a:t>
            </a:r>
            <a:r>
              <a:rPr lang="en-US" sz="5900" b="0" dirty="0" smtClean="0">
                <a:solidFill>
                  <a:srgbClr val="003399"/>
                </a:solidFill>
                <a:effectLst/>
                <a:latin typeface="+mj-lt"/>
                <a:cs typeface="Times New Roman" panose="02020603050405020304" pitchFamily="18" charset="0"/>
              </a:rPr>
              <a:t> </a:t>
            </a:r>
            <a:r>
              <a:rPr lang="en-US" sz="5900" b="0" dirty="0" err="1" smtClean="0">
                <a:solidFill>
                  <a:srgbClr val="003399"/>
                </a:solidFill>
                <a:effectLst/>
                <a:latin typeface="+mj-lt"/>
                <a:cs typeface="Times New Roman" panose="02020603050405020304" pitchFamily="18" charset="0"/>
              </a:rPr>
              <a:t>đẹp</a:t>
            </a:r>
            <a:r>
              <a:rPr lang="en-US" sz="5900" b="0" dirty="0" smtClean="0">
                <a:solidFill>
                  <a:srgbClr val="003399"/>
                </a:solidFill>
                <a:effectLst/>
                <a:latin typeface="+mj-lt"/>
                <a:cs typeface="Times New Roman" panose="02020603050405020304" pitchFamily="18" charset="0"/>
              </a:rPr>
              <a:t> </a:t>
            </a:r>
            <a:r>
              <a:rPr lang="en-US" sz="5900" b="0" dirty="0" err="1" smtClean="0">
                <a:solidFill>
                  <a:srgbClr val="003399"/>
                </a:solidFill>
                <a:effectLst/>
                <a:latin typeface="+mj-lt"/>
                <a:cs typeface="Times New Roman" panose="02020603050405020304" pitchFamily="18" charset="0"/>
              </a:rPr>
              <a:t>tươi</a:t>
            </a:r>
            <a:r>
              <a:rPr lang="en-US" sz="5900" b="0" dirty="0" smtClean="0">
                <a:solidFill>
                  <a:srgbClr val="003399"/>
                </a:solidFill>
                <a:effectLst/>
                <a:latin typeface="+mj-lt"/>
                <a:cs typeface="Times New Roman" panose="02020603050405020304" pitchFamily="18" charset="0"/>
              </a:rPr>
              <a:t>. </a:t>
            </a:r>
            <a:r>
              <a:rPr lang="en-US" sz="5900" b="0" dirty="0" err="1" smtClean="0">
                <a:solidFill>
                  <a:srgbClr val="003399"/>
                </a:solidFill>
                <a:effectLst/>
                <a:latin typeface="+mj-lt"/>
                <a:cs typeface="Times New Roman" panose="02020603050405020304" pitchFamily="18" charset="0"/>
              </a:rPr>
              <a:t>Xin</a:t>
            </a:r>
            <a:r>
              <a:rPr lang="en-US" sz="5900" b="0" dirty="0" smtClean="0">
                <a:solidFill>
                  <a:srgbClr val="003399"/>
                </a:solidFill>
                <a:effectLst/>
                <a:latin typeface="+mj-lt"/>
                <a:cs typeface="Times New Roman" panose="02020603050405020304" pitchFamily="18" charset="0"/>
              </a:rPr>
              <a:t> </a:t>
            </a:r>
            <a:r>
              <a:rPr lang="en-US" sz="5900" b="0" dirty="0" err="1" smtClean="0">
                <a:solidFill>
                  <a:srgbClr val="003399"/>
                </a:solidFill>
                <a:effectLst/>
                <a:latin typeface="+mj-lt"/>
                <a:cs typeface="Times New Roman" panose="02020603050405020304" pitchFamily="18" charset="0"/>
              </a:rPr>
              <a:t>dâng</a:t>
            </a:r>
            <a:r>
              <a:rPr lang="en-US" sz="5900" b="0" dirty="0" smtClean="0">
                <a:solidFill>
                  <a:srgbClr val="003399"/>
                </a:solidFill>
                <a:effectLst/>
                <a:latin typeface="+mj-lt"/>
                <a:cs typeface="Times New Roman" panose="02020603050405020304" pitchFamily="18" charset="0"/>
              </a:rPr>
              <a:t> </a:t>
            </a:r>
            <a:r>
              <a:rPr lang="en-US" sz="5900" b="0" dirty="0" err="1" smtClean="0">
                <a:solidFill>
                  <a:srgbClr val="003399"/>
                </a:solidFill>
                <a:effectLst/>
                <a:latin typeface="+mj-lt"/>
                <a:cs typeface="Times New Roman" panose="02020603050405020304" pitchFamily="18" charset="0"/>
              </a:rPr>
              <a:t>cho</a:t>
            </a:r>
            <a:r>
              <a:rPr lang="en-US" sz="5900" b="0" dirty="0" smtClean="0">
                <a:solidFill>
                  <a:srgbClr val="003399"/>
                </a:solidFill>
                <a:effectLst/>
                <a:latin typeface="+mj-lt"/>
                <a:cs typeface="Times New Roman" panose="02020603050405020304" pitchFamily="18" charset="0"/>
              </a:rPr>
              <a:t> </a:t>
            </a:r>
            <a:r>
              <a:rPr lang="en-US" sz="5900" b="0" dirty="0" err="1" smtClean="0">
                <a:solidFill>
                  <a:srgbClr val="003399"/>
                </a:solidFill>
                <a:effectLst/>
                <a:latin typeface="+mj-lt"/>
                <a:cs typeface="Times New Roman" panose="02020603050405020304" pitchFamily="18" charset="0"/>
              </a:rPr>
              <a:t>Ngài</a:t>
            </a:r>
            <a:r>
              <a:rPr lang="en-US" sz="5900" b="0" dirty="0" smtClean="0">
                <a:solidFill>
                  <a:srgbClr val="003399"/>
                </a:solidFill>
                <a:effectLst/>
                <a:latin typeface="+mj-lt"/>
                <a:cs typeface="Times New Roman" panose="02020603050405020304" pitchFamily="18" charset="0"/>
              </a:rPr>
              <a:t> </a:t>
            </a:r>
            <a:r>
              <a:rPr lang="en-US" sz="5900" b="0" dirty="0" err="1" smtClean="0">
                <a:solidFill>
                  <a:srgbClr val="003399"/>
                </a:solidFill>
                <a:effectLst/>
                <a:latin typeface="+mj-lt"/>
                <a:cs typeface="Times New Roman" panose="02020603050405020304" pitchFamily="18" charset="0"/>
              </a:rPr>
              <a:t>vần</a:t>
            </a:r>
            <a:r>
              <a:rPr lang="en-US" sz="5900" b="0" dirty="0" smtClean="0">
                <a:solidFill>
                  <a:srgbClr val="003399"/>
                </a:solidFill>
                <a:effectLst/>
                <a:latin typeface="+mj-lt"/>
                <a:cs typeface="Times New Roman" panose="02020603050405020304" pitchFamily="18" charset="0"/>
              </a:rPr>
              <a:t> </a:t>
            </a:r>
            <a:r>
              <a:rPr lang="en-US" sz="5900" b="0" dirty="0" err="1" smtClean="0">
                <a:solidFill>
                  <a:srgbClr val="003399"/>
                </a:solidFill>
                <a:effectLst/>
                <a:latin typeface="+mj-lt"/>
                <a:cs typeface="Times New Roman" panose="02020603050405020304" pitchFamily="18" charset="0"/>
              </a:rPr>
              <a:t>thơ</a:t>
            </a:r>
            <a:r>
              <a:rPr lang="en-US" sz="5900" b="0" dirty="0" smtClean="0">
                <a:solidFill>
                  <a:srgbClr val="003399"/>
                </a:solidFill>
                <a:effectLst/>
                <a:latin typeface="+mj-lt"/>
                <a:cs typeface="Times New Roman" panose="02020603050405020304" pitchFamily="18" charset="0"/>
              </a:rPr>
              <a:t> </a:t>
            </a:r>
            <a:r>
              <a:rPr lang="en-US" sz="5900" b="0" dirty="0" err="1" smtClean="0">
                <a:solidFill>
                  <a:srgbClr val="003399"/>
                </a:solidFill>
                <a:effectLst/>
                <a:latin typeface="+mj-lt"/>
                <a:cs typeface="Times New Roman" panose="02020603050405020304" pitchFamily="18" charset="0"/>
              </a:rPr>
              <a:t>như</a:t>
            </a:r>
            <a:r>
              <a:rPr lang="en-US" sz="5900" b="0" dirty="0" smtClean="0">
                <a:solidFill>
                  <a:srgbClr val="003399"/>
                </a:solidFill>
                <a:effectLst/>
                <a:latin typeface="+mj-lt"/>
                <a:cs typeface="Times New Roman" panose="02020603050405020304" pitchFamily="18" charset="0"/>
              </a:rPr>
              <a:t> </a:t>
            </a:r>
            <a:r>
              <a:rPr lang="en-US" sz="5900" b="0" dirty="0" err="1" smtClean="0">
                <a:solidFill>
                  <a:srgbClr val="003399"/>
                </a:solidFill>
                <a:effectLst/>
                <a:latin typeface="+mj-lt"/>
                <a:cs typeface="Times New Roman" panose="02020603050405020304" pitchFamily="18" charset="0"/>
              </a:rPr>
              <a:t>suối</a:t>
            </a:r>
            <a:r>
              <a:rPr lang="en-US" sz="5900" b="0" dirty="0" smtClean="0">
                <a:solidFill>
                  <a:srgbClr val="003399"/>
                </a:solidFill>
                <a:effectLst/>
                <a:latin typeface="+mj-lt"/>
                <a:cs typeface="Times New Roman" panose="02020603050405020304" pitchFamily="18" charset="0"/>
              </a:rPr>
              <a:t> </a:t>
            </a:r>
            <a:r>
              <a:rPr lang="en-US" sz="5900" b="0" dirty="0" smtClean="0">
                <a:solidFill>
                  <a:srgbClr val="FF0000"/>
                </a:solidFill>
                <a:effectLst/>
                <a:latin typeface="+mj-lt"/>
                <a:cs typeface="Times New Roman" panose="02020603050405020304" pitchFamily="18" charset="0"/>
              </a:rPr>
              <a:t>…</a:t>
            </a:r>
            <a:endParaRPr lang="en-US" sz="5900" b="0" dirty="0">
              <a:solidFill>
                <a:srgbClr val="FF0000"/>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963281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0"/>
            <a:ext cx="9144000" cy="5143500"/>
          </a:xfrm>
        </p:spPr>
        <p:txBody>
          <a:bodyPr anchor="ctr" anchorCtr="0">
            <a:noAutofit/>
          </a:bodyPr>
          <a:lstStyle/>
          <a:p>
            <a:pPr algn="just">
              <a:lnSpc>
                <a:spcPct val="110000"/>
              </a:lnSpc>
            </a:pPr>
            <a:r>
              <a:rPr lang="en-US" sz="6000" dirty="0">
                <a:solidFill>
                  <a:srgbClr val="FF0000"/>
                </a:solidFill>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Là</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đời</a:t>
            </a:r>
            <a:r>
              <a:rPr lang="en-US" sz="6000" b="0" dirty="0" smtClean="0">
                <a:solidFill>
                  <a:srgbClr val="003399"/>
                </a:solidFill>
                <a:effectLst/>
                <a:latin typeface="+mj-lt"/>
                <a:cs typeface="Times New Roman" panose="02020603050405020304" pitchFamily="18" charset="0"/>
              </a:rPr>
              <a:t> con </a:t>
            </a:r>
            <a:r>
              <a:rPr lang="en-US" sz="6000" b="0" dirty="0" err="1" smtClean="0">
                <a:solidFill>
                  <a:srgbClr val="003399"/>
                </a:solidFill>
                <a:effectLst/>
                <a:latin typeface="+mj-lt"/>
                <a:cs typeface="Times New Roman" panose="02020603050405020304" pitchFamily="18" charset="0"/>
              </a:rPr>
              <a:t>đây</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mang</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tình</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yêu</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bé</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nhỏ</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này</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Là</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hồn</a:t>
            </a:r>
            <a:r>
              <a:rPr lang="en-US" sz="6000" b="0" dirty="0" smtClean="0">
                <a:solidFill>
                  <a:srgbClr val="003399"/>
                </a:solidFill>
                <a:effectLst/>
                <a:latin typeface="+mj-lt"/>
                <a:cs typeface="Times New Roman" panose="02020603050405020304" pitchFamily="18" charset="0"/>
              </a:rPr>
              <a:t> con </a:t>
            </a:r>
            <a:r>
              <a:rPr lang="en-US" sz="6000" b="0" dirty="0" err="1" smtClean="0">
                <a:solidFill>
                  <a:srgbClr val="003399"/>
                </a:solidFill>
                <a:effectLst/>
                <a:latin typeface="+mj-lt"/>
                <a:cs typeface="Times New Roman" panose="02020603050405020304" pitchFamily="18" charset="0"/>
              </a:rPr>
              <a:t>đây</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trong</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niềm</a:t>
            </a:r>
            <a:r>
              <a:rPr lang="en-US" sz="6000" b="0" dirty="0" smtClean="0">
                <a:solidFill>
                  <a:srgbClr val="003399"/>
                </a:solidFill>
                <a:effectLst/>
                <a:latin typeface="+mj-lt"/>
                <a:cs typeface="Times New Roman" panose="02020603050405020304" pitchFamily="18" charset="0"/>
              </a:rPr>
              <a:t> tin </a:t>
            </a:r>
            <a:r>
              <a:rPr lang="en-US" sz="6000" b="0" dirty="0" err="1" smtClean="0">
                <a:solidFill>
                  <a:srgbClr val="003399"/>
                </a:solidFill>
                <a:effectLst/>
                <a:latin typeface="+mj-lt"/>
                <a:cs typeface="Times New Roman" panose="02020603050405020304" pitchFamily="18" charset="0"/>
              </a:rPr>
              <a:t>cháy</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nồng</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không</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phai</a:t>
            </a:r>
            <a:r>
              <a:rPr lang="en-US" sz="6000" b="0" dirty="0" smtClean="0">
                <a:solidFill>
                  <a:srgbClr val="003399"/>
                </a:solidFill>
                <a:effectLst/>
                <a:latin typeface="+mj-lt"/>
                <a:cs typeface="Times New Roman" panose="02020603050405020304" pitchFamily="18" charset="0"/>
              </a:rPr>
              <a:t>.</a:t>
            </a:r>
            <a:endParaRPr lang="en-US" sz="6000" b="0" dirty="0">
              <a:solidFill>
                <a:srgbClr val="003399"/>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4006592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18288" y="0"/>
            <a:ext cx="9144000" cy="5143500"/>
          </a:xfrm>
        </p:spPr>
        <p:txBody>
          <a:bodyPr anchor="ctr" anchorCtr="0">
            <a:noAutofit/>
          </a:bodyPr>
          <a:lstStyle/>
          <a:p>
            <a:pPr algn="just">
              <a:lnSpc>
                <a:spcPct val="110000"/>
              </a:lnSpc>
            </a:pPr>
            <a:r>
              <a:rPr lang="en-US" sz="5200" b="0" u="sng" dirty="0" smtClean="0">
                <a:solidFill>
                  <a:srgbClr val="FF0000"/>
                </a:solidFill>
                <a:effectLst/>
                <a:latin typeface="+mj-lt"/>
                <a:ea typeface="SimHei" pitchFamily="49" charset="-122"/>
                <a:cs typeface="Times New Roman" pitchFamily="18" charset="0"/>
              </a:rPr>
              <a:t>Tk3:</a:t>
            </a:r>
            <a:r>
              <a:rPr lang="en-US" sz="5200" b="0" dirty="0" smtClean="0">
                <a:solidFill>
                  <a:srgbClr val="003399"/>
                </a:solidFill>
                <a:effectLst/>
                <a:latin typeface="+mj-lt"/>
                <a:ea typeface="SimHei" pitchFamily="49" charset="-122"/>
                <a:cs typeface="Times New Roman" pitchFamily="18" charset="0"/>
              </a:rPr>
              <a:t> </a:t>
            </a:r>
            <a:r>
              <a:rPr lang="en-US" sz="5200" b="0" dirty="0" err="1" smtClean="0">
                <a:solidFill>
                  <a:srgbClr val="003399"/>
                </a:solidFill>
                <a:effectLst/>
                <a:latin typeface="+mj-lt"/>
                <a:cs typeface="Times New Roman" panose="02020603050405020304" pitchFamily="18" charset="0"/>
              </a:rPr>
              <a:t>Bên</a:t>
            </a:r>
            <a:r>
              <a:rPr lang="en-US" sz="5200" b="0" dirty="0" smtClean="0">
                <a:solidFill>
                  <a:srgbClr val="003399"/>
                </a:solidFill>
                <a:effectLst/>
                <a:latin typeface="+mj-lt"/>
                <a:cs typeface="Times New Roman" panose="02020603050405020304" pitchFamily="18" charset="0"/>
              </a:rPr>
              <a:t> hang </a:t>
            </a:r>
            <a:r>
              <a:rPr lang="en-US" sz="5200" b="0" dirty="0" err="1" smtClean="0">
                <a:solidFill>
                  <a:srgbClr val="003399"/>
                </a:solidFill>
                <a:effectLst/>
                <a:latin typeface="+mj-lt"/>
                <a:cs typeface="Times New Roman" panose="02020603050405020304" pitchFamily="18" charset="0"/>
              </a:rPr>
              <a:t>đá</a:t>
            </a:r>
            <a:r>
              <a:rPr lang="en-US" sz="5200" b="0" dirty="0" smtClean="0">
                <a:solidFill>
                  <a:srgbClr val="003399"/>
                </a:solidFill>
                <a:effectLst/>
                <a:latin typeface="+mj-lt"/>
                <a:cs typeface="Times New Roman" panose="02020603050405020304" pitchFamily="18" charset="0"/>
              </a:rPr>
              <a:t> </a:t>
            </a:r>
            <a:r>
              <a:rPr lang="en-US" sz="5200" b="0" dirty="0" err="1" smtClean="0">
                <a:solidFill>
                  <a:srgbClr val="003399"/>
                </a:solidFill>
                <a:effectLst/>
                <a:latin typeface="+mj-lt"/>
                <a:cs typeface="Times New Roman" panose="02020603050405020304" pitchFamily="18" charset="0"/>
              </a:rPr>
              <a:t>nhỏ</a:t>
            </a:r>
            <a:r>
              <a:rPr lang="en-US" sz="5200" b="0" dirty="0" smtClean="0">
                <a:solidFill>
                  <a:srgbClr val="003399"/>
                </a:solidFill>
                <a:effectLst/>
                <a:latin typeface="+mj-lt"/>
                <a:cs typeface="Times New Roman" panose="02020603050405020304" pitchFamily="18" charset="0"/>
              </a:rPr>
              <a:t> </a:t>
            </a:r>
            <a:r>
              <a:rPr lang="en-US" sz="5200" b="0" dirty="0" smtClean="0">
                <a:solidFill>
                  <a:srgbClr val="FF0000"/>
                </a:solidFill>
                <a:effectLst/>
                <a:latin typeface="+mj-lt"/>
                <a:cs typeface="Times New Roman" panose="02020603050405020304" pitchFamily="18" charset="0"/>
              </a:rPr>
              <a:t>(ơ)</a:t>
            </a:r>
            <a:r>
              <a:rPr lang="en-US" sz="5200" b="0" dirty="0" smtClean="0">
                <a:solidFill>
                  <a:srgbClr val="003399"/>
                </a:solidFill>
                <a:effectLst/>
                <a:latin typeface="+mj-lt"/>
                <a:cs typeface="Times New Roman" panose="02020603050405020304" pitchFamily="18" charset="0"/>
              </a:rPr>
              <a:t>. </a:t>
            </a:r>
            <a:r>
              <a:rPr lang="en-US" sz="5200" b="0" dirty="0" err="1" smtClean="0">
                <a:solidFill>
                  <a:srgbClr val="003399"/>
                </a:solidFill>
                <a:effectLst/>
                <a:latin typeface="+mj-lt"/>
                <a:cs typeface="Times New Roman" panose="02020603050405020304" pitchFamily="18" charset="0"/>
              </a:rPr>
              <a:t>Chúa</a:t>
            </a:r>
            <a:r>
              <a:rPr lang="en-US" sz="5200" b="0" dirty="0" smtClean="0">
                <a:solidFill>
                  <a:srgbClr val="003399"/>
                </a:solidFill>
                <a:effectLst/>
                <a:latin typeface="+mj-lt"/>
                <a:cs typeface="Times New Roman" panose="02020603050405020304" pitchFamily="18" charset="0"/>
              </a:rPr>
              <a:t> </a:t>
            </a:r>
            <a:r>
              <a:rPr lang="en-US" sz="5200" b="0" dirty="0" err="1" smtClean="0">
                <a:solidFill>
                  <a:srgbClr val="003399"/>
                </a:solidFill>
                <a:effectLst/>
                <a:latin typeface="+mj-lt"/>
                <a:cs typeface="Times New Roman" panose="02020603050405020304" pitchFamily="18" charset="0"/>
              </a:rPr>
              <a:t>nằm</a:t>
            </a:r>
            <a:r>
              <a:rPr lang="en-US" sz="5200" b="0" dirty="0" smtClean="0">
                <a:solidFill>
                  <a:srgbClr val="003399"/>
                </a:solidFill>
                <a:effectLst/>
                <a:latin typeface="+mj-lt"/>
                <a:cs typeface="Times New Roman" panose="02020603050405020304" pitchFamily="18" charset="0"/>
              </a:rPr>
              <a:t> </a:t>
            </a:r>
            <a:r>
              <a:rPr lang="en-US" sz="5200" b="0" dirty="0" err="1" smtClean="0">
                <a:solidFill>
                  <a:srgbClr val="003399"/>
                </a:solidFill>
                <a:effectLst/>
                <a:latin typeface="+mj-lt"/>
                <a:cs typeface="Times New Roman" panose="02020603050405020304" pitchFamily="18" charset="0"/>
              </a:rPr>
              <a:t>trong</a:t>
            </a:r>
            <a:r>
              <a:rPr lang="en-US" sz="5200" b="0" dirty="0" smtClean="0">
                <a:solidFill>
                  <a:srgbClr val="003399"/>
                </a:solidFill>
                <a:effectLst/>
                <a:latin typeface="+mj-lt"/>
                <a:cs typeface="Times New Roman" panose="02020603050405020304" pitchFamily="18" charset="0"/>
              </a:rPr>
              <a:t> </a:t>
            </a:r>
            <a:r>
              <a:rPr lang="en-US" sz="5200" b="0" dirty="0" err="1" smtClean="0">
                <a:solidFill>
                  <a:srgbClr val="003399"/>
                </a:solidFill>
                <a:effectLst/>
                <a:latin typeface="+mj-lt"/>
                <a:cs typeface="Times New Roman" panose="02020603050405020304" pitchFamily="18" charset="0"/>
              </a:rPr>
              <a:t>máng</a:t>
            </a:r>
            <a:r>
              <a:rPr lang="en-US" sz="5200" b="0" dirty="0" smtClean="0">
                <a:solidFill>
                  <a:srgbClr val="003399"/>
                </a:solidFill>
                <a:effectLst/>
                <a:latin typeface="+mj-lt"/>
                <a:cs typeface="Times New Roman" panose="02020603050405020304" pitchFamily="18" charset="0"/>
              </a:rPr>
              <a:t> </a:t>
            </a:r>
            <a:r>
              <a:rPr lang="en-US" sz="5200" b="0" dirty="0" err="1" smtClean="0">
                <a:solidFill>
                  <a:srgbClr val="003399"/>
                </a:solidFill>
                <a:effectLst/>
                <a:latin typeface="+mj-lt"/>
                <a:cs typeface="Times New Roman" panose="02020603050405020304" pitchFamily="18" charset="0"/>
              </a:rPr>
              <a:t>cỏ</a:t>
            </a:r>
            <a:r>
              <a:rPr lang="en-US" sz="5200" b="0" dirty="0" smtClean="0">
                <a:solidFill>
                  <a:srgbClr val="003399"/>
                </a:solidFill>
                <a:effectLst/>
                <a:latin typeface="+mj-lt"/>
                <a:cs typeface="Times New Roman" panose="02020603050405020304" pitchFamily="18" charset="0"/>
              </a:rPr>
              <a:t>. </a:t>
            </a:r>
            <a:r>
              <a:rPr lang="en-US" sz="5200" b="0" dirty="0" err="1" smtClean="0">
                <a:solidFill>
                  <a:srgbClr val="003399"/>
                </a:solidFill>
                <a:effectLst/>
                <a:latin typeface="+mj-lt"/>
                <a:cs typeface="Times New Roman" panose="02020603050405020304" pitchFamily="18" charset="0"/>
              </a:rPr>
              <a:t>Mùa</a:t>
            </a:r>
            <a:r>
              <a:rPr lang="en-US" sz="5200" b="0" dirty="0" smtClean="0">
                <a:solidFill>
                  <a:srgbClr val="003399"/>
                </a:solidFill>
                <a:effectLst/>
                <a:latin typeface="+mj-lt"/>
                <a:cs typeface="Times New Roman" panose="02020603050405020304" pitchFamily="18" charset="0"/>
              </a:rPr>
              <a:t> </a:t>
            </a:r>
            <a:r>
              <a:rPr lang="en-US" sz="5200" b="0" dirty="0" err="1" smtClean="0">
                <a:solidFill>
                  <a:srgbClr val="003399"/>
                </a:solidFill>
                <a:effectLst/>
                <a:latin typeface="+mj-lt"/>
                <a:cs typeface="Times New Roman" panose="02020603050405020304" pitchFamily="18" charset="0"/>
              </a:rPr>
              <a:t>đông</a:t>
            </a:r>
            <a:r>
              <a:rPr lang="en-US" sz="5200" b="0" dirty="0" smtClean="0">
                <a:solidFill>
                  <a:srgbClr val="003399"/>
                </a:solidFill>
                <a:effectLst/>
                <a:latin typeface="+mj-lt"/>
                <a:cs typeface="Times New Roman" panose="02020603050405020304" pitchFamily="18" charset="0"/>
              </a:rPr>
              <a:t> </a:t>
            </a:r>
            <a:r>
              <a:rPr lang="en-US" sz="5200" b="0" dirty="0" err="1" smtClean="0">
                <a:solidFill>
                  <a:srgbClr val="003399"/>
                </a:solidFill>
                <a:effectLst/>
                <a:latin typeface="+mj-lt"/>
                <a:cs typeface="Times New Roman" panose="02020603050405020304" pitchFamily="18" charset="0"/>
              </a:rPr>
              <a:t>lao</a:t>
            </a:r>
            <a:r>
              <a:rPr lang="en-US" sz="5200" b="0" dirty="0" smtClean="0">
                <a:solidFill>
                  <a:srgbClr val="003399"/>
                </a:solidFill>
                <a:effectLst/>
                <a:latin typeface="+mj-lt"/>
                <a:cs typeface="Times New Roman" panose="02020603050405020304" pitchFamily="18" charset="0"/>
              </a:rPr>
              <a:t> </a:t>
            </a:r>
            <a:r>
              <a:rPr lang="en-US" sz="5200" b="0" dirty="0" err="1" smtClean="0">
                <a:solidFill>
                  <a:srgbClr val="003399"/>
                </a:solidFill>
                <a:effectLst/>
                <a:latin typeface="+mj-lt"/>
                <a:cs typeface="Times New Roman" panose="02020603050405020304" pitchFamily="18" charset="0"/>
              </a:rPr>
              <a:t>xao</a:t>
            </a:r>
            <a:r>
              <a:rPr lang="en-US" sz="5200" b="0" dirty="0" smtClean="0">
                <a:solidFill>
                  <a:srgbClr val="003399"/>
                </a:solidFill>
                <a:effectLst/>
                <a:latin typeface="+mj-lt"/>
                <a:cs typeface="Times New Roman" panose="02020603050405020304" pitchFamily="18" charset="0"/>
              </a:rPr>
              <a:t> </a:t>
            </a:r>
            <a:r>
              <a:rPr lang="en-US" sz="5200" b="0" dirty="0" err="1" smtClean="0">
                <a:solidFill>
                  <a:srgbClr val="003399"/>
                </a:solidFill>
                <a:effectLst/>
                <a:latin typeface="+mj-lt"/>
                <a:cs typeface="Times New Roman" panose="02020603050405020304" pitchFamily="18" charset="0"/>
              </a:rPr>
              <a:t>với</a:t>
            </a:r>
            <a:r>
              <a:rPr lang="en-US" sz="5200" b="0" dirty="0" smtClean="0">
                <a:solidFill>
                  <a:srgbClr val="003399"/>
                </a:solidFill>
                <a:effectLst/>
                <a:latin typeface="+mj-lt"/>
                <a:cs typeface="Times New Roman" panose="02020603050405020304" pitchFamily="18" charset="0"/>
              </a:rPr>
              <a:t> </a:t>
            </a:r>
            <a:r>
              <a:rPr lang="en-US" sz="5200" b="0" dirty="0" err="1" smtClean="0">
                <a:solidFill>
                  <a:srgbClr val="003399"/>
                </a:solidFill>
                <a:effectLst/>
                <a:latin typeface="+mj-lt"/>
                <a:cs typeface="Times New Roman" panose="02020603050405020304" pitchFamily="18" charset="0"/>
              </a:rPr>
              <a:t>tình</a:t>
            </a:r>
            <a:r>
              <a:rPr lang="en-US" sz="5200" b="0" dirty="0" smtClean="0">
                <a:solidFill>
                  <a:srgbClr val="003399"/>
                </a:solidFill>
                <a:effectLst/>
                <a:latin typeface="+mj-lt"/>
                <a:cs typeface="Times New Roman" panose="02020603050405020304" pitchFamily="18" charset="0"/>
              </a:rPr>
              <a:t> </a:t>
            </a:r>
            <a:r>
              <a:rPr lang="en-US" sz="5200" b="0" dirty="0" err="1" smtClean="0">
                <a:solidFill>
                  <a:srgbClr val="003399"/>
                </a:solidFill>
                <a:effectLst/>
                <a:latin typeface="+mj-lt"/>
                <a:cs typeface="Times New Roman" panose="02020603050405020304" pitchFamily="18" charset="0"/>
              </a:rPr>
              <a:t>yêu</a:t>
            </a:r>
            <a:r>
              <a:rPr lang="en-US" sz="5200" b="0" dirty="0" smtClean="0">
                <a:solidFill>
                  <a:srgbClr val="003399"/>
                </a:solidFill>
                <a:effectLst/>
                <a:latin typeface="+mj-lt"/>
                <a:cs typeface="Times New Roman" panose="02020603050405020304" pitchFamily="18" charset="0"/>
              </a:rPr>
              <a:t> </a:t>
            </a:r>
            <a:r>
              <a:rPr lang="en-US" sz="5200" b="0" dirty="0" err="1" smtClean="0">
                <a:solidFill>
                  <a:srgbClr val="003399"/>
                </a:solidFill>
                <a:effectLst/>
                <a:latin typeface="+mj-lt"/>
                <a:cs typeface="Times New Roman" panose="02020603050405020304" pitchFamily="18" charset="0"/>
              </a:rPr>
              <a:t>trên</a:t>
            </a:r>
            <a:r>
              <a:rPr lang="en-US" sz="5200" b="0" dirty="0" smtClean="0">
                <a:solidFill>
                  <a:srgbClr val="003399"/>
                </a:solidFill>
                <a:effectLst/>
                <a:latin typeface="+mj-lt"/>
                <a:cs typeface="Times New Roman" panose="02020603050405020304" pitchFamily="18" charset="0"/>
              </a:rPr>
              <a:t> </a:t>
            </a:r>
            <a:r>
              <a:rPr lang="en-US" sz="5200" b="0" dirty="0" err="1" smtClean="0">
                <a:solidFill>
                  <a:srgbClr val="003399"/>
                </a:solidFill>
                <a:effectLst/>
                <a:latin typeface="+mj-lt"/>
                <a:cs typeface="Times New Roman" panose="02020603050405020304" pitchFamily="18" charset="0"/>
              </a:rPr>
              <a:t>cao</a:t>
            </a:r>
            <a:r>
              <a:rPr lang="en-US" sz="5200" b="0" dirty="0" smtClean="0">
                <a:solidFill>
                  <a:srgbClr val="003399"/>
                </a:solidFill>
                <a:effectLst/>
                <a:latin typeface="+mj-lt"/>
                <a:cs typeface="Times New Roman" panose="02020603050405020304" pitchFamily="18" charset="0"/>
              </a:rPr>
              <a:t>, </a:t>
            </a:r>
            <a:r>
              <a:rPr lang="en-US" sz="5200" b="0" dirty="0" err="1" smtClean="0">
                <a:solidFill>
                  <a:srgbClr val="003399"/>
                </a:solidFill>
                <a:effectLst/>
                <a:latin typeface="+mj-lt"/>
                <a:cs typeface="Times New Roman" panose="02020603050405020304" pitchFamily="18" charset="0"/>
              </a:rPr>
              <a:t>chỉ</a:t>
            </a:r>
            <a:r>
              <a:rPr lang="en-US" sz="5200" b="0" dirty="0" smtClean="0">
                <a:solidFill>
                  <a:srgbClr val="003399"/>
                </a:solidFill>
                <a:effectLst/>
                <a:latin typeface="+mj-lt"/>
                <a:cs typeface="Times New Roman" panose="02020603050405020304" pitchFamily="18" charset="0"/>
              </a:rPr>
              <a:t> </a:t>
            </a:r>
            <a:r>
              <a:rPr lang="en-US" sz="5200" b="0" dirty="0" err="1" smtClean="0">
                <a:solidFill>
                  <a:srgbClr val="003399"/>
                </a:solidFill>
                <a:effectLst/>
                <a:latin typeface="+mj-lt"/>
                <a:cs typeface="Times New Roman" panose="02020603050405020304" pitchFamily="18" charset="0"/>
              </a:rPr>
              <a:t>trông</a:t>
            </a:r>
            <a:r>
              <a:rPr lang="en-US" sz="5200" b="0" dirty="0" smtClean="0">
                <a:solidFill>
                  <a:srgbClr val="003399"/>
                </a:solidFill>
                <a:effectLst/>
                <a:latin typeface="+mj-lt"/>
                <a:cs typeface="Times New Roman" panose="02020603050405020304" pitchFamily="18" charset="0"/>
              </a:rPr>
              <a:t> </a:t>
            </a:r>
            <a:r>
              <a:rPr lang="en-US" sz="5200" b="0" dirty="0" err="1" smtClean="0">
                <a:solidFill>
                  <a:srgbClr val="003399"/>
                </a:solidFill>
                <a:effectLst/>
                <a:latin typeface="+mj-lt"/>
                <a:cs typeface="Times New Roman" panose="02020603050405020304" pitchFamily="18" charset="0"/>
              </a:rPr>
              <a:t>nhân</a:t>
            </a:r>
            <a:r>
              <a:rPr lang="en-US" sz="5200" b="0" dirty="0" smtClean="0">
                <a:solidFill>
                  <a:srgbClr val="003399"/>
                </a:solidFill>
                <a:effectLst/>
                <a:latin typeface="+mj-lt"/>
                <a:cs typeface="Times New Roman" panose="02020603050405020304" pitchFamily="18" charset="0"/>
              </a:rPr>
              <a:t> </a:t>
            </a:r>
            <a:r>
              <a:rPr lang="en-US" sz="5200" b="0" dirty="0" err="1" smtClean="0">
                <a:solidFill>
                  <a:srgbClr val="003399"/>
                </a:solidFill>
                <a:effectLst/>
                <a:latin typeface="+mj-lt"/>
                <a:cs typeface="Times New Roman" panose="02020603050405020304" pitchFamily="18" charset="0"/>
              </a:rPr>
              <a:t>gian</a:t>
            </a:r>
            <a:r>
              <a:rPr lang="en-US" sz="5200" b="0" dirty="0" smtClean="0">
                <a:solidFill>
                  <a:srgbClr val="003399"/>
                </a:solidFill>
                <a:effectLst/>
                <a:latin typeface="+mj-lt"/>
                <a:cs typeface="Times New Roman" panose="02020603050405020304" pitchFamily="18" charset="0"/>
              </a:rPr>
              <a:t> </a:t>
            </a:r>
            <a:r>
              <a:rPr lang="en-US" sz="5200" b="0" dirty="0" err="1" smtClean="0">
                <a:solidFill>
                  <a:srgbClr val="003399"/>
                </a:solidFill>
                <a:effectLst/>
                <a:latin typeface="+mj-lt"/>
                <a:cs typeface="Times New Roman" panose="02020603050405020304" pitchFamily="18" charset="0"/>
              </a:rPr>
              <a:t>xa</a:t>
            </a:r>
            <a:r>
              <a:rPr lang="en-US" sz="5200" b="0" dirty="0" smtClean="0">
                <a:solidFill>
                  <a:srgbClr val="003399"/>
                </a:solidFill>
                <a:effectLst/>
                <a:latin typeface="+mj-lt"/>
                <a:cs typeface="Times New Roman" panose="02020603050405020304" pitchFamily="18" charset="0"/>
              </a:rPr>
              <a:t> </a:t>
            </a:r>
            <a:r>
              <a:rPr lang="en-US" sz="5200" b="0" dirty="0" err="1" smtClean="0">
                <a:solidFill>
                  <a:srgbClr val="003399"/>
                </a:solidFill>
                <a:effectLst/>
                <a:latin typeface="+mj-lt"/>
                <a:cs typeface="Times New Roman" panose="02020603050405020304" pitchFamily="18" charset="0"/>
              </a:rPr>
              <a:t>tội</a:t>
            </a:r>
            <a:r>
              <a:rPr lang="en-US" sz="5200" b="0" dirty="0" smtClean="0">
                <a:solidFill>
                  <a:srgbClr val="003399"/>
                </a:solidFill>
                <a:effectLst/>
                <a:latin typeface="+mj-lt"/>
                <a:cs typeface="Times New Roman" panose="02020603050405020304" pitchFamily="18" charset="0"/>
              </a:rPr>
              <a:t> </a:t>
            </a:r>
            <a:r>
              <a:rPr lang="en-US" sz="5200" b="0" dirty="0" err="1" smtClean="0">
                <a:solidFill>
                  <a:srgbClr val="003399"/>
                </a:solidFill>
                <a:effectLst/>
                <a:latin typeface="+mj-lt"/>
                <a:cs typeface="Times New Roman" panose="02020603050405020304" pitchFamily="18" charset="0"/>
              </a:rPr>
              <a:t>nhơ</a:t>
            </a:r>
            <a:r>
              <a:rPr lang="en-US" sz="5200" b="0" dirty="0" smtClean="0">
                <a:solidFill>
                  <a:srgbClr val="003399"/>
                </a:solidFill>
                <a:effectLst/>
                <a:latin typeface="+mj-lt"/>
                <a:cs typeface="Times New Roman" panose="02020603050405020304" pitchFamily="18" charset="0"/>
              </a:rPr>
              <a:t> </a:t>
            </a:r>
            <a:r>
              <a:rPr lang="en-US" sz="5200" b="0" dirty="0" err="1" smtClean="0">
                <a:solidFill>
                  <a:srgbClr val="003399"/>
                </a:solidFill>
                <a:effectLst/>
                <a:latin typeface="+mj-lt"/>
                <a:cs typeface="Times New Roman" panose="02020603050405020304" pitchFamily="18" charset="0"/>
              </a:rPr>
              <a:t>miên</a:t>
            </a:r>
            <a:r>
              <a:rPr lang="en-US" sz="5200" b="0" dirty="0" smtClean="0">
                <a:solidFill>
                  <a:srgbClr val="003399"/>
                </a:solidFill>
                <a:effectLst/>
                <a:latin typeface="+mj-lt"/>
                <a:cs typeface="Times New Roman" panose="02020603050405020304" pitchFamily="18" charset="0"/>
              </a:rPr>
              <a:t> man, </a:t>
            </a:r>
            <a:r>
              <a:rPr lang="en-US" sz="5200" b="0" dirty="0" err="1" smtClean="0">
                <a:solidFill>
                  <a:srgbClr val="003399"/>
                </a:solidFill>
                <a:effectLst/>
                <a:latin typeface="+mj-lt"/>
                <a:cs typeface="Times New Roman" panose="02020603050405020304" pitchFamily="18" charset="0"/>
              </a:rPr>
              <a:t>về</a:t>
            </a:r>
            <a:r>
              <a:rPr lang="en-US" sz="5200" b="0" dirty="0" smtClean="0">
                <a:solidFill>
                  <a:srgbClr val="003399"/>
                </a:solidFill>
                <a:effectLst/>
                <a:latin typeface="+mj-lt"/>
                <a:cs typeface="Times New Roman" panose="02020603050405020304" pitchFamily="18" charset="0"/>
              </a:rPr>
              <a:t> </a:t>
            </a:r>
            <a:r>
              <a:rPr lang="en-US" sz="5200" b="0" dirty="0" err="1" smtClean="0">
                <a:solidFill>
                  <a:srgbClr val="003399"/>
                </a:solidFill>
                <a:effectLst/>
                <a:latin typeface="+mj-lt"/>
                <a:cs typeface="Times New Roman" panose="02020603050405020304" pitchFamily="18" charset="0"/>
              </a:rPr>
              <a:t>nơi</a:t>
            </a:r>
            <a:r>
              <a:rPr lang="en-US" sz="5200" b="0" dirty="0" smtClean="0">
                <a:solidFill>
                  <a:srgbClr val="003399"/>
                </a:solidFill>
                <a:effectLst/>
                <a:latin typeface="+mj-lt"/>
                <a:cs typeface="Times New Roman" panose="02020603050405020304" pitchFamily="18" charset="0"/>
              </a:rPr>
              <a:t> </a:t>
            </a:r>
            <a:r>
              <a:rPr lang="en-US" sz="5200" b="0" dirty="0" err="1" smtClean="0">
                <a:solidFill>
                  <a:srgbClr val="003399"/>
                </a:solidFill>
                <a:effectLst/>
                <a:latin typeface="+mj-lt"/>
                <a:cs typeface="Times New Roman" panose="02020603050405020304" pitchFamily="18" charset="0"/>
              </a:rPr>
              <a:t>sáng</a:t>
            </a:r>
            <a:r>
              <a:rPr lang="en-US" sz="5200" b="0" dirty="0" smtClean="0">
                <a:solidFill>
                  <a:srgbClr val="003399"/>
                </a:solidFill>
                <a:effectLst/>
                <a:latin typeface="+mj-lt"/>
                <a:cs typeface="Times New Roman" panose="02020603050405020304" pitchFamily="18" charset="0"/>
              </a:rPr>
              <a:t> </a:t>
            </a:r>
            <a:r>
              <a:rPr lang="en-US" sz="5200" b="0" dirty="0" err="1" smtClean="0">
                <a:solidFill>
                  <a:srgbClr val="003399"/>
                </a:solidFill>
                <a:effectLst/>
                <a:latin typeface="+mj-lt"/>
                <a:cs typeface="Times New Roman" panose="02020603050405020304" pitchFamily="18" charset="0"/>
              </a:rPr>
              <a:t>láng</a:t>
            </a:r>
            <a:r>
              <a:rPr lang="en-US" sz="5200" b="0" dirty="0" smtClean="0">
                <a:solidFill>
                  <a:srgbClr val="003399"/>
                </a:solidFill>
                <a:effectLst/>
                <a:latin typeface="+mj-lt"/>
                <a:cs typeface="Times New Roman" panose="02020603050405020304" pitchFamily="18" charset="0"/>
              </a:rPr>
              <a:t>.</a:t>
            </a:r>
            <a:endParaRPr lang="vi-VN" sz="52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2677270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18288" y="0"/>
            <a:ext cx="9144000" cy="5143500"/>
          </a:xfrm>
        </p:spPr>
        <p:txBody>
          <a:bodyPr anchor="ctr" anchorCtr="0">
            <a:noAutofit/>
          </a:bodyPr>
          <a:lstStyle/>
          <a:p>
            <a:pPr algn="just">
              <a:lnSpc>
                <a:spcPct val="110000"/>
              </a:lnSpc>
            </a:pPr>
            <a:r>
              <a:rPr lang="en-US" sz="6000" b="0" dirty="0" smtClean="0">
                <a:solidFill>
                  <a:srgbClr val="FF0000"/>
                </a:solidFill>
                <a:effectLst/>
                <a:latin typeface="+mj-lt"/>
                <a:ea typeface="SimHei" pitchFamily="49" charset="-122"/>
                <a:cs typeface="Times New Roman" pitchFamily="18" charset="0"/>
              </a:rPr>
              <a:t>…</a:t>
            </a:r>
            <a:r>
              <a:rPr lang="en-US" sz="6000" b="0" dirty="0" smtClean="0">
                <a:solidFill>
                  <a:srgbClr val="003399"/>
                </a:solidFill>
                <a:effectLst/>
                <a:latin typeface="+mj-lt"/>
                <a:ea typeface="SimHei" pitchFamily="49" charset="-122"/>
                <a:cs typeface="Times New Roman" pitchFamily="18" charset="0"/>
              </a:rPr>
              <a:t> </a:t>
            </a:r>
            <a:r>
              <a:rPr lang="en-US" sz="6000" b="0" dirty="0" err="1" smtClean="0">
                <a:solidFill>
                  <a:srgbClr val="003399"/>
                </a:solidFill>
                <a:effectLst/>
                <a:latin typeface="+mj-lt"/>
                <a:cs typeface="Times New Roman" panose="02020603050405020304" pitchFamily="18" charset="0"/>
              </a:rPr>
              <a:t>Chúa</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vẫn</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mong</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hoài</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thế</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nhân</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mau</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về</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đây</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Lấy</a:t>
            </a:r>
            <a:r>
              <a:rPr lang="en-US" sz="6000" b="0" dirty="0" smtClean="0">
                <a:solidFill>
                  <a:srgbClr val="003399"/>
                </a:solidFill>
                <a:effectLst/>
                <a:latin typeface="+mj-lt"/>
                <a:cs typeface="Times New Roman" panose="02020603050405020304" pitchFamily="18" charset="0"/>
              </a:rPr>
              <a:t> chi </a:t>
            </a:r>
            <a:r>
              <a:rPr lang="en-US" sz="6000" b="0" dirty="0" err="1" smtClean="0">
                <a:solidFill>
                  <a:srgbClr val="003399"/>
                </a:solidFill>
                <a:effectLst/>
                <a:latin typeface="+mj-lt"/>
                <a:cs typeface="Times New Roman" panose="02020603050405020304" pitchFamily="18" charset="0"/>
              </a:rPr>
              <a:t>dâng</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Ngài</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đây</a:t>
            </a:r>
            <a:r>
              <a:rPr lang="en-US" sz="6000" b="0" dirty="0" smtClean="0">
                <a:solidFill>
                  <a:srgbClr val="003399"/>
                </a:solidFill>
                <a:effectLst/>
                <a:latin typeface="+mj-lt"/>
                <a:cs typeface="Times New Roman" panose="02020603050405020304" pitchFamily="18" charset="0"/>
              </a:rPr>
              <a:t>?</a:t>
            </a:r>
            <a:endParaRPr lang="vi-VN" sz="60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1731928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0"/>
            <a:ext cx="9144000" cy="5143500"/>
          </a:xfrm>
        </p:spPr>
        <p:txBody>
          <a:bodyPr anchor="ctr" anchorCtr="0">
            <a:noAutofit/>
          </a:bodyPr>
          <a:lstStyle/>
          <a:p>
            <a:pPr algn="just">
              <a:lnSpc>
                <a:spcPct val="110000"/>
              </a:lnSpc>
            </a:pPr>
            <a:r>
              <a:rPr lang="en-US" sz="5900" b="0" u="sng" dirty="0" err="1">
                <a:solidFill>
                  <a:srgbClr val="FF0000"/>
                </a:solidFill>
                <a:effectLst/>
                <a:latin typeface="+mj-lt"/>
                <a:ea typeface="SimHei" pitchFamily="49" charset="-122"/>
                <a:cs typeface="Times New Roman" pitchFamily="18" charset="0"/>
              </a:rPr>
              <a:t>Đk</a:t>
            </a:r>
            <a:r>
              <a:rPr lang="en-US" sz="5900" b="0" u="sng" dirty="0">
                <a:solidFill>
                  <a:srgbClr val="FF0000"/>
                </a:solidFill>
                <a:effectLst/>
                <a:latin typeface="+mj-lt"/>
                <a:ea typeface="SimHei" pitchFamily="49" charset="-122"/>
                <a:cs typeface="Times New Roman" pitchFamily="18" charset="0"/>
              </a:rPr>
              <a:t>:</a:t>
            </a:r>
            <a:r>
              <a:rPr lang="en-US" sz="5900" b="0" dirty="0">
                <a:solidFill>
                  <a:srgbClr val="003399"/>
                </a:solidFill>
                <a:effectLst/>
                <a:latin typeface="+mj-lt"/>
                <a:ea typeface="SimHei" pitchFamily="49" charset="-122"/>
                <a:cs typeface="Times New Roman" pitchFamily="18" charset="0"/>
              </a:rPr>
              <a:t> </a:t>
            </a:r>
            <a:r>
              <a:rPr lang="en-US" sz="5900" b="0" dirty="0" err="1" smtClean="0">
                <a:solidFill>
                  <a:srgbClr val="003399"/>
                </a:solidFill>
                <a:effectLst/>
                <a:latin typeface="+mj-lt"/>
                <a:cs typeface="Times New Roman" panose="02020603050405020304" pitchFamily="18" charset="0"/>
              </a:rPr>
              <a:t>Xin</a:t>
            </a:r>
            <a:r>
              <a:rPr lang="en-US" sz="5900" b="0" dirty="0" smtClean="0">
                <a:solidFill>
                  <a:srgbClr val="003399"/>
                </a:solidFill>
                <a:effectLst/>
                <a:latin typeface="+mj-lt"/>
                <a:cs typeface="Times New Roman" panose="02020603050405020304" pitchFamily="18" charset="0"/>
              </a:rPr>
              <a:t> </a:t>
            </a:r>
            <a:r>
              <a:rPr lang="en-US" sz="5900" b="0" dirty="0" err="1" smtClean="0">
                <a:solidFill>
                  <a:srgbClr val="003399"/>
                </a:solidFill>
                <a:effectLst/>
                <a:latin typeface="+mj-lt"/>
                <a:cs typeface="Times New Roman" panose="02020603050405020304" pitchFamily="18" charset="0"/>
              </a:rPr>
              <a:t>dâng</a:t>
            </a:r>
            <a:r>
              <a:rPr lang="en-US" sz="5900" b="0" dirty="0" smtClean="0">
                <a:solidFill>
                  <a:srgbClr val="003399"/>
                </a:solidFill>
                <a:effectLst/>
                <a:latin typeface="+mj-lt"/>
                <a:cs typeface="Times New Roman" panose="02020603050405020304" pitchFamily="18" charset="0"/>
              </a:rPr>
              <a:t> </a:t>
            </a:r>
            <a:r>
              <a:rPr lang="en-US" sz="5900" b="0" dirty="0" err="1" smtClean="0">
                <a:solidFill>
                  <a:srgbClr val="003399"/>
                </a:solidFill>
                <a:effectLst/>
                <a:latin typeface="+mj-lt"/>
                <a:cs typeface="Times New Roman" panose="02020603050405020304" pitchFamily="18" charset="0"/>
              </a:rPr>
              <a:t>cho</a:t>
            </a:r>
            <a:r>
              <a:rPr lang="en-US" sz="5900" b="0" dirty="0" smtClean="0">
                <a:solidFill>
                  <a:srgbClr val="003399"/>
                </a:solidFill>
                <a:effectLst/>
                <a:latin typeface="+mj-lt"/>
                <a:cs typeface="Times New Roman" panose="02020603050405020304" pitchFamily="18" charset="0"/>
              </a:rPr>
              <a:t> </a:t>
            </a:r>
            <a:r>
              <a:rPr lang="en-US" sz="5900" b="0" dirty="0" err="1" smtClean="0">
                <a:solidFill>
                  <a:srgbClr val="003399"/>
                </a:solidFill>
                <a:effectLst/>
                <a:latin typeface="+mj-lt"/>
                <a:cs typeface="Times New Roman" panose="02020603050405020304" pitchFamily="18" charset="0"/>
              </a:rPr>
              <a:t>Ngài</a:t>
            </a:r>
            <a:r>
              <a:rPr lang="en-US" sz="5900" b="0" dirty="0" smtClean="0">
                <a:solidFill>
                  <a:srgbClr val="003399"/>
                </a:solidFill>
                <a:effectLst/>
                <a:latin typeface="+mj-lt"/>
                <a:cs typeface="Times New Roman" panose="02020603050405020304" pitchFamily="18" charset="0"/>
              </a:rPr>
              <a:t> </a:t>
            </a:r>
            <a:r>
              <a:rPr lang="en-US" sz="5900" b="0" dirty="0" err="1" smtClean="0">
                <a:solidFill>
                  <a:srgbClr val="003399"/>
                </a:solidFill>
                <a:effectLst/>
                <a:latin typeface="+mj-lt"/>
                <a:cs typeface="Times New Roman" panose="02020603050405020304" pitchFamily="18" charset="0"/>
              </a:rPr>
              <a:t>nhạc</a:t>
            </a:r>
            <a:r>
              <a:rPr lang="en-US" sz="5900" b="0" dirty="0" smtClean="0">
                <a:solidFill>
                  <a:srgbClr val="003399"/>
                </a:solidFill>
                <a:effectLst/>
                <a:latin typeface="+mj-lt"/>
                <a:cs typeface="Times New Roman" panose="02020603050405020304" pitchFamily="18" charset="0"/>
              </a:rPr>
              <a:t> </a:t>
            </a:r>
            <a:r>
              <a:rPr lang="en-US" sz="5900" b="0" dirty="0" err="1" smtClean="0">
                <a:solidFill>
                  <a:srgbClr val="003399"/>
                </a:solidFill>
                <a:effectLst/>
                <a:latin typeface="+mj-lt"/>
                <a:cs typeface="Times New Roman" panose="02020603050405020304" pitchFamily="18" charset="0"/>
              </a:rPr>
              <a:t>khúc</a:t>
            </a:r>
            <a:r>
              <a:rPr lang="en-US" sz="5900" b="0" dirty="0" smtClean="0">
                <a:solidFill>
                  <a:srgbClr val="003399"/>
                </a:solidFill>
                <a:effectLst/>
                <a:latin typeface="+mj-lt"/>
                <a:cs typeface="Times New Roman" panose="02020603050405020304" pitchFamily="18" charset="0"/>
              </a:rPr>
              <a:t> </a:t>
            </a:r>
            <a:r>
              <a:rPr lang="en-US" sz="5900" b="0" dirty="0" err="1" smtClean="0">
                <a:solidFill>
                  <a:srgbClr val="003399"/>
                </a:solidFill>
                <a:effectLst/>
                <a:latin typeface="+mj-lt"/>
                <a:cs typeface="Times New Roman" panose="02020603050405020304" pitchFamily="18" charset="0"/>
              </a:rPr>
              <a:t>đẹp</a:t>
            </a:r>
            <a:r>
              <a:rPr lang="en-US" sz="5900" b="0" dirty="0" smtClean="0">
                <a:solidFill>
                  <a:srgbClr val="003399"/>
                </a:solidFill>
                <a:effectLst/>
                <a:latin typeface="+mj-lt"/>
                <a:cs typeface="Times New Roman" panose="02020603050405020304" pitchFamily="18" charset="0"/>
              </a:rPr>
              <a:t> </a:t>
            </a:r>
            <a:r>
              <a:rPr lang="en-US" sz="5900" b="0" dirty="0" err="1" smtClean="0">
                <a:solidFill>
                  <a:srgbClr val="003399"/>
                </a:solidFill>
                <a:effectLst/>
                <a:latin typeface="+mj-lt"/>
                <a:cs typeface="Times New Roman" panose="02020603050405020304" pitchFamily="18" charset="0"/>
              </a:rPr>
              <a:t>tươi</a:t>
            </a:r>
            <a:r>
              <a:rPr lang="en-US" sz="5900" b="0" dirty="0" smtClean="0">
                <a:solidFill>
                  <a:srgbClr val="003399"/>
                </a:solidFill>
                <a:effectLst/>
                <a:latin typeface="+mj-lt"/>
                <a:cs typeface="Times New Roman" panose="02020603050405020304" pitchFamily="18" charset="0"/>
              </a:rPr>
              <a:t>. </a:t>
            </a:r>
            <a:r>
              <a:rPr lang="en-US" sz="5900" b="0" dirty="0" err="1" smtClean="0">
                <a:solidFill>
                  <a:srgbClr val="003399"/>
                </a:solidFill>
                <a:effectLst/>
                <a:latin typeface="+mj-lt"/>
                <a:cs typeface="Times New Roman" panose="02020603050405020304" pitchFamily="18" charset="0"/>
              </a:rPr>
              <a:t>Xin</a:t>
            </a:r>
            <a:r>
              <a:rPr lang="en-US" sz="5900" b="0" dirty="0" smtClean="0">
                <a:solidFill>
                  <a:srgbClr val="003399"/>
                </a:solidFill>
                <a:effectLst/>
                <a:latin typeface="+mj-lt"/>
                <a:cs typeface="Times New Roman" panose="02020603050405020304" pitchFamily="18" charset="0"/>
              </a:rPr>
              <a:t> </a:t>
            </a:r>
            <a:r>
              <a:rPr lang="en-US" sz="5900" b="0" dirty="0" err="1" smtClean="0">
                <a:solidFill>
                  <a:srgbClr val="003399"/>
                </a:solidFill>
                <a:effectLst/>
                <a:latin typeface="+mj-lt"/>
                <a:cs typeface="Times New Roman" panose="02020603050405020304" pitchFamily="18" charset="0"/>
              </a:rPr>
              <a:t>dâng</a:t>
            </a:r>
            <a:r>
              <a:rPr lang="en-US" sz="5900" b="0" dirty="0" smtClean="0">
                <a:solidFill>
                  <a:srgbClr val="003399"/>
                </a:solidFill>
                <a:effectLst/>
                <a:latin typeface="+mj-lt"/>
                <a:cs typeface="Times New Roman" panose="02020603050405020304" pitchFamily="18" charset="0"/>
              </a:rPr>
              <a:t> </a:t>
            </a:r>
            <a:r>
              <a:rPr lang="en-US" sz="5900" b="0" dirty="0" err="1" smtClean="0">
                <a:solidFill>
                  <a:srgbClr val="003399"/>
                </a:solidFill>
                <a:effectLst/>
                <a:latin typeface="+mj-lt"/>
                <a:cs typeface="Times New Roman" panose="02020603050405020304" pitchFamily="18" charset="0"/>
              </a:rPr>
              <a:t>cho</a:t>
            </a:r>
            <a:r>
              <a:rPr lang="en-US" sz="5900" b="0" dirty="0" smtClean="0">
                <a:solidFill>
                  <a:srgbClr val="003399"/>
                </a:solidFill>
                <a:effectLst/>
                <a:latin typeface="+mj-lt"/>
                <a:cs typeface="Times New Roman" panose="02020603050405020304" pitchFamily="18" charset="0"/>
              </a:rPr>
              <a:t> </a:t>
            </a:r>
            <a:r>
              <a:rPr lang="en-US" sz="5900" b="0" dirty="0" err="1" smtClean="0">
                <a:solidFill>
                  <a:srgbClr val="003399"/>
                </a:solidFill>
                <a:effectLst/>
                <a:latin typeface="+mj-lt"/>
                <a:cs typeface="Times New Roman" panose="02020603050405020304" pitchFamily="18" charset="0"/>
              </a:rPr>
              <a:t>Ngài</a:t>
            </a:r>
            <a:r>
              <a:rPr lang="en-US" sz="5900" b="0" dirty="0" smtClean="0">
                <a:solidFill>
                  <a:srgbClr val="003399"/>
                </a:solidFill>
                <a:effectLst/>
                <a:latin typeface="+mj-lt"/>
                <a:cs typeface="Times New Roman" panose="02020603050405020304" pitchFamily="18" charset="0"/>
              </a:rPr>
              <a:t> </a:t>
            </a:r>
            <a:r>
              <a:rPr lang="en-US" sz="5900" b="0" dirty="0" err="1" smtClean="0">
                <a:solidFill>
                  <a:srgbClr val="003399"/>
                </a:solidFill>
                <a:effectLst/>
                <a:latin typeface="+mj-lt"/>
                <a:cs typeface="Times New Roman" panose="02020603050405020304" pitchFamily="18" charset="0"/>
              </a:rPr>
              <a:t>vần</a:t>
            </a:r>
            <a:r>
              <a:rPr lang="en-US" sz="5900" b="0" dirty="0" smtClean="0">
                <a:solidFill>
                  <a:srgbClr val="003399"/>
                </a:solidFill>
                <a:effectLst/>
                <a:latin typeface="+mj-lt"/>
                <a:cs typeface="Times New Roman" panose="02020603050405020304" pitchFamily="18" charset="0"/>
              </a:rPr>
              <a:t> </a:t>
            </a:r>
            <a:r>
              <a:rPr lang="en-US" sz="5900" b="0" dirty="0" err="1" smtClean="0">
                <a:solidFill>
                  <a:srgbClr val="003399"/>
                </a:solidFill>
                <a:effectLst/>
                <a:latin typeface="+mj-lt"/>
                <a:cs typeface="Times New Roman" panose="02020603050405020304" pitchFamily="18" charset="0"/>
              </a:rPr>
              <a:t>thơ</a:t>
            </a:r>
            <a:r>
              <a:rPr lang="en-US" sz="5900" b="0" dirty="0" smtClean="0">
                <a:solidFill>
                  <a:srgbClr val="003399"/>
                </a:solidFill>
                <a:effectLst/>
                <a:latin typeface="+mj-lt"/>
                <a:cs typeface="Times New Roman" panose="02020603050405020304" pitchFamily="18" charset="0"/>
              </a:rPr>
              <a:t> </a:t>
            </a:r>
            <a:r>
              <a:rPr lang="en-US" sz="5900" b="0" dirty="0" err="1" smtClean="0">
                <a:solidFill>
                  <a:srgbClr val="003399"/>
                </a:solidFill>
                <a:effectLst/>
                <a:latin typeface="+mj-lt"/>
                <a:cs typeface="Times New Roman" panose="02020603050405020304" pitchFamily="18" charset="0"/>
              </a:rPr>
              <a:t>như</a:t>
            </a:r>
            <a:r>
              <a:rPr lang="en-US" sz="5900" b="0" dirty="0" smtClean="0">
                <a:solidFill>
                  <a:srgbClr val="003399"/>
                </a:solidFill>
                <a:effectLst/>
                <a:latin typeface="+mj-lt"/>
                <a:cs typeface="Times New Roman" panose="02020603050405020304" pitchFamily="18" charset="0"/>
              </a:rPr>
              <a:t> </a:t>
            </a:r>
            <a:r>
              <a:rPr lang="en-US" sz="5900" b="0" dirty="0" err="1" smtClean="0">
                <a:solidFill>
                  <a:srgbClr val="003399"/>
                </a:solidFill>
                <a:effectLst/>
                <a:latin typeface="+mj-lt"/>
                <a:cs typeface="Times New Roman" panose="02020603050405020304" pitchFamily="18" charset="0"/>
              </a:rPr>
              <a:t>suối</a:t>
            </a:r>
            <a:r>
              <a:rPr lang="en-US" sz="5900" b="0" dirty="0" smtClean="0">
                <a:solidFill>
                  <a:srgbClr val="003399"/>
                </a:solidFill>
                <a:effectLst/>
                <a:latin typeface="+mj-lt"/>
                <a:cs typeface="Times New Roman" panose="02020603050405020304" pitchFamily="18" charset="0"/>
              </a:rPr>
              <a:t> </a:t>
            </a:r>
            <a:r>
              <a:rPr lang="en-US" sz="5900" b="0" dirty="0" smtClean="0">
                <a:solidFill>
                  <a:srgbClr val="FF0000"/>
                </a:solidFill>
                <a:effectLst/>
                <a:latin typeface="+mj-lt"/>
                <a:cs typeface="Times New Roman" panose="02020603050405020304" pitchFamily="18" charset="0"/>
              </a:rPr>
              <a:t>…</a:t>
            </a:r>
            <a:endParaRPr lang="en-US" sz="5900" b="0" dirty="0">
              <a:solidFill>
                <a:srgbClr val="FF0000"/>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146586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0"/>
            <a:ext cx="9144000" cy="5143500"/>
          </a:xfrm>
        </p:spPr>
        <p:txBody>
          <a:bodyPr anchor="ctr" anchorCtr="0">
            <a:noAutofit/>
          </a:bodyPr>
          <a:lstStyle/>
          <a:p>
            <a:pPr algn="just">
              <a:lnSpc>
                <a:spcPct val="110000"/>
              </a:lnSpc>
            </a:pPr>
            <a:r>
              <a:rPr lang="en-US" sz="6000" dirty="0">
                <a:solidFill>
                  <a:srgbClr val="FF0000"/>
                </a:solidFill>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Là</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đời</a:t>
            </a:r>
            <a:r>
              <a:rPr lang="en-US" sz="6000" b="0" dirty="0" smtClean="0">
                <a:solidFill>
                  <a:srgbClr val="003399"/>
                </a:solidFill>
                <a:effectLst/>
                <a:latin typeface="+mj-lt"/>
                <a:cs typeface="Times New Roman" panose="02020603050405020304" pitchFamily="18" charset="0"/>
              </a:rPr>
              <a:t> con </a:t>
            </a:r>
            <a:r>
              <a:rPr lang="en-US" sz="6000" b="0" dirty="0" err="1" smtClean="0">
                <a:solidFill>
                  <a:srgbClr val="003399"/>
                </a:solidFill>
                <a:effectLst/>
                <a:latin typeface="+mj-lt"/>
                <a:cs typeface="Times New Roman" panose="02020603050405020304" pitchFamily="18" charset="0"/>
              </a:rPr>
              <a:t>đây</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mang</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tình</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yêu</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bé</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nhỏ</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này</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Là</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hồn</a:t>
            </a:r>
            <a:r>
              <a:rPr lang="en-US" sz="6000" b="0" dirty="0" smtClean="0">
                <a:solidFill>
                  <a:srgbClr val="003399"/>
                </a:solidFill>
                <a:effectLst/>
                <a:latin typeface="+mj-lt"/>
                <a:cs typeface="Times New Roman" panose="02020603050405020304" pitchFamily="18" charset="0"/>
              </a:rPr>
              <a:t> con </a:t>
            </a:r>
            <a:r>
              <a:rPr lang="en-US" sz="6000" b="0" dirty="0" err="1" smtClean="0">
                <a:solidFill>
                  <a:srgbClr val="003399"/>
                </a:solidFill>
                <a:effectLst/>
                <a:latin typeface="+mj-lt"/>
                <a:cs typeface="Times New Roman" panose="02020603050405020304" pitchFamily="18" charset="0"/>
              </a:rPr>
              <a:t>đây</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trong</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niềm</a:t>
            </a:r>
            <a:r>
              <a:rPr lang="en-US" sz="6000" b="0" dirty="0" smtClean="0">
                <a:solidFill>
                  <a:srgbClr val="003399"/>
                </a:solidFill>
                <a:effectLst/>
                <a:latin typeface="+mj-lt"/>
                <a:cs typeface="Times New Roman" panose="02020603050405020304" pitchFamily="18" charset="0"/>
              </a:rPr>
              <a:t> tin </a:t>
            </a:r>
            <a:r>
              <a:rPr lang="en-US" sz="6000" b="0" dirty="0" err="1" smtClean="0">
                <a:solidFill>
                  <a:srgbClr val="003399"/>
                </a:solidFill>
                <a:effectLst/>
                <a:latin typeface="+mj-lt"/>
                <a:cs typeface="Times New Roman" panose="02020603050405020304" pitchFamily="18" charset="0"/>
              </a:rPr>
              <a:t>cháy</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nồng</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không</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phai</a:t>
            </a:r>
            <a:r>
              <a:rPr lang="en-US" sz="6000" b="0" dirty="0" smtClean="0">
                <a:solidFill>
                  <a:srgbClr val="003399"/>
                </a:solidFill>
                <a:effectLst/>
                <a:latin typeface="+mj-lt"/>
                <a:cs typeface="Times New Roman" panose="02020603050405020304" pitchFamily="18" charset="0"/>
              </a:rPr>
              <a:t>.</a:t>
            </a:r>
            <a:endParaRPr lang="en-US" sz="6000" b="0" dirty="0">
              <a:solidFill>
                <a:srgbClr val="003399"/>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562042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 xmlns:a16="http://schemas.microsoft.com/office/drawing/2014/main" id="{8E0E371E-C08E-4EB7-9772-F0D5B7B361E4}"/>
              </a:ext>
            </a:extLst>
          </p:cNvPr>
          <p:cNvSpPr>
            <a:spLocks noChangeArrowheads="1"/>
          </p:cNvSpPr>
          <p:nvPr/>
        </p:nvSpPr>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lnSpc>
                <a:spcPct val="110000"/>
              </a:lnSpc>
              <a:buNone/>
            </a:pPr>
            <a:r>
              <a:rPr lang="en-US" altLang="en-US" sz="5800" u="sng" dirty="0" smtClean="0">
                <a:solidFill>
                  <a:srgbClr val="FF0000"/>
                </a:solidFill>
                <a:latin typeface="+mj-lt"/>
                <a:cs typeface="Times New Roman" panose="02020603050405020304" pitchFamily="18" charset="0"/>
              </a:rPr>
              <a:t>Tk3:</a:t>
            </a:r>
            <a:r>
              <a:rPr lang="en-US" altLang="en-US" sz="5800" dirty="0" smtClean="0">
                <a:solidFill>
                  <a:srgbClr val="003399"/>
                </a:solidFill>
                <a:latin typeface="+mj-lt"/>
                <a:cs typeface="Times New Roman" panose="02020603050405020304" pitchFamily="18" charset="0"/>
              </a:rPr>
              <a:t> </a:t>
            </a:r>
            <a:r>
              <a:rPr lang="en-US" altLang="en-US" sz="5800" dirty="0" err="1" smtClean="0">
                <a:solidFill>
                  <a:srgbClr val="003399"/>
                </a:solidFill>
                <a:latin typeface="+mj-lt"/>
              </a:rPr>
              <a:t>Đêm</a:t>
            </a:r>
            <a:r>
              <a:rPr lang="en-US" altLang="en-US" sz="5800" dirty="0" smtClean="0">
                <a:solidFill>
                  <a:srgbClr val="003399"/>
                </a:solidFill>
                <a:latin typeface="+mj-lt"/>
              </a:rPr>
              <a:t> nay </a:t>
            </a:r>
            <a:r>
              <a:rPr lang="en-US" altLang="en-US" sz="5800" dirty="0" err="1" smtClean="0">
                <a:solidFill>
                  <a:srgbClr val="003399"/>
                </a:solidFill>
                <a:latin typeface="+mj-lt"/>
              </a:rPr>
              <a:t>tỏa</a:t>
            </a:r>
            <a:r>
              <a:rPr lang="en-US" altLang="en-US" sz="5800" dirty="0" smtClean="0">
                <a:solidFill>
                  <a:srgbClr val="003399"/>
                </a:solidFill>
                <a:latin typeface="+mj-lt"/>
              </a:rPr>
              <a:t> </a:t>
            </a:r>
            <a:r>
              <a:rPr lang="en-US" altLang="en-US" sz="5800" dirty="0" err="1" smtClean="0">
                <a:solidFill>
                  <a:srgbClr val="003399"/>
                </a:solidFill>
                <a:latin typeface="+mj-lt"/>
              </a:rPr>
              <a:t>hiện</a:t>
            </a:r>
            <a:r>
              <a:rPr lang="en-US" altLang="en-US" sz="5800" dirty="0" smtClean="0">
                <a:solidFill>
                  <a:srgbClr val="003399"/>
                </a:solidFill>
                <a:latin typeface="+mj-lt"/>
              </a:rPr>
              <a:t> </a:t>
            </a:r>
            <a:r>
              <a:rPr lang="en-US" altLang="en-US" sz="5800" dirty="0" err="1" smtClean="0">
                <a:solidFill>
                  <a:srgbClr val="003399"/>
                </a:solidFill>
                <a:latin typeface="+mj-lt"/>
              </a:rPr>
              <a:t>ánh</a:t>
            </a:r>
            <a:r>
              <a:rPr lang="en-US" altLang="en-US" sz="5800" dirty="0" smtClean="0">
                <a:solidFill>
                  <a:srgbClr val="003399"/>
                </a:solidFill>
                <a:latin typeface="+mj-lt"/>
              </a:rPr>
              <a:t> </a:t>
            </a:r>
            <a:r>
              <a:rPr lang="en-US" altLang="en-US" sz="5800" dirty="0" err="1" smtClean="0">
                <a:solidFill>
                  <a:srgbClr val="003399"/>
                </a:solidFill>
                <a:latin typeface="+mj-lt"/>
              </a:rPr>
              <a:t>sao</a:t>
            </a:r>
            <a:r>
              <a:rPr lang="en-US" altLang="en-US" sz="5800" dirty="0" smtClean="0">
                <a:solidFill>
                  <a:srgbClr val="003399"/>
                </a:solidFill>
                <a:latin typeface="+mj-lt"/>
              </a:rPr>
              <a:t> </a:t>
            </a:r>
            <a:r>
              <a:rPr lang="en-US" altLang="en-US" sz="5800" dirty="0" err="1" smtClean="0">
                <a:solidFill>
                  <a:srgbClr val="003399"/>
                </a:solidFill>
                <a:latin typeface="+mj-lt"/>
              </a:rPr>
              <a:t>sáng</a:t>
            </a:r>
            <a:r>
              <a:rPr lang="en-US" altLang="en-US" sz="5800" dirty="0" smtClean="0">
                <a:solidFill>
                  <a:srgbClr val="003399"/>
                </a:solidFill>
                <a:latin typeface="+mj-lt"/>
              </a:rPr>
              <a:t>. </a:t>
            </a:r>
            <a:r>
              <a:rPr lang="en-US" altLang="en-US" sz="5800" dirty="0" err="1" smtClean="0">
                <a:solidFill>
                  <a:srgbClr val="003399"/>
                </a:solidFill>
                <a:latin typeface="+mj-lt"/>
              </a:rPr>
              <a:t>Đưa</a:t>
            </a:r>
            <a:r>
              <a:rPr lang="en-US" altLang="en-US" sz="5800" dirty="0" smtClean="0">
                <a:solidFill>
                  <a:srgbClr val="003399"/>
                </a:solidFill>
                <a:latin typeface="+mj-lt"/>
              </a:rPr>
              <a:t> Ba </a:t>
            </a:r>
            <a:r>
              <a:rPr lang="en-US" altLang="en-US" sz="5800" dirty="0" err="1" smtClean="0">
                <a:solidFill>
                  <a:srgbClr val="003399"/>
                </a:solidFill>
                <a:latin typeface="+mj-lt"/>
              </a:rPr>
              <a:t>Vua</a:t>
            </a:r>
            <a:r>
              <a:rPr lang="en-US" altLang="en-US" sz="5800" dirty="0" smtClean="0">
                <a:solidFill>
                  <a:srgbClr val="003399"/>
                </a:solidFill>
                <a:latin typeface="+mj-lt"/>
              </a:rPr>
              <a:t> </a:t>
            </a:r>
            <a:r>
              <a:rPr lang="en-US" altLang="en-US" sz="5800" dirty="0" err="1" smtClean="0">
                <a:solidFill>
                  <a:srgbClr val="003399"/>
                </a:solidFill>
                <a:latin typeface="+mj-lt"/>
              </a:rPr>
              <a:t>tìm</a:t>
            </a:r>
            <a:r>
              <a:rPr lang="en-US" altLang="en-US" sz="5800" dirty="0" smtClean="0">
                <a:solidFill>
                  <a:srgbClr val="003399"/>
                </a:solidFill>
                <a:latin typeface="+mj-lt"/>
              </a:rPr>
              <a:t> </a:t>
            </a:r>
            <a:r>
              <a:rPr lang="en-US" altLang="en-US" sz="5800" dirty="0" err="1" smtClean="0">
                <a:solidFill>
                  <a:srgbClr val="003399"/>
                </a:solidFill>
                <a:latin typeface="+mj-lt"/>
              </a:rPr>
              <a:t>tới</a:t>
            </a:r>
            <a:r>
              <a:rPr lang="en-US" altLang="en-US" sz="5800" dirty="0" smtClean="0">
                <a:solidFill>
                  <a:srgbClr val="003399"/>
                </a:solidFill>
                <a:latin typeface="+mj-lt"/>
              </a:rPr>
              <a:t> hang. </a:t>
            </a:r>
            <a:r>
              <a:rPr lang="en-US" altLang="en-US" sz="5800" dirty="0" err="1" smtClean="0">
                <a:solidFill>
                  <a:srgbClr val="003399"/>
                </a:solidFill>
                <a:latin typeface="+mj-lt"/>
              </a:rPr>
              <a:t>Này</a:t>
            </a:r>
            <a:r>
              <a:rPr lang="en-US" altLang="en-US" sz="5800" dirty="0" smtClean="0">
                <a:solidFill>
                  <a:srgbClr val="003399"/>
                </a:solidFill>
                <a:latin typeface="+mj-lt"/>
              </a:rPr>
              <a:t> </a:t>
            </a:r>
            <a:r>
              <a:rPr lang="en-US" altLang="en-US" sz="5800" dirty="0" err="1" smtClean="0">
                <a:solidFill>
                  <a:srgbClr val="003399"/>
                </a:solidFill>
                <a:latin typeface="+mj-lt"/>
              </a:rPr>
              <a:t>lễ</a:t>
            </a:r>
            <a:r>
              <a:rPr lang="en-US" altLang="en-US" sz="5800" dirty="0" smtClean="0">
                <a:solidFill>
                  <a:srgbClr val="003399"/>
                </a:solidFill>
                <a:latin typeface="+mj-lt"/>
              </a:rPr>
              <a:t> </a:t>
            </a:r>
            <a:r>
              <a:rPr lang="en-US" altLang="en-US" sz="5800" dirty="0" err="1" smtClean="0">
                <a:solidFill>
                  <a:srgbClr val="003399"/>
                </a:solidFill>
                <a:latin typeface="+mj-lt"/>
              </a:rPr>
              <a:t>vật</a:t>
            </a:r>
            <a:r>
              <a:rPr lang="en-US" altLang="en-US" sz="5800" dirty="0" smtClean="0">
                <a:solidFill>
                  <a:srgbClr val="003399"/>
                </a:solidFill>
                <a:latin typeface="+mj-lt"/>
              </a:rPr>
              <a:t> </a:t>
            </a:r>
            <a:r>
              <a:rPr lang="en-US" altLang="en-US" sz="5800" dirty="0" err="1" smtClean="0">
                <a:solidFill>
                  <a:srgbClr val="003399"/>
                </a:solidFill>
                <a:latin typeface="+mj-lt"/>
              </a:rPr>
              <a:t>đây</a:t>
            </a:r>
            <a:r>
              <a:rPr lang="en-US" altLang="en-US" sz="5800" dirty="0" smtClean="0">
                <a:solidFill>
                  <a:srgbClr val="003399"/>
                </a:solidFill>
                <a:latin typeface="+mj-lt"/>
              </a:rPr>
              <a:t> </a:t>
            </a:r>
            <a:r>
              <a:rPr lang="en-US" altLang="en-US" sz="5800" dirty="0" err="1" smtClean="0">
                <a:solidFill>
                  <a:srgbClr val="003399"/>
                </a:solidFill>
                <a:latin typeface="+mj-lt"/>
              </a:rPr>
              <a:t>xin</a:t>
            </a:r>
            <a:r>
              <a:rPr lang="en-US" altLang="en-US" sz="5800" dirty="0" smtClean="0">
                <a:solidFill>
                  <a:srgbClr val="003399"/>
                </a:solidFill>
                <a:latin typeface="+mj-lt"/>
              </a:rPr>
              <a:t> </a:t>
            </a:r>
            <a:r>
              <a:rPr lang="en-US" altLang="en-US" sz="5800" dirty="0" err="1" smtClean="0">
                <a:solidFill>
                  <a:srgbClr val="003399"/>
                </a:solidFill>
                <a:latin typeface="+mj-lt"/>
              </a:rPr>
              <a:t>dâng</a:t>
            </a:r>
            <a:r>
              <a:rPr lang="en-US" altLang="en-US" sz="5800" dirty="0" smtClean="0">
                <a:solidFill>
                  <a:srgbClr val="003399"/>
                </a:solidFill>
                <a:latin typeface="+mj-lt"/>
              </a:rPr>
              <a:t> </a:t>
            </a:r>
            <a:r>
              <a:rPr lang="en-US" altLang="en-US" sz="5800" dirty="0" err="1" smtClean="0">
                <a:solidFill>
                  <a:srgbClr val="003399"/>
                </a:solidFill>
                <a:latin typeface="+mj-lt"/>
              </a:rPr>
              <a:t>tiến</a:t>
            </a:r>
            <a:r>
              <a:rPr lang="en-US" altLang="en-US" sz="5800" dirty="0" smtClean="0">
                <a:solidFill>
                  <a:srgbClr val="003399"/>
                </a:solidFill>
                <a:latin typeface="+mj-lt"/>
              </a:rPr>
              <a:t> </a:t>
            </a:r>
            <a:r>
              <a:rPr lang="en-US" altLang="en-US" sz="5800" dirty="0" err="1" smtClean="0">
                <a:solidFill>
                  <a:srgbClr val="003399"/>
                </a:solidFill>
                <a:latin typeface="+mj-lt"/>
              </a:rPr>
              <a:t>Người</a:t>
            </a:r>
            <a:r>
              <a:rPr lang="en-US" altLang="en-US" sz="5800" dirty="0" smtClean="0">
                <a:solidFill>
                  <a:srgbClr val="003399"/>
                </a:solidFill>
                <a:latin typeface="+mj-lt"/>
              </a:rPr>
              <a:t>. </a:t>
            </a:r>
            <a:r>
              <a:rPr lang="en-US" altLang="en-US" sz="5800" dirty="0" err="1" smtClean="0">
                <a:solidFill>
                  <a:srgbClr val="003399"/>
                </a:solidFill>
                <a:latin typeface="+mj-lt"/>
              </a:rPr>
              <a:t>Ngào</a:t>
            </a:r>
            <a:r>
              <a:rPr lang="en-US" altLang="en-US" sz="5800" dirty="0" smtClean="0">
                <a:solidFill>
                  <a:srgbClr val="003399"/>
                </a:solidFill>
                <a:latin typeface="+mj-lt"/>
              </a:rPr>
              <a:t> </a:t>
            </a:r>
            <a:r>
              <a:rPr lang="en-US" altLang="en-US" sz="5800" dirty="0" err="1" smtClean="0">
                <a:solidFill>
                  <a:srgbClr val="003399"/>
                </a:solidFill>
                <a:latin typeface="+mj-lt"/>
              </a:rPr>
              <a:t>ngạt</a:t>
            </a:r>
            <a:r>
              <a:rPr lang="en-US" altLang="en-US" sz="5800" dirty="0" smtClean="0">
                <a:solidFill>
                  <a:srgbClr val="003399"/>
                </a:solidFill>
                <a:latin typeface="+mj-lt"/>
              </a:rPr>
              <a:t> </a:t>
            </a:r>
            <a:r>
              <a:rPr lang="en-US" altLang="en-US" sz="5800" dirty="0" err="1" smtClean="0">
                <a:solidFill>
                  <a:srgbClr val="003399"/>
                </a:solidFill>
                <a:latin typeface="+mj-lt"/>
              </a:rPr>
              <a:t>trầm</a:t>
            </a:r>
            <a:r>
              <a:rPr lang="en-US" altLang="en-US" sz="5800" dirty="0" smtClean="0">
                <a:solidFill>
                  <a:srgbClr val="003399"/>
                </a:solidFill>
                <a:latin typeface="+mj-lt"/>
              </a:rPr>
              <a:t> </a:t>
            </a:r>
            <a:r>
              <a:rPr lang="en-US" altLang="en-US" sz="5800" dirty="0" err="1" smtClean="0">
                <a:solidFill>
                  <a:srgbClr val="003399"/>
                </a:solidFill>
                <a:latin typeface="+mj-lt"/>
              </a:rPr>
              <a:t>hương</a:t>
            </a:r>
            <a:r>
              <a:rPr lang="en-US" altLang="en-US" sz="5800" dirty="0" smtClean="0">
                <a:solidFill>
                  <a:srgbClr val="003399"/>
                </a:solidFill>
                <a:latin typeface="+mj-lt"/>
              </a:rPr>
              <a:t> </a:t>
            </a:r>
            <a:r>
              <a:rPr lang="en-US" altLang="en-US" sz="5800" dirty="0" err="1" smtClean="0">
                <a:solidFill>
                  <a:srgbClr val="003399"/>
                </a:solidFill>
                <a:latin typeface="+mj-lt"/>
              </a:rPr>
              <a:t>khắp</a:t>
            </a:r>
            <a:r>
              <a:rPr lang="en-US" altLang="en-US" sz="5800" dirty="0" smtClean="0">
                <a:solidFill>
                  <a:srgbClr val="003399"/>
                </a:solidFill>
                <a:latin typeface="+mj-lt"/>
              </a:rPr>
              <a:t> </a:t>
            </a:r>
            <a:r>
              <a:rPr lang="en-US" altLang="en-US" sz="5800" dirty="0" err="1" smtClean="0">
                <a:solidFill>
                  <a:srgbClr val="003399"/>
                </a:solidFill>
                <a:latin typeface="+mj-lt"/>
              </a:rPr>
              <a:t>nơi</a:t>
            </a:r>
            <a:r>
              <a:rPr lang="en-US" altLang="en-US" sz="5800" dirty="0" smtClean="0">
                <a:solidFill>
                  <a:srgbClr val="003399"/>
                </a:solidFill>
                <a:latin typeface="+mj-lt"/>
              </a:rPr>
              <a:t>.</a:t>
            </a:r>
            <a:endParaRPr lang="vi-VN" sz="5800" dirty="0">
              <a:solidFill>
                <a:srgbClr val="003399"/>
              </a:solidFill>
              <a:latin typeface="+mj-lt"/>
            </a:endParaRPr>
          </a:p>
        </p:txBody>
      </p:sp>
    </p:spTree>
    <p:extLst>
      <p:ext uri="{BB962C8B-B14F-4D97-AF65-F5344CB8AC3E}">
        <p14:creationId xmlns:p14="http://schemas.microsoft.com/office/powerpoint/2010/main" val="262447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02600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9550"/>
            <a:ext cx="8229600" cy="857250"/>
          </a:xfrm>
        </p:spPr>
        <p:txBody>
          <a:bodyPr/>
          <a:lstStyle/>
          <a:p>
            <a:pPr algn="l"/>
            <a:r>
              <a:rPr lang="en-US" u="sng" dirty="0" err="1" smtClean="0">
                <a:solidFill>
                  <a:srgbClr val="C00000"/>
                </a:solidFill>
              </a:rPr>
              <a:t>Xin</a:t>
            </a:r>
            <a:r>
              <a:rPr lang="en-US" u="sng" dirty="0" smtClean="0">
                <a:solidFill>
                  <a:srgbClr val="C00000"/>
                </a:solidFill>
              </a:rPr>
              <a:t> </a:t>
            </a:r>
            <a:r>
              <a:rPr lang="en-US" u="sng" dirty="0" err="1" smtClean="0">
                <a:solidFill>
                  <a:srgbClr val="C00000"/>
                </a:solidFill>
              </a:rPr>
              <a:t>cộng</a:t>
            </a:r>
            <a:r>
              <a:rPr lang="en-US" u="sng" dirty="0" smtClean="0">
                <a:solidFill>
                  <a:srgbClr val="C00000"/>
                </a:solidFill>
              </a:rPr>
              <a:t> </a:t>
            </a:r>
            <a:r>
              <a:rPr lang="en-US" u="sng" dirty="0" err="1" smtClean="0">
                <a:solidFill>
                  <a:srgbClr val="C00000"/>
                </a:solidFill>
              </a:rPr>
              <a:t>đoàn</a:t>
            </a:r>
            <a:r>
              <a:rPr lang="en-US" u="sng" dirty="0" smtClean="0">
                <a:solidFill>
                  <a:srgbClr val="C00000"/>
                </a:solidFill>
              </a:rPr>
              <a:t> </a:t>
            </a:r>
            <a:r>
              <a:rPr lang="en-US" u="sng" dirty="0" err="1" smtClean="0">
                <a:solidFill>
                  <a:srgbClr val="C00000"/>
                </a:solidFill>
              </a:rPr>
              <a:t>lưu</a:t>
            </a:r>
            <a:r>
              <a:rPr lang="en-US" u="sng" dirty="0" smtClean="0">
                <a:solidFill>
                  <a:srgbClr val="C00000"/>
                </a:solidFill>
              </a:rPr>
              <a:t> ý:</a:t>
            </a:r>
            <a:endParaRPr lang="en-US" u="sng" dirty="0">
              <a:solidFill>
                <a:srgbClr val="C00000"/>
              </a:solidFill>
            </a:endParaRPr>
          </a:p>
        </p:txBody>
      </p:sp>
      <p:sp>
        <p:nvSpPr>
          <p:cNvPr id="3" name="Content Placeholder 2"/>
          <p:cNvSpPr>
            <a:spLocks noGrp="1"/>
          </p:cNvSpPr>
          <p:nvPr>
            <p:ph idx="1"/>
          </p:nvPr>
        </p:nvSpPr>
        <p:spPr>
          <a:xfrm>
            <a:off x="228600" y="1352550"/>
            <a:ext cx="8686800" cy="3394472"/>
          </a:xfrm>
        </p:spPr>
        <p:txBody>
          <a:bodyPr>
            <a:normAutofit/>
          </a:bodyPr>
          <a:lstStyle/>
          <a:p>
            <a:pPr marL="0" indent="0" algn="just">
              <a:lnSpc>
                <a:spcPct val="120000"/>
              </a:lnSpc>
              <a:buNone/>
            </a:pPr>
            <a:r>
              <a:rPr lang="en-US" sz="4000" dirty="0" err="1" smtClean="0">
                <a:solidFill>
                  <a:srgbClr val="C00000"/>
                </a:solidFill>
              </a:rPr>
              <a:t>Để</a:t>
            </a:r>
            <a:r>
              <a:rPr lang="en-US" sz="4000" dirty="0" smtClean="0">
                <a:solidFill>
                  <a:srgbClr val="C00000"/>
                </a:solidFill>
              </a:rPr>
              <a:t> </a:t>
            </a:r>
            <a:r>
              <a:rPr lang="en-US" sz="4000" dirty="0" err="1" smtClean="0">
                <a:solidFill>
                  <a:srgbClr val="C00000"/>
                </a:solidFill>
              </a:rPr>
              <a:t>việc</a:t>
            </a:r>
            <a:r>
              <a:rPr lang="en-US" sz="4000" dirty="0" smtClean="0">
                <a:solidFill>
                  <a:srgbClr val="C00000"/>
                </a:solidFill>
              </a:rPr>
              <a:t> </a:t>
            </a:r>
            <a:r>
              <a:rPr lang="en-US" sz="4000" dirty="0" err="1" smtClean="0">
                <a:solidFill>
                  <a:srgbClr val="C00000"/>
                </a:solidFill>
              </a:rPr>
              <a:t>lên</a:t>
            </a:r>
            <a:r>
              <a:rPr lang="en-US" sz="4000" dirty="0" smtClean="0">
                <a:solidFill>
                  <a:srgbClr val="C00000"/>
                </a:solidFill>
              </a:rPr>
              <a:t> </a:t>
            </a:r>
            <a:r>
              <a:rPr lang="en-US" sz="4000" dirty="0" err="1" smtClean="0">
                <a:solidFill>
                  <a:srgbClr val="C00000"/>
                </a:solidFill>
              </a:rPr>
              <a:t>rước</a:t>
            </a:r>
            <a:r>
              <a:rPr lang="en-US" sz="4000" dirty="0" smtClean="0">
                <a:solidFill>
                  <a:srgbClr val="C00000"/>
                </a:solidFill>
              </a:rPr>
              <a:t> </a:t>
            </a:r>
            <a:r>
              <a:rPr lang="en-US" sz="4000" dirty="0" err="1" smtClean="0">
                <a:solidFill>
                  <a:srgbClr val="C00000"/>
                </a:solidFill>
              </a:rPr>
              <a:t>lễ</a:t>
            </a:r>
            <a:r>
              <a:rPr lang="en-US" sz="4000" dirty="0" smtClean="0">
                <a:solidFill>
                  <a:srgbClr val="C00000"/>
                </a:solidFill>
              </a:rPr>
              <a:t> </a:t>
            </a:r>
            <a:r>
              <a:rPr lang="en-US" sz="4000" dirty="0" err="1" smtClean="0">
                <a:solidFill>
                  <a:srgbClr val="C00000"/>
                </a:solidFill>
              </a:rPr>
              <a:t>được</a:t>
            </a:r>
            <a:r>
              <a:rPr lang="en-US" sz="4000" dirty="0" smtClean="0">
                <a:solidFill>
                  <a:srgbClr val="C00000"/>
                </a:solidFill>
              </a:rPr>
              <a:t> </a:t>
            </a:r>
            <a:r>
              <a:rPr lang="en-US" sz="4000" dirty="0" err="1" smtClean="0">
                <a:solidFill>
                  <a:srgbClr val="C00000"/>
                </a:solidFill>
              </a:rPr>
              <a:t>nghiêm</a:t>
            </a:r>
            <a:r>
              <a:rPr lang="en-US" sz="4000" dirty="0" smtClean="0">
                <a:solidFill>
                  <a:srgbClr val="C00000"/>
                </a:solidFill>
              </a:rPr>
              <a:t> </a:t>
            </a:r>
            <a:r>
              <a:rPr lang="en-US" sz="4000" dirty="0" err="1" smtClean="0">
                <a:solidFill>
                  <a:srgbClr val="C00000"/>
                </a:solidFill>
              </a:rPr>
              <a:t>trang</a:t>
            </a:r>
            <a:r>
              <a:rPr lang="en-US" sz="4000" dirty="0" smtClean="0">
                <a:solidFill>
                  <a:srgbClr val="C00000"/>
                </a:solidFill>
              </a:rPr>
              <a:t>, </a:t>
            </a:r>
            <a:r>
              <a:rPr lang="en-US" sz="4000" dirty="0" err="1" smtClean="0">
                <a:solidFill>
                  <a:srgbClr val="C00000"/>
                </a:solidFill>
              </a:rPr>
              <a:t>xin</a:t>
            </a:r>
            <a:r>
              <a:rPr lang="en-US" sz="4000" dirty="0" smtClean="0">
                <a:solidFill>
                  <a:srgbClr val="C00000"/>
                </a:solidFill>
              </a:rPr>
              <a:t> </a:t>
            </a:r>
            <a:r>
              <a:rPr lang="en-US" sz="4000" dirty="0" err="1" smtClean="0">
                <a:solidFill>
                  <a:srgbClr val="C00000"/>
                </a:solidFill>
              </a:rPr>
              <a:t>cộng</a:t>
            </a:r>
            <a:r>
              <a:rPr lang="en-US" sz="4000" dirty="0" smtClean="0">
                <a:solidFill>
                  <a:srgbClr val="C00000"/>
                </a:solidFill>
              </a:rPr>
              <a:t> </a:t>
            </a:r>
            <a:r>
              <a:rPr lang="en-US" sz="4000" dirty="0" err="1" smtClean="0">
                <a:solidFill>
                  <a:srgbClr val="C00000"/>
                </a:solidFill>
              </a:rPr>
              <a:t>đoàn</a:t>
            </a:r>
            <a:r>
              <a:rPr lang="en-US" sz="4000" dirty="0" smtClean="0">
                <a:solidFill>
                  <a:srgbClr val="C00000"/>
                </a:solidFill>
              </a:rPr>
              <a:t> </a:t>
            </a:r>
            <a:r>
              <a:rPr lang="en-US" sz="4000" dirty="0" err="1" smtClean="0">
                <a:solidFill>
                  <a:srgbClr val="C00000"/>
                </a:solidFill>
              </a:rPr>
              <a:t>hãy</a:t>
            </a:r>
            <a:r>
              <a:rPr lang="en-US" sz="4000" dirty="0" smtClean="0">
                <a:solidFill>
                  <a:srgbClr val="C00000"/>
                </a:solidFill>
              </a:rPr>
              <a:t> </a:t>
            </a:r>
            <a:r>
              <a:rPr lang="en-US" sz="4000" dirty="0" err="1" smtClean="0">
                <a:solidFill>
                  <a:srgbClr val="C00000"/>
                </a:solidFill>
              </a:rPr>
              <a:t>lần</a:t>
            </a:r>
            <a:r>
              <a:rPr lang="en-US" sz="4000" dirty="0" smtClean="0">
                <a:solidFill>
                  <a:srgbClr val="C00000"/>
                </a:solidFill>
              </a:rPr>
              <a:t> </a:t>
            </a:r>
            <a:r>
              <a:rPr lang="en-US" sz="4000" dirty="0" err="1" smtClean="0">
                <a:solidFill>
                  <a:srgbClr val="C00000"/>
                </a:solidFill>
              </a:rPr>
              <a:t>lượt</a:t>
            </a:r>
            <a:r>
              <a:rPr lang="en-US" sz="4000" dirty="0" smtClean="0">
                <a:solidFill>
                  <a:srgbClr val="C00000"/>
                </a:solidFill>
              </a:rPr>
              <a:t> </a:t>
            </a:r>
            <a:r>
              <a:rPr lang="en-US" sz="4000" dirty="0" err="1" smtClean="0">
                <a:solidFill>
                  <a:srgbClr val="C00000"/>
                </a:solidFill>
              </a:rPr>
              <a:t>theo</a:t>
            </a:r>
            <a:r>
              <a:rPr lang="en-US" sz="4000" dirty="0" smtClean="0">
                <a:solidFill>
                  <a:srgbClr val="C00000"/>
                </a:solidFill>
              </a:rPr>
              <a:t> </a:t>
            </a:r>
            <a:r>
              <a:rPr lang="en-US" sz="4000" dirty="0" err="1" smtClean="0">
                <a:solidFill>
                  <a:srgbClr val="C00000"/>
                </a:solidFill>
              </a:rPr>
              <a:t>thứ</a:t>
            </a:r>
            <a:r>
              <a:rPr lang="en-US" sz="4000" dirty="0" smtClean="0">
                <a:solidFill>
                  <a:srgbClr val="C00000"/>
                </a:solidFill>
              </a:rPr>
              <a:t> </a:t>
            </a:r>
            <a:r>
              <a:rPr lang="en-US" sz="4000" dirty="0" err="1" smtClean="0">
                <a:solidFill>
                  <a:srgbClr val="C00000"/>
                </a:solidFill>
              </a:rPr>
              <a:t>tự</a:t>
            </a:r>
            <a:r>
              <a:rPr lang="en-US" sz="4000" dirty="0" smtClean="0">
                <a:solidFill>
                  <a:srgbClr val="C00000"/>
                </a:solidFill>
              </a:rPr>
              <a:t> </a:t>
            </a:r>
            <a:r>
              <a:rPr lang="en-US" sz="4000" dirty="0" err="1" smtClean="0">
                <a:solidFill>
                  <a:srgbClr val="C00000"/>
                </a:solidFill>
              </a:rPr>
              <a:t>từng</a:t>
            </a:r>
            <a:r>
              <a:rPr lang="en-US" sz="4000" dirty="0" smtClean="0">
                <a:solidFill>
                  <a:srgbClr val="C00000"/>
                </a:solidFill>
              </a:rPr>
              <a:t> </a:t>
            </a:r>
            <a:r>
              <a:rPr lang="en-US" sz="4000" dirty="0" err="1" smtClean="0">
                <a:solidFill>
                  <a:srgbClr val="C00000"/>
                </a:solidFill>
              </a:rPr>
              <a:t>hàng</a:t>
            </a:r>
            <a:r>
              <a:rPr lang="en-US" sz="4000" dirty="0" smtClean="0">
                <a:solidFill>
                  <a:srgbClr val="C00000"/>
                </a:solidFill>
              </a:rPr>
              <a:t> </a:t>
            </a:r>
            <a:r>
              <a:rPr lang="en-US" sz="4000" dirty="0" err="1" smtClean="0">
                <a:solidFill>
                  <a:srgbClr val="C00000"/>
                </a:solidFill>
              </a:rPr>
              <a:t>ghế</a:t>
            </a:r>
            <a:r>
              <a:rPr lang="en-US" sz="4000" dirty="0" smtClean="0">
                <a:solidFill>
                  <a:srgbClr val="C00000"/>
                </a:solidFill>
              </a:rPr>
              <a:t> </a:t>
            </a:r>
            <a:r>
              <a:rPr lang="en-US" sz="4000" dirty="0" err="1" smtClean="0">
                <a:solidFill>
                  <a:srgbClr val="C00000"/>
                </a:solidFill>
              </a:rPr>
              <a:t>từ</a:t>
            </a:r>
            <a:r>
              <a:rPr lang="en-US" sz="4000" dirty="0" smtClean="0">
                <a:solidFill>
                  <a:srgbClr val="C00000"/>
                </a:solidFill>
              </a:rPr>
              <a:t> </a:t>
            </a:r>
            <a:r>
              <a:rPr lang="en-US" sz="4000" dirty="0" err="1" smtClean="0">
                <a:solidFill>
                  <a:srgbClr val="C00000"/>
                </a:solidFill>
              </a:rPr>
              <a:t>trên</a:t>
            </a:r>
            <a:r>
              <a:rPr lang="en-US" sz="4000" dirty="0" smtClean="0">
                <a:solidFill>
                  <a:srgbClr val="C00000"/>
                </a:solidFill>
              </a:rPr>
              <a:t> </a:t>
            </a:r>
            <a:r>
              <a:rPr lang="en-US" sz="4000" dirty="0" err="1" smtClean="0">
                <a:solidFill>
                  <a:srgbClr val="C00000"/>
                </a:solidFill>
              </a:rPr>
              <a:t>xuống</a:t>
            </a:r>
            <a:r>
              <a:rPr lang="en-US" sz="4000" dirty="0" smtClean="0">
                <a:solidFill>
                  <a:srgbClr val="C00000"/>
                </a:solidFill>
              </a:rPr>
              <a:t> </a:t>
            </a:r>
            <a:r>
              <a:rPr lang="en-US" sz="4000" dirty="0" err="1" smtClean="0">
                <a:solidFill>
                  <a:srgbClr val="C00000"/>
                </a:solidFill>
              </a:rPr>
              <a:t>dưới</a:t>
            </a:r>
            <a:r>
              <a:rPr lang="en-US" sz="4000" dirty="0" smtClean="0">
                <a:solidFill>
                  <a:srgbClr val="C00000"/>
                </a:solidFill>
              </a:rPr>
              <a:t>.</a:t>
            </a:r>
            <a:endParaRPr lang="en-US" sz="4000" dirty="0">
              <a:solidFill>
                <a:srgbClr val="C00000"/>
              </a:solidFill>
            </a:endParaRPr>
          </a:p>
        </p:txBody>
      </p:sp>
    </p:spTree>
    <p:extLst>
      <p:ext uri="{BB962C8B-B14F-4D97-AF65-F5344CB8AC3E}">
        <p14:creationId xmlns:p14="http://schemas.microsoft.com/office/powerpoint/2010/main" val="1491643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75539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0"/>
            <a:ext cx="9144000" cy="4232511"/>
          </a:xfrm>
        </p:spPr>
        <p:txBody>
          <a:bodyPr>
            <a:normAutofit/>
          </a:bodyPr>
          <a:lstStyle/>
          <a:p>
            <a:pPr>
              <a:lnSpc>
                <a:spcPct val="130000"/>
              </a:lnSpc>
            </a:pPr>
            <a:r>
              <a:rPr lang="en-US" sz="6000" u="sng" dirty="0" err="1" smtClean="0">
                <a:solidFill>
                  <a:srgbClr val="003399"/>
                </a:solidFill>
                <a:ea typeface="Tahoma" pitchFamily="34" charset="0"/>
                <a:cs typeface="Times New Roman" pitchFamily="18" charset="0"/>
              </a:rPr>
              <a:t>Ca</a:t>
            </a:r>
            <a:r>
              <a:rPr lang="en-US" sz="6000" u="sng" dirty="0" smtClean="0">
                <a:solidFill>
                  <a:srgbClr val="003399"/>
                </a:solidFill>
                <a:ea typeface="Tahoma" pitchFamily="34" charset="0"/>
                <a:cs typeface="Times New Roman" pitchFamily="18" charset="0"/>
              </a:rPr>
              <a:t> </a:t>
            </a:r>
            <a:r>
              <a:rPr lang="en-US" sz="6000" u="sng" dirty="0" err="1" smtClean="0">
                <a:solidFill>
                  <a:srgbClr val="003399"/>
                </a:solidFill>
                <a:ea typeface="Tahoma" pitchFamily="34" charset="0"/>
                <a:cs typeface="Times New Roman" pitchFamily="18" charset="0"/>
              </a:rPr>
              <a:t>Nguyện</a:t>
            </a:r>
            <a:r>
              <a:rPr lang="en-US" sz="6000" u="sng" dirty="0" smtClean="0">
                <a:solidFill>
                  <a:srgbClr val="003399"/>
                </a:solidFill>
                <a:ea typeface="Tahoma" pitchFamily="34" charset="0"/>
                <a:cs typeface="Times New Roman" pitchFamily="18" charset="0"/>
              </a:rPr>
              <a:t> </a:t>
            </a:r>
            <a:r>
              <a:rPr lang="en-US" sz="6000" u="sng" dirty="0" err="1" smtClean="0">
                <a:solidFill>
                  <a:srgbClr val="003399"/>
                </a:solidFill>
                <a:ea typeface="Tahoma" pitchFamily="34" charset="0"/>
                <a:cs typeface="Times New Roman" pitchFamily="18" charset="0"/>
              </a:rPr>
              <a:t>Hiệp</a:t>
            </a:r>
            <a:r>
              <a:rPr lang="en-US" sz="6000" u="sng" dirty="0" smtClean="0">
                <a:solidFill>
                  <a:srgbClr val="003399"/>
                </a:solidFill>
                <a:ea typeface="Tahoma" pitchFamily="34" charset="0"/>
                <a:cs typeface="Times New Roman" pitchFamily="18" charset="0"/>
              </a:rPr>
              <a:t> </a:t>
            </a:r>
            <a:r>
              <a:rPr lang="en-US" sz="6000" u="sng" dirty="0" err="1" smtClean="0">
                <a:solidFill>
                  <a:srgbClr val="003399"/>
                </a:solidFill>
                <a:ea typeface="Tahoma" pitchFamily="34" charset="0"/>
                <a:cs typeface="Times New Roman" pitchFamily="18" charset="0"/>
              </a:rPr>
              <a:t>Lễ</a:t>
            </a:r>
            <a:r>
              <a:rPr lang="en-US" sz="6000" u="sng" dirty="0" smtClean="0">
                <a:solidFill>
                  <a:srgbClr val="003399"/>
                </a:solidFill>
                <a:ea typeface="Tahoma" pitchFamily="34" charset="0"/>
                <a:cs typeface="Times New Roman" pitchFamily="18" charset="0"/>
              </a:rPr>
              <a:t> 1</a:t>
            </a:r>
            <a:br>
              <a:rPr lang="en-US" sz="6000" u="sng" dirty="0" smtClean="0">
                <a:solidFill>
                  <a:srgbClr val="003399"/>
                </a:solidFill>
                <a:ea typeface="Tahoma" pitchFamily="34" charset="0"/>
                <a:cs typeface="Times New Roman" pitchFamily="18" charset="0"/>
              </a:rPr>
            </a:br>
            <a:r>
              <a:rPr lang="en-US" sz="8000" dirty="0" err="1" smtClean="0">
                <a:solidFill>
                  <a:srgbClr val="003399"/>
                </a:solidFill>
                <a:ea typeface="Tahoma" pitchFamily="34" charset="0"/>
                <a:cs typeface="Times New Roman" pitchFamily="18" charset="0"/>
              </a:rPr>
              <a:t>Thánh</a:t>
            </a:r>
            <a:r>
              <a:rPr lang="en-US" sz="8000" dirty="0" smtClean="0">
                <a:solidFill>
                  <a:srgbClr val="003399"/>
                </a:solidFill>
                <a:ea typeface="Tahoma" pitchFamily="34" charset="0"/>
                <a:cs typeface="Times New Roman" pitchFamily="18" charset="0"/>
              </a:rPr>
              <a:t> </a:t>
            </a:r>
            <a:r>
              <a:rPr lang="en-US" sz="8000" dirty="0" err="1" smtClean="0">
                <a:solidFill>
                  <a:srgbClr val="003399"/>
                </a:solidFill>
                <a:ea typeface="Tahoma" pitchFamily="34" charset="0"/>
                <a:cs typeface="Times New Roman" pitchFamily="18" charset="0"/>
              </a:rPr>
              <a:t>Tử</a:t>
            </a:r>
            <a:r>
              <a:rPr lang="en-US" sz="8000" dirty="0" smtClean="0">
                <a:solidFill>
                  <a:srgbClr val="003399"/>
                </a:solidFill>
                <a:ea typeface="Tahoma" pitchFamily="34" charset="0"/>
                <a:cs typeface="Times New Roman" pitchFamily="18" charset="0"/>
              </a:rPr>
              <a:t> </a:t>
            </a:r>
            <a:r>
              <a:rPr lang="en-US" sz="8000" dirty="0" err="1" smtClean="0">
                <a:solidFill>
                  <a:srgbClr val="003399"/>
                </a:solidFill>
                <a:ea typeface="Tahoma" pitchFamily="34" charset="0"/>
                <a:cs typeface="Times New Roman" pitchFamily="18" charset="0"/>
              </a:rPr>
              <a:t>Giáng</a:t>
            </a:r>
            <a:r>
              <a:rPr lang="en-US" sz="8000" dirty="0" smtClean="0">
                <a:solidFill>
                  <a:srgbClr val="003399"/>
                </a:solidFill>
                <a:ea typeface="Tahoma" pitchFamily="34" charset="0"/>
                <a:cs typeface="Times New Roman" pitchFamily="18" charset="0"/>
              </a:rPr>
              <a:t> </a:t>
            </a:r>
            <a:r>
              <a:rPr lang="en-US" sz="8000" dirty="0" err="1" smtClean="0">
                <a:solidFill>
                  <a:srgbClr val="003399"/>
                </a:solidFill>
                <a:ea typeface="Tahoma" pitchFamily="34" charset="0"/>
                <a:cs typeface="Times New Roman" pitchFamily="18" charset="0"/>
              </a:rPr>
              <a:t>Sinh</a:t>
            </a:r>
            <a:r>
              <a:rPr lang="en-US" sz="8000" dirty="0" smtClean="0">
                <a:solidFill>
                  <a:srgbClr val="003399"/>
                </a:solidFill>
                <a:ea typeface="Tahoma" pitchFamily="34" charset="0"/>
                <a:cs typeface="Times New Roman" pitchFamily="18" charset="0"/>
              </a:rPr>
              <a:t/>
            </a:r>
            <a:br>
              <a:rPr lang="en-US" sz="8000" dirty="0" smtClean="0">
                <a:solidFill>
                  <a:srgbClr val="003399"/>
                </a:solidFill>
                <a:ea typeface="Tahoma" pitchFamily="34" charset="0"/>
                <a:cs typeface="Times New Roman" pitchFamily="18" charset="0"/>
              </a:rPr>
            </a:br>
            <a:r>
              <a:rPr lang="en-US" sz="6000" dirty="0" err="1" smtClean="0">
                <a:solidFill>
                  <a:srgbClr val="FF0000"/>
                </a:solidFill>
                <a:ea typeface="Tahoma" pitchFamily="34" charset="0"/>
                <a:cs typeface="Times New Roman" pitchFamily="18" charset="0"/>
              </a:rPr>
              <a:t>Vị</a:t>
            </a:r>
            <a:r>
              <a:rPr lang="en-US" sz="6000" dirty="0" smtClean="0">
                <a:solidFill>
                  <a:srgbClr val="FF0000"/>
                </a:solidFill>
                <a:ea typeface="Tahoma" pitchFamily="34" charset="0"/>
                <a:cs typeface="Times New Roman" pitchFamily="18" charset="0"/>
              </a:rPr>
              <a:t> </a:t>
            </a:r>
            <a:r>
              <a:rPr lang="en-US" sz="6000" dirty="0" err="1" smtClean="0">
                <a:solidFill>
                  <a:srgbClr val="FF0000"/>
                </a:solidFill>
                <a:ea typeface="Tahoma" pitchFamily="34" charset="0"/>
                <a:cs typeface="Times New Roman" pitchFamily="18" charset="0"/>
              </a:rPr>
              <a:t>Thiên</a:t>
            </a:r>
            <a:endParaRPr lang="en-US" sz="6000" b="0" i="1" dirty="0">
              <a:solidFill>
                <a:srgbClr val="FF0000"/>
              </a:solidFill>
              <a:effectLst/>
              <a:ea typeface="Tahoma" pitchFamily="34" charset="0"/>
              <a:cs typeface="Times New Roman"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5100" y="4218777"/>
            <a:ext cx="4373797" cy="832138"/>
          </a:xfrm>
          <a:prstGeom prst="rect">
            <a:avLst/>
          </a:prstGeom>
        </p:spPr>
      </p:pic>
    </p:spTree>
    <p:extLst>
      <p:ext uri="{BB962C8B-B14F-4D97-AF65-F5344CB8AC3E}">
        <p14:creationId xmlns:p14="http://schemas.microsoft.com/office/powerpoint/2010/main" val="1192561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p:spPr>
        <p:txBody>
          <a:bodyPr wrap="square" anchor="ctr" anchorCtr="0">
            <a:noAutofit/>
          </a:bodyPr>
          <a:lstStyle/>
          <a:p>
            <a:pPr algn="just">
              <a:lnSpc>
                <a:spcPct val="110000"/>
              </a:lnSpc>
            </a:pPr>
            <a:r>
              <a:rPr lang="en-US" sz="5900" u="sng" dirty="0" err="1" smtClean="0">
                <a:solidFill>
                  <a:srgbClr val="FF0000"/>
                </a:solidFill>
                <a:latin typeface="+mj-lt"/>
                <a:ea typeface="SimHei" pitchFamily="49" charset="-122"/>
                <a:cs typeface="Times New Roman" panose="02020603050405020304" pitchFamily="18" charset="0"/>
              </a:rPr>
              <a:t>Đk</a:t>
            </a:r>
            <a:r>
              <a:rPr lang="en-US" sz="5900" u="sng" dirty="0" smtClean="0">
                <a:solidFill>
                  <a:srgbClr val="FF0000"/>
                </a:solidFill>
                <a:latin typeface="+mj-lt"/>
                <a:ea typeface="SimHei" pitchFamily="49" charset="-122"/>
                <a:cs typeface="Times New Roman" panose="02020603050405020304" pitchFamily="18" charset="0"/>
              </a:rPr>
              <a:t>:</a:t>
            </a:r>
            <a:r>
              <a:rPr lang="en-US" sz="5900" dirty="0" smtClean="0">
                <a:solidFill>
                  <a:srgbClr val="FF0000"/>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Chúa</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giáng</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trần</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trong</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một</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đêm</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đông</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tuyết</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giá</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lạnh</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Chúa</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xuống</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đời</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mang</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bình</a:t>
            </a:r>
            <a:r>
              <a:rPr lang="en-US" sz="5900" dirty="0" smtClean="0">
                <a:solidFill>
                  <a:srgbClr val="003399"/>
                </a:solidFill>
                <a:latin typeface="+mj-lt"/>
                <a:ea typeface="SimHei" pitchFamily="49" charset="-122"/>
                <a:cs typeface="Times New Roman" panose="02020603050405020304" pitchFamily="18" charset="0"/>
              </a:rPr>
              <a:t> an </a:t>
            </a:r>
            <a:r>
              <a:rPr lang="en-US" sz="5900" dirty="0" err="1" smtClean="0">
                <a:solidFill>
                  <a:srgbClr val="003399"/>
                </a:solidFill>
                <a:latin typeface="+mj-lt"/>
                <a:ea typeface="SimHei" pitchFamily="49" charset="-122"/>
                <a:cs typeface="Times New Roman" panose="02020603050405020304" pitchFamily="18" charset="0"/>
              </a:rPr>
              <a:t>cho</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khắp</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thế</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trần</a:t>
            </a:r>
            <a:r>
              <a:rPr lang="en-US" sz="5900" dirty="0" smtClean="0">
                <a:solidFill>
                  <a:srgbClr val="003399"/>
                </a:solidFill>
                <a:latin typeface="+mj-lt"/>
                <a:ea typeface="SimHei" pitchFamily="49" charset="-122"/>
                <a:cs typeface="Times New Roman" panose="02020603050405020304" pitchFamily="18" charset="0"/>
              </a:rPr>
              <a:t> </a:t>
            </a:r>
            <a:r>
              <a:rPr lang="en-US" sz="5900" dirty="0" smtClean="0">
                <a:solidFill>
                  <a:srgbClr val="FF0000"/>
                </a:solidFill>
                <a:latin typeface="+mj-lt"/>
                <a:ea typeface="SimHei" pitchFamily="49" charset="-122"/>
                <a:cs typeface="Times New Roman" panose="02020603050405020304" pitchFamily="18" charset="0"/>
              </a:rPr>
              <a:t>…</a:t>
            </a:r>
            <a:r>
              <a:rPr lang="en-US" sz="5900" dirty="0" smtClean="0">
                <a:solidFill>
                  <a:srgbClr val="003399"/>
                </a:solidFill>
                <a:latin typeface="+mj-lt"/>
                <a:ea typeface="SimHei" pitchFamily="49" charset="-122"/>
                <a:cs typeface="Times New Roman" panose="02020603050405020304" pitchFamily="18" charset="0"/>
              </a:rPr>
              <a:t> </a:t>
            </a:r>
            <a:endParaRPr lang="vi-VN" sz="5900" dirty="0">
              <a:solidFill>
                <a:srgbClr val="003399"/>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060076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p:spPr>
        <p:txBody>
          <a:bodyPr wrap="square" anchor="ctr" anchorCtr="0">
            <a:noAutofit/>
          </a:bodyPr>
          <a:lstStyle/>
          <a:p>
            <a:pPr algn="just">
              <a:lnSpc>
                <a:spcPct val="110000"/>
              </a:lnSpc>
            </a:pPr>
            <a:r>
              <a:rPr lang="en-US" sz="6000" dirty="0" smtClean="0">
                <a:solidFill>
                  <a:srgbClr val="FF0000"/>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Bầu</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trời</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rực</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sáng</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một</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vì</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sao</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ngàn</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vạn</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thần</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thánh</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vui</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hòa</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ca</a:t>
            </a:r>
            <a:r>
              <a:rPr lang="en-US" sz="6000" dirty="0" smtClean="0">
                <a:solidFill>
                  <a:srgbClr val="003399"/>
                </a:solidFill>
                <a:latin typeface="+mj-lt"/>
                <a:ea typeface="SimHei" pitchFamily="49" charset="-122"/>
                <a:cs typeface="Times New Roman" panose="02020603050405020304" pitchFamily="18" charset="0"/>
              </a:rPr>
              <a:t> Con </a:t>
            </a:r>
            <a:r>
              <a:rPr lang="en-US" sz="6000" dirty="0" err="1" smtClean="0">
                <a:solidFill>
                  <a:srgbClr val="003399"/>
                </a:solidFill>
                <a:latin typeface="+mj-lt"/>
                <a:ea typeface="SimHei" pitchFamily="49" charset="-122"/>
                <a:cs typeface="Times New Roman" panose="02020603050405020304" pitchFamily="18" charset="0"/>
              </a:rPr>
              <a:t>Chúa</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Trời</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đã</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sinh</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ra</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đời</a:t>
            </a:r>
            <a:r>
              <a:rPr lang="en-US" sz="6000" dirty="0" smtClean="0">
                <a:solidFill>
                  <a:srgbClr val="003399"/>
                </a:solidFill>
                <a:latin typeface="+mj-lt"/>
                <a:ea typeface="SimHei" pitchFamily="49" charset="-122"/>
                <a:cs typeface="Times New Roman" panose="02020603050405020304" pitchFamily="18" charset="0"/>
              </a:rPr>
              <a:t> </a:t>
            </a:r>
            <a:r>
              <a:rPr lang="en-US" sz="6000" dirty="0" smtClean="0">
                <a:solidFill>
                  <a:srgbClr val="FF0000"/>
                </a:solidFill>
                <a:latin typeface="+mj-lt"/>
                <a:ea typeface="SimHei" pitchFamily="49" charset="-122"/>
                <a:cs typeface="Times New Roman" panose="02020603050405020304" pitchFamily="18" charset="0"/>
              </a:rPr>
              <a:t>…</a:t>
            </a:r>
            <a:r>
              <a:rPr lang="en-US" sz="6000" dirty="0" smtClean="0">
                <a:solidFill>
                  <a:srgbClr val="003399"/>
                </a:solidFill>
                <a:latin typeface="+mj-lt"/>
                <a:ea typeface="SimHei" pitchFamily="49" charset="-122"/>
                <a:cs typeface="Times New Roman" panose="02020603050405020304" pitchFamily="18" charset="0"/>
              </a:rPr>
              <a:t> </a:t>
            </a:r>
            <a:endParaRPr lang="vi-VN" sz="6000" dirty="0">
              <a:solidFill>
                <a:srgbClr val="003399"/>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102489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p:spPr>
        <p:txBody>
          <a:bodyPr wrap="square" anchor="ctr" anchorCtr="0">
            <a:noAutofit/>
          </a:bodyPr>
          <a:lstStyle/>
          <a:p>
            <a:pPr algn="just">
              <a:lnSpc>
                <a:spcPct val="110000"/>
              </a:lnSpc>
            </a:pPr>
            <a:r>
              <a:rPr lang="en-US" sz="6000" dirty="0" smtClean="0">
                <a:solidFill>
                  <a:srgbClr val="FF0000"/>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Chúa</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giáng</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trần</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nơi</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chuồng</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bò</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hôi</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tanh</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xác</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xơ</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Chúa</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xuống</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đời</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đem</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niềm</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vui</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đến</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với</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kiếp</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người</a:t>
            </a:r>
            <a:r>
              <a:rPr lang="en-US" sz="6000" dirty="0" smtClean="0">
                <a:solidFill>
                  <a:srgbClr val="003399"/>
                </a:solidFill>
                <a:latin typeface="+mj-lt"/>
                <a:ea typeface="SimHei" pitchFamily="49" charset="-122"/>
                <a:cs typeface="Times New Roman" panose="02020603050405020304" pitchFamily="18" charset="0"/>
              </a:rPr>
              <a:t> </a:t>
            </a:r>
            <a:r>
              <a:rPr lang="en-US" sz="6000" dirty="0" smtClean="0">
                <a:solidFill>
                  <a:srgbClr val="FF0000"/>
                </a:solidFill>
                <a:latin typeface="+mj-lt"/>
                <a:ea typeface="SimHei" pitchFamily="49" charset="-122"/>
                <a:cs typeface="Times New Roman" panose="02020603050405020304" pitchFamily="18" charset="0"/>
              </a:rPr>
              <a:t>…</a:t>
            </a:r>
            <a:r>
              <a:rPr lang="en-US" sz="6000" dirty="0" smtClean="0">
                <a:solidFill>
                  <a:srgbClr val="003399"/>
                </a:solidFill>
                <a:latin typeface="+mj-lt"/>
                <a:ea typeface="SimHei" pitchFamily="49" charset="-122"/>
                <a:cs typeface="Times New Roman" panose="02020603050405020304" pitchFamily="18" charset="0"/>
              </a:rPr>
              <a:t> </a:t>
            </a:r>
            <a:endParaRPr lang="vi-VN" sz="6000" dirty="0">
              <a:solidFill>
                <a:srgbClr val="003399"/>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300326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p:spPr>
        <p:txBody>
          <a:bodyPr wrap="square" anchor="ctr" anchorCtr="0">
            <a:noAutofit/>
          </a:bodyPr>
          <a:lstStyle/>
          <a:p>
            <a:pPr algn="just">
              <a:lnSpc>
                <a:spcPct val="110000"/>
              </a:lnSpc>
            </a:pPr>
            <a:r>
              <a:rPr lang="en-US" sz="5600" dirty="0" smtClean="0">
                <a:solidFill>
                  <a:srgbClr val="FF0000"/>
                </a:solidFill>
                <a:latin typeface="+mj-lt"/>
                <a:ea typeface="SimHei" pitchFamily="49" charset="-122"/>
                <a:cs typeface="Times New Roman" panose="02020603050405020304" pitchFamily="18" charset="0"/>
              </a:rPr>
              <a:t>… </a:t>
            </a:r>
            <a:r>
              <a:rPr lang="en-US" sz="5600" dirty="0" err="1" smtClean="0">
                <a:solidFill>
                  <a:srgbClr val="003399"/>
                </a:solidFill>
                <a:latin typeface="+mj-lt"/>
                <a:ea typeface="SimHei" pitchFamily="49" charset="-122"/>
                <a:cs typeface="Times New Roman" panose="02020603050405020304" pitchFamily="18" charset="0"/>
              </a:rPr>
              <a:t>Từng</a:t>
            </a:r>
            <a:r>
              <a:rPr lang="en-US" sz="5600" dirty="0" smtClean="0">
                <a:solidFill>
                  <a:srgbClr val="003399"/>
                </a:solidFill>
                <a:latin typeface="+mj-lt"/>
                <a:ea typeface="SimHei" pitchFamily="49" charset="-122"/>
                <a:cs typeface="Times New Roman" panose="02020603050405020304" pitchFamily="18" charset="0"/>
              </a:rPr>
              <a:t> </a:t>
            </a:r>
            <a:r>
              <a:rPr lang="en-US" sz="5600" dirty="0" err="1" smtClean="0">
                <a:solidFill>
                  <a:srgbClr val="003399"/>
                </a:solidFill>
                <a:latin typeface="+mj-lt"/>
                <a:ea typeface="SimHei" pitchFamily="49" charset="-122"/>
                <a:cs typeface="Times New Roman" panose="02020603050405020304" pitchFamily="18" charset="0"/>
              </a:rPr>
              <a:t>điệu</a:t>
            </a:r>
            <a:r>
              <a:rPr lang="en-US" sz="5600" dirty="0" smtClean="0">
                <a:solidFill>
                  <a:srgbClr val="003399"/>
                </a:solidFill>
                <a:latin typeface="+mj-lt"/>
                <a:ea typeface="SimHei" pitchFamily="49" charset="-122"/>
                <a:cs typeface="Times New Roman" panose="02020603050405020304" pitchFamily="18" charset="0"/>
              </a:rPr>
              <a:t> </a:t>
            </a:r>
            <a:r>
              <a:rPr lang="en-US" sz="5600" dirty="0" err="1" smtClean="0">
                <a:solidFill>
                  <a:srgbClr val="003399"/>
                </a:solidFill>
                <a:latin typeface="+mj-lt"/>
                <a:ea typeface="SimHei" pitchFamily="49" charset="-122"/>
                <a:cs typeface="Times New Roman" panose="02020603050405020304" pitchFamily="18" charset="0"/>
              </a:rPr>
              <a:t>nhạc</a:t>
            </a:r>
            <a:r>
              <a:rPr lang="en-US" sz="5600" dirty="0" smtClean="0">
                <a:solidFill>
                  <a:srgbClr val="003399"/>
                </a:solidFill>
                <a:latin typeface="+mj-lt"/>
                <a:ea typeface="SimHei" pitchFamily="49" charset="-122"/>
                <a:cs typeface="Times New Roman" panose="02020603050405020304" pitchFamily="18" charset="0"/>
              </a:rPr>
              <a:t> </a:t>
            </a:r>
            <a:r>
              <a:rPr lang="en-US" sz="5600" dirty="0" err="1" smtClean="0">
                <a:solidFill>
                  <a:srgbClr val="003399"/>
                </a:solidFill>
                <a:latin typeface="+mj-lt"/>
                <a:ea typeface="SimHei" pitchFamily="49" charset="-122"/>
                <a:cs typeface="Times New Roman" panose="02020603050405020304" pitchFamily="18" charset="0"/>
              </a:rPr>
              <a:t>thánh</a:t>
            </a:r>
            <a:r>
              <a:rPr lang="en-US" sz="5600" dirty="0" smtClean="0">
                <a:solidFill>
                  <a:srgbClr val="003399"/>
                </a:solidFill>
                <a:latin typeface="+mj-lt"/>
                <a:ea typeface="SimHei" pitchFamily="49" charset="-122"/>
                <a:cs typeface="Times New Roman" panose="02020603050405020304" pitchFamily="18" charset="0"/>
              </a:rPr>
              <a:t> say </a:t>
            </a:r>
            <a:r>
              <a:rPr lang="en-US" sz="5600" dirty="0" err="1" smtClean="0">
                <a:solidFill>
                  <a:srgbClr val="003399"/>
                </a:solidFill>
                <a:latin typeface="+mj-lt"/>
                <a:ea typeface="SimHei" pitchFamily="49" charset="-122"/>
                <a:cs typeface="Times New Roman" panose="02020603050405020304" pitchFamily="18" charset="0"/>
              </a:rPr>
              <a:t>hồng</a:t>
            </a:r>
            <a:r>
              <a:rPr lang="en-US" sz="5600" dirty="0" smtClean="0">
                <a:solidFill>
                  <a:srgbClr val="003399"/>
                </a:solidFill>
                <a:latin typeface="+mj-lt"/>
                <a:ea typeface="SimHei" pitchFamily="49" charset="-122"/>
                <a:cs typeface="Times New Roman" panose="02020603050405020304" pitchFamily="18" charset="0"/>
              </a:rPr>
              <a:t> </a:t>
            </a:r>
            <a:r>
              <a:rPr lang="en-US" sz="5600" dirty="0" err="1" smtClean="0">
                <a:solidFill>
                  <a:srgbClr val="003399"/>
                </a:solidFill>
                <a:latin typeface="+mj-lt"/>
                <a:ea typeface="SimHei" pitchFamily="49" charset="-122"/>
                <a:cs typeface="Times New Roman" panose="02020603050405020304" pitchFamily="18" charset="0"/>
              </a:rPr>
              <a:t>ân</a:t>
            </a:r>
            <a:r>
              <a:rPr lang="en-US" sz="5600" dirty="0" smtClean="0">
                <a:solidFill>
                  <a:srgbClr val="003399"/>
                </a:solidFill>
                <a:latin typeface="+mj-lt"/>
                <a:ea typeface="SimHei" pitchFamily="49" charset="-122"/>
                <a:cs typeface="Times New Roman" panose="02020603050405020304" pitchFamily="18" charset="0"/>
              </a:rPr>
              <a:t> </a:t>
            </a:r>
            <a:r>
              <a:rPr lang="en-US" sz="5600" dirty="0" err="1" smtClean="0">
                <a:solidFill>
                  <a:srgbClr val="003399"/>
                </a:solidFill>
                <a:latin typeface="+mj-lt"/>
                <a:ea typeface="SimHei" pitchFamily="49" charset="-122"/>
                <a:cs typeface="Times New Roman" panose="02020603050405020304" pitchFamily="18" charset="0"/>
              </a:rPr>
              <a:t>hòa</a:t>
            </a:r>
            <a:r>
              <a:rPr lang="en-US" sz="5600" dirty="0" smtClean="0">
                <a:solidFill>
                  <a:srgbClr val="003399"/>
                </a:solidFill>
                <a:latin typeface="+mj-lt"/>
                <a:ea typeface="SimHei" pitchFamily="49" charset="-122"/>
                <a:cs typeface="Times New Roman" panose="02020603050405020304" pitchFamily="18" charset="0"/>
              </a:rPr>
              <a:t> </a:t>
            </a:r>
            <a:r>
              <a:rPr lang="en-US" sz="5600" dirty="0" err="1" smtClean="0">
                <a:solidFill>
                  <a:srgbClr val="003399"/>
                </a:solidFill>
                <a:latin typeface="+mj-lt"/>
                <a:ea typeface="SimHei" pitchFamily="49" charset="-122"/>
                <a:cs typeface="Times New Roman" panose="02020603050405020304" pitchFamily="18" charset="0"/>
              </a:rPr>
              <a:t>cùng</a:t>
            </a:r>
            <a:r>
              <a:rPr lang="en-US" sz="5600" dirty="0" smtClean="0">
                <a:solidFill>
                  <a:srgbClr val="003399"/>
                </a:solidFill>
                <a:latin typeface="+mj-lt"/>
                <a:ea typeface="SimHei" pitchFamily="49" charset="-122"/>
                <a:cs typeface="Times New Roman" panose="02020603050405020304" pitchFamily="18" charset="0"/>
              </a:rPr>
              <a:t> </a:t>
            </a:r>
            <a:r>
              <a:rPr lang="en-US" sz="5600" dirty="0" err="1" smtClean="0">
                <a:solidFill>
                  <a:srgbClr val="003399"/>
                </a:solidFill>
                <a:latin typeface="+mj-lt"/>
                <a:ea typeface="SimHei" pitchFamily="49" charset="-122"/>
                <a:cs typeface="Times New Roman" panose="02020603050405020304" pitchFamily="18" charset="0"/>
              </a:rPr>
              <a:t>trần</a:t>
            </a:r>
            <a:r>
              <a:rPr lang="en-US" sz="5600" dirty="0" smtClean="0">
                <a:solidFill>
                  <a:srgbClr val="003399"/>
                </a:solidFill>
                <a:latin typeface="+mj-lt"/>
                <a:ea typeface="SimHei" pitchFamily="49" charset="-122"/>
                <a:cs typeface="Times New Roman" panose="02020603050405020304" pitchFamily="18" charset="0"/>
              </a:rPr>
              <a:t> </a:t>
            </a:r>
            <a:r>
              <a:rPr lang="en-US" sz="5600" dirty="0" err="1" smtClean="0">
                <a:solidFill>
                  <a:srgbClr val="003399"/>
                </a:solidFill>
                <a:latin typeface="+mj-lt"/>
                <a:ea typeface="SimHei" pitchFamily="49" charset="-122"/>
                <a:cs typeface="Times New Roman" panose="02020603050405020304" pitchFamily="18" charset="0"/>
              </a:rPr>
              <a:t>thế</a:t>
            </a:r>
            <a:r>
              <a:rPr lang="en-US" sz="5600" dirty="0" smtClean="0">
                <a:solidFill>
                  <a:srgbClr val="003399"/>
                </a:solidFill>
                <a:latin typeface="+mj-lt"/>
                <a:ea typeface="SimHei" pitchFamily="49" charset="-122"/>
                <a:cs typeface="Times New Roman" panose="02020603050405020304" pitchFamily="18" charset="0"/>
              </a:rPr>
              <a:t> </a:t>
            </a:r>
            <a:r>
              <a:rPr lang="en-US" sz="5600" dirty="0" err="1" smtClean="0">
                <a:solidFill>
                  <a:srgbClr val="003399"/>
                </a:solidFill>
                <a:latin typeface="+mj-lt"/>
                <a:ea typeface="SimHei" pitchFamily="49" charset="-122"/>
                <a:cs typeface="Times New Roman" panose="02020603050405020304" pitchFamily="18" charset="0"/>
              </a:rPr>
              <a:t>vang</a:t>
            </a:r>
            <a:r>
              <a:rPr lang="en-US" sz="5600" dirty="0" smtClean="0">
                <a:solidFill>
                  <a:srgbClr val="003399"/>
                </a:solidFill>
                <a:latin typeface="+mj-lt"/>
                <a:ea typeface="SimHei" pitchFamily="49" charset="-122"/>
                <a:cs typeface="Times New Roman" panose="02020603050405020304" pitchFamily="18" charset="0"/>
              </a:rPr>
              <a:t> </a:t>
            </a:r>
            <a:r>
              <a:rPr lang="en-US" sz="5600" dirty="0" err="1" smtClean="0">
                <a:solidFill>
                  <a:srgbClr val="003399"/>
                </a:solidFill>
                <a:latin typeface="+mj-lt"/>
                <a:ea typeface="SimHei" pitchFamily="49" charset="-122"/>
                <a:cs typeface="Times New Roman" panose="02020603050405020304" pitchFamily="18" charset="0"/>
              </a:rPr>
              <a:t>lời</a:t>
            </a:r>
            <a:r>
              <a:rPr lang="en-US" sz="5600" dirty="0" smtClean="0">
                <a:solidFill>
                  <a:srgbClr val="003399"/>
                </a:solidFill>
                <a:latin typeface="+mj-lt"/>
                <a:ea typeface="SimHei" pitchFamily="49" charset="-122"/>
                <a:cs typeface="Times New Roman" panose="02020603050405020304" pitchFamily="18" charset="0"/>
              </a:rPr>
              <a:t> </a:t>
            </a:r>
            <a:r>
              <a:rPr lang="en-US" sz="5600" dirty="0" err="1" smtClean="0">
                <a:solidFill>
                  <a:srgbClr val="003399"/>
                </a:solidFill>
                <a:latin typeface="+mj-lt"/>
                <a:ea typeface="SimHei" pitchFamily="49" charset="-122"/>
                <a:cs typeface="Times New Roman" panose="02020603050405020304" pitchFamily="18" charset="0"/>
              </a:rPr>
              <a:t>ca</a:t>
            </a:r>
            <a:r>
              <a:rPr lang="en-US" sz="5600" dirty="0" smtClean="0">
                <a:solidFill>
                  <a:srgbClr val="003399"/>
                </a:solidFill>
                <a:latin typeface="+mj-lt"/>
                <a:ea typeface="SimHei" pitchFamily="49" charset="-122"/>
                <a:cs typeface="Times New Roman" panose="02020603050405020304" pitchFamily="18" charset="0"/>
              </a:rPr>
              <a:t> </a:t>
            </a:r>
            <a:r>
              <a:rPr lang="en-US" sz="5600" dirty="0" err="1" smtClean="0">
                <a:solidFill>
                  <a:srgbClr val="003399"/>
                </a:solidFill>
                <a:latin typeface="+mj-lt"/>
                <a:ea typeface="SimHei" pitchFamily="49" charset="-122"/>
                <a:cs typeface="Times New Roman" panose="02020603050405020304" pitchFamily="18" charset="0"/>
              </a:rPr>
              <a:t>Ngôi</a:t>
            </a:r>
            <a:r>
              <a:rPr lang="en-US" sz="5600" dirty="0" smtClean="0">
                <a:solidFill>
                  <a:srgbClr val="003399"/>
                </a:solidFill>
                <a:latin typeface="+mj-lt"/>
                <a:ea typeface="SimHei" pitchFamily="49" charset="-122"/>
                <a:cs typeface="Times New Roman" panose="02020603050405020304" pitchFamily="18" charset="0"/>
              </a:rPr>
              <a:t> </a:t>
            </a:r>
            <a:r>
              <a:rPr lang="en-US" sz="5600" dirty="0" err="1" smtClean="0">
                <a:solidFill>
                  <a:srgbClr val="003399"/>
                </a:solidFill>
                <a:latin typeface="+mj-lt"/>
                <a:ea typeface="SimHei" pitchFamily="49" charset="-122"/>
                <a:cs typeface="Times New Roman" panose="02020603050405020304" pitchFamily="18" charset="0"/>
              </a:rPr>
              <a:t>Thánh</a:t>
            </a:r>
            <a:r>
              <a:rPr lang="en-US" sz="5600" dirty="0" smtClean="0">
                <a:solidFill>
                  <a:srgbClr val="003399"/>
                </a:solidFill>
                <a:latin typeface="+mj-lt"/>
                <a:ea typeface="SimHei" pitchFamily="49" charset="-122"/>
                <a:cs typeface="Times New Roman" panose="02020603050405020304" pitchFamily="18" charset="0"/>
              </a:rPr>
              <a:t> </a:t>
            </a:r>
            <a:r>
              <a:rPr lang="en-US" sz="5600" dirty="0" err="1" smtClean="0">
                <a:solidFill>
                  <a:srgbClr val="003399"/>
                </a:solidFill>
                <a:latin typeface="+mj-lt"/>
                <a:ea typeface="SimHei" pitchFamily="49" charset="-122"/>
                <a:cs typeface="Times New Roman" panose="02020603050405020304" pitchFamily="18" charset="0"/>
              </a:rPr>
              <a:t>Tử</a:t>
            </a:r>
            <a:r>
              <a:rPr lang="en-US" sz="5600" dirty="0" smtClean="0">
                <a:solidFill>
                  <a:srgbClr val="003399"/>
                </a:solidFill>
                <a:latin typeface="+mj-lt"/>
                <a:ea typeface="SimHei" pitchFamily="49" charset="-122"/>
                <a:cs typeface="Times New Roman" panose="02020603050405020304" pitchFamily="18" charset="0"/>
              </a:rPr>
              <a:t> </a:t>
            </a:r>
            <a:r>
              <a:rPr lang="en-US" sz="5600" dirty="0" err="1" smtClean="0">
                <a:solidFill>
                  <a:srgbClr val="003399"/>
                </a:solidFill>
                <a:latin typeface="+mj-lt"/>
                <a:ea typeface="SimHei" pitchFamily="49" charset="-122"/>
                <a:cs typeface="Times New Roman" panose="02020603050405020304" pitchFamily="18" charset="0"/>
              </a:rPr>
              <a:t>xuống</a:t>
            </a:r>
            <a:r>
              <a:rPr lang="en-US" sz="5600" dirty="0" smtClean="0">
                <a:solidFill>
                  <a:srgbClr val="003399"/>
                </a:solidFill>
                <a:latin typeface="+mj-lt"/>
                <a:ea typeface="SimHei" pitchFamily="49" charset="-122"/>
                <a:cs typeface="Times New Roman" panose="02020603050405020304" pitchFamily="18" charset="0"/>
              </a:rPr>
              <a:t> </a:t>
            </a:r>
            <a:r>
              <a:rPr lang="en-US" sz="5600" dirty="0" err="1" smtClean="0">
                <a:solidFill>
                  <a:srgbClr val="003399"/>
                </a:solidFill>
                <a:latin typeface="+mj-lt"/>
                <a:ea typeface="SimHei" pitchFamily="49" charset="-122"/>
                <a:cs typeface="Times New Roman" panose="02020603050405020304" pitchFamily="18" charset="0"/>
              </a:rPr>
              <a:t>đem</a:t>
            </a:r>
            <a:r>
              <a:rPr lang="en-US" sz="5600" dirty="0" smtClean="0">
                <a:solidFill>
                  <a:srgbClr val="003399"/>
                </a:solidFill>
                <a:latin typeface="+mj-lt"/>
                <a:ea typeface="SimHei" pitchFamily="49" charset="-122"/>
                <a:cs typeface="Times New Roman" panose="02020603050405020304" pitchFamily="18" charset="0"/>
              </a:rPr>
              <a:t> an </a:t>
            </a:r>
            <a:r>
              <a:rPr lang="en-US" sz="5600" dirty="0" err="1" smtClean="0">
                <a:solidFill>
                  <a:srgbClr val="003399"/>
                </a:solidFill>
                <a:latin typeface="+mj-lt"/>
                <a:ea typeface="SimHei" pitchFamily="49" charset="-122"/>
                <a:cs typeface="Times New Roman" panose="02020603050405020304" pitchFamily="18" charset="0"/>
              </a:rPr>
              <a:t>bình</a:t>
            </a:r>
            <a:r>
              <a:rPr lang="en-US" sz="5600" dirty="0" smtClean="0">
                <a:solidFill>
                  <a:srgbClr val="003399"/>
                </a:solidFill>
                <a:latin typeface="+mj-lt"/>
                <a:ea typeface="SimHei" pitchFamily="49" charset="-122"/>
                <a:cs typeface="Times New Roman" panose="02020603050405020304" pitchFamily="18" charset="0"/>
              </a:rPr>
              <a:t> </a:t>
            </a:r>
            <a:r>
              <a:rPr lang="en-US" sz="5600" dirty="0" err="1" smtClean="0">
                <a:solidFill>
                  <a:srgbClr val="003399"/>
                </a:solidFill>
                <a:latin typeface="+mj-lt"/>
                <a:ea typeface="SimHei" pitchFamily="49" charset="-122"/>
                <a:cs typeface="Times New Roman" panose="02020603050405020304" pitchFamily="18" charset="0"/>
              </a:rPr>
              <a:t>cho</a:t>
            </a:r>
            <a:r>
              <a:rPr lang="en-US" sz="5600" dirty="0" smtClean="0">
                <a:solidFill>
                  <a:srgbClr val="003399"/>
                </a:solidFill>
                <a:latin typeface="+mj-lt"/>
                <a:ea typeface="SimHei" pitchFamily="49" charset="-122"/>
                <a:cs typeface="Times New Roman" panose="02020603050405020304" pitchFamily="18" charset="0"/>
              </a:rPr>
              <a:t> </a:t>
            </a:r>
            <a:r>
              <a:rPr lang="en-US" sz="5600" dirty="0" err="1" smtClean="0">
                <a:solidFill>
                  <a:srgbClr val="003399"/>
                </a:solidFill>
                <a:latin typeface="+mj-lt"/>
                <a:ea typeface="SimHei" pitchFamily="49" charset="-122"/>
                <a:cs typeface="Times New Roman" panose="02020603050405020304" pitchFamily="18" charset="0"/>
              </a:rPr>
              <a:t>người</a:t>
            </a:r>
            <a:r>
              <a:rPr lang="en-US" sz="5600" dirty="0" smtClean="0">
                <a:solidFill>
                  <a:srgbClr val="003399"/>
                </a:solidFill>
                <a:latin typeface="+mj-lt"/>
                <a:ea typeface="SimHei" pitchFamily="49" charset="-122"/>
                <a:cs typeface="Times New Roman" panose="02020603050405020304" pitchFamily="18" charset="0"/>
              </a:rPr>
              <a:t> </a:t>
            </a:r>
            <a:r>
              <a:rPr lang="en-US" sz="5600" dirty="0" err="1" smtClean="0">
                <a:solidFill>
                  <a:srgbClr val="003399"/>
                </a:solidFill>
                <a:latin typeface="+mj-lt"/>
                <a:ea typeface="SimHei" pitchFamily="49" charset="-122"/>
                <a:cs typeface="Times New Roman" panose="02020603050405020304" pitchFamily="18" charset="0"/>
              </a:rPr>
              <a:t>lòng</a:t>
            </a:r>
            <a:r>
              <a:rPr lang="en-US" sz="5600" dirty="0" smtClean="0">
                <a:solidFill>
                  <a:srgbClr val="003399"/>
                </a:solidFill>
                <a:latin typeface="+mj-lt"/>
                <a:ea typeface="SimHei" pitchFamily="49" charset="-122"/>
                <a:cs typeface="Times New Roman" panose="02020603050405020304" pitchFamily="18" charset="0"/>
              </a:rPr>
              <a:t> </a:t>
            </a:r>
            <a:r>
              <a:rPr lang="en-US" sz="5600" dirty="0" err="1" smtClean="0">
                <a:solidFill>
                  <a:srgbClr val="003399"/>
                </a:solidFill>
                <a:latin typeface="+mj-lt"/>
                <a:ea typeface="SimHei" pitchFamily="49" charset="-122"/>
                <a:cs typeface="Times New Roman" panose="02020603050405020304" pitchFamily="18" charset="0"/>
              </a:rPr>
              <a:t>ngay</a:t>
            </a:r>
            <a:r>
              <a:rPr lang="en-US" sz="5600" dirty="0" smtClean="0">
                <a:solidFill>
                  <a:srgbClr val="003399"/>
                </a:solidFill>
                <a:latin typeface="+mj-lt"/>
                <a:ea typeface="SimHei" pitchFamily="49" charset="-122"/>
                <a:cs typeface="Times New Roman" panose="02020603050405020304" pitchFamily="18" charset="0"/>
              </a:rPr>
              <a:t>.</a:t>
            </a:r>
            <a:endParaRPr lang="vi-VN" sz="5600" dirty="0">
              <a:solidFill>
                <a:srgbClr val="003399"/>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730010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p:spPr>
        <p:txBody>
          <a:bodyPr wrap="square" anchor="ctr" anchorCtr="0">
            <a:noAutofit/>
          </a:bodyPr>
          <a:lstStyle/>
          <a:p>
            <a:pPr algn="just">
              <a:lnSpc>
                <a:spcPct val="110000"/>
              </a:lnSpc>
            </a:pPr>
            <a:r>
              <a:rPr lang="en-US" sz="5800" u="sng" dirty="0" smtClean="0">
                <a:solidFill>
                  <a:srgbClr val="FF0000"/>
                </a:solidFill>
                <a:latin typeface="+mj-lt"/>
                <a:ea typeface="SimHei" pitchFamily="49" charset="-122"/>
                <a:cs typeface="Times New Roman" panose="02020603050405020304" pitchFamily="18" charset="0"/>
              </a:rPr>
              <a:t>Tk1:</a:t>
            </a:r>
            <a:r>
              <a:rPr lang="en-US" sz="5800" dirty="0" smtClean="0">
                <a:solidFill>
                  <a:srgbClr val="FF0000"/>
                </a:solidFill>
                <a:latin typeface="+mj-lt"/>
                <a:ea typeface="SimHei" pitchFamily="49" charset="-122"/>
                <a:cs typeface="Times New Roman" panose="02020603050405020304" pitchFamily="18" charset="0"/>
              </a:rPr>
              <a:t> </a:t>
            </a:r>
            <a:r>
              <a:rPr lang="en-US" sz="5800" dirty="0" smtClean="0">
                <a:solidFill>
                  <a:srgbClr val="003399"/>
                </a:solidFill>
                <a:latin typeface="+mj-lt"/>
                <a:ea typeface="SimHei" pitchFamily="49" charset="-122"/>
                <a:cs typeface="Times New Roman" panose="02020603050405020304" pitchFamily="18" charset="0"/>
              </a:rPr>
              <a:t>Con </a:t>
            </a:r>
            <a:r>
              <a:rPr lang="en-US" sz="5800" dirty="0" err="1" smtClean="0">
                <a:solidFill>
                  <a:srgbClr val="003399"/>
                </a:solidFill>
                <a:latin typeface="+mj-lt"/>
                <a:ea typeface="SimHei" pitchFamily="49" charset="-122"/>
                <a:cs typeface="Times New Roman" panose="02020603050405020304" pitchFamily="18" charset="0"/>
              </a:rPr>
              <a:t>kính</a:t>
            </a:r>
            <a:r>
              <a:rPr lang="en-US" sz="5800" dirty="0" smtClean="0">
                <a:solidFill>
                  <a:srgbClr val="003399"/>
                </a:solidFill>
                <a:latin typeface="+mj-lt"/>
                <a:ea typeface="SimHei" pitchFamily="49" charset="-122"/>
                <a:cs typeface="Times New Roman" panose="02020603050405020304" pitchFamily="18" charset="0"/>
              </a:rPr>
              <a:t> </a:t>
            </a:r>
            <a:r>
              <a:rPr lang="en-US" sz="5800" dirty="0" err="1" smtClean="0">
                <a:solidFill>
                  <a:srgbClr val="003399"/>
                </a:solidFill>
                <a:latin typeface="+mj-lt"/>
                <a:ea typeface="SimHei" pitchFamily="49" charset="-122"/>
                <a:cs typeface="Times New Roman" panose="02020603050405020304" pitchFamily="18" charset="0"/>
              </a:rPr>
              <a:t>lạy</a:t>
            </a:r>
            <a:r>
              <a:rPr lang="en-US" sz="5800" dirty="0" smtClean="0">
                <a:solidFill>
                  <a:srgbClr val="003399"/>
                </a:solidFill>
                <a:latin typeface="+mj-lt"/>
                <a:ea typeface="SimHei" pitchFamily="49" charset="-122"/>
                <a:cs typeface="Times New Roman" panose="02020603050405020304" pitchFamily="18" charset="0"/>
              </a:rPr>
              <a:t> </a:t>
            </a:r>
            <a:r>
              <a:rPr lang="en-US" sz="5800" dirty="0" err="1" smtClean="0">
                <a:solidFill>
                  <a:srgbClr val="003399"/>
                </a:solidFill>
                <a:latin typeface="+mj-lt"/>
                <a:ea typeface="SimHei" pitchFamily="49" charset="-122"/>
                <a:cs typeface="Times New Roman" panose="02020603050405020304" pitchFamily="18" charset="0"/>
              </a:rPr>
              <a:t>Hài</a:t>
            </a:r>
            <a:r>
              <a:rPr lang="en-US" sz="5800" dirty="0" smtClean="0">
                <a:solidFill>
                  <a:srgbClr val="003399"/>
                </a:solidFill>
                <a:latin typeface="+mj-lt"/>
                <a:ea typeface="SimHei" pitchFamily="49" charset="-122"/>
                <a:cs typeface="Times New Roman" panose="02020603050405020304" pitchFamily="18" charset="0"/>
              </a:rPr>
              <a:t> </a:t>
            </a:r>
            <a:r>
              <a:rPr lang="en-US" sz="5800" dirty="0" err="1" smtClean="0">
                <a:solidFill>
                  <a:srgbClr val="003399"/>
                </a:solidFill>
                <a:latin typeface="+mj-lt"/>
                <a:ea typeface="SimHei" pitchFamily="49" charset="-122"/>
                <a:cs typeface="Times New Roman" panose="02020603050405020304" pitchFamily="18" charset="0"/>
              </a:rPr>
              <a:t>Nhi</a:t>
            </a:r>
            <a:r>
              <a:rPr lang="en-US" sz="5800" dirty="0" smtClean="0">
                <a:solidFill>
                  <a:srgbClr val="003399"/>
                </a:solidFill>
                <a:latin typeface="+mj-lt"/>
                <a:ea typeface="SimHei" pitchFamily="49" charset="-122"/>
                <a:cs typeface="Times New Roman" panose="02020603050405020304" pitchFamily="18" charset="0"/>
              </a:rPr>
              <a:t> </a:t>
            </a:r>
            <a:r>
              <a:rPr lang="en-US" sz="5800" dirty="0" err="1" smtClean="0">
                <a:solidFill>
                  <a:srgbClr val="003399"/>
                </a:solidFill>
                <a:latin typeface="+mj-lt"/>
                <a:ea typeface="SimHei" pitchFamily="49" charset="-122"/>
                <a:cs typeface="Times New Roman" panose="02020603050405020304" pitchFamily="18" charset="0"/>
              </a:rPr>
              <a:t>Giêsu</a:t>
            </a:r>
            <a:r>
              <a:rPr lang="en-US" sz="5800" dirty="0" smtClean="0">
                <a:solidFill>
                  <a:srgbClr val="003399"/>
                </a:solidFill>
                <a:latin typeface="+mj-lt"/>
                <a:ea typeface="SimHei" pitchFamily="49" charset="-122"/>
                <a:cs typeface="Times New Roman" panose="02020603050405020304" pitchFamily="18" charset="0"/>
              </a:rPr>
              <a:t> </a:t>
            </a:r>
            <a:r>
              <a:rPr lang="en-US" sz="5800" dirty="0" err="1" smtClean="0">
                <a:solidFill>
                  <a:srgbClr val="003399"/>
                </a:solidFill>
                <a:latin typeface="+mj-lt"/>
                <a:ea typeface="SimHei" pitchFamily="49" charset="-122"/>
                <a:cs typeface="Times New Roman" panose="02020603050405020304" pitchFamily="18" charset="0"/>
              </a:rPr>
              <a:t>đẹp</a:t>
            </a:r>
            <a:r>
              <a:rPr lang="en-US" sz="5800" dirty="0" smtClean="0">
                <a:solidFill>
                  <a:srgbClr val="003399"/>
                </a:solidFill>
                <a:latin typeface="+mj-lt"/>
                <a:ea typeface="SimHei" pitchFamily="49" charset="-122"/>
                <a:cs typeface="Times New Roman" panose="02020603050405020304" pitchFamily="18" charset="0"/>
              </a:rPr>
              <a:t> </a:t>
            </a:r>
            <a:r>
              <a:rPr lang="en-US" sz="5800" dirty="0" err="1" smtClean="0">
                <a:solidFill>
                  <a:srgbClr val="003399"/>
                </a:solidFill>
                <a:latin typeface="+mj-lt"/>
                <a:ea typeface="SimHei" pitchFamily="49" charset="-122"/>
                <a:cs typeface="Times New Roman" panose="02020603050405020304" pitchFamily="18" charset="0"/>
              </a:rPr>
              <a:t>xinh</a:t>
            </a:r>
            <a:r>
              <a:rPr lang="en-US" sz="5800" dirty="0" smtClean="0">
                <a:solidFill>
                  <a:srgbClr val="003399"/>
                </a:solidFill>
                <a:latin typeface="+mj-lt"/>
                <a:ea typeface="SimHei" pitchFamily="49" charset="-122"/>
                <a:cs typeface="Times New Roman" panose="02020603050405020304" pitchFamily="18" charset="0"/>
              </a:rPr>
              <a:t>, </a:t>
            </a:r>
            <a:r>
              <a:rPr lang="en-US" sz="5800" dirty="0" err="1" smtClean="0">
                <a:solidFill>
                  <a:srgbClr val="003399"/>
                </a:solidFill>
                <a:latin typeface="+mj-lt"/>
                <a:ea typeface="SimHei" pitchFamily="49" charset="-122"/>
                <a:cs typeface="Times New Roman" panose="02020603050405020304" pitchFamily="18" charset="0"/>
              </a:rPr>
              <a:t>Chúa</a:t>
            </a:r>
            <a:r>
              <a:rPr lang="en-US" sz="5800" dirty="0" smtClean="0">
                <a:solidFill>
                  <a:srgbClr val="003399"/>
                </a:solidFill>
                <a:latin typeface="+mj-lt"/>
                <a:ea typeface="SimHei" pitchFamily="49" charset="-122"/>
                <a:cs typeface="Times New Roman" panose="02020603050405020304" pitchFamily="18" charset="0"/>
              </a:rPr>
              <a:t> </a:t>
            </a:r>
            <a:r>
              <a:rPr lang="en-US" sz="5800" dirty="0" err="1" smtClean="0">
                <a:solidFill>
                  <a:srgbClr val="003399"/>
                </a:solidFill>
                <a:latin typeface="+mj-lt"/>
                <a:ea typeface="SimHei" pitchFamily="49" charset="-122"/>
                <a:cs typeface="Times New Roman" panose="02020603050405020304" pitchFamily="18" charset="0"/>
              </a:rPr>
              <a:t>đất</a:t>
            </a:r>
            <a:r>
              <a:rPr lang="en-US" sz="5800" dirty="0" smtClean="0">
                <a:solidFill>
                  <a:srgbClr val="003399"/>
                </a:solidFill>
                <a:latin typeface="+mj-lt"/>
                <a:ea typeface="SimHei" pitchFamily="49" charset="-122"/>
                <a:cs typeface="Times New Roman" panose="02020603050405020304" pitchFamily="18" charset="0"/>
              </a:rPr>
              <a:t> </a:t>
            </a:r>
            <a:r>
              <a:rPr lang="en-US" sz="5800" dirty="0" err="1" smtClean="0">
                <a:solidFill>
                  <a:srgbClr val="003399"/>
                </a:solidFill>
                <a:latin typeface="+mj-lt"/>
                <a:ea typeface="SimHei" pitchFamily="49" charset="-122"/>
                <a:cs typeface="Times New Roman" panose="02020603050405020304" pitchFamily="18" charset="0"/>
              </a:rPr>
              <a:t>trời</a:t>
            </a:r>
            <a:r>
              <a:rPr lang="en-US" sz="5800" dirty="0" smtClean="0">
                <a:solidFill>
                  <a:srgbClr val="003399"/>
                </a:solidFill>
                <a:latin typeface="+mj-lt"/>
                <a:ea typeface="SimHei" pitchFamily="49" charset="-122"/>
                <a:cs typeface="Times New Roman" panose="02020603050405020304" pitchFamily="18" charset="0"/>
              </a:rPr>
              <a:t> </a:t>
            </a:r>
            <a:r>
              <a:rPr lang="en-US" sz="5800" dirty="0" err="1" smtClean="0">
                <a:solidFill>
                  <a:srgbClr val="003399"/>
                </a:solidFill>
                <a:latin typeface="+mj-lt"/>
                <a:ea typeface="SimHei" pitchFamily="49" charset="-122"/>
                <a:cs typeface="Times New Roman" panose="02020603050405020304" pitchFamily="18" charset="0"/>
              </a:rPr>
              <a:t>ngự</a:t>
            </a:r>
            <a:r>
              <a:rPr lang="en-US" sz="5800" dirty="0" smtClean="0">
                <a:solidFill>
                  <a:srgbClr val="003399"/>
                </a:solidFill>
                <a:latin typeface="+mj-lt"/>
                <a:ea typeface="SimHei" pitchFamily="49" charset="-122"/>
                <a:cs typeface="Times New Roman" panose="02020603050405020304" pitchFamily="18" charset="0"/>
              </a:rPr>
              <a:t> </a:t>
            </a:r>
            <a:r>
              <a:rPr lang="en-US" sz="5800" dirty="0" err="1" smtClean="0">
                <a:solidFill>
                  <a:srgbClr val="003399"/>
                </a:solidFill>
                <a:latin typeface="+mj-lt"/>
                <a:ea typeface="SimHei" pitchFamily="49" charset="-122"/>
                <a:cs typeface="Times New Roman" panose="02020603050405020304" pitchFamily="18" charset="0"/>
              </a:rPr>
              <a:t>xuống</a:t>
            </a:r>
            <a:r>
              <a:rPr lang="en-US" sz="5800" dirty="0" smtClean="0">
                <a:solidFill>
                  <a:srgbClr val="003399"/>
                </a:solidFill>
                <a:latin typeface="+mj-lt"/>
                <a:ea typeface="SimHei" pitchFamily="49" charset="-122"/>
                <a:cs typeface="Times New Roman" panose="02020603050405020304" pitchFamily="18" charset="0"/>
              </a:rPr>
              <a:t> </a:t>
            </a:r>
            <a:r>
              <a:rPr lang="en-US" sz="5800" dirty="0" err="1" smtClean="0">
                <a:solidFill>
                  <a:srgbClr val="003399"/>
                </a:solidFill>
                <a:latin typeface="+mj-lt"/>
                <a:ea typeface="SimHei" pitchFamily="49" charset="-122"/>
                <a:cs typeface="Times New Roman" panose="02020603050405020304" pitchFamily="18" charset="0"/>
              </a:rPr>
              <a:t>giữa</a:t>
            </a:r>
            <a:r>
              <a:rPr lang="en-US" sz="5800" dirty="0" smtClean="0">
                <a:solidFill>
                  <a:srgbClr val="003399"/>
                </a:solidFill>
                <a:latin typeface="+mj-lt"/>
                <a:ea typeface="SimHei" pitchFamily="49" charset="-122"/>
                <a:cs typeface="Times New Roman" panose="02020603050405020304" pitchFamily="18" charset="0"/>
              </a:rPr>
              <a:t> hang </a:t>
            </a:r>
            <a:r>
              <a:rPr lang="en-US" sz="5800" dirty="0" err="1" smtClean="0">
                <a:solidFill>
                  <a:srgbClr val="003399"/>
                </a:solidFill>
                <a:latin typeface="+mj-lt"/>
                <a:ea typeface="SimHei" pitchFamily="49" charset="-122"/>
                <a:cs typeface="Times New Roman" panose="02020603050405020304" pitchFamily="18" charset="0"/>
              </a:rPr>
              <a:t>lừa</a:t>
            </a:r>
            <a:r>
              <a:rPr lang="en-US" sz="5800" dirty="0" smtClean="0">
                <a:solidFill>
                  <a:srgbClr val="003399"/>
                </a:solidFill>
                <a:latin typeface="+mj-lt"/>
                <a:ea typeface="SimHei" pitchFamily="49" charset="-122"/>
                <a:cs typeface="Times New Roman" panose="02020603050405020304" pitchFamily="18" charset="0"/>
              </a:rPr>
              <a:t> </a:t>
            </a:r>
            <a:r>
              <a:rPr lang="en-US" sz="5800" dirty="0" err="1" smtClean="0">
                <a:solidFill>
                  <a:srgbClr val="003399"/>
                </a:solidFill>
                <a:latin typeface="+mj-lt"/>
                <a:ea typeface="SimHei" pitchFamily="49" charset="-122"/>
                <a:cs typeface="Times New Roman" panose="02020603050405020304" pitchFamily="18" charset="0"/>
              </a:rPr>
              <a:t>chiên</a:t>
            </a:r>
            <a:r>
              <a:rPr lang="en-US" sz="5800" dirty="0" smtClean="0">
                <a:solidFill>
                  <a:srgbClr val="003399"/>
                </a:solidFill>
                <a:latin typeface="+mj-lt"/>
                <a:ea typeface="SimHei" pitchFamily="49" charset="-122"/>
                <a:cs typeface="Times New Roman" panose="02020603050405020304" pitchFamily="18" charset="0"/>
              </a:rPr>
              <a:t> </a:t>
            </a:r>
            <a:r>
              <a:rPr lang="en-US" sz="5800" dirty="0" smtClean="0">
                <a:solidFill>
                  <a:srgbClr val="FF0000"/>
                </a:solidFill>
                <a:latin typeface="+mj-lt"/>
                <a:ea typeface="SimHei" pitchFamily="49" charset="-122"/>
                <a:cs typeface="Times New Roman" panose="02020603050405020304" pitchFamily="18" charset="0"/>
              </a:rPr>
              <a:t>…</a:t>
            </a:r>
            <a:endParaRPr lang="vi-VN" sz="5800" dirty="0">
              <a:solidFill>
                <a:srgbClr val="FF0000"/>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586125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p:spPr>
        <p:txBody>
          <a:bodyPr wrap="square" anchor="ctr" anchorCtr="0">
            <a:noAutofit/>
          </a:bodyPr>
          <a:lstStyle/>
          <a:p>
            <a:pPr algn="just">
              <a:lnSpc>
                <a:spcPct val="110000"/>
              </a:lnSpc>
            </a:pPr>
            <a:r>
              <a:rPr lang="en-US" sz="5800" dirty="0">
                <a:solidFill>
                  <a:srgbClr val="FF0000"/>
                </a:solidFill>
                <a:latin typeface="+mj-lt"/>
                <a:ea typeface="SimHei" pitchFamily="49" charset="-122"/>
                <a:cs typeface="Times New Roman" panose="02020603050405020304" pitchFamily="18" charset="0"/>
              </a:rPr>
              <a:t>… </a:t>
            </a:r>
            <a:r>
              <a:rPr lang="en-US" sz="5800" dirty="0" err="1" smtClean="0">
                <a:solidFill>
                  <a:srgbClr val="003399"/>
                </a:solidFill>
                <a:latin typeface="+mj-lt"/>
                <a:ea typeface="SimHei" pitchFamily="49" charset="-122"/>
                <a:cs typeface="Times New Roman" panose="02020603050405020304" pitchFamily="18" charset="0"/>
              </a:rPr>
              <a:t>Vì</a:t>
            </a:r>
            <a:r>
              <a:rPr lang="en-US" sz="5800" dirty="0" smtClean="0">
                <a:solidFill>
                  <a:srgbClr val="003399"/>
                </a:solidFill>
                <a:latin typeface="+mj-lt"/>
                <a:ea typeface="SimHei" pitchFamily="49" charset="-122"/>
                <a:cs typeface="Times New Roman" panose="02020603050405020304" pitchFamily="18" charset="0"/>
              </a:rPr>
              <a:t> </a:t>
            </a:r>
            <a:r>
              <a:rPr lang="en-US" sz="5800" dirty="0" err="1" smtClean="0">
                <a:solidFill>
                  <a:srgbClr val="003399"/>
                </a:solidFill>
                <a:latin typeface="+mj-lt"/>
                <a:ea typeface="SimHei" pitchFamily="49" charset="-122"/>
                <a:cs typeface="Times New Roman" panose="02020603050405020304" pitchFamily="18" charset="0"/>
              </a:rPr>
              <a:t>Chúa</a:t>
            </a:r>
            <a:r>
              <a:rPr lang="en-US" sz="5800" dirty="0" smtClean="0">
                <a:solidFill>
                  <a:srgbClr val="003399"/>
                </a:solidFill>
                <a:latin typeface="+mj-lt"/>
                <a:ea typeface="SimHei" pitchFamily="49" charset="-122"/>
                <a:cs typeface="Times New Roman" panose="02020603050405020304" pitchFamily="18" charset="0"/>
              </a:rPr>
              <a:t> </a:t>
            </a:r>
            <a:r>
              <a:rPr lang="en-US" sz="5800" dirty="0" err="1" smtClean="0">
                <a:solidFill>
                  <a:srgbClr val="003399"/>
                </a:solidFill>
                <a:latin typeface="+mj-lt"/>
                <a:ea typeface="SimHei" pitchFamily="49" charset="-122"/>
                <a:cs typeface="Times New Roman" panose="02020603050405020304" pitchFamily="18" charset="0"/>
              </a:rPr>
              <a:t>đã</a:t>
            </a:r>
            <a:r>
              <a:rPr lang="en-US" sz="5800" dirty="0" smtClean="0">
                <a:solidFill>
                  <a:srgbClr val="003399"/>
                </a:solidFill>
                <a:latin typeface="+mj-lt"/>
                <a:ea typeface="SimHei" pitchFamily="49" charset="-122"/>
                <a:cs typeface="Times New Roman" panose="02020603050405020304" pitchFamily="18" charset="0"/>
              </a:rPr>
              <a:t> </a:t>
            </a:r>
            <a:r>
              <a:rPr lang="en-US" sz="5800" dirty="0" err="1" smtClean="0">
                <a:solidFill>
                  <a:srgbClr val="003399"/>
                </a:solidFill>
                <a:latin typeface="+mj-lt"/>
                <a:ea typeface="SimHei" pitchFamily="49" charset="-122"/>
                <a:cs typeface="Times New Roman" panose="02020603050405020304" pitchFamily="18" charset="0"/>
              </a:rPr>
              <a:t>quá</a:t>
            </a:r>
            <a:r>
              <a:rPr lang="en-US" sz="5800" dirty="0" smtClean="0">
                <a:solidFill>
                  <a:srgbClr val="003399"/>
                </a:solidFill>
                <a:latin typeface="+mj-lt"/>
                <a:ea typeface="SimHei" pitchFamily="49" charset="-122"/>
                <a:cs typeface="Times New Roman" panose="02020603050405020304" pitchFamily="18" charset="0"/>
              </a:rPr>
              <a:t> </a:t>
            </a:r>
            <a:r>
              <a:rPr lang="en-US" sz="5800" dirty="0" err="1" smtClean="0">
                <a:solidFill>
                  <a:srgbClr val="003399"/>
                </a:solidFill>
                <a:latin typeface="+mj-lt"/>
                <a:ea typeface="SimHei" pitchFamily="49" charset="-122"/>
                <a:cs typeface="Times New Roman" panose="02020603050405020304" pitchFamily="18" charset="0"/>
              </a:rPr>
              <a:t>yêu</a:t>
            </a:r>
            <a:r>
              <a:rPr lang="en-US" sz="5800" dirty="0" smtClean="0">
                <a:solidFill>
                  <a:srgbClr val="003399"/>
                </a:solidFill>
                <a:latin typeface="+mj-lt"/>
                <a:ea typeface="SimHei" pitchFamily="49" charset="-122"/>
                <a:cs typeface="Times New Roman" panose="02020603050405020304" pitchFamily="18" charset="0"/>
              </a:rPr>
              <a:t> </a:t>
            </a:r>
            <a:r>
              <a:rPr lang="en-US" sz="5800" dirty="0" err="1" smtClean="0">
                <a:solidFill>
                  <a:srgbClr val="003399"/>
                </a:solidFill>
                <a:latin typeface="+mj-lt"/>
                <a:ea typeface="SimHei" pitchFamily="49" charset="-122"/>
                <a:cs typeface="Times New Roman" panose="02020603050405020304" pitchFamily="18" charset="0"/>
              </a:rPr>
              <a:t>thương</a:t>
            </a:r>
            <a:r>
              <a:rPr lang="en-US" sz="5800" dirty="0" smtClean="0">
                <a:solidFill>
                  <a:srgbClr val="003399"/>
                </a:solidFill>
                <a:latin typeface="+mj-lt"/>
                <a:ea typeface="SimHei" pitchFamily="49" charset="-122"/>
                <a:cs typeface="Times New Roman" panose="02020603050405020304" pitchFamily="18" charset="0"/>
              </a:rPr>
              <a:t> </a:t>
            </a:r>
            <a:r>
              <a:rPr lang="en-US" sz="5800" dirty="0" err="1" smtClean="0">
                <a:solidFill>
                  <a:srgbClr val="003399"/>
                </a:solidFill>
                <a:latin typeface="+mj-lt"/>
                <a:ea typeface="SimHei" pitchFamily="49" charset="-122"/>
                <a:cs typeface="Times New Roman" panose="02020603050405020304" pitchFamily="18" charset="0"/>
              </a:rPr>
              <a:t>trần</a:t>
            </a:r>
            <a:r>
              <a:rPr lang="en-US" sz="5800" dirty="0" smtClean="0">
                <a:solidFill>
                  <a:srgbClr val="003399"/>
                </a:solidFill>
                <a:latin typeface="+mj-lt"/>
                <a:ea typeface="SimHei" pitchFamily="49" charset="-122"/>
                <a:cs typeface="Times New Roman" panose="02020603050405020304" pitchFamily="18" charset="0"/>
              </a:rPr>
              <a:t> </a:t>
            </a:r>
            <a:r>
              <a:rPr lang="en-US" sz="5800" dirty="0" err="1" smtClean="0">
                <a:solidFill>
                  <a:srgbClr val="003399"/>
                </a:solidFill>
                <a:latin typeface="+mj-lt"/>
                <a:ea typeface="SimHei" pitchFamily="49" charset="-122"/>
                <a:cs typeface="Times New Roman" panose="02020603050405020304" pitchFamily="18" charset="0"/>
              </a:rPr>
              <a:t>gian</a:t>
            </a:r>
            <a:r>
              <a:rPr lang="en-US" sz="5800" dirty="0" smtClean="0">
                <a:solidFill>
                  <a:srgbClr val="003399"/>
                </a:solidFill>
                <a:latin typeface="+mj-lt"/>
                <a:ea typeface="SimHei" pitchFamily="49" charset="-122"/>
                <a:cs typeface="Times New Roman" panose="02020603050405020304" pitchFamily="18" charset="0"/>
              </a:rPr>
              <a:t>, </a:t>
            </a:r>
            <a:r>
              <a:rPr lang="en-US" sz="5800" dirty="0" err="1" smtClean="0">
                <a:solidFill>
                  <a:srgbClr val="003399"/>
                </a:solidFill>
                <a:latin typeface="+mj-lt"/>
                <a:ea typeface="SimHei" pitchFamily="49" charset="-122"/>
                <a:cs typeface="Times New Roman" panose="02020603050405020304" pitchFamily="18" charset="0"/>
              </a:rPr>
              <a:t>sống</a:t>
            </a:r>
            <a:r>
              <a:rPr lang="en-US" sz="5800" dirty="0" smtClean="0">
                <a:solidFill>
                  <a:srgbClr val="003399"/>
                </a:solidFill>
                <a:latin typeface="+mj-lt"/>
                <a:ea typeface="SimHei" pitchFamily="49" charset="-122"/>
                <a:cs typeface="Times New Roman" panose="02020603050405020304" pitchFamily="18" charset="0"/>
              </a:rPr>
              <a:t> </a:t>
            </a:r>
            <a:r>
              <a:rPr lang="en-US" sz="5800" dirty="0" err="1" smtClean="0">
                <a:solidFill>
                  <a:srgbClr val="003399"/>
                </a:solidFill>
                <a:latin typeface="+mj-lt"/>
                <a:ea typeface="SimHei" pitchFamily="49" charset="-122"/>
                <a:cs typeface="Times New Roman" panose="02020603050405020304" pitchFamily="18" charset="0"/>
              </a:rPr>
              <a:t>kiếp</a:t>
            </a:r>
            <a:r>
              <a:rPr lang="en-US" sz="5800" dirty="0" smtClean="0">
                <a:solidFill>
                  <a:srgbClr val="003399"/>
                </a:solidFill>
                <a:latin typeface="+mj-lt"/>
                <a:ea typeface="SimHei" pitchFamily="49" charset="-122"/>
                <a:cs typeface="Times New Roman" panose="02020603050405020304" pitchFamily="18" charset="0"/>
              </a:rPr>
              <a:t> con </a:t>
            </a:r>
            <a:r>
              <a:rPr lang="en-US" sz="5800" dirty="0" err="1" smtClean="0">
                <a:solidFill>
                  <a:srgbClr val="003399"/>
                </a:solidFill>
                <a:latin typeface="+mj-lt"/>
                <a:ea typeface="SimHei" pitchFamily="49" charset="-122"/>
                <a:cs typeface="Times New Roman" panose="02020603050405020304" pitchFamily="18" charset="0"/>
              </a:rPr>
              <a:t>người</a:t>
            </a:r>
            <a:r>
              <a:rPr lang="en-US" sz="5800" dirty="0" smtClean="0">
                <a:solidFill>
                  <a:srgbClr val="003399"/>
                </a:solidFill>
                <a:latin typeface="+mj-lt"/>
                <a:ea typeface="SimHei" pitchFamily="49" charset="-122"/>
                <a:cs typeface="Times New Roman" panose="02020603050405020304" pitchFamily="18" charset="0"/>
              </a:rPr>
              <a:t> </a:t>
            </a:r>
            <a:r>
              <a:rPr lang="en-US" sz="5800" dirty="0" err="1" smtClean="0">
                <a:solidFill>
                  <a:srgbClr val="003399"/>
                </a:solidFill>
                <a:latin typeface="+mj-lt"/>
                <a:ea typeface="SimHei" pitchFamily="49" charset="-122"/>
                <a:cs typeface="Times New Roman" panose="02020603050405020304" pitchFamily="18" charset="0"/>
              </a:rPr>
              <a:t>lầm</a:t>
            </a:r>
            <a:r>
              <a:rPr lang="en-US" sz="5800" dirty="0" smtClean="0">
                <a:solidFill>
                  <a:srgbClr val="003399"/>
                </a:solidFill>
                <a:latin typeface="+mj-lt"/>
                <a:ea typeface="SimHei" pitchFamily="49" charset="-122"/>
                <a:cs typeface="Times New Roman" panose="02020603050405020304" pitchFamily="18" charset="0"/>
              </a:rPr>
              <a:t> than, </a:t>
            </a:r>
            <a:r>
              <a:rPr lang="en-US" sz="5800" dirty="0" err="1" smtClean="0">
                <a:solidFill>
                  <a:srgbClr val="003399"/>
                </a:solidFill>
                <a:latin typeface="+mj-lt"/>
                <a:ea typeface="SimHei" pitchFamily="49" charset="-122"/>
                <a:cs typeface="Times New Roman" panose="02020603050405020304" pitchFamily="18" charset="0"/>
              </a:rPr>
              <a:t>dẫn</a:t>
            </a:r>
            <a:r>
              <a:rPr lang="en-US" sz="5800" dirty="0" smtClean="0">
                <a:solidFill>
                  <a:srgbClr val="003399"/>
                </a:solidFill>
                <a:latin typeface="+mj-lt"/>
                <a:ea typeface="SimHei" pitchFamily="49" charset="-122"/>
                <a:cs typeface="Times New Roman" panose="02020603050405020304" pitchFamily="18" charset="0"/>
              </a:rPr>
              <a:t> </a:t>
            </a:r>
            <a:r>
              <a:rPr lang="en-US" sz="5800" dirty="0" err="1" smtClean="0">
                <a:solidFill>
                  <a:srgbClr val="003399"/>
                </a:solidFill>
                <a:latin typeface="+mj-lt"/>
                <a:ea typeface="SimHei" pitchFamily="49" charset="-122"/>
                <a:cs typeface="Times New Roman" panose="02020603050405020304" pitchFamily="18" charset="0"/>
              </a:rPr>
              <a:t>lối</a:t>
            </a:r>
            <a:r>
              <a:rPr lang="en-US" sz="5800" dirty="0" smtClean="0">
                <a:solidFill>
                  <a:srgbClr val="003399"/>
                </a:solidFill>
                <a:latin typeface="+mj-lt"/>
                <a:ea typeface="SimHei" pitchFamily="49" charset="-122"/>
                <a:cs typeface="Times New Roman" panose="02020603050405020304" pitchFamily="18" charset="0"/>
              </a:rPr>
              <a:t> </a:t>
            </a:r>
            <a:r>
              <a:rPr lang="en-US" sz="5800" dirty="0" err="1" smtClean="0">
                <a:solidFill>
                  <a:srgbClr val="003399"/>
                </a:solidFill>
                <a:latin typeface="+mj-lt"/>
                <a:ea typeface="SimHei" pitchFamily="49" charset="-122"/>
                <a:cs typeface="Times New Roman" panose="02020603050405020304" pitchFamily="18" charset="0"/>
              </a:rPr>
              <a:t>đưa</a:t>
            </a:r>
            <a:r>
              <a:rPr lang="en-US" sz="5800" dirty="0" smtClean="0">
                <a:solidFill>
                  <a:srgbClr val="003399"/>
                </a:solidFill>
                <a:latin typeface="+mj-lt"/>
                <a:ea typeface="SimHei" pitchFamily="49" charset="-122"/>
                <a:cs typeface="Times New Roman" panose="02020603050405020304" pitchFamily="18" charset="0"/>
              </a:rPr>
              <a:t> </a:t>
            </a:r>
            <a:r>
              <a:rPr lang="en-US" sz="5800" dirty="0" err="1" smtClean="0">
                <a:solidFill>
                  <a:srgbClr val="003399"/>
                </a:solidFill>
                <a:latin typeface="+mj-lt"/>
                <a:ea typeface="SimHei" pitchFamily="49" charset="-122"/>
                <a:cs typeface="Times New Roman" panose="02020603050405020304" pitchFamily="18" charset="0"/>
              </a:rPr>
              <a:t>muôn</a:t>
            </a:r>
            <a:r>
              <a:rPr lang="en-US" sz="5800" dirty="0" smtClean="0">
                <a:solidFill>
                  <a:srgbClr val="003399"/>
                </a:solidFill>
                <a:latin typeface="+mj-lt"/>
                <a:ea typeface="SimHei" pitchFamily="49" charset="-122"/>
                <a:cs typeface="Times New Roman" panose="02020603050405020304" pitchFamily="18" charset="0"/>
              </a:rPr>
              <a:t> </a:t>
            </a:r>
            <a:r>
              <a:rPr lang="en-US" sz="5800" dirty="0" err="1" smtClean="0">
                <a:solidFill>
                  <a:srgbClr val="003399"/>
                </a:solidFill>
                <a:latin typeface="+mj-lt"/>
                <a:ea typeface="SimHei" pitchFamily="49" charset="-122"/>
                <a:cs typeface="Times New Roman" panose="02020603050405020304" pitchFamily="18" charset="0"/>
              </a:rPr>
              <a:t>dân</a:t>
            </a:r>
            <a:r>
              <a:rPr lang="en-US" sz="5800" dirty="0" smtClean="0">
                <a:solidFill>
                  <a:srgbClr val="003399"/>
                </a:solidFill>
                <a:latin typeface="+mj-lt"/>
                <a:ea typeface="SimHei" pitchFamily="49" charset="-122"/>
                <a:cs typeface="Times New Roman" panose="02020603050405020304" pitchFamily="18" charset="0"/>
              </a:rPr>
              <a:t> </a:t>
            </a:r>
            <a:r>
              <a:rPr lang="en-US" sz="5800" dirty="0" err="1" smtClean="0">
                <a:solidFill>
                  <a:srgbClr val="003399"/>
                </a:solidFill>
                <a:latin typeface="+mj-lt"/>
                <a:ea typeface="SimHei" pitchFamily="49" charset="-122"/>
                <a:cs typeface="Times New Roman" panose="02020603050405020304" pitchFamily="18" charset="0"/>
              </a:rPr>
              <a:t>về</a:t>
            </a:r>
            <a:r>
              <a:rPr lang="en-US" sz="5800" dirty="0" smtClean="0">
                <a:solidFill>
                  <a:srgbClr val="003399"/>
                </a:solidFill>
                <a:latin typeface="+mj-lt"/>
                <a:ea typeface="SimHei" pitchFamily="49" charset="-122"/>
                <a:cs typeface="Times New Roman" panose="02020603050405020304" pitchFamily="18" charset="0"/>
              </a:rPr>
              <a:t> </a:t>
            </a:r>
            <a:r>
              <a:rPr lang="en-US" sz="5800" dirty="0" err="1" smtClean="0">
                <a:solidFill>
                  <a:srgbClr val="003399"/>
                </a:solidFill>
                <a:latin typeface="+mj-lt"/>
                <a:ea typeface="SimHei" pitchFamily="49" charset="-122"/>
                <a:cs typeface="Times New Roman" panose="02020603050405020304" pitchFamily="18" charset="0"/>
              </a:rPr>
              <a:t>với</a:t>
            </a:r>
            <a:r>
              <a:rPr lang="en-US" sz="5800" dirty="0" smtClean="0">
                <a:solidFill>
                  <a:srgbClr val="003399"/>
                </a:solidFill>
                <a:latin typeface="+mj-lt"/>
                <a:ea typeface="SimHei" pitchFamily="49" charset="-122"/>
                <a:cs typeface="Times New Roman" panose="02020603050405020304" pitchFamily="18" charset="0"/>
              </a:rPr>
              <a:t> Cha </a:t>
            </a:r>
            <a:r>
              <a:rPr lang="en-US" sz="5800" dirty="0" err="1" smtClean="0">
                <a:solidFill>
                  <a:srgbClr val="003399"/>
                </a:solidFill>
                <a:latin typeface="+mj-lt"/>
                <a:ea typeface="SimHei" pitchFamily="49" charset="-122"/>
                <a:cs typeface="Times New Roman" panose="02020603050405020304" pitchFamily="18" charset="0"/>
              </a:rPr>
              <a:t>nhân</a:t>
            </a:r>
            <a:r>
              <a:rPr lang="en-US" sz="5800" dirty="0" smtClean="0">
                <a:solidFill>
                  <a:srgbClr val="003399"/>
                </a:solidFill>
                <a:latin typeface="+mj-lt"/>
                <a:ea typeface="SimHei" pitchFamily="49" charset="-122"/>
                <a:cs typeface="Times New Roman" panose="02020603050405020304" pitchFamily="18" charset="0"/>
              </a:rPr>
              <a:t> </a:t>
            </a:r>
            <a:r>
              <a:rPr lang="en-US" sz="5800" dirty="0" err="1" smtClean="0">
                <a:solidFill>
                  <a:srgbClr val="003399"/>
                </a:solidFill>
                <a:latin typeface="+mj-lt"/>
                <a:ea typeface="SimHei" pitchFamily="49" charset="-122"/>
                <a:cs typeface="Times New Roman" panose="02020603050405020304" pitchFamily="18" charset="0"/>
              </a:rPr>
              <a:t>lành</a:t>
            </a:r>
            <a:r>
              <a:rPr lang="en-US" sz="5800" dirty="0" smtClean="0">
                <a:solidFill>
                  <a:srgbClr val="003399"/>
                </a:solidFill>
                <a:latin typeface="+mj-lt"/>
                <a:ea typeface="SimHei" pitchFamily="49" charset="-122"/>
                <a:cs typeface="Times New Roman" panose="02020603050405020304" pitchFamily="18" charset="0"/>
              </a:rPr>
              <a:t>.</a:t>
            </a:r>
            <a:endParaRPr lang="vi-VN" sz="5800" dirty="0">
              <a:solidFill>
                <a:srgbClr val="003399"/>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855967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 xmlns:a16="http://schemas.microsoft.com/office/drawing/2014/main" id="{8E0E371E-C08E-4EB7-9772-F0D5B7B361E4}"/>
              </a:ext>
            </a:extLst>
          </p:cNvPr>
          <p:cNvSpPr>
            <a:spLocks noChangeArrowheads="1"/>
          </p:cNvSpPr>
          <p:nvPr/>
        </p:nvSpPr>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lnSpc>
                <a:spcPct val="110000"/>
              </a:lnSpc>
              <a:buNone/>
            </a:pPr>
            <a:r>
              <a:rPr lang="en-US" altLang="en-US" sz="5000" u="sng" dirty="0" err="1" smtClean="0">
                <a:solidFill>
                  <a:srgbClr val="FF0000"/>
                </a:solidFill>
                <a:latin typeface="+mj-lt"/>
                <a:cs typeface="Times New Roman" panose="02020603050405020304" pitchFamily="18" charset="0"/>
              </a:rPr>
              <a:t>Đk</a:t>
            </a:r>
            <a:r>
              <a:rPr lang="en-US" altLang="en-US" sz="5000" u="sng" dirty="0">
                <a:solidFill>
                  <a:srgbClr val="FF0000"/>
                </a:solidFill>
                <a:latin typeface="+mj-lt"/>
                <a:cs typeface="Times New Roman" panose="02020603050405020304" pitchFamily="18" charset="0"/>
              </a:rPr>
              <a:t>:</a:t>
            </a:r>
            <a:r>
              <a:rPr lang="en-US" altLang="en-US" sz="5000" dirty="0">
                <a:solidFill>
                  <a:srgbClr val="003399"/>
                </a:solidFill>
                <a:latin typeface="+mj-lt"/>
                <a:cs typeface="Times New Roman" panose="02020603050405020304" pitchFamily="18" charset="0"/>
              </a:rPr>
              <a:t> </a:t>
            </a:r>
            <a:r>
              <a:rPr lang="en-US" altLang="en-US" sz="5000" dirty="0" err="1" smtClean="0">
                <a:solidFill>
                  <a:srgbClr val="003399"/>
                </a:solidFill>
                <a:latin typeface="+mj-lt"/>
              </a:rPr>
              <a:t>Nhịp</a:t>
            </a:r>
            <a:r>
              <a:rPr lang="en-US" altLang="en-US" sz="5000" dirty="0" smtClean="0">
                <a:solidFill>
                  <a:srgbClr val="003399"/>
                </a:solidFill>
                <a:latin typeface="+mj-lt"/>
              </a:rPr>
              <a:t> </a:t>
            </a:r>
            <a:r>
              <a:rPr lang="en-US" altLang="en-US" sz="5000" dirty="0" err="1" smtClean="0">
                <a:solidFill>
                  <a:srgbClr val="003399"/>
                </a:solidFill>
                <a:latin typeface="+mj-lt"/>
              </a:rPr>
              <a:t>đàn</a:t>
            </a:r>
            <a:r>
              <a:rPr lang="en-US" altLang="en-US" sz="5000" dirty="0" smtClean="0">
                <a:solidFill>
                  <a:srgbClr val="003399"/>
                </a:solidFill>
                <a:latin typeface="+mj-lt"/>
              </a:rPr>
              <a:t> </a:t>
            </a:r>
            <a:r>
              <a:rPr lang="en-US" altLang="en-US" sz="5000" dirty="0" err="1" smtClean="0">
                <a:solidFill>
                  <a:srgbClr val="003399"/>
                </a:solidFill>
                <a:latin typeface="+mj-lt"/>
              </a:rPr>
              <a:t>vang</a:t>
            </a:r>
            <a:r>
              <a:rPr lang="en-US" altLang="en-US" sz="5000" dirty="0" smtClean="0">
                <a:solidFill>
                  <a:srgbClr val="003399"/>
                </a:solidFill>
                <a:latin typeface="+mj-lt"/>
              </a:rPr>
              <a:t> </a:t>
            </a:r>
            <a:r>
              <a:rPr lang="en-US" altLang="en-US" sz="5000" dirty="0" err="1" smtClean="0">
                <a:solidFill>
                  <a:srgbClr val="003399"/>
                </a:solidFill>
                <a:latin typeface="+mj-lt"/>
              </a:rPr>
              <a:t>lên</a:t>
            </a:r>
            <a:r>
              <a:rPr lang="en-US" altLang="en-US" sz="5000" dirty="0" smtClean="0">
                <a:solidFill>
                  <a:srgbClr val="003399"/>
                </a:solidFill>
                <a:latin typeface="+mj-lt"/>
              </a:rPr>
              <a:t> </a:t>
            </a:r>
            <a:r>
              <a:rPr lang="en-US" altLang="en-US" sz="5000" dirty="0" err="1" smtClean="0">
                <a:solidFill>
                  <a:srgbClr val="003399"/>
                </a:solidFill>
                <a:latin typeface="+mj-lt"/>
              </a:rPr>
              <a:t>hỡi</a:t>
            </a:r>
            <a:r>
              <a:rPr lang="en-US" altLang="en-US" sz="5000" dirty="0" smtClean="0">
                <a:solidFill>
                  <a:srgbClr val="003399"/>
                </a:solidFill>
                <a:latin typeface="+mj-lt"/>
              </a:rPr>
              <a:t> </a:t>
            </a:r>
            <a:r>
              <a:rPr lang="en-US" altLang="en-US" sz="5000" dirty="0" err="1" smtClean="0">
                <a:solidFill>
                  <a:srgbClr val="003399"/>
                </a:solidFill>
                <a:latin typeface="+mj-lt"/>
              </a:rPr>
              <a:t>các</a:t>
            </a:r>
            <a:r>
              <a:rPr lang="en-US" altLang="en-US" sz="5000" dirty="0" smtClean="0">
                <a:solidFill>
                  <a:srgbClr val="003399"/>
                </a:solidFill>
                <a:latin typeface="+mj-lt"/>
              </a:rPr>
              <a:t> </a:t>
            </a:r>
            <a:r>
              <a:rPr lang="en-US" altLang="en-US" sz="5000" dirty="0" err="1" smtClean="0">
                <a:solidFill>
                  <a:srgbClr val="003399"/>
                </a:solidFill>
                <a:latin typeface="+mj-lt"/>
              </a:rPr>
              <a:t>dân</a:t>
            </a:r>
            <a:r>
              <a:rPr lang="en-US" altLang="en-US" sz="5000" dirty="0" smtClean="0">
                <a:solidFill>
                  <a:srgbClr val="003399"/>
                </a:solidFill>
                <a:latin typeface="+mj-lt"/>
              </a:rPr>
              <a:t> </a:t>
            </a:r>
            <a:r>
              <a:rPr lang="en-US" altLang="en-US" sz="5000" dirty="0" err="1" smtClean="0">
                <a:solidFill>
                  <a:srgbClr val="003399"/>
                </a:solidFill>
                <a:latin typeface="+mj-lt"/>
              </a:rPr>
              <a:t>xa</a:t>
            </a:r>
            <a:r>
              <a:rPr lang="en-US" altLang="en-US" sz="5000" dirty="0" smtClean="0">
                <a:solidFill>
                  <a:srgbClr val="003399"/>
                </a:solidFill>
                <a:latin typeface="+mj-lt"/>
              </a:rPr>
              <a:t> </a:t>
            </a:r>
            <a:r>
              <a:rPr lang="en-US" altLang="en-US" sz="5000" dirty="0" err="1" smtClean="0">
                <a:solidFill>
                  <a:srgbClr val="003399"/>
                </a:solidFill>
                <a:latin typeface="+mj-lt"/>
              </a:rPr>
              <a:t>gần</a:t>
            </a:r>
            <a:r>
              <a:rPr lang="en-US" altLang="en-US" sz="5000" dirty="0" smtClean="0">
                <a:solidFill>
                  <a:srgbClr val="003399"/>
                </a:solidFill>
                <a:latin typeface="+mj-lt"/>
              </a:rPr>
              <a:t>. Tung </a:t>
            </a:r>
            <a:r>
              <a:rPr lang="en-US" altLang="en-US" sz="5000" dirty="0" err="1" smtClean="0">
                <a:solidFill>
                  <a:srgbClr val="003399"/>
                </a:solidFill>
                <a:latin typeface="+mj-lt"/>
              </a:rPr>
              <a:t>hô</a:t>
            </a:r>
            <a:r>
              <a:rPr lang="en-US" altLang="en-US" sz="5000" dirty="0" smtClean="0">
                <a:solidFill>
                  <a:srgbClr val="003399"/>
                </a:solidFill>
                <a:latin typeface="+mj-lt"/>
              </a:rPr>
              <a:t> </a:t>
            </a:r>
            <a:r>
              <a:rPr lang="en-US" altLang="en-US" sz="5000" dirty="0" err="1" smtClean="0">
                <a:solidFill>
                  <a:srgbClr val="003399"/>
                </a:solidFill>
                <a:latin typeface="+mj-lt"/>
              </a:rPr>
              <a:t>Vua</a:t>
            </a:r>
            <a:r>
              <a:rPr lang="en-US" altLang="en-US" sz="5000" dirty="0" smtClean="0">
                <a:solidFill>
                  <a:srgbClr val="003399"/>
                </a:solidFill>
                <a:latin typeface="+mj-lt"/>
              </a:rPr>
              <a:t> </a:t>
            </a:r>
            <a:r>
              <a:rPr lang="en-US" altLang="en-US" sz="5000" dirty="0" err="1" smtClean="0">
                <a:solidFill>
                  <a:srgbClr val="003399"/>
                </a:solidFill>
                <a:latin typeface="+mj-lt"/>
              </a:rPr>
              <a:t>Trời</a:t>
            </a:r>
            <a:r>
              <a:rPr lang="en-US" altLang="en-US" sz="5000" dirty="0" smtClean="0">
                <a:solidFill>
                  <a:srgbClr val="003399"/>
                </a:solidFill>
                <a:latin typeface="+mj-lt"/>
              </a:rPr>
              <a:t> </a:t>
            </a:r>
            <a:r>
              <a:rPr lang="en-US" altLang="en-US" sz="5000" dirty="0" err="1" smtClean="0">
                <a:solidFill>
                  <a:srgbClr val="003399"/>
                </a:solidFill>
                <a:latin typeface="+mj-lt"/>
              </a:rPr>
              <a:t>xuống</a:t>
            </a:r>
            <a:r>
              <a:rPr lang="en-US" altLang="en-US" sz="5000" dirty="0" smtClean="0">
                <a:solidFill>
                  <a:srgbClr val="003399"/>
                </a:solidFill>
                <a:latin typeface="+mj-lt"/>
              </a:rPr>
              <a:t> </a:t>
            </a:r>
            <a:r>
              <a:rPr lang="en-US" altLang="en-US" sz="5000" dirty="0" err="1" smtClean="0">
                <a:solidFill>
                  <a:srgbClr val="003399"/>
                </a:solidFill>
                <a:latin typeface="+mj-lt"/>
              </a:rPr>
              <a:t>làm</a:t>
            </a:r>
            <a:r>
              <a:rPr lang="en-US" altLang="en-US" sz="5000" dirty="0" smtClean="0">
                <a:solidFill>
                  <a:srgbClr val="003399"/>
                </a:solidFill>
                <a:latin typeface="+mj-lt"/>
              </a:rPr>
              <a:t> </a:t>
            </a:r>
            <a:r>
              <a:rPr lang="en-US" altLang="en-US" sz="5000" dirty="0" err="1" smtClean="0">
                <a:solidFill>
                  <a:srgbClr val="003399"/>
                </a:solidFill>
                <a:latin typeface="+mj-lt"/>
              </a:rPr>
              <a:t>người</a:t>
            </a:r>
            <a:r>
              <a:rPr lang="en-US" altLang="en-US" sz="5000" dirty="0" smtClean="0">
                <a:solidFill>
                  <a:srgbClr val="003399"/>
                </a:solidFill>
                <a:latin typeface="+mj-lt"/>
              </a:rPr>
              <a:t>. </a:t>
            </a:r>
            <a:r>
              <a:rPr lang="en-US" altLang="en-US" sz="5000" dirty="0" err="1" smtClean="0">
                <a:solidFill>
                  <a:srgbClr val="003399"/>
                </a:solidFill>
                <a:latin typeface="+mj-lt"/>
              </a:rPr>
              <a:t>Cùng</a:t>
            </a:r>
            <a:r>
              <a:rPr lang="en-US" altLang="en-US" sz="5000" dirty="0" smtClean="0">
                <a:solidFill>
                  <a:srgbClr val="003399"/>
                </a:solidFill>
                <a:latin typeface="+mj-lt"/>
              </a:rPr>
              <a:t> </a:t>
            </a:r>
            <a:r>
              <a:rPr lang="en-US" altLang="en-US" sz="5000" dirty="0" err="1" smtClean="0">
                <a:solidFill>
                  <a:srgbClr val="003399"/>
                </a:solidFill>
                <a:latin typeface="+mj-lt"/>
              </a:rPr>
              <a:t>hòa</a:t>
            </a:r>
            <a:r>
              <a:rPr lang="en-US" altLang="en-US" sz="5000" dirty="0" smtClean="0">
                <a:solidFill>
                  <a:srgbClr val="003399"/>
                </a:solidFill>
                <a:latin typeface="+mj-lt"/>
              </a:rPr>
              <a:t> </a:t>
            </a:r>
            <a:r>
              <a:rPr lang="en-US" altLang="en-US" sz="5000" dirty="0" err="1" smtClean="0">
                <a:solidFill>
                  <a:srgbClr val="003399"/>
                </a:solidFill>
                <a:latin typeface="+mj-lt"/>
              </a:rPr>
              <a:t>ngâm</a:t>
            </a:r>
            <a:r>
              <a:rPr lang="en-US" altLang="en-US" sz="5000" dirty="0" smtClean="0">
                <a:solidFill>
                  <a:srgbClr val="003399"/>
                </a:solidFill>
                <a:latin typeface="+mj-lt"/>
              </a:rPr>
              <a:t> </a:t>
            </a:r>
            <a:r>
              <a:rPr lang="en-US" altLang="en-US" sz="5000" dirty="0" err="1">
                <a:solidFill>
                  <a:srgbClr val="003399"/>
                </a:solidFill>
                <a:latin typeface="+mj-lt"/>
              </a:rPr>
              <a:t>t</a:t>
            </a:r>
            <a:r>
              <a:rPr lang="en-US" altLang="en-US" sz="5000" dirty="0" err="1" smtClean="0">
                <a:solidFill>
                  <a:srgbClr val="003399"/>
                </a:solidFill>
                <a:latin typeface="+mj-lt"/>
              </a:rPr>
              <a:t>heo</a:t>
            </a:r>
            <a:r>
              <a:rPr lang="en-US" altLang="en-US" sz="5000" dirty="0" smtClean="0">
                <a:solidFill>
                  <a:srgbClr val="003399"/>
                </a:solidFill>
                <a:latin typeface="+mj-lt"/>
              </a:rPr>
              <a:t> </a:t>
            </a:r>
            <a:r>
              <a:rPr lang="en-US" altLang="en-US" sz="5000" dirty="0" err="1" smtClean="0">
                <a:solidFill>
                  <a:srgbClr val="003399"/>
                </a:solidFill>
                <a:latin typeface="+mj-lt"/>
              </a:rPr>
              <a:t>tiếng</a:t>
            </a:r>
            <a:r>
              <a:rPr lang="en-US" altLang="en-US" sz="5000" dirty="0" smtClean="0">
                <a:solidFill>
                  <a:srgbClr val="003399"/>
                </a:solidFill>
                <a:latin typeface="+mj-lt"/>
              </a:rPr>
              <a:t> </a:t>
            </a:r>
            <a:r>
              <a:rPr lang="en-US" altLang="en-US" sz="5000" dirty="0" err="1" smtClean="0">
                <a:solidFill>
                  <a:srgbClr val="003399"/>
                </a:solidFill>
                <a:latin typeface="+mj-lt"/>
              </a:rPr>
              <a:t>ca</a:t>
            </a:r>
            <a:r>
              <a:rPr lang="en-US" altLang="en-US" sz="5000" dirty="0" smtClean="0">
                <a:solidFill>
                  <a:srgbClr val="003399"/>
                </a:solidFill>
                <a:latin typeface="+mj-lt"/>
              </a:rPr>
              <a:t> </a:t>
            </a:r>
            <a:r>
              <a:rPr lang="en-US" altLang="en-US" sz="5000" dirty="0" err="1" smtClean="0">
                <a:solidFill>
                  <a:srgbClr val="003399"/>
                </a:solidFill>
                <a:latin typeface="+mj-lt"/>
              </a:rPr>
              <a:t>Thiên</a:t>
            </a:r>
            <a:r>
              <a:rPr lang="en-US" altLang="en-US" sz="5000" dirty="0" smtClean="0">
                <a:solidFill>
                  <a:srgbClr val="003399"/>
                </a:solidFill>
                <a:latin typeface="+mj-lt"/>
              </a:rPr>
              <a:t> </a:t>
            </a:r>
            <a:r>
              <a:rPr lang="en-US" altLang="en-US" sz="5000" dirty="0" err="1" smtClean="0">
                <a:solidFill>
                  <a:srgbClr val="003399"/>
                </a:solidFill>
                <a:latin typeface="+mj-lt"/>
              </a:rPr>
              <a:t>Thần</a:t>
            </a:r>
            <a:r>
              <a:rPr lang="en-US" altLang="en-US" sz="5000" dirty="0" smtClean="0">
                <a:solidFill>
                  <a:srgbClr val="003399"/>
                </a:solidFill>
                <a:latin typeface="+mj-lt"/>
              </a:rPr>
              <a:t>. </a:t>
            </a:r>
            <a:r>
              <a:rPr lang="en-US" altLang="en-US" sz="5000" dirty="0" err="1" smtClean="0">
                <a:solidFill>
                  <a:srgbClr val="003399"/>
                </a:solidFill>
                <a:latin typeface="+mj-lt"/>
              </a:rPr>
              <a:t>Thương</a:t>
            </a:r>
            <a:r>
              <a:rPr lang="en-US" altLang="en-US" sz="5000" dirty="0" smtClean="0">
                <a:solidFill>
                  <a:srgbClr val="003399"/>
                </a:solidFill>
                <a:latin typeface="+mj-lt"/>
              </a:rPr>
              <a:t> </a:t>
            </a:r>
            <a:r>
              <a:rPr lang="en-US" altLang="en-US" sz="5000" dirty="0" err="1" smtClean="0">
                <a:solidFill>
                  <a:srgbClr val="003399"/>
                </a:solidFill>
                <a:latin typeface="+mj-lt"/>
              </a:rPr>
              <a:t>nhân</a:t>
            </a:r>
            <a:r>
              <a:rPr lang="en-US" altLang="en-US" sz="5000" dirty="0" smtClean="0">
                <a:solidFill>
                  <a:srgbClr val="003399"/>
                </a:solidFill>
                <a:latin typeface="+mj-lt"/>
              </a:rPr>
              <a:t> </a:t>
            </a:r>
            <a:r>
              <a:rPr lang="en-US" altLang="en-US" sz="5000" dirty="0" err="1" smtClean="0">
                <a:solidFill>
                  <a:srgbClr val="003399"/>
                </a:solidFill>
                <a:latin typeface="+mj-lt"/>
              </a:rPr>
              <a:t>gian</a:t>
            </a:r>
            <a:r>
              <a:rPr lang="en-US" altLang="en-US" sz="5000" dirty="0" smtClean="0">
                <a:solidFill>
                  <a:srgbClr val="003399"/>
                </a:solidFill>
                <a:latin typeface="+mj-lt"/>
              </a:rPr>
              <a:t> </a:t>
            </a:r>
            <a:r>
              <a:rPr lang="en-US" altLang="en-US" sz="5000" dirty="0" err="1" smtClean="0">
                <a:solidFill>
                  <a:srgbClr val="003399"/>
                </a:solidFill>
                <a:latin typeface="+mj-lt"/>
              </a:rPr>
              <a:t>nên</a:t>
            </a:r>
            <a:r>
              <a:rPr lang="en-US" altLang="en-US" sz="5000" dirty="0" smtClean="0">
                <a:solidFill>
                  <a:srgbClr val="003399"/>
                </a:solidFill>
                <a:latin typeface="+mj-lt"/>
              </a:rPr>
              <a:t> </a:t>
            </a:r>
            <a:r>
              <a:rPr lang="en-US" altLang="en-US" sz="5000" dirty="0" err="1" smtClean="0">
                <a:solidFill>
                  <a:srgbClr val="003399"/>
                </a:solidFill>
                <a:latin typeface="+mj-lt"/>
              </a:rPr>
              <a:t>Người</a:t>
            </a:r>
            <a:r>
              <a:rPr lang="en-US" altLang="en-US" sz="5000" dirty="0" smtClean="0">
                <a:solidFill>
                  <a:srgbClr val="003399"/>
                </a:solidFill>
                <a:latin typeface="+mj-lt"/>
              </a:rPr>
              <a:t> </a:t>
            </a:r>
            <a:r>
              <a:rPr lang="en-US" altLang="en-US" sz="5000" dirty="0" err="1" smtClean="0">
                <a:solidFill>
                  <a:srgbClr val="003399"/>
                </a:solidFill>
                <a:latin typeface="+mj-lt"/>
              </a:rPr>
              <a:t>giáng</a:t>
            </a:r>
            <a:r>
              <a:rPr lang="en-US" altLang="en-US" sz="5000" dirty="0" smtClean="0">
                <a:solidFill>
                  <a:srgbClr val="003399"/>
                </a:solidFill>
                <a:latin typeface="+mj-lt"/>
              </a:rPr>
              <a:t> </a:t>
            </a:r>
            <a:r>
              <a:rPr lang="en-US" altLang="en-US" sz="5000" dirty="0" err="1" smtClean="0">
                <a:solidFill>
                  <a:srgbClr val="003399"/>
                </a:solidFill>
                <a:latin typeface="+mj-lt"/>
              </a:rPr>
              <a:t>trần</a:t>
            </a:r>
            <a:r>
              <a:rPr lang="en-US" sz="5000" dirty="0" smtClean="0">
                <a:solidFill>
                  <a:srgbClr val="003399"/>
                </a:solidFill>
                <a:latin typeface="+mj-lt"/>
              </a:rPr>
              <a:t>.</a:t>
            </a:r>
            <a:endParaRPr lang="vi-VN" sz="5000" dirty="0">
              <a:solidFill>
                <a:srgbClr val="003399"/>
              </a:solidFill>
              <a:latin typeface="+mj-lt"/>
            </a:endParaRPr>
          </a:p>
        </p:txBody>
      </p:sp>
    </p:spTree>
    <p:extLst>
      <p:ext uri="{BB962C8B-B14F-4D97-AF65-F5344CB8AC3E}">
        <p14:creationId xmlns:p14="http://schemas.microsoft.com/office/powerpoint/2010/main" val="2821051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p:spPr>
        <p:txBody>
          <a:bodyPr wrap="square" anchor="ctr" anchorCtr="0">
            <a:noAutofit/>
          </a:bodyPr>
          <a:lstStyle/>
          <a:p>
            <a:pPr algn="just">
              <a:lnSpc>
                <a:spcPct val="110000"/>
              </a:lnSpc>
            </a:pPr>
            <a:r>
              <a:rPr lang="en-US" sz="5900" u="sng" dirty="0" err="1" smtClean="0">
                <a:solidFill>
                  <a:srgbClr val="FF0000"/>
                </a:solidFill>
                <a:latin typeface="+mj-lt"/>
                <a:ea typeface="SimHei" pitchFamily="49" charset="-122"/>
                <a:cs typeface="Times New Roman" panose="02020603050405020304" pitchFamily="18" charset="0"/>
              </a:rPr>
              <a:t>Đk</a:t>
            </a:r>
            <a:r>
              <a:rPr lang="en-US" sz="5900" u="sng" dirty="0" smtClean="0">
                <a:solidFill>
                  <a:srgbClr val="FF0000"/>
                </a:solidFill>
                <a:latin typeface="+mj-lt"/>
                <a:ea typeface="SimHei" pitchFamily="49" charset="-122"/>
                <a:cs typeface="Times New Roman" panose="02020603050405020304" pitchFamily="18" charset="0"/>
              </a:rPr>
              <a:t>:</a:t>
            </a:r>
            <a:r>
              <a:rPr lang="en-US" sz="5900" dirty="0" smtClean="0">
                <a:solidFill>
                  <a:srgbClr val="FF0000"/>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Chúa</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giáng</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trần</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trong</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một</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đêm</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đông</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tuyết</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giá</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lạnh</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Chúa</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xuống</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đời</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mang</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bình</a:t>
            </a:r>
            <a:r>
              <a:rPr lang="en-US" sz="5900" dirty="0" smtClean="0">
                <a:solidFill>
                  <a:srgbClr val="003399"/>
                </a:solidFill>
                <a:latin typeface="+mj-lt"/>
                <a:ea typeface="SimHei" pitchFamily="49" charset="-122"/>
                <a:cs typeface="Times New Roman" panose="02020603050405020304" pitchFamily="18" charset="0"/>
              </a:rPr>
              <a:t> an </a:t>
            </a:r>
            <a:r>
              <a:rPr lang="en-US" sz="5900" dirty="0" err="1" smtClean="0">
                <a:solidFill>
                  <a:srgbClr val="003399"/>
                </a:solidFill>
                <a:latin typeface="+mj-lt"/>
                <a:ea typeface="SimHei" pitchFamily="49" charset="-122"/>
                <a:cs typeface="Times New Roman" panose="02020603050405020304" pitchFamily="18" charset="0"/>
              </a:rPr>
              <a:t>cho</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khắp</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thế</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trần</a:t>
            </a:r>
            <a:r>
              <a:rPr lang="en-US" sz="5900" dirty="0" smtClean="0">
                <a:solidFill>
                  <a:srgbClr val="003399"/>
                </a:solidFill>
                <a:latin typeface="+mj-lt"/>
                <a:ea typeface="SimHei" pitchFamily="49" charset="-122"/>
                <a:cs typeface="Times New Roman" panose="02020603050405020304" pitchFamily="18" charset="0"/>
              </a:rPr>
              <a:t> </a:t>
            </a:r>
            <a:r>
              <a:rPr lang="en-US" sz="5900" dirty="0" smtClean="0">
                <a:solidFill>
                  <a:srgbClr val="FF0000"/>
                </a:solidFill>
                <a:latin typeface="+mj-lt"/>
                <a:ea typeface="SimHei" pitchFamily="49" charset="-122"/>
                <a:cs typeface="Times New Roman" panose="02020603050405020304" pitchFamily="18" charset="0"/>
              </a:rPr>
              <a:t>…</a:t>
            </a:r>
            <a:r>
              <a:rPr lang="en-US" sz="5900" dirty="0" smtClean="0">
                <a:solidFill>
                  <a:srgbClr val="003399"/>
                </a:solidFill>
                <a:latin typeface="+mj-lt"/>
                <a:ea typeface="SimHei" pitchFamily="49" charset="-122"/>
                <a:cs typeface="Times New Roman" panose="02020603050405020304" pitchFamily="18" charset="0"/>
              </a:rPr>
              <a:t> </a:t>
            </a:r>
            <a:endParaRPr lang="vi-VN" sz="5900" dirty="0">
              <a:solidFill>
                <a:srgbClr val="003399"/>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060076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p:spPr>
        <p:txBody>
          <a:bodyPr wrap="square" anchor="ctr" anchorCtr="0">
            <a:noAutofit/>
          </a:bodyPr>
          <a:lstStyle/>
          <a:p>
            <a:pPr algn="just">
              <a:lnSpc>
                <a:spcPct val="110000"/>
              </a:lnSpc>
            </a:pPr>
            <a:r>
              <a:rPr lang="en-US" sz="6000" dirty="0" smtClean="0">
                <a:solidFill>
                  <a:srgbClr val="FF0000"/>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Bầu</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trời</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rực</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sáng</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một</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vì</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sao</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ngàn</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vạn</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thần</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thánh</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vui</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hòa</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ca</a:t>
            </a:r>
            <a:r>
              <a:rPr lang="en-US" sz="6000" dirty="0" smtClean="0">
                <a:solidFill>
                  <a:srgbClr val="003399"/>
                </a:solidFill>
                <a:latin typeface="+mj-lt"/>
                <a:ea typeface="SimHei" pitchFamily="49" charset="-122"/>
                <a:cs typeface="Times New Roman" panose="02020603050405020304" pitchFamily="18" charset="0"/>
              </a:rPr>
              <a:t> Con </a:t>
            </a:r>
            <a:r>
              <a:rPr lang="en-US" sz="6000" dirty="0" err="1" smtClean="0">
                <a:solidFill>
                  <a:srgbClr val="003399"/>
                </a:solidFill>
                <a:latin typeface="+mj-lt"/>
                <a:ea typeface="SimHei" pitchFamily="49" charset="-122"/>
                <a:cs typeface="Times New Roman" panose="02020603050405020304" pitchFamily="18" charset="0"/>
              </a:rPr>
              <a:t>Chúa</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Trời</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đã</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sinh</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ra</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đời</a:t>
            </a:r>
            <a:r>
              <a:rPr lang="en-US" sz="6000" dirty="0" smtClean="0">
                <a:solidFill>
                  <a:srgbClr val="003399"/>
                </a:solidFill>
                <a:latin typeface="+mj-lt"/>
                <a:ea typeface="SimHei" pitchFamily="49" charset="-122"/>
                <a:cs typeface="Times New Roman" panose="02020603050405020304" pitchFamily="18" charset="0"/>
              </a:rPr>
              <a:t> </a:t>
            </a:r>
            <a:r>
              <a:rPr lang="en-US" sz="6000" dirty="0" smtClean="0">
                <a:solidFill>
                  <a:srgbClr val="FF0000"/>
                </a:solidFill>
                <a:latin typeface="+mj-lt"/>
                <a:ea typeface="SimHei" pitchFamily="49" charset="-122"/>
                <a:cs typeface="Times New Roman" panose="02020603050405020304" pitchFamily="18" charset="0"/>
              </a:rPr>
              <a:t>…</a:t>
            </a:r>
            <a:r>
              <a:rPr lang="en-US" sz="6000" dirty="0" smtClean="0">
                <a:solidFill>
                  <a:srgbClr val="003399"/>
                </a:solidFill>
                <a:latin typeface="+mj-lt"/>
                <a:ea typeface="SimHei" pitchFamily="49" charset="-122"/>
                <a:cs typeface="Times New Roman" panose="02020603050405020304" pitchFamily="18" charset="0"/>
              </a:rPr>
              <a:t> </a:t>
            </a:r>
            <a:endParaRPr lang="vi-VN" sz="6000" dirty="0">
              <a:solidFill>
                <a:srgbClr val="003399"/>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719508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p:spPr>
        <p:txBody>
          <a:bodyPr wrap="square" anchor="ctr" anchorCtr="0">
            <a:noAutofit/>
          </a:bodyPr>
          <a:lstStyle/>
          <a:p>
            <a:pPr algn="just">
              <a:lnSpc>
                <a:spcPct val="110000"/>
              </a:lnSpc>
            </a:pPr>
            <a:r>
              <a:rPr lang="en-US" sz="6000" dirty="0" smtClean="0">
                <a:solidFill>
                  <a:srgbClr val="FF0000"/>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Chúa</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giáng</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trần</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nơi</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chuồng</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bò</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hôi</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tanh</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xác</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xơ</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Chúa</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xuống</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đời</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đem</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niềm</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vui</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đến</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với</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kiếp</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người</a:t>
            </a:r>
            <a:r>
              <a:rPr lang="en-US" sz="6000" dirty="0" smtClean="0">
                <a:solidFill>
                  <a:srgbClr val="003399"/>
                </a:solidFill>
                <a:latin typeface="+mj-lt"/>
                <a:ea typeface="SimHei" pitchFamily="49" charset="-122"/>
                <a:cs typeface="Times New Roman" panose="02020603050405020304" pitchFamily="18" charset="0"/>
              </a:rPr>
              <a:t> </a:t>
            </a:r>
            <a:r>
              <a:rPr lang="en-US" sz="6000" dirty="0" smtClean="0">
                <a:solidFill>
                  <a:srgbClr val="FF0000"/>
                </a:solidFill>
                <a:latin typeface="+mj-lt"/>
                <a:ea typeface="SimHei" pitchFamily="49" charset="-122"/>
                <a:cs typeface="Times New Roman" panose="02020603050405020304" pitchFamily="18" charset="0"/>
              </a:rPr>
              <a:t>…</a:t>
            </a:r>
            <a:r>
              <a:rPr lang="en-US" sz="6000" dirty="0" smtClean="0">
                <a:solidFill>
                  <a:srgbClr val="003399"/>
                </a:solidFill>
                <a:latin typeface="+mj-lt"/>
                <a:ea typeface="SimHei" pitchFamily="49" charset="-122"/>
                <a:cs typeface="Times New Roman" panose="02020603050405020304" pitchFamily="18" charset="0"/>
              </a:rPr>
              <a:t> </a:t>
            </a:r>
            <a:endParaRPr lang="vi-VN" sz="6000" dirty="0">
              <a:solidFill>
                <a:srgbClr val="003399"/>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705809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p:spPr>
        <p:txBody>
          <a:bodyPr wrap="square" anchor="ctr" anchorCtr="0">
            <a:noAutofit/>
          </a:bodyPr>
          <a:lstStyle/>
          <a:p>
            <a:pPr algn="just">
              <a:lnSpc>
                <a:spcPct val="110000"/>
              </a:lnSpc>
            </a:pPr>
            <a:r>
              <a:rPr lang="en-US" sz="5600" dirty="0" smtClean="0">
                <a:solidFill>
                  <a:srgbClr val="FF0000"/>
                </a:solidFill>
                <a:latin typeface="+mj-lt"/>
                <a:ea typeface="SimHei" pitchFamily="49" charset="-122"/>
                <a:cs typeface="Times New Roman" panose="02020603050405020304" pitchFamily="18" charset="0"/>
              </a:rPr>
              <a:t>… </a:t>
            </a:r>
            <a:r>
              <a:rPr lang="en-US" sz="5600" dirty="0" err="1" smtClean="0">
                <a:solidFill>
                  <a:srgbClr val="003399"/>
                </a:solidFill>
                <a:latin typeface="+mj-lt"/>
                <a:ea typeface="SimHei" pitchFamily="49" charset="-122"/>
                <a:cs typeface="Times New Roman" panose="02020603050405020304" pitchFamily="18" charset="0"/>
              </a:rPr>
              <a:t>Từng</a:t>
            </a:r>
            <a:r>
              <a:rPr lang="en-US" sz="5600" dirty="0" smtClean="0">
                <a:solidFill>
                  <a:srgbClr val="003399"/>
                </a:solidFill>
                <a:latin typeface="+mj-lt"/>
                <a:ea typeface="SimHei" pitchFamily="49" charset="-122"/>
                <a:cs typeface="Times New Roman" panose="02020603050405020304" pitchFamily="18" charset="0"/>
              </a:rPr>
              <a:t> </a:t>
            </a:r>
            <a:r>
              <a:rPr lang="en-US" sz="5600" dirty="0" err="1" smtClean="0">
                <a:solidFill>
                  <a:srgbClr val="003399"/>
                </a:solidFill>
                <a:latin typeface="+mj-lt"/>
                <a:ea typeface="SimHei" pitchFamily="49" charset="-122"/>
                <a:cs typeface="Times New Roman" panose="02020603050405020304" pitchFamily="18" charset="0"/>
              </a:rPr>
              <a:t>điệu</a:t>
            </a:r>
            <a:r>
              <a:rPr lang="en-US" sz="5600" dirty="0" smtClean="0">
                <a:solidFill>
                  <a:srgbClr val="003399"/>
                </a:solidFill>
                <a:latin typeface="+mj-lt"/>
                <a:ea typeface="SimHei" pitchFamily="49" charset="-122"/>
                <a:cs typeface="Times New Roman" panose="02020603050405020304" pitchFamily="18" charset="0"/>
              </a:rPr>
              <a:t> </a:t>
            </a:r>
            <a:r>
              <a:rPr lang="en-US" sz="5600" dirty="0" err="1" smtClean="0">
                <a:solidFill>
                  <a:srgbClr val="003399"/>
                </a:solidFill>
                <a:latin typeface="+mj-lt"/>
                <a:ea typeface="SimHei" pitchFamily="49" charset="-122"/>
                <a:cs typeface="Times New Roman" panose="02020603050405020304" pitchFamily="18" charset="0"/>
              </a:rPr>
              <a:t>nhạc</a:t>
            </a:r>
            <a:r>
              <a:rPr lang="en-US" sz="5600" dirty="0" smtClean="0">
                <a:solidFill>
                  <a:srgbClr val="003399"/>
                </a:solidFill>
                <a:latin typeface="+mj-lt"/>
                <a:ea typeface="SimHei" pitchFamily="49" charset="-122"/>
                <a:cs typeface="Times New Roman" panose="02020603050405020304" pitchFamily="18" charset="0"/>
              </a:rPr>
              <a:t> </a:t>
            </a:r>
            <a:r>
              <a:rPr lang="en-US" sz="5600" dirty="0" err="1" smtClean="0">
                <a:solidFill>
                  <a:srgbClr val="003399"/>
                </a:solidFill>
                <a:latin typeface="+mj-lt"/>
                <a:ea typeface="SimHei" pitchFamily="49" charset="-122"/>
                <a:cs typeface="Times New Roman" panose="02020603050405020304" pitchFamily="18" charset="0"/>
              </a:rPr>
              <a:t>thánh</a:t>
            </a:r>
            <a:r>
              <a:rPr lang="en-US" sz="5600" dirty="0" smtClean="0">
                <a:solidFill>
                  <a:srgbClr val="003399"/>
                </a:solidFill>
                <a:latin typeface="+mj-lt"/>
                <a:ea typeface="SimHei" pitchFamily="49" charset="-122"/>
                <a:cs typeface="Times New Roman" panose="02020603050405020304" pitchFamily="18" charset="0"/>
              </a:rPr>
              <a:t> say </a:t>
            </a:r>
            <a:r>
              <a:rPr lang="en-US" sz="5600" dirty="0" err="1" smtClean="0">
                <a:solidFill>
                  <a:srgbClr val="003399"/>
                </a:solidFill>
                <a:latin typeface="+mj-lt"/>
                <a:ea typeface="SimHei" pitchFamily="49" charset="-122"/>
                <a:cs typeface="Times New Roman" panose="02020603050405020304" pitchFamily="18" charset="0"/>
              </a:rPr>
              <a:t>hồng</a:t>
            </a:r>
            <a:r>
              <a:rPr lang="en-US" sz="5600" dirty="0" smtClean="0">
                <a:solidFill>
                  <a:srgbClr val="003399"/>
                </a:solidFill>
                <a:latin typeface="+mj-lt"/>
                <a:ea typeface="SimHei" pitchFamily="49" charset="-122"/>
                <a:cs typeface="Times New Roman" panose="02020603050405020304" pitchFamily="18" charset="0"/>
              </a:rPr>
              <a:t> </a:t>
            </a:r>
            <a:r>
              <a:rPr lang="en-US" sz="5600" dirty="0" err="1" smtClean="0">
                <a:solidFill>
                  <a:srgbClr val="003399"/>
                </a:solidFill>
                <a:latin typeface="+mj-lt"/>
                <a:ea typeface="SimHei" pitchFamily="49" charset="-122"/>
                <a:cs typeface="Times New Roman" panose="02020603050405020304" pitchFamily="18" charset="0"/>
              </a:rPr>
              <a:t>ân</a:t>
            </a:r>
            <a:r>
              <a:rPr lang="en-US" sz="5600" dirty="0" smtClean="0">
                <a:solidFill>
                  <a:srgbClr val="003399"/>
                </a:solidFill>
                <a:latin typeface="+mj-lt"/>
                <a:ea typeface="SimHei" pitchFamily="49" charset="-122"/>
                <a:cs typeface="Times New Roman" panose="02020603050405020304" pitchFamily="18" charset="0"/>
              </a:rPr>
              <a:t> </a:t>
            </a:r>
            <a:r>
              <a:rPr lang="en-US" sz="5600" dirty="0" err="1" smtClean="0">
                <a:solidFill>
                  <a:srgbClr val="003399"/>
                </a:solidFill>
                <a:latin typeface="+mj-lt"/>
                <a:ea typeface="SimHei" pitchFamily="49" charset="-122"/>
                <a:cs typeface="Times New Roman" panose="02020603050405020304" pitchFamily="18" charset="0"/>
              </a:rPr>
              <a:t>hòa</a:t>
            </a:r>
            <a:r>
              <a:rPr lang="en-US" sz="5600" dirty="0" smtClean="0">
                <a:solidFill>
                  <a:srgbClr val="003399"/>
                </a:solidFill>
                <a:latin typeface="+mj-lt"/>
                <a:ea typeface="SimHei" pitchFamily="49" charset="-122"/>
                <a:cs typeface="Times New Roman" panose="02020603050405020304" pitchFamily="18" charset="0"/>
              </a:rPr>
              <a:t> </a:t>
            </a:r>
            <a:r>
              <a:rPr lang="en-US" sz="5600" dirty="0" err="1" smtClean="0">
                <a:solidFill>
                  <a:srgbClr val="003399"/>
                </a:solidFill>
                <a:latin typeface="+mj-lt"/>
                <a:ea typeface="SimHei" pitchFamily="49" charset="-122"/>
                <a:cs typeface="Times New Roman" panose="02020603050405020304" pitchFamily="18" charset="0"/>
              </a:rPr>
              <a:t>cùng</a:t>
            </a:r>
            <a:r>
              <a:rPr lang="en-US" sz="5600" dirty="0" smtClean="0">
                <a:solidFill>
                  <a:srgbClr val="003399"/>
                </a:solidFill>
                <a:latin typeface="+mj-lt"/>
                <a:ea typeface="SimHei" pitchFamily="49" charset="-122"/>
                <a:cs typeface="Times New Roman" panose="02020603050405020304" pitchFamily="18" charset="0"/>
              </a:rPr>
              <a:t> </a:t>
            </a:r>
            <a:r>
              <a:rPr lang="en-US" sz="5600" dirty="0" err="1" smtClean="0">
                <a:solidFill>
                  <a:srgbClr val="003399"/>
                </a:solidFill>
                <a:latin typeface="+mj-lt"/>
                <a:ea typeface="SimHei" pitchFamily="49" charset="-122"/>
                <a:cs typeface="Times New Roman" panose="02020603050405020304" pitchFamily="18" charset="0"/>
              </a:rPr>
              <a:t>trần</a:t>
            </a:r>
            <a:r>
              <a:rPr lang="en-US" sz="5600" dirty="0" smtClean="0">
                <a:solidFill>
                  <a:srgbClr val="003399"/>
                </a:solidFill>
                <a:latin typeface="+mj-lt"/>
                <a:ea typeface="SimHei" pitchFamily="49" charset="-122"/>
                <a:cs typeface="Times New Roman" panose="02020603050405020304" pitchFamily="18" charset="0"/>
              </a:rPr>
              <a:t> </a:t>
            </a:r>
            <a:r>
              <a:rPr lang="en-US" sz="5600" dirty="0" err="1" smtClean="0">
                <a:solidFill>
                  <a:srgbClr val="003399"/>
                </a:solidFill>
                <a:latin typeface="+mj-lt"/>
                <a:ea typeface="SimHei" pitchFamily="49" charset="-122"/>
                <a:cs typeface="Times New Roman" panose="02020603050405020304" pitchFamily="18" charset="0"/>
              </a:rPr>
              <a:t>thế</a:t>
            </a:r>
            <a:r>
              <a:rPr lang="en-US" sz="5600" dirty="0" smtClean="0">
                <a:solidFill>
                  <a:srgbClr val="003399"/>
                </a:solidFill>
                <a:latin typeface="+mj-lt"/>
                <a:ea typeface="SimHei" pitchFamily="49" charset="-122"/>
                <a:cs typeface="Times New Roman" panose="02020603050405020304" pitchFamily="18" charset="0"/>
              </a:rPr>
              <a:t> </a:t>
            </a:r>
            <a:r>
              <a:rPr lang="en-US" sz="5600" dirty="0" err="1" smtClean="0">
                <a:solidFill>
                  <a:srgbClr val="003399"/>
                </a:solidFill>
                <a:latin typeface="+mj-lt"/>
                <a:ea typeface="SimHei" pitchFamily="49" charset="-122"/>
                <a:cs typeface="Times New Roman" panose="02020603050405020304" pitchFamily="18" charset="0"/>
              </a:rPr>
              <a:t>vang</a:t>
            </a:r>
            <a:r>
              <a:rPr lang="en-US" sz="5600" dirty="0" smtClean="0">
                <a:solidFill>
                  <a:srgbClr val="003399"/>
                </a:solidFill>
                <a:latin typeface="+mj-lt"/>
                <a:ea typeface="SimHei" pitchFamily="49" charset="-122"/>
                <a:cs typeface="Times New Roman" panose="02020603050405020304" pitchFamily="18" charset="0"/>
              </a:rPr>
              <a:t> </a:t>
            </a:r>
            <a:r>
              <a:rPr lang="en-US" sz="5600" dirty="0" err="1" smtClean="0">
                <a:solidFill>
                  <a:srgbClr val="003399"/>
                </a:solidFill>
                <a:latin typeface="+mj-lt"/>
                <a:ea typeface="SimHei" pitchFamily="49" charset="-122"/>
                <a:cs typeface="Times New Roman" panose="02020603050405020304" pitchFamily="18" charset="0"/>
              </a:rPr>
              <a:t>lời</a:t>
            </a:r>
            <a:r>
              <a:rPr lang="en-US" sz="5600" dirty="0" smtClean="0">
                <a:solidFill>
                  <a:srgbClr val="003399"/>
                </a:solidFill>
                <a:latin typeface="+mj-lt"/>
                <a:ea typeface="SimHei" pitchFamily="49" charset="-122"/>
                <a:cs typeface="Times New Roman" panose="02020603050405020304" pitchFamily="18" charset="0"/>
              </a:rPr>
              <a:t> </a:t>
            </a:r>
            <a:r>
              <a:rPr lang="en-US" sz="5600" dirty="0" err="1" smtClean="0">
                <a:solidFill>
                  <a:srgbClr val="003399"/>
                </a:solidFill>
                <a:latin typeface="+mj-lt"/>
                <a:ea typeface="SimHei" pitchFamily="49" charset="-122"/>
                <a:cs typeface="Times New Roman" panose="02020603050405020304" pitchFamily="18" charset="0"/>
              </a:rPr>
              <a:t>ca</a:t>
            </a:r>
            <a:r>
              <a:rPr lang="en-US" sz="5600" dirty="0" smtClean="0">
                <a:solidFill>
                  <a:srgbClr val="003399"/>
                </a:solidFill>
                <a:latin typeface="+mj-lt"/>
                <a:ea typeface="SimHei" pitchFamily="49" charset="-122"/>
                <a:cs typeface="Times New Roman" panose="02020603050405020304" pitchFamily="18" charset="0"/>
              </a:rPr>
              <a:t> </a:t>
            </a:r>
            <a:r>
              <a:rPr lang="en-US" sz="5600" dirty="0" err="1" smtClean="0">
                <a:solidFill>
                  <a:srgbClr val="003399"/>
                </a:solidFill>
                <a:latin typeface="+mj-lt"/>
                <a:ea typeface="SimHei" pitchFamily="49" charset="-122"/>
                <a:cs typeface="Times New Roman" panose="02020603050405020304" pitchFamily="18" charset="0"/>
              </a:rPr>
              <a:t>Ngôi</a:t>
            </a:r>
            <a:r>
              <a:rPr lang="en-US" sz="5600" dirty="0" smtClean="0">
                <a:solidFill>
                  <a:srgbClr val="003399"/>
                </a:solidFill>
                <a:latin typeface="+mj-lt"/>
                <a:ea typeface="SimHei" pitchFamily="49" charset="-122"/>
                <a:cs typeface="Times New Roman" panose="02020603050405020304" pitchFamily="18" charset="0"/>
              </a:rPr>
              <a:t> </a:t>
            </a:r>
            <a:r>
              <a:rPr lang="en-US" sz="5600" dirty="0" err="1" smtClean="0">
                <a:solidFill>
                  <a:srgbClr val="003399"/>
                </a:solidFill>
                <a:latin typeface="+mj-lt"/>
                <a:ea typeface="SimHei" pitchFamily="49" charset="-122"/>
                <a:cs typeface="Times New Roman" panose="02020603050405020304" pitchFamily="18" charset="0"/>
              </a:rPr>
              <a:t>Thánh</a:t>
            </a:r>
            <a:r>
              <a:rPr lang="en-US" sz="5600" dirty="0" smtClean="0">
                <a:solidFill>
                  <a:srgbClr val="003399"/>
                </a:solidFill>
                <a:latin typeface="+mj-lt"/>
                <a:ea typeface="SimHei" pitchFamily="49" charset="-122"/>
                <a:cs typeface="Times New Roman" panose="02020603050405020304" pitchFamily="18" charset="0"/>
              </a:rPr>
              <a:t> </a:t>
            </a:r>
            <a:r>
              <a:rPr lang="en-US" sz="5600" dirty="0" err="1" smtClean="0">
                <a:solidFill>
                  <a:srgbClr val="003399"/>
                </a:solidFill>
                <a:latin typeface="+mj-lt"/>
                <a:ea typeface="SimHei" pitchFamily="49" charset="-122"/>
                <a:cs typeface="Times New Roman" panose="02020603050405020304" pitchFamily="18" charset="0"/>
              </a:rPr>
              <a:t>Tử</a:t>
            </a:r>
            <a:r>
              <a:rPr lang="en-US" sz="5600" dirty="0" smtClean="0">
                <a:solidFill>
                  <a:srgbClr val="003399"/>
                </a:solidFill>
                <a:latin typeface="+mj-lt"/>
                <a:ea typeface="SimHei" pitchFamily="49" charset="-122"/>
                <a:cs typeface="Times New Roman" panose="02020603050405020304" pitchFamily="18" charset="0"/>
              </a:rPr>
              <a:t> </a:t>
            </a:r>
            <a:r>
              <a:rPr lang="en-US" sz="5600" dirty="0" err="1" smtClean="0">
                <a:solidFill>
                  <a:srgbClr val="003399"/>
                </a:solidFill>
                <a:latin typeface="+mj-lt"/>
                <a:ea typeface="SimHei" pitchFamily="49" charset="-122"/>
                <a:cs typeface="Times New Roman" panose="02020603050405020304" pitchFamily="18" charset="0"/>
              </a:rPr>
              <a:t>xuống</a:t>
            </a:r>
            <a:r>
              <a:rPr lang="en-US" sz="5600" dirty="0" smtClean="0">
                <a:solidFill>
                  <a:srgbClr val="003399"/>
                </a:solidFill>
                <a:latin typeface="+mj-lt"/>
                <a:ea typeface="SimHei" pitchFamily="49" charset="-122"/>
                <a:cs typeface="Times New Roman" panose="02020603050405020304" pitchFamily="18" charset="0"/>
              </a:rPr>
              <a:t> </a:t>
            </a:r>
            <a:r>
              <a:rPr lang="en-US" sz="5600" dirty="0" err="1" smtClean="0">
                <a:solidFill>
                  <a:srgbClr val="003399"/>
                </a:solidFill>
                <a:latin typeface="+mj-lt"/>
                <a:ea typeface="SimHei" pitchFamily="49" charset="-122"/>
                <a:cs typeface="Times New Roman" panose="02020603050405020304" pitchFamily="18" charset="0"/>
              </a:rPr>
              <a:t>đem</a:t>
            </a:r>
            <a:r>
              <a:rPr lang="en-US" sz="5600" dirty="0" smtClean="0">
                <a:solidFill>
                  <a:srgbClr val="003399"/>
                </a:solidFill>
                <a:latin typeface="+mj-lt"/>
                <a:ea typeface="SimHei" pitchFamily="49" charset="-122"/>
                <a:cs typeface="Times New Roman" panose="02020603050405020304" pitchFamily="18" charset="0"/>
              </a:rPr>
              <a:t> an </a:t>
            </a:r>
            <a:r>
              <a:rPr lang="en-US" sz="5600" dirty="0" err="1" smtClean="0">
                <a:solidFill>
                  <a:srgbClr val="003399"/>
                </a:solidFill>
                <a:latin typeface="+mj-lt"/>
                <a:ea typeface="SimHei" pitchFamily="49" charset="-122"/>
                <a:cs typeface="Times New Roman" panose="02020603050405020304" pitchFamily="18" charset="0"/>
              </a:rPr>
              <a:t>bình</a:t>
            </a:r>
            <a:r>
              <a:rPr lang="en-US" sz="5600" dirty="0" smtClean="0">
                <a:solidFill>
                  <a:srgbClr val="003399"/>
                </a:solidFill>
                <a:latin typeface="+mj-lt"/>
                <a:ea typeface="SimHei" pitchFamily="49" charset="-122"/>
                <a:cs typeface="Times New Roman" panose="02020603050405020304" pitchFamily="18" charset="0"/>
              </a:rPr>
              <a:t> </a:t>
            </a:r>
            <a:r>
              <a:rPr lang="en-US" sz="5600" dirty="0" err="1" smtClean="0">
                <a:solidFill>
                  <a:srgbClr val="003399"/>
                </a:solidFill>
                <a:latin typeface="+mj-lt"/>
                <a:ea typeface="SimHei" pitchFamily="49" charset="-122"/>
                <a:cs typeface="Times New Roman" panose="02020603050405020304" pitchFamily="18" charset="0"/>
              </a:rPr>
              <a:t>cho</a:t>
            </a:r>
            <a:r>
              <a:rPr lang="en-US" sz="5600" dirty="0" smtClean="0">
                <a:solidFill>
                  <a:srgbClr val="003399"/>
                </a:solidFill>
                <a:latin typeface="+mj-lt"/>
                <a:ea typeface="SimHei" pitchFamily="49" charset="-122"/>
                <a:cs typeface="Times New Roman" panose="02020603050405020304" pitchFamily="18" charset="0"/>
              </a:rPr>
              <a:t> </a:t>
            </a:r>
            <a:r>
              <a:rPr lang="en-US" sz="5600" dirty="0" err="1" smtClean="0">
                <a:solidFill>
                  <a:srgbClr val="003399"/>
                </a:solidFill>
                <a:latin typeface="+mj-lt"/>
                <a:ea typeface="SimHei" pitchFamily="49" charset="-122"/>
                <a:cs typeface="Times New Roman" panose="02020603050405020304" pitchFamily="18" charset="0"/>
              </a:rPr>
              <a:t>người</a:t>
            </a:r>
            <a:r>
              <a:rPr lang="en-US" sz="5600" dirty="0" smtClean="0">
                <a:solidFill>
                  <a:srgbClr val="003399"/>
                </a:solidFill>
                <a:latin typeface="+mj-lt"/>
                <a:ea typeface="SimHei" pitchFamily="49" charset="-122"/>
                <a:cs typeface="Times New Roman" panose="02020603050405020304" pitchFamily="18" charset="0"/>
              </a:rPr>
              <a:t> </a:t>
            </a:r>
            <a:r>
              <a:rPr lang="en-US" sz="5600" dirty="0" err="1" smtClean="0">
                <a:solidFill>
                  <a:srgbClr val="003399"/>
                </a:solidFill>
                <a:latin typeface="+mj-lt"/>
                <a:ea typeface="SimHei" pitchFamily="49" charset="-122"/>
                <a:cs typeface="Times New Roman" panose="02020603050405020304" pitchFamily="18" charset="0"/>
              </a:rPr>
              <a:t>lòng</a:t>
            </a:r>
            <a:r>
              <a:rPr lang="en-US" sz="5600" dirty="0" smtClean="0">
                <a:solidFill>
                  <a:srgbClr val="003399"/>
                </a:solidFill>
                <a:latin typeface="+mj-lt"/>
                <a:ea typeface="SimHei" pitchFamily="49" charset="-122"/>
                <a:cs typeface="Times New Roman" panose="02020603050405020304" pitchFamily="18" charset="0"/>
              </a:rPr>
              <a:t> </a:t>
            </a:r>
            <a:r>
              <a:rPr lang="en-US" sz="5600" dirty="0" err="1" smtClean="0">
                <a:solidFill>
                  <a:srgbClr val="003399"/>
                </a:solidFill>
                <a:latin typeface="+mj-lt"/>
                <a:ea typeface="SimHei" pitchFamily="49" charset="-122"/>
                <a:cs typeface="Times New Roman" panose="02020603050405020304" pitchFamily="18" charset="0"/>
              </a:rPr>
              <a:t>ngay</a:t>
            </a:r>
            <a:r>
              <a:rPr lang="en-US" sz="5600" dirty="0" smtClean="0">
                <a:solidFill>
                  <a:srgbClr val="003399"/>
                </a:solidFill>
                <a:latin typeface="+mj-lt"/>
                <a:ea typeface="SimHei" pitchFamily="49" charset="-122"/>
                <a:cs typeface="Times New Roman" panose="02020603050405020304" pitchFamily="18" charset="0"/>
              </a:rPr>
              <a:t>.</a:t>
            </a:r>
            <a:endParaRPr lang="vi-VN" sz="5600" dirty="0">
              <a:solidFill>
                <a:srgbClr val="003399"/>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664899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p:spPr>
        <p:txBody>
          <a:bodyPr wrap="square" anchor="ctr" anchorCtr="0">
            <a:noAutofit/>
          </a:bodyPr>
          <a:lstStyle/>
          <a:p>
            <a:pPr algn="just">
              <a:lnSpc>
                <a:spcPct val="110000"/>
              </a:lnSpc>
            </a:pPr>
            <a:r>
              <a:rPr lang="en-US" sz="6300" u="sng" dirty="0" smtClean="0">
                <a:solidFill>
                  <a:srgbClr val="FF0000"/>
                </a:solidFill>
                <a:latin typeface="+mj-lt"/>
                <a:ea typeface="SimHei" pitchFamily="49" charset="-122"/>
                <a:cs typeface="Times New Roman" panose="02020603050405020304" pitchFamily="18" charset="0"/>
              </a:rPr>
              <a:t>Tk2:</a:t>
            </a:r>
            <a:r>
              <a:rPr lang="en-US" sz="6300" dirty="0" smtClean="0">
                <a:solidFill>
                  <a:srgbClr val="FF0000"/>
                </a:solidFill>
                <a:latin typeface="+mj-lt"/>
                <a:ea typeface="SimHei" pitchFamily="49" charset="-122"/>
                <a:cs typeface="Times New Roman" panose="02020603050405020304" pitchFamily="18" charset="0"/>
              </a:rPr>
              <a:t> </a:t>
            </a:r>
            <a:r>
              <a:rPr lang="en-US" sz="6300" dirty="0" smtClean="0">
                <a:solidFill>
                  <a:srgbClr val="003399"/>
                </a:solidFill>
                <a:latin typeface="+mj-lt"/>
                <a:ea typeface="SimHei" pitchFamily="49" charset="-122"/>
                <a:cs typeface="Times New Roman" panose="02020603050405020304" pitchFamily="18" charset="0"/>
              </a:rPr>
              <a:t>Con </a:t>
            </a:r>
            <a:r>
              <a:rPr lang="en-US" sz="6300" dirty="0" err="1" smtClean="0">
                <a:solidFill>
                  <a:srgbClr val="003399"/>
                </a:solidFill>
                <a:latin typeface="+mj-lt"/>
                <a:ea typeface="SimHei" pitchFamily="49" charset="-122"/>
                <a:cs typeface="Times New Roman" panose="02020603050405020304" pitchFamily="18" charset="0"/>
              </a:rPr>
              <a:t>ngắm</a:t>
            </a:r>
            <a:r>
              <a:rPr lang="en-US" sz="6300" dirty="0" smtClean="0">
                <a:solidFill>
                  <a:srgbClr val="003399"/>
                </a:solidFill>
                <a:latin typeface="+mj-lt"/>
                <a:ea typeface="SimHei" pitchFamily="49" charset="-122"/>
                <a:cs typeface="Times New Roman" panose="02020603050405020304" pitchFamily="18" charset="0"/>
              </a:rPr>
              <a:t> </a:t>
            </a:r>
            <a:r>
              <a:rPr lang="en-US" sz="6300" dirty="0" err="1" smtClean="0">
                <a:solidFill>
                  <a:srgbClr val="003399"/>
                </a:solidFill>
                <a:latin typeface="+mj-lt"/>
                <a:ea typeface="SimHei" pitchFamily="49" charset="-122"/>
                <a:cs typeface="Times New Roman" panose="02020603050405020304" pitchFamily="18" charset="0"/>
              </a:rPr>
              <a:t>nhìn</a:t>
            </a:r>
            <a:r>
              <a:rPr lang="en-US" sz="6300" dirty="0" smtClean="0">
                <a:solidFill>
                  <a:srgbClr val="003399"/>
                </a:solidFill>
                <a:latin typeface="+mj-lt"/>
                <a:ea typeface="SimHei" pitchFamily="49" charset="-122"/>
                <a:cs typeface="Times New Roman" panose="02020603050405020304" pitchFamily="18" charset="0"/>
              </a:rPr>
              <a:t> </a:t>
            </a:r>
            <a:r>
              <a:rPr lang="en-US" sz="6300" dirty="0" err="1" smtClean="0">
                <a:solidFill>
                  <a:srgbClr val="003399"/>
                </a:solidFill>
                <a:latin typeface="+mj-lt"/>
                <a:ea typeface="SimHei" pitchFamily="49" charset="-122"/>
                <a:cs typeface="Times New Roman" panose="02020603050405020304" pitchFamily="18" charset="0"/>
              </a:rPr>
              <a:t>Mẹ</a:t>
            </a:r>
            <a:r>
              <a:rPr lang="en-US" sz="6300" dirty="0" smtClean="0">
                <a:solidFill>
                  <a:srgbClr val="003399"/>
                </a:solidFill>
                <a:latin typeface="+mj-lt"/>
                <a:ea typeface="SimHei" pitchFamily="49" charset="-122"/>
                <a:cs typeface="Times New Roman" panose="02020603050405020304" pitchFamily="18" charset="0"/>
              </a:rPr>
              <a:t> Maria </a:t>
            </a:r>
            <a:r>
              <a:rPr lang="en-US" sz="6300" dirty="0" err="1" smtClean="0">
                <a:solidFill>
                  <a:srgbClr val="003399"/>
                </a:solidFill>
                <a:latin typeface="+mj-lt"/>
                <a:ea typeface="SimHei" pitchFamily="49" charset="-122"/>
                <a:cs typeface="Times New Roman" panose="02020603050405020304" pitchFamily="18" charset="0"/>
              </a:rPr>
              <a:t>ru</a:t>
            </a:r>
            <a:r>
              <a:rPr lang="en-US" sz="6300" dirty="0" smtClean="0">
                <a:solidFill>
                  <a:srgbClr val="003399"/>
                </a:solidFill>
                <a:latin typeface="+mj-lt"/>
                <a:ea typeface="SimHei" pitchFamily="49" charset="-122"/>
                <a:cs typeface="Times New Roman" panose="02020603050405020304" pitchFamily="18" charset="0"/>
              </a:rPr>
              <a:t> </a:t>
            </a:r>
            <a:r>
              <a:rPr lang="en-US" sz="6300" dirty="0" err="1" smtClean="0">
                <a:solidFill>
                  <a:srgbClr val="003399"/>
                </a:solidFill>
                <a:latin typeface="+mj-lt"/>
                <a:ea typeface="SimHei" pitchFamily="49" charset="-122"/>
                <a:cs typeface="Times New Roman" panose="02020603050405020304" pitchFamily="18" charset="0"/>
              </a:rPr>
              <a:t>Hài</a:t>
            </a:r>
            <a:r>
              <a:rPr lang="en-US" sz="6300" dirty="0" smtClean="0">
                <a:solidFill>
                  <a:srgbClr val="003399"/>
                </a:solidFill>
                <a:latin typeface="+mj-lt"/>
                <a:ea typeface="SimHei" pitchFamily="49" charset="-122"/>
                <a:cs typeface="Times New Roman" panose="02020603050405020304" pitchFamily="18" charset="0"/>
              </a:rPr>
              <a:t> </a:t>
            </a:r>
            <a:r>
              <a:rPr lang="en-US" sz="6300" dirty="0" err="1" smtClean="0">
                <a:solidFill>
                  <a:srgbClr val="003399"/>
                </a:solidFill>
                <a:latin typeface="+mj-lt"/>
                <a:ea typeface="SimHei" pitchFamily="49" charset="-122"/>
                <a:cs typeface="Times New Roman" panose="02020603050405020304" pitchFamily="18" charset="0"/>
              </a:rPr>
              <a:t>Nhi</a:t>
            </a:r>
            <a:r>
              <a:rPr lang="en-US" sz="6300" dirty="0" smtClean="0">
                <a:solidFill>
                  <a:srgbClr val="003399"/>
                </a:solidFill>
                <a:latin typeface="+mj-lt"/>
                <a:ea typeface="SimHei" pitchFamily="49" charset="-122"/>
                <a:cs typeface="Times New Roman" panose="02020603050405020304" pitchFamily="18" charset="0"/>
              </a:rPr>
              <a:t>, </a:t>
            </a:r>
            <a:r>
              <a:rPr lang="en-US" sz="6300" dirty="0" err="1" smtClean="0">
                <a:solidFill>
                  <a:srgbClr val="003399"/>
                </a:solidFill>
                <a:latin typeface="+mj-lt"/>
                <a:ea typeface="SimHei" pitchFamily="49" charset="-122"/>
                <a:cs typeface="Times New Roman" panose="02020603050405020304" pitchFamily="18" charset="0"/>
              </a:rPr>
              <a:t>bên</a:t>
            </a:r>
            <a:r>
              <a:rPr lang="en-US" sz="6300" dirty="0" smtClean="0">
                <a:solidFill>
                  <a:srgbClr val="003399"/>
                </a:solidFill>
                <a:latin typeface="+mj-lt"/>
                <a:ea typeface="SimHei" pitchFamily="49" charset="-122"/>
                <a:cs typeface="Times New Roman" panose="02020603050405020304" pitchFamily="18" charset="0"/>
              </a:rPr>
              <a:t> </a:t>
            </a:r>
            <a:r>
              <a:rPr lang="en-US" sz="6300" dirty="0" err="1" smtClean="0">
                <a:solidFill>
                  <a:srgbClr val="003399"/>
                </a:solidFill>
                <a:latin typeface="+mj-lt"/>
                <a:ea typeface="SimHei" pitchFamily="49" charset="-122"/>
                <a:cs typeface="Times New Roman" panose="02020603050405020304" pitchFamily="18" charset="0"/>
              </a:rPr>
              <a:t>Thánh</a:t>
            </a:r>
            <a:r>
              <a:rPr lang="en-US" sz="6300" dirty="0" smtClean="0">
                <a:solidFill>
                  <a:srgbClr val="003399"/>
                </a:solidFill>
                <a:latin typeface="+mj-lt"/>
                <a:ea typeface="SimHei" pitchFamily="49" charset="-122"/>
                <a:cs typeface="Times New Roman" panose="02020603050405020304" pitchFamily="18" charset="0"/>
              </a:rPr>
              <a:t> </a:t>
            </a:r>
            <a:r>
              <a:rPr lang="en-US" sz="6300" dirty="0" err="1" smtClean="0">
                <a:solidFill>
                  <a:srgbClr val="003399"/>
                </a:solidFill>
                <a:latin typeface="+mj-lt"/>
                <a:ea typeface="SimHei" pitchFamily="49" charset="-122"/>
                <a:cs typeface="Times New Roman" panose="02020603050405020304" pitchFamily="18" charset="0"/>
              </a:rPr>
              <a:t>Cả</a:t>
            </a:r>
            <a:r>
              <a:rPr lang="en-US" sz="6300" dirty="0" smtClean="0">
                <a:solidFill>
                  <a:srgbClr val="003399"/>
                </a:solidFill>
                <a:latin typeface="+mj-lt"/>
                <a:ea typeface="SimHei" pitchFamily="49" charset="-122"/>
                <a:cs typeface="Times New Roman" panose="02020603050405020304" pitchFamily="18" charset="0"/>
              </a:rPr>
              <a:t> </a:t>
            </a:r>
            <a:r>
              <a:rPr lang="en-US" sz="6300" dirty="0" err="1" smtClean="0">
                <a:solidFill>
                  <a:srgbClr val="003399"/>
                </a:solidFill>
                <a:latin typeface="+mj-lt"/>
                <a:ea typeface="SimHei" pitchFamily="49" charset="-122"/>
                <a:cs typeface="Times New Roman" panose="02020603050405020304" pitchFamily="18" charset="0"/>
              </a:rPr>
              <a:t>lòng</a:t>
            </a:r>
            <a:r>
              <a:rPr lang="en-US" sz="6300" dirty="0" smtClean="0">
                <a:solidFill>
                  <a:srgbClr val="003399"/>
                </a:solidFill>
                <a:latin typeface="+mj-lt"/>
                <a:ea typeface="SimHei" pitchFamily="49" charset="-122"/>
                <a:cs typeface="Times New Roman" panose="02020603050405020304" pitchFamily="18" charset="0"/>
              </a:rPr>
              <a:t> </a:t>
            </a:r>
            <a:r>
              <a:rPr lang="en-US" sz="6300" dirty="0" err="1" smtClean="0">
                <a:solidFill>
                  <a:srgbClr val="003399"/>
                </a:solidFill>
                <a:latin typeface="+mj-lt"/>
                <a:ea typeface="SimHei" pitchFamily="49" charset="-122"/>
                <a:cs typeface="Times New Roman" panose="02020603050405020304" pitchFamily="18" charset="0"/>
              </a:rPr>
              <a:t>cất</a:t>
            </a:r>
            <a:r>
              <a:rPr lang="en-US" sz="6300" dirty="0" smtClean="0">
                <a:solidFill>
                  <a:srgbClr val="003399"/>
                </a:solidFill>
                <a:latin typeface="+mj-lt"/>
                <a:ea typeface="SimHei" pitchFamily="49" charset="-122"/>
                <a:cs typeface="Times New Roman" panose="02020603050405020304" pitchFamily="18" charset="0"/>
              </a:rPr>
              <a:t> </a:t>
            </a:r>
            <a:r>
              <a:rPr lang="en-US" sz="6300" dirty="0" err="1" smtClean="0">
                <a:solidFill>
                  <a:srgbClr val="003399"/>
                </a:solidFill>
                <a:latin typeface="+mj-lt"/>
                <a:ea typeface="SimHei" pitchFamily="49" charset="-122"/>
                <a:cs typeface="Times New Roman" panose="02020603050405020304" pitchFamily="18" charset="0"/>
              </a:rPr>
              <a:t>tiếng</a:t>
            </a:r>
            <a:r>
              <a:rPr lang="en-US" sz="6300" dirty="0" smtClean="0">
                <a:solidFill>
                  <a:srgbClr val="003399"/>
                </a:solidFill>
                <a:latin typeface="+mj-lt"/>
                <a:ea typeface="SimHei" pitchFamily="49" charset="-122"/>
                <a:cs typeface="Times New Roman" panose="02020603050405020304" pitchFamily="18" charset="0"/>
              </a:rPr>
              <a:t> </a:t>
            </a:r>
            <a:r>
              <a:rPr lang="en-US" sz="6300" dirty="0" err="1" smtClean="0">
                <a:solidFill>
                  <a:srgbClr val="003399"/>
                </a:solidFill>
                <a:latin typeface="+mj-lt"/>
                <a:ea typeface="SimHei" pitchFamily="49" charset="-122"/>
                <a:cs typeface="Times New Roman" panose="02020603050405020304" pitchFamily="18" charset="0"/>
              </a:rPr>
              <a:t>lên</a:t>
            </a:r>
            <a:r>
              <a:rPr lang="en-US" sz="6300" dirty="0" smtClean="0">
                <a:solidFill>
                  <a:srgbClr val="003399"/>
                </a:solidFill>
                <a:latin typeface="+mj-lt"/>
                <a:ea typeface="SimHei" pitchFamily="49" charset="-122"/>
                <a:cs typeface="Times New Roman" panose="02020603050405020304" pitchFamily="18" charset="0"/>
              </a:rPr>
              <a:t> </a:t>
            </a:r>
            <a:r>
              <a:rPr lang="en-US" sz="6300" dirty="0" err="1" smtClean="0">
                <a:solidFill>
                  <a:srgbClr val="003399"/>
                </a:solidFill>
                <a:latin typeface="+mj-lt"/>
                <a:ea typeface="SimHei" pitchFamily="49" charset="-122"/>
                <a:cs typeface="Times New Roman" panose="02020603050405020304" pitchFamily="18" charset="0"/>
              </a:rPr>
              <a:t>ngợi</a:t>
            </a:r>
            <a:r>
              <a:rPr lang="en-US" sz="6300" dirty="0" smtClean="0">
                <a:solidFill>
                  <a:srgbClr val="003399"/>
                </a:solidFill>
                <a:latin typeface="+mj-lt"/>
                <a:ea typeface="SimHei" pitchFamily="49" charset="-122"/>
                <a:cs typeface="Times New Roman" panose="02020603050405020304" pitchFamily="18" charset="0"/>
              </a:rPr>
              <a:t> </a:t>
            </a:r>
            <a:r>
              <a:rPr lang="en-US" sz="6300" dirty="0" err="1" smtClean="0">
                <a:solidFill>
                  <a:srgbClr val="003399"/>
                </a:solidFill>
                <a:latin typeface="+mj-lt"/>
                <a:ea typeface="SimHei" pitchFamily="49" charset="-122"/>
                <a:cs typeface="Times New Roman" panose="02020603050405020304" pitchFamily="18" charset="0"/>
              </a:rPr>
              <a:t>ca</a:t>
            </a:r>
            <a:r>
              <a:rPr lang="en-US" sz="6300" dirty="0" smtClean="0">
                <a:solidFill>
                  <a:srgbClr val="003399"/>
                </a:solidFill>
                <a:latin typeface="+mj-lt"/>
                <a:ea typeface="SimHei" pitchFamily="49" charset="-122"/>
                <a:cs typeface="Times New Roman" panose="02020603050405020304" pitchFamily="18" charset="0"/>
              </a:rPr>
              <a:t> </a:t>
            </a:r>
            <a:r>
              <a:rPr lang="en-US" sz="6300" dirty="0" smtClean="0">
                <a:solidFill>
                  <a:srgbClr val="FF0000"/>
                </a:solidFill>
                <a:latin typeface="+mj-lt"/>
                <a:ea typeface="SimHei" pitchFamily="49" charset="-122"/>
                <a:cs typeface="Times New Roman" panose="02020603050405020304" pitchFamily="18" charset="0"/>
              </a:rPr>
              <a:t>…</a:t>
            </a:r>
            <a:endParaRPr lang="vi-VN" sz="6300" dirty="0">
              <a:solidFill>
                <a:srgbClr val="FF0000"/>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777475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p:spPr>
        <p:txBody>
          <a:bodyPr wrap="square" anchor="ctr" anchorCtr="0">
            <a:noAutofit/>
          </a:bodyPr>
          <a:lstStyle/>
          <a:p>
            <a:pPr algn="just">
              <a:lnSpc>
                <a:spcPct val="110000"/>
              </a:lnSpc>
            </a:pPr>
            <a:r>
              <a:rPr lang="en-US" sz="5800" dirty="0">
                <a:solidFill>
                  <a:srgbClr val="FF0000"/>
                </a:solidFill>
                <a:latin typeface="+mj-lt"/>
                <a:ea typeface="SimHei" pitchFamily="49" charset="-122"/>
                <a:cs typeface="Times New Roman" panose="02020603050405020304" pitchFamily="18" charset="0"/>
              </a:rPr>
              <a:t>… </a:t>
            </a:r>
            <a:r>
              <a:rPr lang="en-US" sz="6000" dirty="0" err="1" smtClean="0">
                <a:solidFill>
                  <a:srgbClr val="003399"/>
                </a:solidFill>
                <a:ea typeface="SimHei" pitchFamily="49" charset="-122"/>
                <a:cs typeface="Times New Roman" panose="02020603050405020304" pitchFamily="18" charset="0"/>
              </a:rPr>
              <a:t>Chỉ</a:t>
            </a:r>
            <a:r>
              <a:rPr lang="en-US" sz="6000" dirty="0" smtClean="0">
                <a:solidFill>
                  <a:srgbClr val="003399"/>
                </a:solidFill>
                <a:ea typeface="SimHei" pitchFamily="49" charset="-122"/>
                <a:cs typeface="Times New Roman" panose="02020603050405020304" pitchFamily="18" charset="0"/>
              </a:rPr>
              <a:t> </a:t>
            </a:r>
            <a:r>
              <a:rPr lang="en-US" sz="6000" dirty="0" err="1">
                <a:solidFill>
                  <a:srgbClr val="003399"/>
                </a:solidFill>
                <a:ea typeface="SimHei" pitchFamily="49" charset="-122"/>
                <a:cs typeface="Times New Roman" panose="02020603050405020304" pitchFamily="18" charset="0"/>
              </a:rPr>
              <a:t>ước</a:t>
            </a:r>
            <a:r>
              <a:rPr lang="en-US" sz="6000" dirty="0">
                <a:solidFill>
                  <a:srgbClr val="003399"/>
                </a:solidFill>
                <a:ea typeface="SimHei" pitchFamily="49" charset="-122"/>
                <a:cs typeface="Times New Roman" panose="02020603050405020304" pitchFamily="18" charset="0"/>
              </a:rPr>
              <a:t> </a:t>
            </a:r>
            <a:r>
              <a:rPr lang="en-US" sz="6000" dirty="0" err="1">
                <a:solidFill>
                  <a:srgbClr val="003399"/>
                </a:solidFill>
                <a:ea typeface="SimHei" pitchFamily="49" charset="-122"/>
                <a:cs typeface="Times New Roman" panose="02020603050405020304" pitchFamily="18" charset="0"/>
              </a:rPr>
              <a:t>mong</a:t>
            </a:r>
            <a:r>
              <a:rPr lang="en-US" sz="6000" dirty="0">
                <a:solidFill>
                  <a:srgbClr val="003399"/>
                </a:solidFill>
                <a:ea typeface="SimHei" pitchFamily="49" charset="-122"/>
                <a:cs typeface="Times New Roman" panose="02020603050405020304" pitchFamily="18" charset="0"/>
              </a:rPr>
              <a:t> </a:t>
            </a:r>
            <a:r>
              <a:rPr lang="en-US" sz="6000" dirty="0" err="1">
                <a:solidFill>
                  <a:srgbClr val="003399"/>
                </a:solidFill>
                <a:ea typeface="SimHei" pitchFamily="49" charset="-122"/>
                <a:cs typeface="Times New Roman" panose="02020603050405020304" pitchFamily="18" charset="0"/>
              </a:rPr>
              <a:t>hóa</a:t>
            </a:r>
            <a:r>
              <a:rPr lang="en-US" sz="6000" dirty="0">
                <a:solidFill>
                  <a:srgbClr val="003399"/>
                </a:solidFill>
                <a:ea typeface="SimHei" pitchFamily="49" charset="-122"/>
                <a:cs typeface="Times New Roman" panose="02020603050405020304" pitchFamily="18" charset="0"/>
              </a:rPr>
              <a:t> </a:t>
            </a:r>
            <a:r>
              <a:rPr lang="en-US" sz="6000" dirty="0" err="1">
                <a:solidFill>
                  <a:srgbClr val="003399"/>
                </a:solidFill>
                <a:ea typeface="SimHei" pitchFamily="49" charset="-122"/>
                <a:cs typeface="Times New Roman" panose="02020603050405020304" pitchFamily="18" charset="0"/>
              </a:rPr>
              <a:t>nên</a:t>
            </a:r>
            <a:r>
              <a:rPr lang="en-US" sz="6000" dirty="0">
                <a:solidFill>
                  <a:srgbClr val="003399"/>
                </a:solidFill>
                <a:ea typeface="SimHei" pitchFamily="49" charset="-122"/>
                <a:cs typeface="Times New Roman" panose="02020603050405020304" pitchFamily="18" charset="0"/>
              </a:rPr>
              <a:t> </a:t>
            </a:r>
            <a:r>
              <a:rPr lang="en-US" sz="6000" dirty="0" err="1">
                <a:solidFill>
                  <a:srgbClr val="003399"/>
                </a:solidFill>
                <a:ea typeface="SimHei" pitchFamily="49" charset="-122"/>
                <a:cs typeface="Times New Roman" panose="02020603050405020304" pitchFamily="18" charset="0"/>
              </a:rPr>
              <a:t>một</a:t>
            </a:r>
            <a:r>
              <a:rPr lang="en-US" sz="6000" dirty="0">
                <a:solidFill>
                  <a:srgbClr val="003399"/>
                </a:solidFill>
                <a:ea typeface="SimHei" pitchFamily="49" charset="-122"/>
                <a:cs typeface="Times New Roman" panose="02020603050405020304" pitchFamily="18" charset="0"/>
              </a:rPr>
              <a:t> </a:t>
            </a:r>
            <a:r>
              <a:rPr lang="en-US" sz="6000" dirty="0" err="1">
                <a:solidFill>
                  <a:srgbClr val="003399"/>
                </a:solidFill>
                <a:ea typeface="SimHei" pitchFamily="49" charset="-122"/>
                <a:cs typeface="Times New Roman" panose="02020603050405020304" pitchFamily="18" charset="0"/>
              </a:rPr>
              <a:t>cọng</a:t>
            </a:r>
            <a:r>
              <a:rPr lang="en-US" sz="6000" dirty="0">
                <a:solidFill>
                  <a:srgbClr val="003399"/>
                </a:solidFill>
                <a:ea typeface="SimHei" pitchFamily="49" charset="-122"/>
                <a:cs typeface="Times New Roman" panose="02020603050405020304" pitchFamily="18" charset="0"/>
              </a:rPr>
              <a:t> </a:t>
            </a:r>
            <a:r>
              <a:rPr lang="en-US" sz="6000" dirty="0" err="1">
                <a:solidFill>
                  <a:srgbClr val="003399"/>
                </a:solidFill>
                <a:ea typeface="SimHei" pitchFamily="49" charset="-122"/>
                <a:cs typeface="Times New Roman" panose="02020603050405020304" pitchFamily="18" charset="0"/>
              </a:rPr>
              <a:t>rơm</a:t>
            </a:r>
            <a:r>
              <a:rPr lang="en-US" sz="6000" dirty="0">
                <a:solidFill>
                  <a:srgbClr val="003399"/>
                </a:solidFill>
                <a:ea typeface="SimHei" pitchFamily="49" charset="-122"/>
                <a:cs typeface="Times New Roman" panose="02020603050405020304" pitchFamily="18" charset="0"/>
              </a:rPr>
              <a:t> </a:t>
            </a:r>
            <a:r>
              <a:rPr lang="en-US" sz="6000" dirty="0" err="1">
                <a:solidFill>
                  <a:srgbClr val="003399"/>
                </a:solidFill>
                <a:ea typeface="SimHei" pitchFamily="49" charset="-122"/>
                <a:cs typeface="Times New Roman" panose="02020603050405020304" pitchFamily="18" charset="0"/>
              </a:rPr>
              <a:t>kính</a:t>
            </a:r>
            <a:r>
              <a:rPr lang="en-US" sz="6000" dirty="0">
                <a:solidFill>
                  <a:srgbClr val="003399"/>
                </a:solidFill>
                <a:ea typeface="SimHei" pitchFamily="49" charset="-122"/>
                <a:cs typeface="Times New Roman" panose="02020603050405020304" pitchFamily="18" charset="0"/>
              </a:rPr>
              <a:t> </a:t>
            </a:r>
            <a:r>
              <a:rPr lang="en-US" sz="6000" dirty="0" err="1">
                <a:solidFill>
                  <a:srgbClr val="003399"/>
                </a:solidFill>
                <a:ea typeface="SimHei" pitchFamily="49" charset="-122"/>
                <a:cs typeface="Times New Roman" panose="02020603050405020304" pitchFamily="18" charset="0"/>
              </a:rPr>
              <a:t>tiến</a:t>
            </a:r>
            <a:r>
              <a:rPr lang="en-US" sz="6000" dirty="0">
                <a:solidFill>
                  <a:srgbClr val="003399"/>
                </a:solidFill>
                <a:ea typeface="SimHei" pitchFamily="49" charset="-122"/>
                <a:cs typeface="Times New Roman" panose="02020603050405020304" pitchFamily="18" charset="0"/>
              </a:rPr>
              <a:t> </a:t>
            </a:r>
            <a:r>
              <a:rPr lang="en-US" sz="6000" dirty="0" err="1">
                <a:solidFill>
                  <a:srgbClr val="003399"/>
                </a:solidFill>
                <a:ea typeface="SimHei" pitchFamily="49" charset="-122"/>
                <a:cs typeface="Times New Roman" panose="02020603050405020304" pitchFamily="18" charset="0"/>
              </a:rPr>
              <a:t>lên</a:t>
            </a:r>
            <a:r>
              <a:rPr lang="en-US" sz="6000" dirty="0">
                <a:solidFill>
                  <a:srgbClr val="003399"/>
                </a:solidFill>
                <a:ea typeface="SimHei" pitchFamily="49" charset="-122"/>
                <a:cs typeface="Times New Roman" panose="02020603050405020304" pitchFamily="18" charset="0"/>
              </a:rPr>
              <a:t> </a:t>
            </a:r>
            <a:r>
              <a:rPr lang="en-US" sz="6000" dirty="0" err="1">
                <a:solidFill>
                  <a:srgbClr val="003399"/>
                </a:solidFill>
                <a:ea typeface="SimHei" pitchFamily="49" charset="-122"/>
                <a:cs typeface="Times New Roman" panose="02020603050405020304" pitchFamily="18" charset="0"/>
              </a:rPr>
              <a:t>Vua</a:t>
            </a:r>
            <a:r>
              <a:rPr lang="en-US" sz="6000" dirty="0">
                <a:solidFill>
                  <a:srgbClr val="003399"/>
                </a:solidFill>
                <a:ea typeface="SimHei" pitchFamily="49" charset="-122"/>
                <a:cs typeface="Times New Roman" panose="02020603050405020304" pitchFamily="18" charset="0"/>
              </a:rPr>
              <a:t> </a:t>
            </a:r>
            <a:r>
              <a:rPr lang="en-US" sz="6000" dirty="0" err="1">
                <a:solidFill>
                  <a:srgbClr val="003399"/>
                </a:solidFill>
                <a:ea typeface="SimHei" pitchFamily="49" charset="-122"/>
                <a:cs typeface="Times New Roman" panose="02020603050405020304" pitchFamily="18" charset="0"/>
              </a:rPr>
              <a:t>Bình</a:t>
            </a:r>
            <a:r>
              <a:rPr lang="en-US" sz="6000" dirty="0">
                <a:solidFill>
                  <a:srgbClr val="003399"/>
                </a:solidFill>
                <a:ea typeface="SimHei" pitchFamily="49" charset="-122"/>
                <a:cs typeface="Times New Roman" panose="02020603050405020304" pitchFamily="18" charset="0"/>
              </a:rPr>
              <a:t> </a:t>
            </a:r>
            <a:r>
              <a:rPr lang="en-US" sz="6000" dirty="0" smtClean="0">
                <a:solidFill>
                  <a:srgbClr val="003399"/>
                </a:solidFill>
                <a:ea typeface="SimHei" pitchFamily="49" charset="-122"/>
                <a:cs typeface="Times New Roman" panose="02020603050405020304" pitchFamily="18" charset="0"/>
              </a:rPr>
              <a:t>An</a:t>
            </a:r>
            <a:r>
              <a:rPr lang="en-US" sz="6000" dirty="0">
                <a:solidFill>
                  <a:srgbClr val="003399"/>
                </a:solidFill>
                <a:ea typeface="SimHei" pitchFamily="49" charset="-122"/>
                <a:cs typeface="Times New Roman" panose="02020603050405020304" pitchFamily="18" charset="0"/>
              </a:rPr>
              <a:t>, </a:t>
            </a:r>
            <a:r>
              <a:rPr lang="en-US" sz="6000" dirty="0" err="1">
                <a:solidFill>
                  <a:srgbClr val="003399"/>
                </a:solidFill>
                <a:ea typeface="SimHei" pitchFamily="49" charset="-122"/>
                <a:cs typeface="Times New Roman" panose="02020603050405020304" pitchFamily="18" charset="0"/>
              </a:rPr>
              <a:t>cảm</a:t>
            </a:r>
            <a:r>
              <a:rPr lang="en-US" sz="6000" dirty="0">
                <a:solidFill>
                  <a:srgbClr val="003399"/>
                </a:solidFill>
                <a:ea typeface="SimHei" pitchFamily="49" charset="-122"/>
                <a:cs typeface="Times New Roman" panose="02020603050405020304" pitchFamily="18" charset="0"/>
              </a:rPr>
              <a:t> </a:t>
            </a:r>
            <a:r>
              <a:rPr lang="en-US" sz="6000" dirty="0" err="1">
                <a:solidFill>
                  <a:srgbClr val="003399"/>
                </a:solidFill>
                <a:ea typeface="SimHei" pitchFamily="49" charset="-122"/>
                <a:cs typeface="Times New Roman" panose="02020603050405020304" pitchFamily="18" charset="0"/>
              </a:rPr>
              <a:t>mến</a:t>
            </a:r>
            <a:r>
              <a:rPr lang="en-US" sz="6000" dirty="0">
                <a:solidFill>
                  <a:srgbClr val="003399"/>
                </a:solidFill>
                <a:ea typeface="SimHei" pitchFamily="49" charset="-122"/>
                <a:cs typeface="Times New Roman" panose="02020603050405020304" pitchFamily="18" charset="0"/>
              </a:rPr>
              <a:t> </a:t>
            </a:r>
            <a:r>
              <a:rPr lang="en-US" sz="6000" dirty="0" err="1">
                <a:solidFill>
                  <a:srgbClr val="003399"/>
                </a:solidFill>
                <a:ea typeface="SimHei" pitchFamily="49" charset="-122"/>
                <a:cs typeface="Times New Roman" panose="02020603050405020304" pitchFamily="18" charset="0"/>
              </a:rPr>
              <a:t>ơn</a:t>
            </a:r>
            <a:r>
              <a:rPr lang="en-US" sz="6000" dirty="0">
                <a:solidFill>
                  <a:srgbClr val="003399"/>
                </a:solidFill>
                <a:ea typeface="SimHei" pitchFamily="49" charset="-122"/>
                <a:cs typeface="Times New Roman" panose="02020603050405020304" pitchFamily="18" charset="0"/>
              </a:rPr>
              <a:t> </a:t>
            </a:r>
            <a:r>
              <a:rPr lang="en-US" sz="6000" dirty="0" err="1">
                <a:solidFill>
                  <a:srgbClr val="003399"/>
                </a:solidFill>
                <a:ea typeface="SimHei" pitchFamily="49" charset="-122"/>
                <a:cs typeface="Times New Roman" panose="02020603050405020304" pitchFamily="18" charset="0"/>
              </a:rPr>
              <a:t>nhiệm</a:t>
            </a:r>
            <a:r>
              <a:rPr lang="en-US" sz="6000" dirty="0">
                <a:solidFill>
                  <a:srgbClr val="003399"/>
                </a:solidFill>
                <a:ea typeface="SimHei" pitchFamily="49" charset="-122"/>
                <a:cs typeface="Times New Roman" panose="02020603050405020304" pitchFamily="18" charset="0"/>
              </a:rPr>
              <a:t> </a:t>
            </a:r>
            <a:r>
              <a:rPr lang="en-US" sz="6000" dirty="0" err="1">
                <a:solidFill>
                  <a:srgbClr val="003399"/>
                </a:solidFill>
                <a:ea typeface="SimHei" pitchFamily="49" charset="-122"/>
                <a:cs typeface="Times New Roman" panose="02020603050405020304" pitchFamily="18" charset="0"/>
              </a:rPr>
              <a:t>màu</a:t>
            </a:r>
            <a:r>
              <a:rPr lang="en-US" sz="6000" dirty="0">
                <a:solidFill>
                  <a:srgbClr val="003399"/>
                </a:solidFill>
                <a:ea typeface="SimHei" pitchFamily="49" charset="-122"/>
                <a:cs typeface="Times New Roman" panose="02020603050405020304" pitchFamily="18" charset="0"/>
              </a:rPr>
              <a:t>: </a:t>
            </a:r>
            <a:r>
              <a:rPr lang="en-US" sz="6000" dirty="0" err="1">
                <a:solidFill>
                  <a:srgbClr val="003399"/>
                </a:solidFill>
                <a:ea typeface="SimHei" pitchFamily="49" charset="-122"/>
                <a:cs typeface="Times New Roman" panose="02020603050405020304" pitchFamily="18" charset="0"/>
              </a:rPr>
              <a:t>Trời</a:t>
            </a:r>
            <a:r>
              <a:rPr lang="en-US" sz="6000" dirty="0">
                <a:solidFill>
                  <a:srgbClr val="003399"/>
                </a:solidFill>
                <a:ea typeface="SimHei" pitchFamily="49" charset="-122"/>
                <a:cs typeface="Times New Roman" panose="02020603050405020304" pitchFamily="18" charset="0"/>
              </a:rPr>
              <a:t> </a:t>
            </a:r>
            <a:r>
              <a:rPr lang="en-US" sz="6000" dirty="0" err="1">
                <a:solidFill>
                  <a:srgbClr val="003399"/>
                </a:solidFill>
                <a:ea typeface="SimHei" pitchFamily="49" charset="-122"/>
                <a:cs typeface="Times New Roman" panose="02020603050405020304" pitchFamily="18" charset="0"/>
              </a:rPr>
              <a:t>Đất</a:t>
            </a:r>
            <a:r>
              <a:rPr lang="en-US" sz="6000" dirty="0">
                <a:solidFill>
                  <a:srgbClr val="003399"/>
                </a:solidFill>
                <a:ea typeface="SimHei" pitchFamily="49" charset="-122"/>
                <a:cs typeface="Times New Roman" panose="02020603050405020304" pitchFamily="18" charset="0"/>
              </a:rPr>
              <a:t> nay </a:t>
            </a:r>
            <a:r>
              <a:rPr lang="en-US" sz="6000" dirty="0" err="1">
                <a:solidFill>
                  <a:srgbClr val="003399"/>
                </a:solidFill>
                <a:ea typeface="SimHei" pitchFamily="49" charset="-122"/>
                <a:cs typeface="Times New Roman" panose="02020603050405020304" pitchFamily="18" charset="0"/>
              </a:rPr>
              <a:t>giao</a:t>
            </a:r>
            <a:r>
              <a:rPr lang="en-US" sz="6000" dirty="0">
                <a:solidFill>
                  <a:srgbClr val="003399"/>
                </a:solidFill>
                <a:ea typeface="SimHei" pitchFamily="49" charset="-122"/>
                <a:cs typeface="Times New Roman" panose="02020603050405020304" pitchFamily="18" charset="0"/>
              </a:rPr>
              <a:t> </a:t>
            </a:r>
            <a:r>
              <a:rPr lang="en-US" sz="6000" dirty="0" err="1" smtClean="0">
                <a:solidFill>
                  <a:srgbClr val="003399"/>
                </a:solidFill>
                <a:ea typeface="SimHei" pitchFamily="49" charset="-122"/>
                <a:cs typeface="Times New Roman" panose="02020603050405020304" pitchFamily="18" charset="0"/>
              </a:rPr>
              <a:t>hòa</a:t>
            </a:r>
            <a:r>
              <a:rPr lang="en-US" sz="6000" dirty="0" smtClean="0">
                <a:solidFill>
                  <a:srgbClr val="003399"/>
                </a:solidFill>
                <a:ea typeface="SimHei" pitchFamily="49" charset="-122"/>
                <a:cs typeface="Times New Roman" panose="02020603050405020304" pitchFamily="18" charset="0"/>
              </a:rPr>
              <a:t>.</a:t>
            </a:r>
            <a:endParaRPr lang="vi-VN" sz="5800" dirty="0">
              <a:solidFill>
                <a:srgbClr val="003399"/>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4285482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p:spPr>
        <p:txBody>
          <a:bodyPr wrap="square" anchor="ctr" anchorCtr="0">
            <a:noAutofit/>
          </a:bodyPr>
          <a:lstStyle/>
          <a:p>
            <a:pPr algn="just">
              <a:lnSpc>
                <a:spcPct val="110000"/>
              </a:lnSpc>
            </a:pPr>
            <a:r>
              <a:rPr lang="en-US" sz="5900" u="sng" dirty="0" err="1" smtClean="0">
                <a:solidFill>
                  <a:srgbClr val="FF0000"/>
                </a:solidFill>
                <a:latin typeface="+mj-lt"/>
                <a:ea typeface="SimHei" pitchFamily="49" charset="-122"/>
                <a:cs typeface="Times New Roman" panose="02020603050405020304" pitchFamily="18" charset="0"/>
              </a:rPr>
              <a:t>Đk</a:t>
            </a:r>
            <a:r>
              <a:rPr lang="en-US" sz="5900" u="sng" dirty="0" smtClean="0">
                <a:solidFill>
                  <a:srgbClr val="FF0000"/>
                </a:solidFill>
                <a:latin typeface="+mj-lt"/>
                <a:ea typeface="SimHei" pitchFamily="49" charset="-122"/>
                <a:cs typeface="Times New Roman" panose="02020603050405020304" pitchFamily="18" charset="0"/>
              </a:rPr>
              <a:t>:</a:t>
            </a:r>
            <a:r>
              <a:rPr lang="en-US" sz="5900" dirty="0" smtClean="0">
                <a:solidFill>
                  <a:srgbClr val="FF0000"/>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Chúa</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giáng</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trần</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trong</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một</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đêm</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đông</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tuyết</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giá</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lạnh</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Chúa</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xuống</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đời</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mang</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bình</a:t>
            </a:r>
            <a:r>
              <a:rPr lang="en-US" sz="5900" dirty="0" smtClean="0">
                <a:solidFill>
                  <a:srgbClr val="003399"/>
                </a:solidFill>
                <a:latin typeface="+mj-lt"/>
                <a:ea typeface="SimHei" pitchFamily="49" charset="-122"/>
                <a:cs typeface="Times New Roman" panose="02020603050405020304" pitchFamily="18" charset="0"/>
              </a:rPr>
              <a:t> an </a:t>
            </a:r>
            <a:r>
              <a:rPr lang="en-US" sz="5900" dirty="0" err="1" smtClean="0">
                <a:solidFill>
                  <a:srgbClr val="003399"/>
                </a:solidFill>
                <a:latin typeface="+mj-lt"/>
                <a:ea typeface="SimHei" pitchFamily="49" charset="-122"/>
                <a:cs typeface="Times New Roman" panose="02020603050405020304" pitchFamily="18" charset="0"/>
              </a:rPr>
              <a:t>cho</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khắp</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thế</a:t>
            </a:r>
            <a:r>
              <a:rPr lang="en-US" sz="5900" dirty="0" smtClean="0">
                <a:solidFill>
                  <a:srgbClr val="003399"/>
                </a:solidFill>
                <a:latin typeface="+mj-lt"/>
                <a:ea typeface="SimHei" pitchFamily="49" charset="-122"/>
                <a:cs typeface="Times New Roman" panose="02020603050405020304" pitchFamily="18" charset="0"/>
              </a:rPr>
              <a:t> </a:t>
            </a:r>
            <a:r>
              <a:rPr lang="en-US" sz="5900" dirty="0" err="1" smtClean="0">
                <a:solidFill>
                  <a:srgbClr val="003399"/>
                </a:solidFill>
                <a:latin typeface="+mj-lt"/>
                <a:ea typeface="SimHei" pitchFamily="49" charset="-122"/>
                <a:cs typeface="Times New Roman" panose="02020603050405020304" pitchFamily="18" charset="0"/>
              </a:rPr>
              <a:t>trần</a:t>
            </a:r>
            <a:r>
              <a:rPr lang="en-US" sz="5900" dirty="0" smtClean="0">
                <a:solidFill>
                  <a:srgbClr val="003399"/>
                </a:solidFill>
                <a:latin typeface="+mj-lt"/>
                <a:ea typeface="SimHei" pitchFamily="49" charset="-122"/>
                <a:cs typeface="Times New Roman" panose="02020603050405020304" pitchFamily="18" charset="0"/>
              </a:rPr>
              <a:t> </a:t>
            </a:r>
            <a:r>
              <a:rPr lang="en-US" sz="5900" dirty="0" smtClean="0">
                <a:solidFill>
                  <a:srgbClr val="FF0000"/>
                </a:solidFill>
                <a:latin typeface="+mj-lt"/>
                <a:ea typeface="SimHei" pitchFamily="49" charset="-122"/>
                <a:cs typeface="Times New Roman" panose="02020603050405020304" pitchFamily="18" charset="0"/>
              </a:rPr>
              <a:t>…</a:t>
            </a:r>
            <a:r>
              <a:rPr lang="en-US" sz="5900" dirty="0" smtClean="0">
                <a:solidFill>
                  <a:srgbClr val="003399"/>
                </a:solidFill>
                <a:latin typeface="+mj-lt"/>
                <a:ea typeface="SimHei" pitchFamily="49" charset="-122"/>
                <a:cs typeface="Times New Roman" panose="02020603050405020304" pitchFamily="18" charset="0"/>
              </a:rPr>
              <a:t> </a:t>
            </a:r>
            <a:endParaRPr lang="vi-VN" sz="5900" dirty="0">
              <a:solidFill>
                <a:srgbClr val="003399"/>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956980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p:spPr>
        <p:txBody>
          <a:bodyPr wrap="square" anchor="ctr" anchorCtr="0">
            <a:noAutofit/>
          </a:bodyPr>
          <a:lstStyle/>
          <a:p>
            <a:pPr algn="just">
              <a:lnSpc>
                <a:spcPct val="110000"/>
              </a:lnSpc>
            </a:pPr>
            <a:r>
              <a:rPr lang="en-US" sz="6000" dirty="0" smtClean="0">
                <a:solidFill>
                  <a:srgbClr val="FF0000"/>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Bầu</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trời</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rực</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sáng</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một</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vì</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sao</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ngàn</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vạn</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thần</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thánh</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vui</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hòa</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ca</a:t>
            </a:r>
            <a:r>
              <a:rPr lang="en-US" sz="6000" dirty="0" smtClean="0">
                <a:solidFill>
                  <a:srgbClr val="003399"/>
                </a:solidFill>
                <a:latin typeface="+mj-lt"/>
                <a:ea typeface="SimHei" pitchFamily="49" charset="-122"/>
                <a:cs typeface="Times New Roman" panose="02020603050405020304" pitchFamily="18" charset="0"/>
              </a:rPr>
              <a:t> Con </a:t>
            </a:r>
            <a:r>
              <a:rPr lang="en-US" sz="6000" dirty="0" err="1" smtClean="0">
                <a:solidFill>
                  <a:srgbClr val="003399"/>
                </a:solidFill>
                <a:latin typeface="+mj-lt"/>
                <a:ea typeface="SimHei" pitchFamily="49" charset="-122"/>
                <a:cs typeface="Times New Roman" panose="02020603050405020304" pitchFamily="18" charset="0"/>
              </a:rPr>
              <a:t>Chúa</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Trời</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đã</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sinh</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ra</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đời</a:t>
            </a:r>
            <a:r>
              <a:rPr lang="en-US" sz="6000" dirty="0" smtClean="0">
                <a:solidFill>
                  <a:srgbClr val="003399"/>
                </a:solidFill>
                <a:latin typeface="+mj-lt"/>
                <a:ea typeface="SimHei" pitchFamily="49" charset="-122"/>
                <a:cs typeface="Times New Roman" panose="02020603050405020304" pitchFamily="18" charset="0"/>
              </a:rPr>
              <a:t> </a:t>
            </a:r>
            <a:r>
              <a:rPr lang="en-US" sz="6000" dirty="0" smtClean="0">
                <a:solidFill>
                  <a:srgbClr val="FF0000"/>
                </a:solidFill>
                <a:latin typeface="+mj-lt"/>
                <a:ea typeface="SimHei" pitchFamily="49" charset="-122"/>
                <a:cs typeface="Times New Roman" panose="02020603050405020304" pitchFamily="18" charset="0"/>
              </a:rPr>
              <a:t>…</a:t>
            </a:r>
            <a:r>
              <a:rPr lang="en-US" sz="6000" dirty="0" smtClean="0">
                <a:solidFill>
                  <a:srgbClr val="003399"/>
                </a:solidFill>
                <a:latin typeface="+mj-lt"/>
                <a:ea typeface="SimHei" pitchFamily="49" charset="-122"/>
                <a:cs typeface="Times New Roman" panose="02020603050405020304" pitchFamily="18" charset="0"/>
              </a:rPr>
              <a:t> </a:t>
            </a:r>
            <a:endParaRPr lang="vi-VN" sz="6000" dirty="0">
              <a:solidFill>
                <a:srgbClr val="003399"/>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687617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p:spPr>
        <p:txBody>
          <a:bodyPr wrap="square" anchor="ctr" anchorCtr="0">
            <a:noAutofit/>
          </a:bodyPr>
          <a:lstStyle/>
          <a:p>
            <a:pPr algn="just">
              <a:lnSpc>
                <a:spcPct val="110000"/>
              </a:lnSpc>
            </a:pPr>
            <a:r>
              <a:rPr lang="en-US" sz="6000" dirty="0" smtClean="0">
                <a:solidFill>
                  <a:srgbClr val="FF0000"/>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Chúa</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giáng</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trần</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nơi</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chuồng</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bò</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hôi</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tanh</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xác</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xơ</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Chúa</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xuống</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đời</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đem</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niềm</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vui</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đến</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với</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kiếp</a:t>
            </a:r>
            <a:r>
              <a:rPr lang="en-US" sz="6000" dirty="0" smtClean="0">
                <a:solidFill>
                  <a:srgbClr val="003399"/>
                </a:solidFill>
                <a:latin typeface="+mj-lt"/>
                <a:ea typeface="SimHei" pitchFamily="49" charset="-122"/>
                <a:cs typeface="Times New Roman" panose="02020603050405020304" pitchFamily="18" charset="0"/>
              </a:rPr>
              <a:t> </a:t>
            </a:r>
            <a:r>
              <a:rPr lang="en-US" sz="6000" dirty="0" err="1" smtClean="0">
                <a:solidFill>
                  <a:srgbClr val="003399"/>
                </a:solidFill>
                <a:latin typeface="+mj-lt"/>
                <a:ea typeface="SimHei" pitchFamily="49" charset="-122"/>
                <a:cs typeface="Times New Roman" panose="02020603050405020304" pitchFamily="18" charset="0"/>
              </a:rPr>
              <a:t>người</a:t>
            </a:r>
            <a:r>
              <a:rPr lang="en-US" sz="6000" dirty="0" smtClean="0">
                <a:solidFill>
                  <a:srgbClr val="003399"/>
                </a:solidFill>
                <a:latin typeface="+mj-lt"/>
                <a:ea typeface="SimHei" pitchFamily="49" charset="-122"/>
                <a:cs typeface="Times New Roman" panose="02020603050405020304" pitchFamily="18" charset="0"/>
              </a:rPr>
              <a:t> </a:t>
            </a:r>
            <a:r>
              <a:rPr lang="en-US" sz="6000" dirty="0" smtClean="0">
                <a:solidFill>
                  <a:srgbClr val="FF0000"/>
                </a:solidFill>
                <a:latin typeface="+mj-lt"/>
                <a:ea typeface="SimHei" pitchFamily="49" charset="-122"/>
                <a:cs typeface="Times New Roman" panose="02020603050405020304" pitchFamily="18" charset="0"/>
              </a:rPr>
              <a:t>…</a:t>
            </a:r>
            <a:r>
              <a:rPr lang="en-US" sz="6000" dirty="0" smtClean="0">
                <a:solidFill>
                  <a:srgbClr val="003399"/>
                </a:solidFill>
                <a:latin typeface="+mj-lt"/>
                <a:ea typeface="SimHei" pitchFamily="49" charset="-122"/>
                <a:cs typeface="Times New Roman" panose="02020603050405020304" pitchFamily="18" charset="0"/>
              </a:rPr>
              <a:t> </a:t>
            </a:r>
            <a:endParaRPr lang="vi-VN" sz="6000" dirty="0">
              <a:solidFill>
                <a:srgbClr val="003399"/>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816282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p:spPr>
        <p:txBody>
          <a:bodyPr wrap="square" anchor="ctr" anchorCtr="0">
            <a:noAutofit/>
          </a:bodyPr>
          <a:lstStyle/>
          <a:p>
            <a:pPr algn="just">
              <a:lnSpc>
                <a:spcPct val="110000"/>
              </a:lnSpc>
            </a:pPr>
            <a:r>
              <a:rPr lang="en-US" sz="5600" dirty="0" smtClean="0">
                <a:solidFill>
                  <a:srgbClr val="FF0000"/>
                </a:solidFill>
                <a:latin typeface="+mj-lt"/>
                <a:ea typeface="SimHei" pitchFamily="49" charset="-122"/>
                <a:cs typeface="Times New Roman" panose="02020603050405020304" pitchFamily="18" charset="0"/>
              </a:rPr>
              <a:t>… </a:t>
            </a:r>
            <a:r>
              <a:rPr lang="en-US" sz="5600" dirty="0" err="1" smtClean="0">
                <a:solidFill>
                  <a:srgbClr val="003399"/>
                </a:solidFill>
                <a:latin typeface="+mj-lt"/>
                <a:ea typeface="SimHei" pitchFamily="49" charset="-122"/>
                <a:cs typeface="Times New Roman" panose="02020603050405020304" pitchFamily="18" charset="0"/>
              </a:rPr>
              <a:t>Từng</a:t>
            </a:r>
            <a:r>
              <a:rPr lang="en-US" sz="5600" dirty="0" smtClean="0">
                <a:solidFill>
                  <a:srgbClr val="003399"/>
                </a:solidFill>
                <a:latin typeface="+mj-lt"/>
                <a:ea typeface="SimHei" pitchFamily="49" charset="-122"/>
                <a:cs typeface="Times New Roman" panose="02020603050405020304" pitchFamily="18" charset="0"/>
              </a:rPr>
              <a:t> </a:t>
            </a:r>
            <a:r>
              <a:rPr lang="en-US" sz="5600" dirty="0" err="1" smtClean="0">
                <a:solidFill>
                  <a:srgbClr val="003399"/>
                </a:solidFill>
                <a:latin typeface="+mj-lt"/>
                <a:ea typeface="SimHei" pitchFamily="49" charset="-122"/>
                <a:cs typeface="Times New Roman" panose="02020603050405020304" pitchFamily="18" charset="0"/>
              </a:rPr>
              <a:t>điệu</a:t>
            </a:r>
            <a:r>
              <a:rPr lang="en-US" sz="5600" dirty="0" smtClean="0">
                <a:solidFill>
                  <a:srgbClr val="003399"/>
                </a:solidFill>
                <a:latin typeface="+mj-lt"/>
                <a:ea typeface="SimHei" pitchFamily="49" charset="-122"/>
                <a:cs typeface="Times New Roman" panose="02020603050405020304" pitchFamily="18" charset="0"/>
              </a:rPr>
              <a:t> </a:t>
            </a:r>
            <a:r>
              <a:rPr lang="en-US" sz="5600" dirty="0" err="1" smtClean="0">
                <a:solidFill>
                  <a:srgbClr val="003399"/>
                </a:solidFill>
                <a:latin typeface="+mj-lt"/>
                <a:ea typeface="SimHei" pitchFamily="49" charset="-122"/>
                <a:cs typeface="Times New Roman" panose="02020603050405020304" pitchFamily="18" charset="0"/>
              </a:rPr>
              <a:t>nhạc</a:t>
            </a:r>
            <a:r>
              <a:rPr lang="en-US" sz="5600" dirty="0" smtClean="0">
                <a:solidFill>
                  <a:srgbClr val="003399"/>
                </a:solidFill>
                <a:latin typeface="+mj-lt"/>
                <a:ea typeface="SimHei" pitchFamily="49" charset="-122"/>
                <a:cs typeface="Times New Roman" panose="02020603050405020304" pitchFamily="18" charset="0"/>
              </a:rPr>
              <a:t> </a:t>
            </a:r>
            <a:r>
              <a:rPr lang="en-US" sz="5600" dirty="0" err="1" smtClean="0">
                <a:solidFill>
                  <a:srgbClr val="003399"/>
                </a:solidFill>
                <a:latin typeface="+mj-lt"/>
                <a:ea typeface="SimHei" pitchFamily="49" charset="-122"/>
                <a:cs typeface="Times New Roman" panose="02020603050405020304" pitchFamily="18" charset="0"/>
              </a:rPr>
              <a:t>thánh</a:t>
            </a:r>
            <a:r>
              <a:rPr lang="en-US" sz="5600" dirty="0" smtClean="0">
                <a:solidFill>
                  <a:srgbClr val="003399"/>
                </a:solidFill>
                <a:latin typeface="+mj-lt"/>
                <a:ea typeface="SimHei" pitchFamily="49" charset="-122"/>
                <a:cs typeface="Times New Roman" panose="02020603050405020304" pitchFamily="18" charset="0"/>
              </a:rPr>
              <a:t> say </a:t>
            </a:r>
            <a:r>
              <a:rPr lang="en-US" sz="5600" dirty="0" err="1" smtClean="0">
                <a:solidFill>
                  <a:srgbClr val="003399"/>
                </a:solidFill>
                <a:latin typeface="+mj-lt"/>
                <a:ea typeface="SimHei" pitchFamily="49" charset="-122"/>
                <a:cs typeface="Times New Roman" panose="02020603050405020304" pitchFamily="18" charset="0"/>
              </a:rPr>
              <a:t>hồng</a:t>
            </a:r>
            <a:r>
              <a:rPr lang="en-US" sz="5600" dirty="0" smtClean="0">
                <a:solidFill>
                  <a:srgbClr val="003399"/>
                </a:solidFill>
                <a:latin typeface="+mj-lt"/>
                <a:ea typeface="SimHei" pitchFamily="49" charset="-122"/>
                <a:cs typeface="Times New Roman" panose="02020603050405020304" pitchFamily="18" charset="0"/>
              </a:rPr>
              <a:t> </a:t>
            </a:r>
            <a:r>
              <a:rPr lang="en-US" sz="5600" dirty="0" err="1" smtClean="0">
                <a:solidFill>
                  <a:srgbClr val="003399"/>
                </a:solidFill>
                <a:latin typeface="+mj-lt"/>
                <a:ea typeface="SimHei" pitchFamily="49" charset="-122"/>
                <a:cs typeface="Times New Roman" panose="02020603050405020304" pitchFamily="18" charset="0"/>
              </a:rPr>
              <a:t>ân</a:t>
            </a:r>
            <a:r>
              <a:rPr lang="en-US" sz="5600" dirty="0" smtClean="0">
                <a:solidFill>
                  <a:srgbClr val="003399"/>
                </a:solidFill>
                <a:latin typeface="+mj-lt"/>
                <a:ea typeface="SimHei" pitchFamily="49" charset="-122"/>
                <a:cs typeface="Times New Roman" panose="02020603050405020304" pitchFamily="18" charset="0"/>
              </a:rPr>
              <a:t> </a:t>
            </a:r>
            <a:r>
              <a:rPr lang="en-US" sz="5600" dirty="0" err="1" smtClean="0">
                <a:solidFill>
                  <a:srgbClr val="003399"/>
                </a:solidFill>
                <a:latin typeface="+mj-lt"/>
                <a:ea typeface="SimHei" pitchFamily="49" charset="-122"/>
                <a:cs typeface="Times New Roman" panose="02020603050405020304" pitchFamily="18" charset="0"/>
              </a:rPr>
              <a:t>hòa</a:t>
            </a:r>
            <a:r>
              <a:rPr lang="en-US" sz="5600" dirty="0" smtClean="0">
                <a:solidFill>
                  <a:srgbClr val="003399"/>
                </a:solidFill>
                <a:latin typeface="+mj-lt"/>
                <a:ea typeface="SimHei" pitchFamily="49" charset="-122"/>
                <a:cs typeface="Times New Roman" panose="02020603050405020304" pitchFamily="18" charset="0"/>
              </a:rPr>
              <a:t> </a:t>
            </a:r>
            <a:r>
              <a:rPr lang="en-US" sz="5600" dirty="0" err="1" smtClean="0">
                <a:solidFill>
                  <a:srgbClr val="003399"/>
                </a:solidFill>
                <a:latin typeface="+mj-lt"/>
                <a:ea typeface="SimHei" pitchFamily="49" charset="-122"/>
                <a:cs typeface="Times New Roman" panose="02020603050405020304" pitchFamily="18" charset="0"/>
              </a:rPr>
              <a:t>cùng</a:t>
            </a:r>
            <a:r>
              <a:rPr lang="en-US" sz="5600" dirty="0" smtClean="0">
                <a:solidFill>
                  <a:srgbClr val="003399"/>
                </a:solidFill>
                <a:latin typeface="+mj-lt"/>
                <a:ea typeface="SimHei" pitchFamily="49" charset="-122"/>
                <a:cs typeface="Times New Roman" panose="02020603050405020304" pitchFamily="18" charset="0"/>
              </a:rPr>
              <a:t> </a:t>
            </a:r>
            <a:r>
              <a:rPr lang="en-US" sz="5600" dirty="0" err="1" smtClean="0">
                <a:solidFill>
                  <a:srgbClr val="003399"/>
                </a:solidFill>
                <a:latin typeface="+mj-lt"/>
                <a:ea typeface="SimHei" pitchFamily="49" charset="-122"/>
                <a:cs typeface="Times New Roman" panose="02020603050405020304" pitchFamily="18" charset="0"/>
              </a:rPr>
              <a:t>trần</a:t>
            </a:r>
            <a:r>
              <a:rPr lang="en-US" sz="5600" dirty="0" smtClean="0">
                <a:solidFill>
                  <a:srgbClr val="003399"/>
                </a:solidFill>
                <a:latin typeface="+mj-lt"/>
                <a:ea typeface="SimHei" pitchFamily="49" charset="-122"/>
                <a:cs typeface="Times New Roman" panose="02020603050405020304" pitchFamily="18" charset="0"/>
              </a:rPr>
              <a:t> </a:t>
            </a:r>
            <a:r>
              <a:rPr lang="en-US" sz="5600" dirty="0" err="1" smtClean="0">
                <a:solidFill>
                  <a:srgbClr val="003399"/>
                </a:solidFill>
                <a:latin typeface="+mj-lt"/>
                <a:ea typeface="SimHei" pitchFamily="49" charset="-122"/>
                <a:cs typeface="Times New Roman" panose="02020603050405020304" pitchFamily="18" charset="0"/>
              </a:rPr>
              <a:t>thế</a:t>
            </a:r>
            <a:r>
              <a:rPr lang="en-US" sz="5600" dirty="0" smtClean="0">
                <a:solidFill>
                  <a:srgbClr val="003399"/>
                </a:solidFill>
                <a:latin typeface="+mj-lt"/>
                <a:ea typeface="SimHei" pitchFamily="49" charset="-122"/>
                <a:cs typeface="Times New Roman" panose="02020603050405020304" pitchFamily="18" charset="0"/>
              </a:rPr>
              <a:t> </a:t>
            </a:r>
            <a:r>
              <a:rPr lang="en-US" sz="5600" dirty="0" err="1" smtClean="0">
                <a:solidFill>
                  <a:srgbClr val="003399"/>
                </a:solidFill>
                <a:latin typeface="+mj-lt"/>
                <a:ea typeface="SimHei" pitchFamily="49" charset="-122"/>
                <a:cs typeface="Times New Roman" panose="02020603050405020304" pitchFamily="18" charset="0"/>
              </a:rPr>
              <a:t>vang</a:t>
            </a:r>
            <a:r>
              <a:rPr lang="en-US" sz="5600" dirty="0" smtClean="0">
                <a:solidFill>
                  <a:srgbClr val="003399"/>
                </a:solidFill>
                <a:latin typeface="+mj-lt"/>
                <a:ea typeface="SimHei" pitchFamily="49" charset="-122"/>
                <a:cs typeface="Times New Roman" panose="02020603050405020304" pitchFamily="18" charset="0"/>
              </a:rPr>
              <a:t> </a:t>
            </a:r>
            <a:r>
              <a:rPr lang="en-US" sz="5600" dirty="0" err="1" smtClean="0">
                <a:solidFill>
                  <a:srgbClr val="003399"/>
                </a:solidFill>
                <a:latin typeface="+mj-lt"/>
                <a:ea typeface="SimHei" pitchFamily="49" charset="-122"/>
                <a:cs typeface="Times New Roman" panose="02020603050405020304" pitchFamily="18" charset="0"/>
              </a:rPr>
              <a:t>lời</a:t>
            </a:r>
            <a:r>
              <a:rPr lang="en-US" sz="5600" dirty="0" smtClean="0">
                <a:solidFill>
                  <a:srgbClr val="003399"/>
                </a:solidFill>
                <a:latin typeface="+mj-lt"/>
                <a:ea typeface="SimHei" pitchFamily="49" charset="-122"/>
                <a:cs typeface="Times New Roman" panose="02020603050405020304" pitchFamily="18" charset="0"/>
              </a:rPr>
              <a:t> </a:t>
            </a:r>
            <a:r>
              <a:rPr lang="en-US" sz="5600" dirty="0" err="1" smtClean="0">
                <a:solidFill>
                  <a:srgbClr val="003399"/>
                </a:solidFill>
                <a:latin typeface="+mj-lt"/>
                <a:ea typeface="SimHei" pitchFamily="49" charset="-122"/>
                <a:cs typeface="Times New Roman" panose="02020603050405020304" pitchFamily="18" charset="0"/>
              </a:rPr>
              <a:t>ca</a:t>
            </a:r>
            <a:r>
              <a:rPr lang="en-US" sz="5600" dirty="0" smtClean="0">
                <a:solidFill>
                  <a:srgbClr val="003399"/>
                </a:solidFill>
                <a:latin typeface="+mj-lt"/>
                <a:ea typeface="SimHei" pitchFamily="49" charset="-122"/>
                <a:cs typeface="Times New Roman" panose="02020603050405020304" pitchFamily="18" charset="0"/>
              </a:rPr>
              <a:t> </a:t>
            </a:r>
            <a:r>
              <a:rPr lang="en-US" sz="5600" dirty="0" err="1" smtClean="0">
                <a:solidFill>
                  <a:srgbClr val="003399"/>
                </a:solidFill>
                <a:latin typeface="+mj-lt"/>
                <a:ea typeface="SimHei" pitchFamily="49" charset="-122"/>
                <a:cs typeface="Times New Roman" panose="02020603050405020304" pitchFamily="18" charset="0"/>
              </a:rPr>
              <a:t>Ngôi</a:t>
            </a:r>
            <a:r>
              <a:rPr lang="en-US" sz="5600" dirty="0" smtClean="0">
                <a:solidFill>
                  <a:srgbClr val="003399"/>
                </a:solidFill>
                <a:latin typeface="+mj-lt"/>
                <a:ea typeface="SimHei" pitchFamily="49" charset="-122"/>
                <a:cs typeface="Times New Roman" panose="02020603050405020304" pitchFamily="18" charset="0"/>
              </a:rPr>
              <a:t> </a:t>
            </a:r>
            <a:r>
              <a:rPr lang="en-US" sz="5600" dirty="0" err="1" smtClean="0">
                <a:solidFill>
                  <a:srgbClr val="003399"/>
                </a:solidFill>
                <a:latin typeface="+mj-lt"/>
                <a:ea typeface="SimHei" pitchFamily="49" charset="-122"/>
                <a:cs typeface="Times New Roman" panose="02020603050405020304" pitchFamily="18" charset="0"/>
              </a:rPr>
              <a:t>Thánh</a:t>
            </a:r>
            <a:r>
              <a:rPr lang="en-US" sz="5600" dirty="0" smtClean="0">
                <a:solidFill>
                  <a:srgbClr val="003399"/>
                </a:solidFill>
                <a:latin typeface="+mj-lt"/>
                <a:ea typeface="SimHei" pitchFamily="49" charset="-122"/>
                <a:cs typeface="Times New Roman" panose="02020603050405020304" pitchFamily="18" charset="0"/>
              </a:rPr>
              <a:t> </a:t>
            </a:r>
            <a:r>
              <a:rPr lang="en-US" sz="5600" dirty="0" err="1" smtClean="0">
                <a:solidFill>
                  <a:srgbClr val="003399"/>
                </a:solidFill>
                <a:latin typeface="+mj-lt"/>
                <a:ea typeface="SimHei" pitchFamily="49" charset="-122"/>
                <a:cs typeface="Times New Roman" panose="02020603050405020304" pitchFamily="18" charset="0"/>
              </a:rPr>
              <a:t>Tử</a:t>
            </a:r>
            <a:r>
              <a:rPr lang="en-US" sz="5600" dirty="0" smtClean="0">
                <a:solidFill>
                  <a:srgbClr val="003399"/>
                </a:solidFill>
                <a:latin typeface="+mj-lt"/>
                <a:ea typeface="SimHei" pitchFamily="49" charset="-122"/>
                <a:cs typeface="Times New Roman" panose="02020603050405020304" pitchFamily="18" charset="0"/>
              </a:rPr>
              <a:t> </a:t>
            </a:r>
            <a:r>
              <a:rPr lang="en-US" sz="5600" dirty="0" err="1" smtClean="0">
                <a:solidFill>
                  <a:srgbClr val="003399"/>
                </a:solidFill>
                <a:latin typeface="+mj-lt"/>
                <a:ea typeface="SimHei" pitchFamily="49" charset="-122"/>
                <a:cs typeface="Times New Roman" panose="02020603050405020304" pitchFamily="18" charset="0"/>
              </a:rPr>
              <a:t>xuống</a:t>
            </a:r>
            <a:r>
              <a:rPr lang="en-US" sz="5600" dirty="0" smtClean="0">
                <a:solidFill>
                  <a:srgbClr val="003399"/>
                </a:solidFill>
                <a:latin typeface="+mj-lt"/>
                <a:ea typeface="SimHei" pitchFamily="49" charset="-122"/>
                <a:cs typeface="Times New Roman" panose="02020603050405020304" pitchFamily="18" charset="0"/>
              </a:rPr>
              <a:t> </a:t>
            </a:r>
            <a:r>
              <a:rPr lang="en-US" sz="5600" dirty="0" err="1" smtClean="0">
                <a:solidFill>
                  <a:srgbClr val="003399"/>
                </a:solidFill>
                <a:latin typeface="+mj-lt"/>
                <a:ea typeface="SimHei" pitchFamily="49" charset="-122"/>
                <a:cs typeface="Times New Roman" panose="02020603050405020304" pitchFamily="18" charset="0"/>
              </a:rPr>
              <a:t>đem</a:t>
            </a:r>
            <a:r>
              <a:rPr lang="en-US" sz="5600" dirty="0" smtClean="0">
                <a:solidFill>
                  <a:srgbClr val="003399"/>
                </a:solidFill>
                <a:latin typeface="+mj-lt"/>
                <a:ea typeface="SimHei" pitchFamily="49" charset="-122"/>
                <a:cs typeface="Times New Roman" panose="02020603050405020304" pitchFamily="18" charset="0"/>
              </a:rPr>
              <a:t> an </a:t>
            </a:r>
            <a:r>
              <a:rPr lang="en-US" sz="5600" dirty="0" err="1" smtClean="0">
                <a:solidFill>
                  <a:srgbClr val="003399"/>
                </a:solidFill>
                <a:latin typeface="+mj-lt"/>
                <a:ea typeface="SimHei" pitchFamily="49" charset="-122"/>
                <a:cs typeface="Times New Roman" panose="02020603050405020304" pitchFamily="18" charset="0"/>
              </a:rPr>
              <a:t>bình</a:t>
            </a:r>
            <a:r>
              <a:rPr lang="en-US" sz="5600" dirty="0" smtClean="0">
                <a:solidFill>
                  <a:srgbClr val="003399"/>
                </a:solidFill>
                <a:latin typeface="+mj-lt"/>
                <a:ea typeface="SimHei" pitchFamily="49" charset="-122"/>
                <a:cs typeface="Times New Roman" panose="02020603050405020304" pitchFamily="18" charset="0"/>
              </a:rPr>
              <a:t> </a:t>
            </a:r>
            <a:r>
              <a:rPr lang="en-US" sz="5600" dirty="0" err="1" smtClean="0">
                <a:solidFill>
                  <a:srgbClr val="003399"/>
                </a:solidFill>
                <a:latin typeface="+mj-lt"/>
                <a:ea typeface="SimHei" pitchFamily="49" charset="-122"/>
                <a:cs typeface="Times New Roman" panose="02020603050405020304" pitchFamily="18" charset="0"/>
              </a:rPr>
              <a:t>cho</a:t>
            </a:r>
            <a:r>
              <a:rPr lang="en-US" sz="5600" dirty="0" smtClean="0">
                <a:solidFill>
                  <a:srgbClr val="003399"/>
                </a:solidFill>
                <a:latin typeface="+mj-lt"/>
                <a:ea typeface="SimHei" pitchFamily="49" charset="-122"/>
                <a:cs typeface="Times New Roman" panose="02020603050405020304" pitchFamily="18" charset="0"/>
              </a:rPr>
              <a:t> </a:t>
            </a:r>
            <a:r>
              <a:rPr lang="en-US" sz="5600" dirty="0" err="1" smtClean="0">
                <a:solidFill>
                  <a:srgbClr val="003399"/>
                </a:solidFill>
                <a:latin typeface="+mj-lt"/>
                <a:ea typeface="SimHei" pitchFamily="49" charset="-122"/>
                <a:cs typeface="Times New Roman" panose="02020603050405020304" pitchFamily="18" charset="0"/>
              </a:rPr>
              <a:t>người</a:t>
            </a:r>
            <a:r>
              <a:rPr lang="en-US" sz="5600" dirty="0" smtClean="0">
                <a:solidFill>
                  <a:srgbClr val="003399"/>
                </a:solidFill>
                <a:latin typeface="+mj-lt"/>
                <a:ea typeface="SimHei" pitchFamily="49" charset="-122"/>
                <a:cs typeface="Times New Roman" panose="02020603050405020304" pitchFamily="18" charset="0"/>
              </a:rPr>
              <a:t> </a:t>
            </a:r>
            <a:r>
              <a:rPr lang="en-US" sz="5600" dirty="0" err="1" smtClean="0">
                <a:solidFill>
                  <a:srgbClr val="003399"/>
                </a:solidFill>
                <a:latin typeface="+mj-lt"/>
                <a:ea typeface="SimHei" pitchFamily="49" charset="-122"/>
                <a:cs typeface="Times New Roman" panose="02020603050405020304" pitchFamily="18" charset="0"/>
              </a:rPr>
              <a:t>lòng</a:t>
            </a:r>
            <a:r>
              <a:rPr lang="en-US" sz="5600" dirty="0" smtClean="0">
                <a:solidFill>
                  <a:srgbClr val="003399"/>
                </a:solidFill>
                <a:latin typeface="+mj-lt"/>
                <a:ea typeface="SimHei" pitchFamily="49" charset="-122"/>
                <a:cs typeface="Times New Roman" panose="02020603050405020304" pitchFamily="18" charset="0"/>
              </a:rPr>
              <a:t> </a:t>
            </a:r>
            <a:r>
              <a:rPr lang="en-US" sz="5600" dirty="0" err="1" smtClean="0">
                <a:solidFill>
                  <a:srgbClr val="003399"/>
                </a:solidFill>
                <a:latin typeface="+mj-lt"/>
                <a:ea typeface="SimHei" pitchFamily="49" charset="-122"/>
                <a:cs typeface="Times New Roman" panose="02020603050405020304" pitchFamily="18" charset="0"/>
              </a:rPr>
              <a:t>ngay</a:t>
            </a:r>
            <a:r>
              <a:rPr lang="en-US" sz="5600" dirty="0" smtClean="0">
                <a:solidFill>
                  <a:srgbClr val="003399"/>
                </a:solidFill>
                <a:latin typeface="+mj-lt"/>
                <a:ea typeface="SimHei" pitchFamily="49" charset="-122"/>
                <a:cs typeface="Times New Roman" panose="02020603050405020304" pitchFamily="18" charset="0"/>
              </a:rPr>
              <a:t>.</a:t>
            </a:r>
            <a:endParaRPr lang="vi-VN" sz="5600" dirty="0">
              <a:solidFill>
                <a:srgbClr val="003399"/>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85618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2130</TotalTime>
  <Words>2925</Words>
  <Application>Microsoft Office PowerPoint</Application>
  <PresentationFormat>On-screen Show (16:9)</PresentationFormat>
  <Paragraphs>133</Paragraphs>
  <Slides>124</Slides>
  <Notes>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124</vt:i4>
      </vt:variant>
    </vt:vector>
  </HeadingPairs>
  <TitlesOfParts>
    <vt:vector size="133" baseType="lpstr">
      <vt:lpstr>Arial</vt:lpstr>
      <vt:lpstr>Calibri</vt:lpstr>
      <vt:lpstr>SimHei</vt:lpstr>
      <vt:lpstr>Tahoma</vt:lpstr>
      <vt:lpstr>Times New Roman</vt:lpstr>
      <vt:lpstr>UTM American Sans</vt:lpstr>
      <vt:lpstr>Office Theme</vt:lpstr>
      <vt:lpstr>1_Office Theme</vt:lpstr>
      <vt:lpstr>36_Default Design</vt:lpstr>
      <vt:lpstr>PowerPoint Presentation</vt:lpstr>
      <vt:lpstr>Rước Kiệu 1 Nhịp Đàn  Đêm Giáng Sinh Lời Việt: Đỗ Vy Hạ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Rước Kiệu 2 Trời Hân Hoan 2 Lm. Kim Long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Nhập Lễ Ca Vang Bình An Quang Môn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Bên Hang Đá  Con Dâng La Thập Tự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Xin cộng đoàn lưu ý:</vt:lpstr>
      <vt:lpstr>PowerPoint Presentation</vt:lpstr>
      <vt:lpstr>Ca Nguyện Hiệp Lễ 1 Thánh Tử Giáng Sinh Vị Thiên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Nguyện Hiệp Lễ 2 Chúa Đã Làm Người Đinh Công Huỳnh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Kết Lễ Hang Bê-Lem Nhạc: Hải Linh Lời: Minh Châu</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DELL</cp:lastModifiedBy>
  <cp:revision>173</cp:revision>
  <dcterms:created xsi:type="dcterms:W3CDTF">2021-10-24T03:59:42Z</dcterms:created>
  <dcterms:modified xsi:type="dcterms:W3CDTF">2024-12-20T02:11:44Z</dcterms:modified>
</cp:coreProperties>
</file>