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32" r:id="rId5"/>
    <p:sldMasterId id="2147483740" r:id="rId6"/>
    <p:sldMasterId id="2147483752" r:id="rId7"/>
    <p:sldMasterId id="2147483764" r:id="rId8"/>
    <p:sldMasterId id="2147483772" r:id="rId9"/>
    <p:sldMasterId id="2147483784" r:id="rId10"/>
    <p:sldMasterId id="2147483796" r:id="rId11"/>
    <p:sldMasterId id="2147483808" r:id="rId12"/>
  </p:sldMasterIdLst>
  <p:notesMasterIdLst>
    <p:notesMasterId r:id="rId106"/>
  </p:notesMasterIdLst>
  <p:sldIdLst>
    <p:sldId id="810" r:id="rId13"/>
    <p:sldId id="948" r:id="rId14"/>
    <p:sldId id="949" r:id="rId15"/>
    <p:sldId id="950" r:id="rId16"/>
    <p:sldId id="951" r:id="rId17"/>
    <p:sldId id="952" r:id="rId18"/>
    <p:sldId id="953" r:id="rId19"/>
    <p:sldId id="954" r:id="rId20"/>
    <p:sldId id="955" r:id="rId21"/>
    <p:sldId id="918" r:id="rId22"/>
    <p:sldId id="902" r:id="rId23"/>
    <p:sldId id="904" r:id="rId24"/>
    <p:sldId id="905" r:id="rId25"/>
    <p:sldId id="906" r:id="rId26"/>
    <p:sldId id="907" r:id="rId27"/>
    <p:sldId id="908" r:id="rId28"/>
    <p:sldId id="909" r:id="rId29"/>
    <p:sldId id="922" r:id="rId30"/>
    <p:sldId id="911" r:id="rId31"/>
    <p:sldId id="912" r:id="rId32"/>
    <p:sldId id="913" r:id="rId33"/>
    <p:sldId id="914" r:id="rId34"/>
    <p:sldId id="915" r:id="rId35"/>
    <p:sldId id="916" r:id="rId36"/>
    <p:sldId id="917" r:id="rId37"/>
    <p:sldId id="925" r:id="rId38"/>
    <p:sldId id="819" r:id="rId39"/>
    <p:sldId id="859" r:id="rId40"/>
    <p:sldId id="860" r:id="rId41"/>
    <p:sldId id="861" r:id="rId42"/>
    <p:sldId id="862" r:id="rId43"/>
    <p:sldId id="863" r:id="rId44"/>
    <p:sldId id="864" r:id="rId45"/>
    <p:sldId id="865" r:id="rId46"/>
    <p:sldId id="866" r:id="rId47"/>
    <p:sldId id="867" r:id="rId48"/>
    <p:sldId id="868" r:id="rId49"/>
    <p:sldId id="869" r:id="rId50"/>
    <p:sldId id="870" r:id="rId51"/>
    <p:sldId id="871" r:id="rId52"/>
    <p:sldId id="872" r:id="rId53"/>
    <p:sldId id="926" r:id="rId54"/>
    <p:sldId id="873" r:id="rId55"/>
    <p:sldId id="919" r:id="rId56"/>
    <p:sldId id="811" r:id="rId57"/>
    <p:sldId id="927" r:id="rId58"/>
    <p:sldId id="928" r:id="rId59"/>
    <p:sldId id="929" r:id="rId60"/>
    <p:sldId id="930" r:id="rId61"/>
    <p:sldId id="931" r:id="rId62"/>
    <p:sldId id="932" r:id="rId63"/>
    <p:sldId id="933" r:id="rId64"/>
    <p:sldId id="934" r:id="rId65"/>
    <p:sldId id="935" r:id="rId66"/>
    <p:sldId id="936" r:id="rId67"/>
    <p:sldId id="799" r:id="rId68"/>
    <p:sldId id="876" r:id="rId69"/>
    <p:sldId id="957" r:id="rId70"/>
    <p:sldId id="958" r:id="rId71"/>
    <p:sldId id="959" r:id="rId72"/>
    <p:sldId id="960" r:id="rId73"/>
    <p:sldId id="961" r:id="rId74"/>
    <p:sldId id="962" r:id="rId75"/>
    <p:sldId id="963" r:id="rId76"/>
    <p:sldId id="964" r:id="rId77"/>
    <p:sldId id="965" r:id="rId78"/>
    <p:sldId id="966" r:id="rId79"/>
    <p:sldId id="924" r:id="rId80"/>
    <p:sldId id="940" r:id="rId81"/>
    <p:sldId id="941" r:id="rId82"/>
    <p:sldId id="942" r:id="rId83"/>
    <p:sldId id="943" r:id="rId84"/>
    <p:sldId id="944" r:id="rId85"/>
    <p:sldId id="945" r:id="rId86"/>
    <p:sldId id="850" r:id="rId87"/>
    <p:sldId id="841" r:id="rId88"/>
    <p:sldId id="844" r:id="rId89"/>
    <p:sldId id="897" r:id="rId90"/>
    <p:sldId id="847" r:id="rId91"/>
    <p:sldId id="898" r:id="rId92"/>
    <p:sldId id="849" r:id="rId93"/>
    <p:sldId id="899" r:id="rId94"/>
    <p:sldId id="896" r:id="rId95"/>
    <p:sldId id="900" r:id="rId96"/>
    <p:sldId id="923" r:id="rId97"/>
    <p:sldId id="851" r:id="rId98"/>
    <p:sldId id="883" r:id="rId99"/>
    <p:sldId id="884" r:id="rId100"/>
    <p:sldId id="886" r:id="rId101"/>
    <p:sldId id="946" r:id="rId102"/>
    <p:sldId id="889" r:id="rId103"/>
    <p:sldId id="947" r:id="rId104"/>
    <p:sldId id="920"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66"/>
    <a:srgbClr val="0080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48" y="1730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07" Type="http://schemas.openxmlformats.org/officeDocument/2006/relationships/presProps" Target="presProps.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viewProps" Target="viewProps.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theme" Target="theme/theme1.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106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315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800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87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24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49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33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07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15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59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769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46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57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10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481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09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0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085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73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295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952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86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4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10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89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0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378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25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602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263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019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5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35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7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826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557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837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870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65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2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97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5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0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277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93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4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233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015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814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00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3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40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92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43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7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918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220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58280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5662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73531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2859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138747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04973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4815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1BBE4B-DDC6-408A-84CB-C98CB3A71C00}" type="slidenum">
              <a:rPr lang="en-US"/>
              <a:pPr>
                <a:defRPr/>
              </a:pPr>
              <a:t>‹#›</a:t>
            </a:fld>
            <a:endParaRPr lang="en-US"/>
          </a:p>
        </p:txBody>
      </p:sp>
    </p:spTree>
    <p:extLst>
      <p:ext uri="{BB962C8B-B14F-4D97-AF65-F5344CB8AC3E}">
        <p14:creationId xmlns:p14="http://schemas.microsoft.com/office/powerpoint/2010/main" val="824243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D7C97F-92C0-4C95-BBD7-E6EE556300FD}" type="slidenum">
              <a:rPr lang="en-US"/>
              <a:pPr>
                <a:defRPr/>
              </a:pPr>
              <a:t>‹#›</a:t>
            </a:fld>
            <a:endParaRPr lang="en-US"/>
          </a:p>
        </p:txBody>
      </p:sp>
    </p:spTree>
    <p:extLst>
      <p:ext uri="{BB962C8B-B14F-4D97-AF65-F5344CB8AC3E}">
        <p14:creationId xmlns:p14="http://schemas.microsoft.com/office/powerpoint/2010/main" val="2606201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FC1750E-1C69-4D38-ADE2-276492E8DB8C}" type="slidenum">
              <a:rPr lang="en-US"/>
              <a:pPr>
                <a:defRPr/>
              </a:pPr>
              <a:t>‹#›</a:t>
            </a:fld>
            <a:endParaRPr lang="en-US"/>
          </a:p>
        </p:txBody>
      </p:sp>
    </p:spTree>
    <p:extLst>
      <p:ext uri="{BB962C8B-B14F-4D97-AF65-F5344CB8AC3E}">
        <p14:creationId xmlns:p14="http://schemas.microsoft.com/office/powerpoint/2010/main" val="993442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9D456F-AC3F-4C8C-9672-8BFA02F0B5A7}" type="slidenum">
              <a:rPr lang="en-US"/>
              <a:pPr>
                <a:defRPr/>
              </a:pPr>
              <a:t>‹#›</a:t>
            </a:fld>
            <a:endParaRPr lang="en-US"/>
          </a:p>
        </p:txBody>
      </p:sp>
    </p:spTree>
    <p:extLst>
      <p:ext uri="{BB962C8B-B14F-4D97-AF65-F5344CB8AC3E}">
        <p14:creationId xmlns:p14="http://schemas.microsoft.com/office/powerpoint/2010/main" val="42589063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53273C0-CE94-4891-BDAB-99ECC1556CD2}" type="slidenum">
              <a:rPr lang="en-US"/>
              <a:pPr>
                <a:defRPr/>
              </a:pPr>
              <a:t>‹#›</a:t>
            </a:fld>
            <a:endParaRPr lang="en-US"/>
          </a:p>
        </p:txBody>
      </p:sp>
    </p:spTree>
    <p:extLst>
      <p:ext uri="{BB962C8B-B14F-4D97-AF65-F5344CB8AC3E}">
        <p14:creationId xmlns:p14="http://schemas.microsoft.com/office/powerpoint/2010/main" val="2948270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C6ED727-E4AB-4C55-9846-1C4F6BFA3BC4}" type="slidenum">
              <a:rPr lang="en-US"/>
              <a:pPr>
                <a:defRPr/>
              </a:pPr>
              <a:t>‹#›</a:t>
            </a:fld>
            <a:endParaRPr lang="en-US"/>
          </a:p>
        </p:txBody>
      </p:sp>
    </p:spTree>
    <p:extLst>
      <p:ext uri="{BB962C8B-B14F-4D97-AF65-F5344CB8AC3E}">
        <p14:creationId xmlns:p14="http://schemas.microsoft.com/office/powerpoint/2010/main" val="404229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3FACFF7-37C3-4EA9-A783-4B3FED2C951C}" type="slidenum">
              <a:rPr lang="en-US"/>
              <a:pPr>
                <a:defRPr/>
              </a:pPr>
              <a:t>‹#›</a:t>
            </a:fld>
            <a:endParaRPr lang="en-US"/>
          </a:p>
        </p:txBody>
      </p:sp>
    </p:spTree>
    <p:extLst>
      <p:ext uri="{BB962C8B-B14F-4D97-AF65-F5344CB8AC3E}">
        <p14:creationId xmlns:p14="http://schemas.microsoft.com/office/powerpoint/2010/main" val="2422004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088FCB9-CBA8-49E7-8976-93757577B76D}" type="slidenum">
              <a:rPr lang="en-US"/>
              <a:pPr>
                <a:defRPr/>
              </a:pPr>
              <a:t>‹#›</a:t>
            </a:fld>
            <a:endParaRPr lang="en-US"/>
          </a:p>
        </p:txBody>
      </p:sp>
    </p:spTree>
    <p:extLst>
      <p:ext uri="{BB962C8B-B14F-4D97-AF65-F5344CB8AC3E}">
        <p14:creationId xmlns:p14="http://schemas.microsoft.com/office/powerpoint/2010/main" val="251452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3436CFD-3D19-4798-8F21-FBC31B812E22}" type="slidenum">
              <a:rPr lang="en-US"/>
              <a:pPr>
                <a:defRPr/>
              </a:pPr>
              <a:t>‹#›</a:t>
            </a:fld>
            <a:endParaRPr lang="en-US"/>
          </a:p>
        </p:txBody>
      </p:sp>
    </p:spTree>
    <p:extLst>
      <p:ext uri="{BB962C8B-B14F-4D97-AF65-F5344CB8AC3E}">
        <p14:creationId xmlns:p14="http://schemas.microsoft.com/office/powerpoint/2010/main" val="266530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E2AA4E2-729F-4A4E-BA47-DE2F41F22D7C}" type="slidenum">
              <a:rPr lang="en-US"/>
              <a:pPr>
                <a:defRPr/>
              </a:pPr>
              <a:t>‹#›</a:t>
            </a:fld>
            <a:endParaRPr lang="en-US"/>
          </a:p>
        </p:txBody>
      </p:sp>
    </p:spTree>
    <p:extLst>
      <p:ext uri="{BB962C8B-B14F-4D97-AF65-F5344CB8AC3E}">
        <p14:creationId xmlns:p14="http://schemas.microsoft.com/office/powerpoint/2010/main" val="1280927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F6C77B-00E7-4994-BB8A-C1AC83A3908E}" type="slidenum">
              <a:rPr lang="en-US"/>
              <a:pPr>
                <a:defRPr/>
              </a:pPr>
              <a:t>‹#›</a:t>
            </a:fld>
            <a:endParaRPr lang="en-US"/>
          </a:p>
        </p:txBody>
      </p:sp>
    </p:spTree>
    <p:extLst>
      <p:ext uri="{BB962C8B-B14F-4D97-AF65-F5344CB8AC3E}">
        <p14:creationId xmlns:p14="http://schemas.microsoft.com/office/powerpoint/2010/main" val="1976726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61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28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1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721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46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66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51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81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18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275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37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68161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89355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40762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34141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12211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505871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824089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892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3547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05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313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4958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1322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075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37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8813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27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581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0825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266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77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4709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45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1902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41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3.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6847410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54925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2907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36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87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17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29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204550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66D2ED09-2C32-4D65-998D-1F04EB70CD3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13245556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308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1346112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238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1.jpg"/></Relationships>
</file>

<file path=ppt/slides/_rels/slide6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9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9330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266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5072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latin typeface="+mj-lt"/>
                <a:cs typeface="Times New Roman" panose="02020603050405020304" pitchFamily="18" charset="0"/>
              </a:rPr>
              <a:t>Chủ tế: </a:t>
            </a:r>
            <a:r>
              <a:rPr lang="vi-VN" sz="5400" b="0" i="1" dirty="0">
                <a:solidFill>
                  <a:srgbClr val="FFFF00"/>
                </a:solidFill>
                <a:latin typeface="+mj-lt"/>
                <a:cs typeface="Times New Roman" panose="02020603050405020304" pitchFamily="18" charset="0"/>
              </a:rPr>
              <a:t>Vinh danh Thiên Chúa trên các tầng trời. </a:t>
            </a:r>
            <a:r>
              <a:rPr lang="vi-VN" sz="5400" b="0" dirty="0" smtClean="0">
                <a:solidFill>
                  <a:schemeClr val="bg1"/>
                </a:solidFill>
                <a:latin typeface="+mj-lt"/>
                <a:cs typeface="Times New Roman" panose="02020603050405020304" pitchFamily="18" charset="0"/>
              </a:rPr>
              <a:t>Và </a:t>
            </a:r>
            <a:r>
              <a:rPr lang="vi-VN" sz="5400" b="0" dirty="0">
                <a:solidFill>
                  <a:schemeClr val="bg1"/>
                </a:solidFill>
                <a:latin typeface="+mj-lt"/>
                <a:cs typeface="Times New Roman" panose="02020603050405020304" pitchFamily="18" charset="0"/>
              </a:rPr>
              <a:t>bình an dưới thế, bình an dưới thế cho người thiện tâm. </a:t>
            </a:r>
            <a:endParaRPr lang="vi-VN"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19939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ngợi</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chúc</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tụng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thờ</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lạy</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tôn</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cảm</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tạ</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vì</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quang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cao</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cả</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78331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154974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280215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57418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latin typeface="+mj-lt"/>
                <a:cs typeface="Times New Roman" panose="02020603050405020304" pitchFamily="18" charset="0"/>
              </a:rPr>
              <a:t>Vì</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lạy</a:t>
            </a:r>
            <a:r>
              <a:rPr lang="en-US" sz="4400" b="0" dirty="0">
                <a:solidFill>
                  <a:schemeClr val="bg1"/>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Chúa</a:t>
            </a:r>
            <a:r>
              <a:rPr lang="en-US" sz="4400" b="0" dirty="0">
                <a:solidFill>
                  <a:srgbClr val="FFFF00"/>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Giê-su</a:t>
            </a:r>
            <a:r>
              <a:rPr lang="en-US" sz="4400" b="0" dirty="0">
                <a:solidFill>
                  <a:srgbClr val="FFFF00"/>
                </a:solidFill>
                <a:latin typeface="+mj-lt"/>
                <a:cs typeface="Times New Roman" panose="02020603050405020304" pitchFamily="18" charset="0"/>
              </a:rPr>
              <a:t> Ki-</a:t>
            </a:r>
            <a:r>
              <a:rPr lang="en-US" sz="4400" b="0" dirty="0" err="1">
                <a:solidFill>
                  <a:srgbClr val="FFFF00"/>
                </a:solidFill>
                <a:latin typeface="+mj-lt"/>
                <a:cs typeface="Times New Roman" panose="02020603050405020304" pitchFamily="18" charset="0"/>
              </a:rPr>
              <a:t>tô</a:t>
            </a:r>
            <a:r>
              <a:rPr lang="en-US" sz="4400" b="0" dirty="0">
                <a:solidFill>
                  <a:srgbClr val="FFFF00"/>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Tối</a:t>
            </a:r>
            <a:r>
              <a:rPr lang="en-US" sz="4400" b="0" dirty="0">
                <a:solidFill>
                  <a:schemeClr val="bg1"/>
                </a:solidFill>
                <a:latin typeface="+mj-lt"/>
                <a:cs typeface="Times New Roman" panose="02020603050405020304" pitchFamily="18" charset="0"/>
              </a:rPr>
              <a:t> Cao, </a:t>
            </a:r>
            <a:r>
              <a:rPr lang="en-US" sz="4400" b="0" dirty="0" err="1">
                <a:solidFill>
                  <a:schemeClr val="bg1"/>
                </a:solidFill>
                <a:latin typeface="+mj-lt"/>
                <a:cs typeface="Times New Roman" panose="02020603050405020304" pitchFamily="18" charset="0"/>
              </a:rPr>
              <a:t>cùng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Thần</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trong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vinh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quang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Cha. </a:t>
            </a:r>
            <a:r>
              <a:rPr lang="en-US" sz="4400" b="0" u="sng" dirty="0">
                <a:solidFill>
                  <a:schemeClr val="bg1"/>
                </a:solidFill>
                <a:latin typeface="+mj-lt"/>
                <a:cs typeface="Times New Roman" panose="02020603050405020304" pitchFamily="18" charset="0"/>
              </a:rPr>
              <a:t>A-men. A-men. </a:t>
            </a:r>
            <a:endParaRPr lang="vi-VN" sz="4400" b="0" u="sng"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06460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dirty="0">
              <a:solidFill>
                <a:schemeClr val="bg1"/>
              </a:solidFill>
              <a:latin typeface="+mj-lt"/>
              <a:cs typeface="Times New Roman" panose="02020603050405020304" pitchFamily="18" charset="0"/>
            </a:endParaRPr>
          </a:p>
          <a:p>
            <a:pPr eaLnBrk="1" hangingPunct="1">
              <a:lnSpc>
                <a:spcPct val="150000"/>
              </a:lnSpc>
            </a:pPr>
            <a:r>
              <a:rPr lang="en-US" sz="7200" dirty="0">
                <a:solidFill>
                  <a:srgbClr val="FFFF00"/>
                </a:solidFill>
                <a:latin typeface="+mj-lt"/>
                <a:cs typeface="Times New Roman" panose="02020603050405020304" pitchFamily="18" charset="0"/>
              </a:rPr>
              <a:t>KINH VINH </a:t>
            </a:r>
            <a:r>
              <a:rPr lang="en-US" sz="7200" dirty="0" smtClean="0">
                <a:solidFill>
                  <a:srgbClr val="FFFF00"/>
                </a:solidFill>
                <a:latin typeface="+mj-lt"/>
                <a:cs typeface="Times New Roman" panose="02020603050405020304" pitchFamily="18" charset="0"/>
              </a:rPr>
              <a:t>DANH</a:t>
            </a:r>
          </a:p>
        </p:txBody>
      </p:sp>
    </p:spTree>
    <p:extLst>
      <p:ext uri="{BB962C8B-B14F-4D97-AF65-F5344CB8AC3E}">
        <p14:creationId xmlns:p14="http://schemas.microsoft.com/office/powerpoint/2010/main" val="770110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077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4232511"/>
          </a:xfrm>
        </p:spPr>
        <p:txBody>
          <a:bodyPr>
            <a:normAutofit/>
          </a:bodyPr>
          <a:lstStyle/>
          <a:p>
            <a:pPr>
              <a:lnSpc>
                <a:spcPct val="130000"/>
              </a:lnSpc>
            </a:pPr>
            <a:r>
              <a:rPr lang="en-US" sz="6000" dirty="0" err="1" smtClean="0">
                <a:solidFill>
                  <a:srgbClr val="FFFF00"/>
                </a:solidFill>
                <a:ea typeface="Tahoma" pitchFamily="34" charset="0"/>
                <a:cs typeface="Times New Roman" pitchFamily="18" charset="0"/>
              </a:rPr>
              <a:t>Ca</a:t>
            </a:r>
            <a:r>
              <a:rPr lang="en-US" sz="6000" dirty="0" smtClean="0">
                <a:solidFill>
                  <a:srgbClr val="FFFF00"/>
                </a:solidFill>
                <a:ea typeface="Tahoma" pitchFamily="34" charset="0"/>
                <a:cs typeface="Times New Roman" pitchFamily="18" charset="0"/>
              </a:rPr>
              <a:t> </a:t>
            </a:r>
            <a:r>
              <a:rPr lang="en-US" sz="6000" dirty="0" err="1" smtClean="0">
                <a:solidFill>
                  <a:srgbClr val="FFFF00"/>
                </a:solidFill>
                <a:ea typeface="Tahoma" pitchFamily="34" charset="0"/>
                <a:cs typeface="Times New Roman" pitchFamily="18" charset="0"/>
              </a:rPr>
              <a:t>Nhập</a:t>
            </a:r>
            <a:r>
              <a:rPr lang="en-US" sz="6000" dirty="0" smtClean="0">
                <a:solidFill>
                  <a:srgbClr val="FFFF00"/>
                </a:solidFill>
                <a:ea typeface="Tahoma" pitchFamily="34" charset="0"/>
                <a:cs typeface="Times New Roman" pitchFamily="18" charset="0"/>
              </a:rPr>
              <a:t> </a:t>
            </a:r>
            <a:r>
              <a:rPr lang="en-US" sz="6000" dirty="0" err="1" smtClean="0">
                <a:solidFill>
                  <a:srgbClr val="FFFF00"/>
                </a:solidFill>
                <a:ea typeface="Tahoma" pitchFamily="34" charset="0"/>
                <a:cs typeface="Times New Roman" pitchFamily="18" charset="0"/>
              </a:rPr>
              <a:t>Lễ</a:t>
            </a:r>
            <a:r>
              <a:rPr lang="en-US" sz="6000" dirty="0" smtClean="0">
                <a:solidFill>
                  <a:srgbClr val="FFFF00"/>
                </a:solidFill>
                <a:ea typeface="Tahoma" pitchFamily="34" charset="0"/>
                <a:cs typeface="Times New Roman" pitchFamily="18" charset="0"/>
              </a:rPr>
              <a:t/>
            </a:r>
            <a:br>
              <a:rPr lang="en-US" sz="6000" dirty="0" smtClean="0">
                <a:solidFill>
                  <a:srgbClr val="FFFF00"/>
                </a:solidFill>
                <a:ea typeface="Tahoma" pitchFamily="34" charset="0"/>
                <a:cs typeface="Times New Roman" pitchFamily="18" charset="0"/>
              </a:rPr>
            </a:br>
            <a:r>
              <a:rPr lang="en-US" sz="8000" dirty="0" smtClean="0">
                <a:solidFill>
                  <a:srgbClr val="FFFF00"/>
                </a:solidFill>
                <a:ea typeface="Tahoma" pitchFamily="34" charset="0"/>
                <a:cs typeface="Times New Roman" pitchFamily="18" charset="0"/>
              </a:rPr>
              <a:t>Led </a:t>
            </a:r>
            <a:r>
              <a:rPr lang="en-US" sz="8000" dirty="0" err="1" smtClean="0">
                <a:solidFill>
                  <a:srgbClr val="FFFF00"/>
                </a:solidFill>
                <a:ea typeface="Tahoma" pitchFamily="34" charset="0"/>
                <a:cs typeface="Times New Roman" pitchFamily="18" charset="0"/>
              </a:rPr>
              <a:t>Hiển</a:t>
            </a:r>
            <a:r>
              <a:rPr lang="en-US" sz="8000" dirty="0" smtClean="0">
                <a:solidFill>
                  <a:srgbClr val="FFFF00"/>
                </a:solidFill>
                <a:ea typeface="Tahoma" pitchFamily="34" charset="0"/>
                <a:cs typeface="Times New Roman" pitchFamily="18" charset="0"/>
              </a:rPr>
              <a:t> </a:t>
            </a:r>
            <a:r>
              <a:rPr lang="en-US" sz="8000" dirty="0" err="1" smtClean="0">
                <a:solidFill>
                  <a:srgbClr val="FFFF00"/>
                </a:solidFill>
                <a:ea typeface="Tahoma" pitchFamily="34" charset="0"/>
                <a:cs typeface="Times New Roman" pitchFamily="18" charset="0"/>
              </a:rPr>
              <a:t>Linh</a:t>
            </a:r>
            <a:r>
              <a:rPr lang="en-US" sz="8000" dirty="0" smtClean="0">
                <a:solidFill>
                  <a:srgbClr val="FFFF00"/>
                </a:solidFill>
                <a:ea typeface="Tahoma" pitchFamily="34" charset="0"/>
                <a:cs typeface="Times New Roman" pitchFamily="18" charset="0"/>
              </a:rPr>
              <a:t/>
            </a:r>
            <a:br>
              <a:rPr lang="en-US" sz="8000" dirty="0" smtClean="0">
                <a:solidFill>
                  <a:srgbClr val="FFFF00"/>
                </a:solidFill>
                <a:ea typeface="Tahoma" pitchFamily="34" charset="0"/>
                <a:cs typeface="Times New Roman" pitchFamily="18" charset="0"/>
              </a:rPr>
            </a:br>
            <a:r>
              <a:rPr lang="en-US" sz="6000" dirty="0" err="1" smtClean="0">
                <a:solidFill>
                  <a:schemeClr val="bg1"/>
                </a:solidFill>
                <a:ea typeface="Tahoma" pitchFamily="34" charset="0"/>
                <a:cs typeface="Times New Roman" pitchFamily="18" charset="0"/>
              </a:rPr>
              <a:t>Phanxicô</a:t>
            </a:r>
            <a:endParaRPr lang="en-US" sz="6000" b="0" i="1" dirty="0">
              <a:solidFill>
                <a:schemeClr val="bg1"/>
              </a:solidFill>
              <a:effectLst/>
              <a:ea typeface="Tahoma" pitchFamily="34" charset="0"/>
              <a:cs typeface="Times New Roman" pitchFamily="18" charset="0"/>
            </a:endParaRPr>
          </a:p>
        </p:txBody>
      </p:sp>
    </p:spTree>
    <p:extLst>
      <p:ext uri="{BB962C8B-B14F-4D97-AF65-F5344CB8AC3E}">
        <p14:creationId xmlns:p14="http://schemas.microsoft.com/office/powerpoint/2010/main" val="32624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9736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104330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418456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63767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245789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183184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1754326"/>
          </a:xfrm>
          <a:prstGeom prst="rect">
            <a:avLst/>
          </a:prstGeom>
        </p:spPr>
        <p:txBody>
          <a:bodyPr wrap="square">
            <a:spAutoFit/>
          </a:bodyPr>
          <a:lstStyle/>
          <a:p>
            <a:r>
              <a:rPr lang="vi-VN" sz="3600" u="sng" dirty="0">
                <a:solidFill>
                  <a:srgbClr val="C00000"/>
                </a:solidFill>
              </a:rPr>
              <a:t>Bài đọc </a:t>
            </a:r>
            <a:r>
              <a:rPr lang="vi-VN" sz="3600" u="sng" dirty="0" smtClean="0">
                <a:solidFill>
                  <a:srgbClr val="C00000"/>
                </a:solidFill>
              </a:rPr>
              <a:t>1</a:t>
            </a:r>
            <a:endParaRPr lang="vi-VN" sz="3600" u="sng" dirty="0">
              <a:solidFill>
                <a:srgbClr val="C00000"/>
              </a:solidFill>
            </a:endParaRPr>
          </a:p>
          <a:p>
            <a:r>
              <a:rPr lang="vi-VN" sz="3200" i="1" dirty="0">
                <a:solidFill>
                  <a:schemeClr val="accent2">
                    <a:lumMod val="50000"/>
                  </a:schemeClr>
                </a:solidFill>
              </a:rPr>
              <a:t>Vinh quang của Đức Chúa chiếu toả trên ngươi</a:t>
            </a:r>
            <a:r>
              <a:rPr lang="vi-VN" sz="3200" i="1" dirty="0" smtClean="0">
                <a:solidFill>
                  <a:schemeClr val="accent2">
                    <a:lumMod val="50000"/>
                  </a:schemeClr>
                </a:solidFill>
              </a:rPr>
              <a:t>.</a:t>
            </a:r>
            <a:endParaRPr lang="vi-VN" sz="3200" i="1" dirty="0">
              <a:solidFill>
                <a:schemeClr val="accent2">
                  <a:lumMod val="50000"/>
                </a:schemeClr>
              </a:solidFill>
            </a:endParaRPr>
          </a:p>
          <a:p>
            <a:r>
              <a:rPr lang="vi-VN" sz="4000" dirty="0">
                <a:solidFill>
                  <a:schemeClr val="accent2">
                    <a:lumMod val="50000"/>
                  </a:schemeClr>
                </a:solidFill>
              </a:rPr>
              <a:t>Bài trích sách ngôn sứ I-sai-a.</a:t>
            </a:r>
          </a:p>
        </p:txBody>
      </p:sp>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111523" y="285750"/>
            <a:ext cx="4323621" cy="2585323"/>
          </a:xfrm>
          <a:prstGeom prst="rect">
            <a:avLst/>
          </a:prstGeom>
          <a:noFill/>
        </p:spPr>
        <p:txBody>
          <a:bodyPr wrap="none" lIns="91440" tIns="45720" rIns="91440" bIns="45720">
            <a:spAutoFit/>
          </a:bodyPr>
          <a:lstStyle/>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Thánh Vịnh 71</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Lm Kim Long</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03 Câu</a:t>
            </a:r>
            <a:endParaRPr lang="en-US" sz="5400" b="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5970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1785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60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Pk1</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Thượng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Đế</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xin</a:t>
            </a:r>
            <a:r>
              <a:rPr lang="en-US" sz="6000" b="0" dirty="0">
                <a:solidFill>
                  <a:schemeClr val="bg1"/>
                </a:solidFill>
                <a:effectLst/>
                <a:latin typeface="+mj-lt"/>
                <a:cs typeface="Times New Roman" panose="02020603050405020304" pitchFamily="18" charset="0"/>
              </a:rPr>
              <a:t> ban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trao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trong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hoàng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tử</a:t>
            </a:r>
            <a:r>
              <a:rPr lang="en-US" sz="6000" b="0" dirty="0">
                <a:solidFill>
                  <a:schemeClr val="bg1"/>
                </a:solidFill>
                <a:effectLst/>
                <a:latin typeface="+mj-lt"/>
                <a:cs typeface="Times New Roman" panose="02020603050405020304" pitchFamily="18" charset="0"/>
              </a:rPr>
              <a:t>,</a:t>
            </a: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52319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err="1">
                <a:solidFill>
                  <a:srgbClr val="FFFF00"/>
                </a:solidFill>
                <a:effectLst/>
              </a:rPr>
              <a:t>Đk</a:t>
            </a:r>
            <a:r>
              <a:rPr lang="en-US" sz="5800" b="0" u="sng" dirty="0">
                <a:solidFill>
                  <a:srgbClr val="FFFF00"/>
                </a:solidFill>
                <a:effectLst/>
              </a:rPr>
              <a:t>:</a:t>
            </a:r>
            <a:r>
              <a:rPr lang="en-US" sz="5800" dirty="0">
                <a:solidFill>
                  <a:schemeClr val="bg1"/>
                </a:solidFill>
                <a:effectLst/>
              </a:rPr>
              <a:t> </a:t>
            </a:r>
            <a:r>
              <a:rPr lang="vi-VN" sz="5800" dirty="0">
                <a:solidFill>
                  <a:schemeClr val="bg1"/>
                </a:solidFill>
              </a:rPr>
              <a:t>Kìa trông bầu trời cao cao, có ánh sao soi rạng ngời. Nào ta đi, nào ta đi tìm Hài Nhi đã sinh cho ta. Tìm Hài Nhi đã sinh cho đời.</a:t>
            </a:r>
            <a:endParaRPr lang="vi-VN" sz="5800" b="0" dirty="0">
              <a:solidFill>
                <a:schemeClr val="bg1"/>
              </a:solidFill>
              <a:effectLst/>
            </a:endParaRPr>
          </a:p>
        </p:txBody>
      </p:sp>
    </p:spTree>
    <p:extLst>
      <p:ext uri="{BB962C8B-B14F-4D97-AF65-F5344CB8AC3E}">
        <p14:creationId xmlns:p14="http://schemas.microsoft.com/office/powerpoint/2010/main" val="14066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257800"/>
          </a:xfrm>
        </p:spPr>
        <p:txBody>
          <a:bodyPr>
            <a:noAutofit/>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Để</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vương</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theo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xét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xử</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bênh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lợi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kẻ</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nghèo</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luôn</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75090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49565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38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Pk2</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triều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đua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nở</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thắm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minh, </a:t>
            </a:r>
            <a:r>
              <a:rPr lang="en-US" sz="6000" b="0" dirty="0" err="1">
                <a:solidFill>
                  <a:schemeClr val="bg1"/>
                </a:solidFill>
                <a:effectLst/>
                <a:latin typeface="+mj-lt"/>
                <a:cs typeface="Times New Roman" panose="02020603050405020304" pitchFamily="18" charset="0"/>
              </a:rPr>
              <a:t>thiên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mãi</a:t>
            </a:r>
            <a:r>
              <a:rPr lang="en-US" sz="6000" b="0" dirty="0">
                <a:solidFill>
                  <a:schemeClr val="bg1"/>
                </a:solidFill>
                <a:effectLst/>
                <a:latin typeface="+mj-lt"/>
                <a:cs typeface="Times New Roman" panose="02020603050405020304" pitchFamily="18" charset="0"/>
              </a:rPr>
              <a:t> an </a:t>
            </a:r>
            <a:r>
              <a:rPr lang="en-US" sz="6000" b="0" dirty="0" err="1">
                <a:solidFill>
                  <a:schemeClr val="bg1"/>
                </a:solidFill>
                <a:effectLst/>
                <a:latin typeface="+mj-lt"/>
                <a:cs typeface="Times New Roman" panose="02020603050405020304" pitchFamily="18" charset="0"/>
              </a:rPr>
              <a:t>ninh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thịnh</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trị</a:t>
            </a:r>
            <a:r>
              <a:rPr lang="en-US" sz="6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43774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029200"/>
          </a:xfrm>
        </p:spPr>
        <p:txBody>
          <a:bodyPr>
            <a:noAutofit/>
          </a:bodyPr>
          <a:lstStyle/>
          <a:p>
            <a:pPr marL="0" indent="0" algn="just">
              <a:lnSpc>
                <a:spcPct val="140000"/>
              </a:lnSpc>
              <a:buFontTx/>
              <a:buNone/>
              <a:defRPr/>
            </a:pPr>
            <a:r>
              <a:rPr lang="en-US" sz="6600" b="0" dirty="0" err="1">
                <a:solidFill>
                  <a:schemeClr val="bg1"/>
                </a:solidFill>
                <a:effectLst/>
                <a:latin typeface="+mj-lt"/>
                <a:cs typeface="Times New Roman" panose="02020603050405020304" pitchFamily="18" charset="0"/>
              </a:rPr>
              <a:t>Người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quản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cai</a:t>
            </a:r>
            <a:r>
              <a:rPr lang="en-US" sz="6600" b="0" dirty="0">
                <a:solidFill>
                  <a:schemeClr val="bg1"/>
                </a:solidFill>
                <a:effectLst/>
                <a:latin typeface="+mj-lt"/>
                <a:cs typeface="Times New Roman" panose="02020603050405020304" pitchFamily="18" charset="0"/>
              </a:rPr>
              <a:t> qua </a:t>
            </a:r>
            <a:r>
              <a:rPr lang="en-US" sz="6600" b="0" dirty="0" err="1">
                <a:solidFill>
                  <a:schemeClr val="bg1"/>
                </a:solidFill>
                <a:effectLst/>
                <a:latin typeface="+mj-lt"/>
                <a:cs typeface="Times New Roman" panose="02020603050405020304" pitchFamily="18" charset="0"/>
              </a:rPr>
              <a:t>sông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cái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đến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tận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địa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cầu</a:t>
            </a:r>
            <a:r>
              <a:rPr lang="en-US" sz="6600" b="0" dirty="0">
                <a:solidFill>
                  <a:schemeClr val="bg1"/>
                </a:solidFill>
                <a:effectLst/>
                <a:latin typeface="+mj-lt"/>
                <a:cs typeface="Times New Roman" panose="02020603050405020304" pitchFamily="18" charset="0"/>
              </a:rPr>
              <a:t>, Qua </a:t>
            </a:r>
            <a:r>
              <a:rPr lang="en-US" sz="6600" b="0" dirty="0" err="1">
                <a:solidFill>
                  <a:schemeClr val="bg1"/>
                </a:solidFill>
                <a:effectLst/>
                <a:latin typeface="+mj-lt"/>
                <a:cs typeface="Times New Roman" panose="02020603050405020304" pitchFamily="18" charset="0"/>
              </a:rPr>
              <a:t>biển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này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tới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biển</a:t>
            </a:r>
            <a:r>
              <a:rPr lang="en-US" sz="6600" b="0" dirty="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kia</a:t>
            </a:r>
            <a:r>
              <a:rPr lang="en-US" sz="6600" b="0" dirty="0" smtClean="0">
                <a:solidFill>
                  <a:schemeClr val="bg1"/>
                </a:solidFill>
                <a:effectLst/>
                <a:latin typeface="+mj-lt"/>
                <a:cs typeface="Times New Roman" panose="02020603050405020304" pitchFamily="18" charset="0"/>
              </a:rPr>
              <a:t>.</a:t>
            </a:r>
            <a:endParaRPr lang="en-US" sz="66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6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9175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2566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Pk3</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smtClean="0">
                <a:solidFill>
                  <a:schemeClr val="bg1"/>
                </a:solidFill>
                <a:effectLst/>
                <a:latin typeface="+mj-lt"/>
                <a:cs typeface="Times New Roman" panose="02020603050405020304" pitchFamily="18" charset="0"/>
              </a:rPr>
              <a:t>Ai </a:t>
            </a:r>
            <a:r>
              <a:rPr lang="en-US" sz="6000" b="0" dirty="0" err="1" smtClean="0">
                <a:solidFill>
                  <a:schemeClr val="bg1"/>
                </a:solidFill>
                <a:effectLst/>
                <a:latin typeface="+mj-lt"/>
                <a:cs typeface="Times New Roman" panose="02020603050405020304" pitchFamily="18" charset="0"/>
              </a:rPr>
              <a:t>nghèo</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khấn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vái</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nghe</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ra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cứu</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cùng</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khổ</a:t>
            </a:r>
            <a:r>
              <a:rPr lang="en-US" sz="6000" b="0" dirty="0" smtClean="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649401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972050"/>
          </a:xfrm>
        </p:spPr>
        <p:txBody>
          <a:bodyPr>
            <a:normAutofit fontScale="70000" lnSpcReduction="20000"/>
          </a:bodyPr>
          <a:lstStyle/>
          <a:p>
            <a:pPr marL="0" indent="0" algn="just">
              <a:lnSpc>
                <a:spcPct val="140000"/>
              </a:lnSpc>
              <a:buFontTx/>
              <a:buNone/>
              <a:defRPr/>
            </a:pPr>
            <a:r>
              <a:rPr lang="vi-VN" sz="8800" b="0" dirty="0">
                <a:solidFill>
                  <a:schemeClr val="bg1"/>
                </a:solidFill>
                <a:effectLst/>
                <a:latin typeface="+mj-lt"/>
                <a:cs typeface="Times New Roman" panose="02020603050405020304" pitchFamily="18" charset="0"/>
              </a:rPr>
              <a:t>Chạnh lòng thương ai nguy khốn bé nhỏ đơn </a:t>
            </a:r>
            <a:r>
              <a:rPr lang="vi-VN" sz="8800" b="0" dirty="0" smtClean="0">
                <a:solidFill>
                  <a:schemeClr val="bg1"/>
                </a:solidFill>
                <a:effectLst/>
                <a:latin typeface="+mj-lt"/>
                <a:cs typeface="Times New Roman" panose="02020603050405020304" pitchFamily="18" charset="0"/>
              </a:rPr>
              <a:t>hèn</a:t>
            </a:r>
            <a:r>
              <a:rPr lang="en-US" sz="8800" b="0" dirty="0" smtClean="0">
                <a:solidFill>
                  <a:schemeClr val="bg1"/>
                </a:solidFill>
                <a:effectLst/>
                <a:latin typeface="+mj-lt"/>
                <a:cs typeface="Times New Roman" panose="02020603050405020304" pitchFamily="18" charset="0"/>
              </a:rPr>
              <a:t>.</a:t>
            </a:r>
            <a:r>
              <a:rPr lang="en-US" sz="8800" b="0" dirty="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Dân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bần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cùng</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Người</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tế</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độ</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cho</a:t>
            </a:r>
            <a:endParaRPr lang="en-US" sz="88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67455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3489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Pk4:</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Người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chói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cùng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thái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dương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lan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xa</a:t>
            </a:r>
            <a:r>
              <a:rPr lang="en-US" sz="6000" b="0" dirty="0" smtClean="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qua muôn kiếp muôn năm trường </a:t>
            </a:r>
            <a:r>
              <a:rPr lang="vi-VN" sz="6000" b="0" dirty="0" smtClean="0">
                <a:solidFill>
                  <a:schemeClr val="bg1"/>
                </a:solidFill>
                <a:effectLst/>
                <a:latin typeface="+mj-lt"/>
                <a:cs typeface="Times New Roman" panose="02020603050405020304" pitchFamily="18" charset="0"/>
              </a:rPr>
              <a:t>cửu</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50611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lnSpcReduction="10000"/>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Nhờ</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muôn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cõi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thế</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được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chúc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lành</a:t>
            </a:r>
            <a:r>
              <a:rPr lang="en-US" sz="6000" b="0" dirty="0" smtClean="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cs typeface="Times New Roman" panose="02020603050405020304" pitchFamily="18" charset="0"/>
              </a:rPr>
              <a:t>thiên hạ cùng cầu  phúc Người luôn</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97547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a:solidFill>
                  <a:srgbClr val="FFFF00"/>
                </a:solidFill>
                <a:effectLst/>
              </a:rPr>
              <a:t>Tk</a:t>
            </a:r>
            <a:r>
              <a:rPr lang="en-US" sz="6000" b="0" u="sng" dirty="0">
                <a:solidFill>
                  <a:srgbClr val="FFFF00"/>
                </a:solidFill>
                <a:effectLst/>
              </a:rPr>
              <a:t>1:</a:t>
            </a:r>
            <a:r>
              <a:rPr lang="en-US" sz="6000" b="0" dirty="0">
                <a:solidFill>
                  <a:schemeClr val="bg1"/>
                </a:solidFill>
                <a:effectLst/>
              </a:rPr>
              <a:t> </a:t>
            </a:r>
            <a:r>
              <a:rPr lang="vi-VN" sz="6000" dirty="0">
                <a:solidFill>
                  <a:schemeClr val="bg1"/>
                </a:solidFill>
              </a:rPr>
              <a:t>Kìa Ba Vua từ phương Đông, đến quỳ đây nơi hang đá này. Dâng Người bao vật quý và hương ngát thơm</a:t>
            </a:r>
            <a:r>
              <a:rPr lang="en-US" sz="6000" dirty="0" smtClean="0">
                <a:solidFill>
                  <a:schemeClr val="bg1"/>
                </a:solidFill>
              </a:rPr>
              <a:t> </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22394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15465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lstStyle/>
          <a:p>
            <a:pPr eaLnBrk="1" hangingPunct="1"/>
            <a:r>
              <a:rPr lang="en-US" altLang="vi-VN" b="0" dirty="0" smtClean="0">
                <a:solidFill>
                  <a:srgbClr val="003399"/>
                </a:solidFill>
                <a:effectLst/>
                <a:latin typeface="+mj-lt"/>
              </a:rPr>
              <a:t/>
            </a:r>
            <a:br>
              <a:rPr lang="en-US" altLang="vi-VN" b="0" dirty="0" smtClean="0">
                <a:solidFill>
                  <a:srgbClr val="003399"/>
                </a:solidFill>
                <a:effectLst/>
                <a:latin typeface="+mj-lt"/>
              </a:rPr>
            </a:br>
            <a:endParaRPr lang="en-US" altLang="vi-VN" b="0" dirty="0" smtClean="0">
              <a:solidFill>
                <a:srgbClr val="003399"/>
              </a:solidFill>
              <a:effectLst/>
              <a:latin typeface="+mj-lt"/>
            </a:endParaRPr>
          </a:p>
        </p:txBody>
      </p:sp>
      <p:sp>
        <p:nvSpPr>
          <p:cNvPr id="6861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vi-VN" altLang="vi-VN" sz="2800" b="1" smtClean="0">
              <a:solidFill>
                <a:srgbClr val="FFFF00"/>
              </a:solidFill>
              <a:latin typeface="Times New Roman" panose="02020603050405020304" pitchFamily="18" charset="0"/>
              <a:cs typeface="Times New Roman" panose="02020603050405020304" pitchFamily="18" charset="0"/>
            </a:endParaRPr>
          </a:p>
        </p:txBody>
      </p:sp>
      <p:sp>
        <p:nvSpPr>
          <p:cNvPr id="68612" name="Rectangle 4"/>
          <p:cNvSpPr>
            <a:spLocks noChangeArrowheads="1"/>
          </p:cNvSpPr>
          <p:nvPr/>
        </p:nvSpPr>
        <p:spPr bwMode="auto">
          <a:xfrm>
            <a:off x="3524250" y="166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vi-VN" sz="1800" smtClean="0">
                <a:solidFill>
                  <a:srgbClr val="000000"/>
                </a:solidFill>
              </a:rPr>
              <a:t>  </a:t>
            </a:r>
          </a:p>
        </p:txBody>
      </p:sp>
      <p:sp>
        <p:nvSpPr>
          <p:cNvPr id="68613" name="TextBox 3"/>
          <p:cNvSpPr txBox="1">
            <a:spLocks noChangeArrowheads="1"/>
          </p:cNvSpPr>
          <p:nvPr/>
        </p:nvSpPr>
        <p:spPr bwMode="auto">
          <a:xfrm>
            <a:off x="4570414" y="291704"/>
            <a:ext cx="1906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sz="1800" smtClean="0">
                <a:solidFill>
                  <a:srgbClr val="000000"/>
                </a:solidFill>
              </a:rPr>
              <a:t>LLLLEG</a:t>
            </a:r>
          </a:p>
        </p:txBody>
      </p:sp>
      <p:sp>
        <p:nvSpPr>
          <p:cNvPr id="68614" name="TextBox 4"/>
          <p:cNvSpPr txBox="1">
            <a:spLocks noChangeArrowheads="1"/>
          </p:cNvSpPr>
          <p:nvPr/>
        </p:nvSpPr>
        <p:spPr bwMode="auto">
          <a:xfrm>
            <a:off x="2286000" y="4000500"/>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b="1" smtClean="0">
                <a:solidFill>
                  <a:srgbClr val="00B0F0"/>
                </a:solidFill>
              </a:rPr>
              <a:t> </a:t>
            </a:r>
            <a:r>
              <a:rPr lang="en-US" b="1" smtClean="0">
                <a:solidFill>
                  <a:srgbClr val="000000"/>
                </a:solidFill>
              </a:rPr>
              <a:t> </a:t>
            </a:r>
          </a:p>
        </p:txBody>
      </p:sp>
    </p:spTree>
    <p:extLst>
      <p:ext uri="{BB962C8B-B14F-4D97-AF65-F5344CB8AC3E}">
        <p14:creationId xmlns:p14="http://schemas.microsoft.com/office/powerpoint/2010/main" val="503352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2677656"/>
          </a:xfrm>
          <a:prstGeom prst="rect">
            <a:avLst/>
          </a:prstGeom>
        </p:spPr>
        <p:txBody>
          <a:bodyPr wrap="square">
            <a:spAutoFit/>
          </a:bodyPr>
          <a:lstStyle/>
          <a:p>
            <a:r>
              <a:rPr lang="vi-VN" sz="4000" u="sng" dirty="0">
                <a:solidFill>
                  <a:srgbClr val="C00000"/>
                </a:solidFill>
              </a:rPr>
              <a:t>Bài </a:t>
            </a:r>
            <a:r>
              <a:rPr lang="vi-VN" sz="4000" u="sng" dirty="0" smtClean="0">
                <a:solidFill>
                  <a:srgbClr val="C00000"/>
                </a:solidFill>
              </a:rPr>
              <a:t>đọc</a:t>
            </a:r>
            <a:r>
              <a:rPr lang="en-US" sz="4000" u="sng" dirty="0" smtClean="0">
                <a:solidFill>
                  <a:srgbClr val="C00000"/>
                </a:solidFill>
              </a:rPr>
              <a:t> 2</a:t>
            </a:r>
            <a:endParaRPr lang="vi-VN" sz="4000" u="sng" dirty="0">
              <a:solidFill>
                <a:srgbClr val="C00000"/>
              </a:solidFill>
            </a:endParaRPr>
          </a:p>
          <a:p>
            <a:r>
              <a:rPr lang="vi-VN" sz="3200" i="1" dirty="0">
                <a:solidFill>
                  <a:srgbClr val="C0504D">
                    <a:lumMod val="50000"/>
                  </a:srgbClr>
                </a:solidFill>
              </a:rPr>
              <a:t>Nay mầu nhiệm được mặc khải là các dân ngoại được cùng thừa kế gia nghiệp</a:t>
            </a:r>
            <a:r>
              <a:rPr lang="vi-VN" sz="3200" i="1" dirty="0" smtClean="0">
                <a:solidFill>
                  <a:srgbClr val="C0504D">
                    <a:lumMod val="50000"/>
                  </a:srgbClr>
                </a:solidFill>
              </a:rPr>
              <a:t>.</a:t>
            </a:r>
            <a:endParaRPr lang="vi-VN" sz="3200" i="1" dirty="0">
              <a:solidFill>
                <a:srgbClr val="C0504D">
                  <a:lumMod val="50000"/>
                </a:srgbClr>
              </a:solidFill>
            </a:endParaRPr>
          </a:p>
          <a:p>
            <a:r>
              <a:rPr lang="vi-VN" sz="3200" dirty="0">
                <a:solidFill>
                  <a:srgbClr val="C0504D">
                    <a:lumMod val="50000"/>
                  </a:srgbClr>
                </a:solidFill>
              </a:rPr>
              <a:t>Bài trích thư của thánh Phao-lô tông đồ gửi tín hữu Ê-phê-xô.</a:t>
            </a:r>
            <a:endParaRPr lang="vi-VN" sz="4000" dirty="0">
              <a:solidFill>
                <a:srgbClr val="C0504D">
                  <a:lumMod val="50000"/>
                </a:srgbClr>
              </a:solidFill>
            </a:endParaRPr>
          </a:p>
        </p:txBody>
      </p:sp>
    </p:spTree>
    <p:extLst>
      <p:ext uri="{BB962C8B-B14F-4D97-AF65-F5344CB8AC3E}">
        <p14:creationId xmlns:p14="http://schemas.microsoft.com/office/powerpoint/2010/main" val="714850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5220" b="0" u="sng" dirty="0" err="1" smtClean="0">
                <a:solidFill>
                  <a:srgbClr val="FFFF00"/>
                </a:solidFill>
                <a:effectLst/>
                <a:latin typeface="+mj-lt"/>
                <a:cs typeface="Times New Roman" panose="02020603050405020304" pitchFamily="18" charset="0"/>
              </a:rPr>
              <a:t>Allrluia</a:t>
            </a:r>
            <a:r>
              <a:rPr lang="en-US" sz="5220" b="0" u="sng" dirty="0" smtClean="0">
                <a:solidFill>
                  <a:srgbClr val="FFFF00"/>
                </a:solidFill>
                <a:effectLst/>
                <a:latin typeface="+mj-lt"/>
                <a:cs typeface="Times New Roman" panose="02020603050405020304" pitchFamily="18" charset="0"/>
              </a:rPr>
              <a:t>-alleluia:</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Chúng</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tôi</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đã</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thấy</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ngôi</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sao</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của</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Người</a:t>
            </a:r>
            <a:r>
              <a:rPr lang="en-US" sz="5220" b="0" dirty="0" smtClean="0">
                <a:solidFill>
                  <a:schemeClr val="bg1"/>
                </a:solidFill>
                <a:effectLst/>
                <a:latin typeface="+mj-lt"/>
                <a:cs typeface="Times New Roman" panose="02020603050405020304" pitchFamily="18" charset="0"/>
              </a:rPr>
              <a:t> ở </a:t>
            </a:r>
            <a:r>
              <a:rPr lang="en-US" sz="5220" b="0" dirty="0" err="1" smtClean="0">
                <a:solidFill>
                  <a:schemeClr val="bg1"/>
                </a:solidFill>
                <a:effectLst/>
                <a:latin typeface="+mj-lt"/>
                <a:cs typeface="Times New Roman" panose="02020603050405020304" pitchFamily="18" charset="0"/>
              </a:rPr>
              <a:t>phương</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Đông</a:t>
            </a:r>
            <a:r>
              <a:rPr lang="en-US" sz="5220" b="0" dirty="0" smtClean="0">
                <a:solidFill>
                  <a:schemeClr val="bg1"/>
                </a:solidFill>
                <a:effectLst/>
                <a:latin typeface="+mj-lt"/>
                <a:cs typeface="Times New Roman" panose="02020603050405020304" pitchFamily="18" charset="0"/>
              </a:rPr>
              <a:t>, </a:t>
            </a:r>
            <a:r>
              <a:rPr lang="vi-VN" sz="5220" b="0" dirty="0">
                <a:solidFill>
                  <a:schemeClr val="bg1"/>
                </a:solidFill>
                <a:effectLst/>
                <a:latin typeface="+mj-lt"/>
                <a:cs typeface="Times New Roman" panose="02020603050405020304" pitchFamily="18" charset="0"/>
              </a:rPr>
              <a:t>và chúng tôi đến để triều bái </a:t>
            </a:r>
            <a:r>
              <a:rPr lang="vi-VN" sz="5220" b="0" dirty="0" smtClean="0">
                <a:solidFill>
                  <a:schemeClr val="bg1"/>
                </a:solidFill>
                <a:effectLst/>
                <a:latin typeface="+mj-lt"/>
                <a:cs typeface="Times New Roman" panose="02020603050405020304" pitchFamily="18" charset="0"/>
              </a:rPr>
              <a:t>người</a:t>
            </a:r>
            <a:r>
              <a:rPr lang="en-US" sz="5220" b="0" dirty="0" smtClean="0">
                <a:solidFill>
                  <a:schemeClr val="bg1"/>
                </a:solidFill>
                <a:effectLst/>
                <a:latin typeface="+mj-lt"/>
                <a:cs typeface="Times New Roman" panose="02020603050405020304" pitchFamily="18" charset="0"/>
              </a:rPr>
              <a:t>. </a:t>
            </a:r>
            <a:r>
              <a:rPr lang="en-US" sz="5220" b="0" u="sng" dirty="0" smtClean="0">
                <a:solidFill>
                  <a:srgbClr val="FFFF00"/>
                </a:solidFill>
                <a:effectLst/>
                <a:latin typeface="+mj-lt"/>
                <a:cs typeface="Times New Roman" panose="02020603050405020304" pitchFamily="18" charset="0"/>
              </a:rPr>
              <a:t>Alleluia.</a:t>
            </a:r>
            <a:endParaRPr lang="vi-VN" sz="522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3064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4249744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983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714646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7866137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21093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vi-VN" sz="6000" b="0" dirty="0">
                <a:solidFill>
                  <a:schemeClr val="bg1"/>
                </a:solidFill>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072727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a:t>
            </a:r>
            <a:r>
              <a:rPr lang="en-US" sz="6000" dirty="0">
                <a:solidFill>
                  <a:schemeClr val="bg1"/>
                </a:solidFill>
              </a:rPr>
              <a:t> </a:t>
            </a:r>
            <a:r>
              <a:rPr lang="vi-VN" sz="6000" dirty="0" smtClean="0">
                <a:solidFill>
                  <a:schemeClr val="bg1"/>
                </a:solidFill>
              </a:rPr>
              <a:t>Kìa </a:t>
            </a:r>
            <a:r>
              <a:rPr lang="vi-VN" sz="6000" dirty="0">
                <a:solidFill>
                  <a:schemeClr val="bg1"/>
                </a:solidFill>
              </a:rPr>
              <a:t>Ba Vua tìm Bê-lem, đến mà xem nơi hang đá hèn. Chúa Trời nay sinh xuống giữa cảnh lầm than.</a:t>
            </a:r>
            <a:endParaRPr lang="en-US" sz="6000" b="0" dirty="0">
              <a:solidFill>
                <a:schemeClr val="bg1"/>
              </a:solidFill>
              <a:effectLst/>
            </a:endParaRPr>
          </a:p>
        </p:txBody>
      </p:sp>
    </p:spTree>
    <p:extLst>
      <p:ext uri="{BB962C8B-B14F-4D97-AF65-F5344CB8AC3E}">
        <p14:creationId xmlns:p14="http://schemas.microsoft.com/office/powerpoint/2010/main" val="79751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
        <p:nvSpPr>
          <p:cNvPr id="3" name="TextBox 2"/>
          <p:cNvSpPr txBox="1"/>
          <p:nvPr/>
        </p:nvSpPr>
        <p:spPr>
          <a:xfrm>
            <a:off x="793284" y="1047750"/>
            <a:ext cx="1492716" cy="461665"/>
          </a:xfrm>
          <a:prstGeom prst="rect">
            <a:avLst/>
          </a:prstGeom>
          <a:noFill/>
        </p:spPr>
        <p:txBody>
          <a:bodyPr wrap="none" rtlCol="0">
            <a:spAutoFit/>
          </a:bodyPr>
          <a:lstStyle/>
          <a:p>
            <a:r>
              <a:rPr lang="en-US" sz="2400" b="1" i="1" smtClean="0">
                <a:solidFill>
                  <a:srgbClr val="FFFF00"/>
                </a:solidFill>
                <a:latin typeface="Times New Roman" pitchFamily="18" charset="0"/>
                <a:cs typeface="Times New Roman" pitchFamily="18" charset="0"/>
              </a:rPr>
              <a:t>(cuối đầu)</a:t>
            </a:r>
            <a:endParaRPr lang="en-US" sz="2400"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480464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4460917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624127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01162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204181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a:t>
            </a:r>
            <a:r>
              <a:rPr lang="vi-VN" sz="6600" b="0" dirty="0" smtClean="0">
                <a:solidFill>
                  <a:schemeClr val="bg1"/>
                </a:solidFill>
                <a:latin typeface="+mj-lt"/>
                <a:cs typeface="Times New Roman" pitchFamily="18" charset="0"/>
              </a:rPr>
              <a:t>sự sống </a:t>
            </a:r>
            <a:r>
              <a:rPr lang="vi-VN" sz="6600" b="0" dirty="0">
                <a:solidFill>
                  <a:schemeClr val="bg1"/>
                </a:solidFill>
                <a:latin typeface="+mj-lt"/>
                <a:cs typeface="Times New Roman" pitchFamily="18" charset="0"/>
              </a:rPr>
              <a:t>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0447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4462760"/>
          </a:xfrm>
          <a:prstGeom prst="rect">
            <a:avLst/>
          </a:prstGeom>
          <a:noFill/>
        </p:spPr>
        <p:txBody>
          <a:bodyPr wrap="square" lIns="91440" tIns="45720" rIns="91440" bIns="45720">
            <a:spAutoFit/>
          </a:bodyPr>
          <a:lstStyle/>
          <a:p>
            <a:pPr algn="ct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Tín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Hữu</a:t>
            </a:r>
            <a:endPar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a:p>
            <a:pPr algn="just"/>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Anh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chị</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mến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hôm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nay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chiêm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tinh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Bê-lem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tôn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thớ</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Đấng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ứu</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chuộc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loại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Cùng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với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thờ</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lạy</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Đồng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dâng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lên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người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những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xin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thiết</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của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a:t>
            </a:r>
            <a:endParaRPr lang="en-US" sz="40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3535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096" y="1200150"/>
            <a:ext cx="9144000" cy="1569660"/>
          </a:xfrm>
          <a:prstGeom prst="rect">
            <a:avLst/>
          </a:prstGeom>
          <a:noFill/>
        </p:spPr>
        <p:txBody>
          <a:bodyPr wrap="square" lIns="91440" tIns="45720" rIns="91440" bIns="45720">
            <a:spAutoFit/>
          </a:bodyPr>
          <a:lstStyle/>
          <a:p>
            <a:pPr algn="ct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CA </a:t>
            </a:r>
            <a:r>
              <a:rPr lang="en-US" sz="48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r>
            <a:b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b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Vật</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Chúa</a:t>
            </a:r>
            <a:endPar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0"/>
            <a:ext cx="9144000" cy="5143500"/>
          </a:xfrm>
          <a:prstGeom prst="rect">
            <a:avLst/>
          </a:prstGeom>
        </p:spPr>
      </p:pic>
      <p:sp>
        <p:nvSpPr>
          <p:cNvPr id="4" name="Rectangle 3"/>
          <p:cNvSpPr/>
          <p:nvPr/>
        </p:nvSpPr>
        <p:spPr>
          <a:xfrm>
            <a:off x="3505200" y="2769810"/>
            <a:ext cx="5562600" cy="1569660"/>
          </a:xfrm>
          <a:prstGeom prst="rect">
            <a:avLst/>
          </a:prstGeom>
        </p:spPr>
        <p:txBody>
          <a:bodyPr wrap="square">
            <a:spAutoFit/>
          </a:bodyPr>
          <a:lstStyle/>
          <a:p>
            <a:pPr lvl="0" algn="ct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Tâm</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Tình</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Hòa</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Bình</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r>
            <a:b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b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Mi</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Trầm</a:t>
            </a:r>
            <a:endParaRPr lang="en-US" sz="4000" i="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73644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600" b="0" u="sng" dirty="0">
                <a:solidFill>
                  <a:srgbClr val="FFFF00"/>
                </a:solidFill>
                <a:effectLst/>
                <a:latin typeface="+mj-lt"/>
                <a:ea typeface="SimHei" pitchFamily="49" charset="-122"/>
                <a:cs typeface="Times New Roman" pitchFamily="18" charset="0"/>
              </a:rPr>
              <a:t>Tk1:</a:t>
            </a:r>
            <a:r>
              <a:rPr lang="en-US" sz="6600" b="0" dirty="0">
                <a:solidFill>
                  <a:schemeClr val="bg1"/>
                </a:solidFill>
                <a:effectLst/>
                <a:latin typeface="+mj-lt"/>
                <a:ea typeface="SimHei" pitchFamily="49" charset="-122"/>
                <a:cs typeface="Times New Roman" pitchFamily="18" charset="0"/>
              </a:rPr>
              <a:t> </a:t>
            </a:r>
            <a:r>
              <a:rPr lang="en-US" sz="6600" b="0" dirty="0" err="1" smtClean="0">
                <a:solidFill>
                  <a:schemeClr val="bg1"/>
                </a:solidFill>
                <a:effectLst/>
                <a:latin typeface="+mj-lt"/>
                <a:cs typeface="Times New Roman" panose="02020603050405020304" pitchFamily="18" charset="0"/>
              </a:rPr>
              <a:t>Từ</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đồng</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xa</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mục</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đồng</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tiến</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về</a:t>
            </a:r>
            <a:r>
              <a:rPr lang="en-US" sz="6600" b="0" dirty="0" smtClean="0">
                <a:solidFill>
                  <a:schemeClr val="bg1"/>
                </a:solidFill>
                <a:effectLst/>
                <a:latin typeface="+mj-lt"/>
                <a:cs typeface="Times New Roman" panose="02020603050405020304" pitchFamily="18" charset="0"/>
              </a:rPr>
              <a:t> hang </a:t>
            </a:r>
            <a:r>
              <a:rPr lang="en-US" sz="6600" b="0" dirty="0" err="1" smtClean="0">
                <a:solidFill>
                  <a:schemeClr val="bg1"/>
                </a:solidFill>
                <a:effectLst/>
                <a:latin typeface="+mj-lt"/>
                <a:cs typeface="Times New Roman" panose="02020603050405020304" pitchFamily="18" charset="0"/>
              </a:rPr>
              <a:t>đá</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dâng</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lên</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hơi</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ấm</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bò</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lừa</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lễ</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dâng</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hơi</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ấm</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bò</a:t>
            </a:r>
            <a:r>
              <a:rPr lang="en-US" sz="6600" b="0" dirty="0" smtClean="0">
                <a:solidFill>
                  <a:schemeClr val="bg1"/>
                </a:solidFill>
                <a:effectLst/>
                <a:latin typeface="+mj-lt"/>
                <a:cs typeface="Times New Roman" panose="02020603050405020304" pitchFamily="18" charset="0"/>
              </a:rPr>
              <a:t> </a:t>
            </a:r>
            <a:r>
              <a:rPr lang="en-US" sz="6600" b="1" dirty="0" err="1" smtClean="0">
                <a:solidFill>
                  <a:schemeClr val="bg1"/>
                </a:solidFill>
                <a:effectLst/>
                <a:latin typeface="+mj-lt"/>
                <a:cs typeface="Times New Roman" panose="02020603050405020304" pitchFamily="18" charset="0"/>
              </a:rPr>
              <a:t>lừa</a:t>
            </a:r>
            <a:r>
              <a:rPr lang="en-US" sz="6600" b="1" dirty="0" smtClean="0">
                <a:solidFill>
                  <a:schemeClr val="bg1"/>
                </a:solidFill>
                <a:effectLst/>
                <a:latin typeface="+mj-lt"/>
                <a:cs typeface="Times New Roman" panose="02020603050405020304" pitchFamily="18" charset="0"/>
              </a:rPr>
              <a:t>,</a:t>
            </a:r>
            <a:endParaRPr lang="vi-VN" sz="6600" b="1"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78782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000" b="0" dirty="0" smtClean="0">
                <a:solidFill>
                  <a:srgbClr val="FFFF00"/>
                </a:solidFill>
                <a:effectLst/>
                <a:cs typeface="Times New Roman" panose="02020603050405020304" pitchFamily="18" charset="0"/>
              </a:rPr>
              <a:t>***</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Trời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mùa</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đông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bừng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lên</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ánh</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sáng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hy</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vọng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Ngôi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Hai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giáng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sinh</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giữa</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đồng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làm</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người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đổi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mới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muôn</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lòng</a:t>
            </a:r>
            <a:r>
              <a:rPr lang="en-US" sz="6000" b="0" dirty="0" smtClean="0">
                <a:solidFill>
                  <a:schemeClr val="bg1"/>
                </a:solidFill>
                <a:effectLst/>
                <a:cs typeface="Times New Roman" panose="02020603050405020304" pitchFamily="18" charset="0"/>
              </a:rPr>
              <a:t>.</a:t>
            </a:r>
            <a:endParaRPr lang="vi-VN" sz="6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11507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err="1">
                <a:solidFill>
                  <a:srgbClr val="FFFF00"/>
                </a:solidFill>
                <a:effectLst/>
              </a:rPr>
              <a:t>Đk</a:t>
            </a:r>
            <a:r>
              <a:rPr lang="en-US" sz="5800" b="0" u="sng" dirty="0">
                <a:solidFill>
                  <a:srgbClr val="FFFF00"/>
                </a:solidFill>
                <a:effectLst/>
              </a:rPr>
              <a:t>:</a:t>
            </a:r>
            <a:r>
              <a:rPr lang="en-US" sz="5800" dirty="0">
                <a:solidFill>
                  <a:schemeClr val="bg1"/>
                </a:solidFill>
                <a:effectLst/>
              </a:rPr>
              <a:t> </a:t>
            </a:r>
            <a:r>
              <a:rPr lang="vi-VN" sz="5800" dirty="0">
                <a:solidFill>
                  <a:schemeClr val="bg1"/>
                </a:solidFill>
              </a:rPr>
              <a:t>Kìa trông bầu trời cao cao, có ánh sao soi rạng ngời. Nào ta đi, nào ta đi tìm Hài Nhi đã sinh cho ta. Tìm Hài Nhi đã sinh cho đời.</a:t>
            </a:r>
            <a:endParaRPr lang="vi-VN" sz="5800" b="0" dirty="0">
              <a:solidFill>
                <a:schemeClr val="bg1"/>
              </a:solidFill>
              <a:effectLst/>
            </a:endParaRPr>
          </a:p>
        </p:txBody>
      </p:sp>
    </p:spTree>
    <p:extLst>
      <p:ext uri="{BB962C8B-B14F-4D97-AF65-F5344CB8AC3E}">
        <p14:creationId xmlns:p14="http://schemas.microsoft.com/office/powerpoint/2010/main" val="284112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b="0" u="sng" dirty="0" err="1">
                <a:solidFill>
                  <a:srgbClr val="FFFF00"/>
                </a:solidFill>
                <a:effectLst/>
                <a:latin typeface="+mj-lt"/>
                <a:ea typeface="SimHei" pitchFamily="49" charset="-122"/>
                <a:cs typeface="Times New Roman" pitchFamily="18" charset="0"/>
              </a:rPr>
              <a:t>Đk</a:t>
            </a:r>
            <a:r>
              <a:rPr lang="en-US" sz="6000" b="0" u="sng" dirty="0">
                <a:solidFill>
                  <a:srgbClr val="FFFF00"/>
                </a:solidFill>
                <a:effectLst/>
                <a:latin typeface="+mj-lt"/>
                <a:ea typeface="SimHei" pitchFamily="49" charset="-122"/>
                <a:cs typeface="Times New Roman" pitchFamily="18" charset="0"/>
              </a:rPr>
              <a:t>:</a:t>
            </a:r>
            <a:r>
              <a:rPr lang="en-US" sz="6000" b="0" dirty="0">
                <a:solidFill>
                  <a:schemeClr val="bg1"/>
                </a:solidFill>
                <a:effectLst/>
                <a:latin typeface="+mj-lt"/>
                <a:ea typeface="SimHei" pitchFamily="49" charset="-122"/>
                <a:cs typeface="Times New Roman"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tấm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lòng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thành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kính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tình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hòa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bình</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48788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5800" b="0" u="sng" dirty="0" smtClean="0">
                <a:solidFill>
                  <a:srgbClr val="FFFF00"/>
                </a:solidFill>
                <a:effectLst/>
                <a:latin typeface="+mj-lt"/>
                <a:ea typeface="SimHei" pitchFamily="49" charset="-122"/>
                <a:cs typeface="Times New Roman" pitchFamily="18" charset="0"/>
              </a:rPr>
              <a:t>Tk2:</a:t>
            </a:r>
            <a:r>
              <a:rPr lang="en-US" sz="5800" b="0" dirty="0" smtClean="0">
                <a:solidFill>
                  <a:schemeClr val="bg1"/>
                </a:solidFill>
                <a:effectLst/>
                <a:latin typeface="+mj-lt"/>
                <a:ea typeface="SimHei" pitchFamily="49" charset="-122"/>
                <a:cs typeface="Times New Roman" pitchFamily="18" charset="0"/>
              </a:rPr>
              <a:t> </a:t>
            </a:r>
            <a:r>
              <a:rPr lang="en-US" sz="5800" b="0" dirty="0" err="1" smtClean="0">
                <a:solidFill>
                  <a:schemeClr val="bg1"/>
                </a:solidFill>
                <a:effectLst/>
                <a:latin typeface="+mj-lt"/>
                <a:cs typeface="Times New Roman" panose="02020603050405020304" pitchFamily="18" charset="0"/>
              </a:rPr>
              <a:t>Từ</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miền</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Đông</a:t>
            </a:r>
            <a:r>
              <a:rPr lang="en-US" sz="5800" b="0" dirty="0" smtClean="0">
                <a:solidFill>
                  <a:schemeClr val="bg1"/>
                </a:solidFill>
                <a:effectLst/>
                <a:latin typeface="+mj-lt"/>
                <a:cs typeface="Times New Roman" panose="02020603050405020304" pitchFamily="18" charset="0"/>
              </a:rPr>
              <a:t> Ba </a:t>
            </a:r>
            <a:r>
              <a:rPr lang="en-US" sz="5800" b="0" dirty="0" err="1" smtClean="0">
                <a:solidFill>
                  <a:schemeClr val="bg1"/>
                </a:solidFill>
                <a:effectLst/>
                <a:latin typeface="+mj-lt"/>
                <a:cs typeface="Times New Roman" panose="02020603050405020304" pitchFamily="18" charset="0"/>
              </a:rPr>
              <a:t>Vua</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quyết</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tìm</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lẽ</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sống</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Bê-lem</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dâng</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Chúa</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Hài</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Đồng</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Vàng</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hương</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cùng</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với</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mộc</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dược</a:t>
            </a:r>
            <a:r>
              <a:rPr lang="en-US" sz="5800" dirty="0" smtClean="0">
                <a:solidFill>
                  <a:schemeClr val="bg1"/>
                </a:solidFill>
                <a:latin typeface="+mj-lt"/>
                <a:cs typeface="Times New Roman" panose="02020603050405020304" pitchFamily="18" charset="0"/>
              </a:rPr>
              <a:t>.</a:t>
            </a:r>
            <a:endParaRPr lang="vi-VN" sz="5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71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000" dirty="0" smtClean="0">
                <a:solidFill>
                  <a:srgbClr val="FFFF00"/>
                </a:solidFill>
                <a:latin typeface="+mj-lt"/>
                <a:cs typeface="Times New Roman" panose="02020603050405020304" pitchFamily="18" charset="0"/>
              </a:rPr>
              <a:t>***</a:t>
            </a:r>
            <a:r>
              <a:rPr lang="en-US" sz="6000" dirty="0" smtClean="0">
                <a:solidFill>
                  <a:schemeClr val="bg1"/>
                </a:solidFill>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giờ</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đoàn</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lên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tình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vinh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Chúa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thương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muôn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nghìn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khổ</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hình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dẫn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thiên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đình</a:t>
            </a:r>
            <a:r>
              <a:rPr lang="en-US" sz="6000" dirty="0" smtClean="0">
                <a:solidFill>
                  <a:schemeClr val="bg1"/>
                </a:solidFill>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849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b="0" u="sng" dirty="0" err="1">
                <a:solidFill>
                  <a:srgbClr val="FFFF00"/>
                </a:solidFill>
                <a:effectLst/>
                <a:latin typeface="+mj-lt"/>
                <a:ea typeface="SimHei" pitchFamily="49" charset="-122"/>
                <a:cs typeface="Times New Roman" pitchFamily="18" charset="0"/>
              </a:rPr>
              <a:t>Đk</a:t>
            </a:r>
            <a:r>
              <a:rPr lang="en-US" sz="6000" b="0" u="sng" dirty="0">
                <a:solidFill>
                  <a:srgbClr val="FFFF00"/>
                </a:solidFill>
                <a:effectLst/>
                <a:latin typeface="+mj-lt"/>
                <a:ea typeface="SimHei" pitchFamily="49" charset="-122"/>
                <a:cs typeface="Times New Roman" pitchFamily="18" charset="0"/>
              </a:rPr>
              <a:t>:</a:t>
            </a:r>
            <a:r>
              <a:rPr lang="en-US" sz="6000" b="0" dirty="0">
                <a:solidFill>
                  <a:srgbClr val="FFFF00"/>
                </a:solidFill>
                <a:effectLst/>
                <a:latin typeface="+mj-lt"/>
                <a:ea typeface="SimHei" pitchFamily="49" charset="-122"/>
                <a:cs typeface="Times New Roman"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tấm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lòng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thành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kính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tình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hòa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bình</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556550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400" b="0" u="sng" dirty="0" smtClean="0">
                <a:solidFill>
                  <a:srgbClr val="FFFF00"/>
                </a:solidFill>
                <a:effectLst/>
                <a:latin typeface="+mj-lt"/>
                <a:ea typeface="SimHei" pitchFamily="49" charset="-122"/>
                <a:cs typeface="Times New Roman" pitchFamily="18" charset="0"/>
              </a:rPr>
              <a:t>Tk3:</a:t>
            </a:r>
            <a:r>
              <a:rPr lang="en-US" sz="6400" b="0" dirty="0" smtClean="0">
                <a:solidFill>
                  <a:srgbClr val="FFFF00"/>
                </a:solidFill>
                <a:effectLst/>
                <a:latin typeface="+mj-lt"/>
                <a:ea typeface="SimHei" pitchFamily="49" charset="-122"/>
                <a:cs typeface="Times New Roman" pitchFamily="18" charset="0"/>
              </a:rPr>
              <a:t> </a:t>
            </a:r>
            <a:r>
              <a:rPr lang="en-US" sz="6400" b="0" dirty="0" err="1" smtClean="0">
                <a:solidFill>
                  <a:schemeClr val="bg1"/>
                </a:solidFill>
                <a:effectLst/>
                <a:latin typeface="+mj-lt"/>
                <a:cs typeface="Times New Roman" panose="02020603050405020304" pitchFamily="18" charset="0"/>
              </a:rPr>
              <a:t>Dòng</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đời</a:t>
            </a:r>
            <a:r>
              <a:rPr lang="en-US" sz="6400" b="0" dirty="0" smtClean="0">
                <a:solidFill>
                  <a:schemeClr val="bg1"/>
                </a:solidFill>
                <a:effectLst/>
                <a:latin typeface="+mj-lt"/>
                <a:cs typeface="Times New Roman" panose="02020603050405020304" pitchFamily="18" charset="0"/>
              </a:rPr>
              <a:t> qua tin </a:t>
            </a:r>
            <a:r>
              <a:rPr lang="en-US" sz="6400" b="0" dirty="0" err="1" smtClean="0">
                <a:solidFill>
                  <a:schemeClr val="bg1"/>
                </a:solidFill>
                <a:effectLst/>
                <a:latin typeface="+mj-lt"/>
                <a:cs typeface="Times New Roman" panose="02020603050405020304" pitchFamily="18" charset="0"/>
              </a:rPr>
              <a:t>vui</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nở</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rộn</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lòng</a:t>
            </a:r>
            <a:r>
              <a:rPr lang="en-US" sz="6400" b="0" dirty="0" smtClean="0">
                <a:solidFill>
                  <a:schemeClr val="bg1"/>
                </a:solidFill>
                <a:effectLst/>
                <a:latin typeface="+mj-lt"/>
                <a:cs typeface="Times New Roman" panose="02020603050405020304" pitchFamily="18" charset="0"/>
              </a:rPr>
              <a:t> ta, </a:t>
            </a:r>
            <a:r>
              <a:rPr lang="en-US" sz="6400" b="0" dirty="0" err="1" smtClean="0">
                <a:solidFill>
                  <a:schemeClr val="bg1"/>
                </a:solidFill>
                <a:effectLst/>
                <a:latin typeface="+mj-lt"/>
                <a:cs typeface="Times New Roman" panose="02020603050405020304" pitchFamily="18" charset="0"/>
              </a:rPr>
              <a:t>muôn</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dân</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muôn</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nước</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ca</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hòa</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dạt</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dào</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tình</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mến</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đậm</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đà</a:t>
            </a:r>
            <a:r>
              <a:rPr lang="en-US" sz="6400" b="0" dirty="0" smtClean="0">
                <a:solidFill>
                  <a:schemeClr val="bg1"/>
                </a:solidFill>
                <a:effectLst/>
                <a:latin typeface="+mj-lt"/>
                <a:cs typeface="Times New Roman" panose="02020603050405020304" pitchFamily="18" charset="0"/>
              </a:rPr>
              <a:t>.</a:t>
            </a:r>
            <a:endParaRPr lang="vi-VN" sz="6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418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400" dirty="0" smtClean="0">
                <a:solidFill>
                  <a:srgbClr val="FFFF00"/>
                </a:solidFill>
                <a:latin typeface="+mj-lt"/>
                <a:cs typeface="Times New Roman" panose="02020603050405020304" pitchFamily="18" charset="0"/>
              </a:rPr>
              <a:t>***</a:t>
            </a:r>
            <a:r>
              <a:rPr lang="en-US" sz="6400" dirty="0" smtClean="0">
                <a:solidFill>
                  <a:schemeClr val="bg1"/>
                </a:solidFill>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Nào</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về</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đây</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tình</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yêu</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nối</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kết</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đất</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trời</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Ngôi</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Hai</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giáng</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sinh</a:t>
            </a:r>
            <a:r>
              <a:rPr lang="en-US" sz="6400" dirty="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cứu</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đời</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cuộc</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đời</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bừng</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sáng</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tuyệt</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vời</a:t>
            </a:r>
            <a:r>
              <a:rPr lang="en-US" sz="6400" dirty="0" smtClean="0">
                <a:solidFill>
                  <a:schemeClr val="bg1"/>
                </a:solidFill>
                <a:latin typeface="+mj-lt"/>
                <a:cs typeface="Times New Roman" panose="02020603050405020304" pitchFamily="18" charset="0"/>
              </a:rPr>
              <a:t>.</a:t>
            </a:r>
            <a:endParaRPr lang="vi-VN" sz="6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910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b="0" u="sng" dirty="0" err="1">
                <a:solidFill>
                  <a:srgbClr val="FFFF00"/>
                </a:solidFill>
                <a:effectLst/>
                <a:latin typeface="+mj-lt"/>
                <a:ea typeface="SimHei" pitchFamily="49" charset="-122"/>
                <a:cs typeface="Times New Roman" pitchFamily="18" charset="0"/>
              </a:rPr>
              <a:t>Đk</a:t>
            </a:r>
            <a:r>
              <a:rPr lang="en-US" sz="6000" b="0" u="sng" dirty="0">
                <a:solidFill>
                  <a:srgbClr val="FFFF00"/>
                </a:solidFill>
                <a:effectLst/>
                <a:latin typeface="+mj-lt"/>
                <a:ea typeface="SimHei" pitchFamily="49" charset="-122"/>
                <a:cs typeface="Times New Roman" pitchFamily="18" charset="0"/>
              </a:rPr>
              <a:t>:</a:t>
            </a:r>
            <a:r>
              <a:rPr lang="en-US" sz="6000" b="0" dirty="0">
                <a:solidFill>
                  <a:schemeClr val="bg1"/>
                </a:solidFill>
                <a:effectLst/>
                <a:latin typeface="+mj-lt"/>
                <a:ea typeface="SimHei" pitchFamily="49" charset="-122"/>
                <a:cs typeface="Times New Roman"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tấm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lòng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thành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kính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tình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hòa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bình</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65051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05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111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a:solidFill>
                  <a:srgbClr val="FFFF00"/>
                </a:solidFill>
                <a:effectLst/>
              </a:rPr>
              <a:t>Tk2</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Kìa muôn dân từ muôn nơi đã nhìn xem vinh quang Chúa Trời. Trên đời nay đã thấy Nhành Hoa thắm </a:t>
            </a:r>
            <a:r>
              <a:rPr lang="vi-VN" sz="6000" dirty="0" smtClean="0">
                <a:solidFill>
                  <a:schemeClr val="bg1"/>
                </a:solidFill>
              </a:rPr>
              <a:t>tươi</a:t>
            </a:r>
            <a:r>
              <a:rPr lang="en-US" sz="6000" dirty="0" smtClean="0">
                <a:solidFill>
                  <a:schemeClr val="bg1"/>
                </a:solidFill>
              </a:rPr>
              <a:t> </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323151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616674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5328953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2096499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775879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6811457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3581400"/>
          </a:xfrm>
        </p:spPr>
        <p:txBody>
          <a:bodyPr>
            <a:noAutofit/>
          </a:bodyPr>
          <a:lstStyle/>
          <a:p>
            <a:r>
              <a:rPr lang="en-US" sz="7200" b="0" dirty="0" err="1" smtClean="0">
                <a:solidFill>
                  <a:srgbClr val="FFFF00"/>
                </a:solidFill>
                <a:effectLst/>
                <a:latin typeface="+mj-lt"/>
                <a:cs typeface="Times New Roman" pitchFamily="18" charset="0"/>
              </a:rPr>
              <a:t>Ca</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Nguyện</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Hiệp</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Lễ</a:t>
            </a:r>
            <a:r>
              <a:rPr lang="en-US" sz="7200" b="0" dirty="0" smtClean="0">
                <a:solidFill>
                  <a:srgbClr val="FFFF00"/>
                </a:solidFill>
                <a:effectLst/>
                <a:latin typeface="+mj-lt"/>
                <a:cs typeface="Times New Roman" pitchFamily="18" charset="0"/>
              </a:rPr>
              <a:t/>
            </a:r>
            <a:br>
              <a:rPr lang="en-US" sz="7200" b="0" dirty="0" smtClean="0">
                <a:solidFill>
                  <a:srgbClr val="FFFF00"/>
                </a:solidFill>
                <a:effectLst/>
                <a:latin typeface="+mj-lt"/>
                <a:cs typeface="Times New Roman" pitchFamily="18" charset="0"/>
              </a:rPr>
            </a:br>
            <a:r>
              <a:rPr lang="en-US" sz="7200" b="0" dirty="0" smtClean="0">
                <a:solidFill>
                  <a:srgbClr val="FFFF00"/>
                </a:solidFill>
                <a:effectLst/>
                <a:latin typeface="+mj-lt"/>
                <a:cs typeface="Times New Roman" pitchFamily="18" charset="0"/>
              </a:rPr>
              <a:t>Theo </a:t>
            </a:r>
            <a:r>
              <a:rPr lang="en-US" sz="7200" b="0" dirty="0" err="1" smtClean="0">
                <a:solidFill>
                  <a:srgbClr val="FFFF00"/>
                </a:solidFill>
                <a:effectLst/>
                <a:latin typeface="+mj-lt"/>
                <a:cs typeface="Times New Roman" pitchFamily="18" charset="0"/>
              </a:rPr>
              <a:t>Ánh</a:t>
            </a:r>
            <a:r>
              <a:rPr lang="en-US" sz="7200" b="0" dirty="0" smtClean="0">
                <a:solidFill>
                  <a:srgbClr val="FFFF00"/>
                </a:solidFill>
                <a:effectLst/>
                <a:latin typeface="+mj-lt"/>
                <a:cs typeface="Times New Roman" pitchFamily="18" charset="0"/>
              </a:rPr>
              <a:t> Sao</a:t>
            </a:r>
            <a:endParaRPr lang="vi-VN" sz="72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83976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smtClean="0">
                <a:solidFill>
                  <a:srgbClr val="FFFF00"/>
                </a:solidFill>
                <a:effectLst/>
                <a:latin typeface="+mj-lt"/>
                <a:cs typeface="Times New Roman" pitchFamily="18" charset="0"/>
              </a:rPr>
              <a:t>Tk</a:t>
            </a:r>
            <a:r>
              <a:rPr lang="vi-VN" b="0" u="sng" dirty="0" smtClean="0">
                <a:solidFill>
                  <a:srgbClr val="FFFF00"/>
                </a:solidFill>
                <a:effectLst/>
                <a:latin typeface="+mj-lt"/>
                <a:cs typeface="Times New Roman" pitchFamily="18" charset="0"/>
              </a:rPr>
              <a:t>1</a:t>
            </a:r>
            <a:r>
              <a:rPr lang="vi-VN" b="0" u="sng" dirty="0">
                <a:solidFill>
                  <a:srgbClr val="FFFF00"/>
                </a:solidFill>
                <a:effectLst/>
                <a:latin typeface="+mj-lt"/>
                <a:cs typeface="Times New Roman" pitchFamily="18" charset="0"/>
              </a:rPr>
              <a:t>.</a:t>
            </a:r>
            <a:r>
              <a:rPr lang="vi-VN" b="0" dirty="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Ngôi </a:t>
            </a:r>
            <a:r>
              <a:rPr lang="vi-VN" b="0" dirty="0">
                <a:solidFill>
                  <a:schemeClr val="bg1"/>
                </a:solidFill>
                <a:effectLst/>
                <a:latin typeface="+mj-lt"/>
                <a:cs typeface="Times New Roman" pitchFamily="18" charset="0"/>
              </a:rPr>
              <a:t>Hai sinh tại Bê-lem, giữa bầu trời đêm đông giá rét. Mọi người đâu ai hay biết, cuộn mình trong giấc ngủ ngon. Theo ánh sao Ba Vua tìm về, hỏi Vua dân Do Thái mới sinh ở đâu, chỉ cho tôi đến thờ bái Ngài.</a:t>
            </a:r>
          </a:p>
        </p:txBody>
      </p:sp>
    </p:spTree>
    <p:extLst>
      <p:ext uri="{BB962C8B-B14F-4D97-AF65-F5344CB8AC3E}">
        <p14:creationId xmlns:p14="http://schemas.microsoft.com/office/powerpoint/2010/main" val="3104385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Tk2.</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cho tôi </a:t>
            </a:r>
            <a:r>
              <a:rPr lang="vi-VN" b="0" dirty="0">
                <a:solidFill>
                  <a:schemeClr val="bg1"/>
                </a:solidFill>
                <a:effectLst/>
                <a:latin typeface="+mj-lt"/>
                <a:cs typeface="Times New Roman" pitchFamily="18" charset="0"/>
              </a:rPr>
              <a:t>ơn lộc vô biên, giữa người đời đam mê kiếp sống. Từng ngày đi trong đêm tối, để rồi vui bước rạng đông. Theo ánh sao năm xưa soi đường, nhận ra đâu Thiên Ý vẫn đang gọi ta, lòng vâng theo Ý Ngài đến cùng.</a:t>
            </a:r>
            <a:endParaRPr lang="en-US" b="0" dirty="0">
              <a:solidFill>
                <a:schemeClr val="bg1"/>
              </a:solidFill>
              <a:effectLst/>
              <a:latin typeface="+mj-lt"/>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FF00"/>
                </a:solidFill>
                <a:latin typeface="Times New Roman" pitchFamily="18" charset="0"/>
                <a:cs typeface="Times New Roman" pitchFamily="18" charset="0"/>
              </a:rPr>
              <a:t>( Nữ )</a:t>
            </a:r>
            <a:endParaRPr lang="en-US"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889441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a:t>
            </a:r>
            <a:r>
              <a:rPr lang="en-US" sz="6000" dirty="0">
                <a:solidFill>
                  <a:schemeClr val="bg1"/>
                </a:solidFill>
              </a:rPr>
              <a:t> </a:t>
            </a:r>
            <a:r>
              <a:rPr lang="vi-VN" sz="6000" dirty="0" smtClean="0">
                <a:solidFill>
                  <a:schemeClr val="bg1"/>
                </a:solidFill>
              </a:rPr>
              <a:t>Này </a:t>
            </a:r>
            <a:r>
              <a:rPr lang="vi-VN" sz="6000" dirty="0">
                <a:solidFill>
                  <a:schemeClr val="bg1"/>
                </a:solidFill>
              </a:rPr>
              <a:t>muôn dân ngàn năm </a:t>
            </a:r>
            <a:r>
              <a:rPr lang="vi-VN" sz="6000" dirty="0" smtClean="0">
                <a:solidFill>
                  <a:schemeClr val="bg1"/>
                </a:solidFill>
              </a:rPr>
              <a:t>sau </a:t>
            </a:r>
            <a:r>
              <a:rPr lang="vi-VN" sz="6000" dirty="0">
                <a:solidFill>
                  <a:schemeClr val="bg1"/>
                </a:solidFill>
              </a:rPr>
              <a:t>sẽ còn luôn yêu thương thắm màu. Muôn đời luôn ghi nhớ mối tình thẳm sâu.</a:t>
            </a:r>
            <a:endParaRPr lang="en-US" sz="6000" b="0" dirty="0">
              <a:solidFill>
                <a:schemeClr val="bg1"/>
              </a:solidFill>
              <a:effectLst/>
            </a:endParaRPr>
          </a:p>
        </p:txBody>
      </p:sp>
    </p:spTree>
    <p:extLst>
      <p:ext uri="{BB962C8B-B14F-4D97-AF65-F5344CB8AC3E}">
        <p14:creationId xmlns:p14="http://schemas.microsoft.com/office/powerpoint/2010/main" val="1579698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Tk3.</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năm xưa </a:t>
            </a:r>
            <a:r>
              <a:rPr lang="vi-VN" b="0" dirty="0">
                <a:solidFill>
                  <a:schemeClr val="bg1"/>
                </a:solidFill>
                <a:effectLst/>
                <a:latin typeface="+mj-lt"/>
                <a:cs typeface="Times New Roman" pitchFamily="18" charset="0"/>
              </a:rPr>
              <a:t>sinh tại Bê-lem, giữa bò lừa không chăn chiếu ấm. Mục Đồng vây quanh ca hát, người đời sao mãi lặng câm. Con khấn xin như sao soi đường, gọi nhân gian mau đến viếng thăm Hài Nhi, </a:t>
            </a:r>
            <a:r>
              <a:rPr lang="vi-VN" b="0" dirty="0" smtClean="0">
                <a:solidFill>
                  <a:schemeClr val="bg1"/>
                </a:solidFill>
                <a:effectLst/>
                <a:latin typeface="+mj-lt"/>
                <a:cs typeface="Times New Roman" pitchFamily="18" charset="0"/>
              </a:rPr>
              <a:t>qu</a:t>
            </a:r>
            <a:r>
              <a:rPr lang="en-US" b="0" dirty="0">
                <a:solidFill>
                  <a:schemeClr val="bg1"/>
                </a:solidFill>
                <a:effectLst/>
                <a:latin typeface="+mj-lt"/>
                <a:cs typeface="Times New Roman" pitchFamily="18" charset="0"/>
              </a:rPr>
              <a:t>ỳ</a:t>
            </a:r>
            <a:r>
              <a:rPr lang="vi-VN" b="0" dirty="0" smtClean="0">
                <a:solidFill>
                  <a:schemeClr val="bg1"/>
                </a:solidFill>
                <a:effectLst/>
                <a:latin typeface="+mj-lt"/>
                <a:cs typeface="Times New Roman" pitchFamily="18" charset="0"/>
              </a:rPr>
              <a:t> </a:t>
            </a:r>
            <a:r>
              <a:rPr lang="vi-VN" b="0" dirty="0">
                <a:solidFill>
                  <a:schemeClr val="bg1"/>
                </a:solidFill>
                <a:effectLst/>
                <a:latin typeface="+mj-lt"/>
                <a:cs typeface="Times New Roman" pitchFamily="18" charset="0"/>
              </a:rPr>
              <a:t>dâng lên tiếng lòng ấm êm.</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11319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Tk4.</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Ngôi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Hai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chỉ</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vì</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yêu</a:t>
            </a:r>
            <a:r>
              <a:rPr lang="en-US" b="0" dirty="0" smtClean="0">
                <a:solidFill>
                  <a:schemeClr val="bg1"/>
                </a:solidFill>
                <a:effectLst/>
                <a:latin typeface="+mj-lt"/>
                <a:cs typeface="Times New Roman" pitchFamily="18" charset="0"/>
              </a:rPr>
              <a:t> ta. </a:t>
            </a:r>
            <a:r>
              <a:rPr lang="en-US" b="0" dirty="0" err="1" smtClean="0">
                <a:solidFill>
                  <a:schemeClr val="bg1"/>
                </a:solidFill>
                <a:effectLst/>
                <a:latin typeface="+mj-lt"/>
                <a:cs typeface="Times New Roman" pitchFamily="18" charset="0"/>
              </a:rPr>
              <a:t>Xuống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làm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người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trong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đêm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giá</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buốt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Để</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rồi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hôm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đã</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chết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mình</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trần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như</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kẻ</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tội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nhân</a:t>
            </a:r>
            <a:r>
              <a:rPr lang="en-US" b="0" dirty="0" smtClean="0">
                <a:solidFill>
                  <a:schemeClr val="bg1"/>
                </a:solidFill>
                <a:effectLst/>
                <a:latin typeface="+mj-lt"/>
                <a:cs typeface="Times New Roman" pitchFamily="18" charset="0"/>
              </a:rPr>
              <a:t>. Con </a:t>
            </a:r>
            <a:r>
              <a:rPr lang="en-US" b="0" dirty="0" err="1" smtClean="0">
                <a:solidFill>
                  <a:schemeClr val="bg1"/>
                </a:solidFill>
                <a:effectLst/>
                <a:latin typeface="+mj-lt"/>
                <a:cs typeface="Times New Roman" pitchFamily="18" charset="0"/>
              </a:rPr>
              <a:t>khấn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xin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như</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soi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đường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nguyện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ra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soi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sáng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khắp</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nơi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trần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gian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để</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muôn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dân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thấy</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lòng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Thương</a:t>
            </a:r>
            <a:r>
              <a:rPr lang="en-US" b="0" dirty="0" smtClean="0">
                <a:solidFill>
                  <a:schemeClr val="bg1"/>
                </a:solidFill>
                <a:effectLst/>
                <a:latin typeface="+mj-lt"/>
                <a:cs typeface="Times New Roman" pitchFamily="18" charset="0"/>
              </a:rPr>
              <a:t>.</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4503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4164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1"/>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b="1" dirty="0" err="1" smtClean="0">
                <a:solidFill>
                  <a:srgbClr val="FFFF00"/>
                </a:solidFill>
                <a:cs typeface="Times New Roman" pitchFamily="18" charset="0"/>
              </a:rPr>
              <a:t>Ca</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Kết</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Lễ</a:t>
            </a:r>
            <a:r>
              <a:rPr lang="en-US" sz="7000" b="1" dirty="0" smtClean="0">
                <a:solidFill>
                  <a:srgbClr val="FFFF00"/>
                </a:solidFill>
                <a:cs typeface="Times New Roman" pitchFamily="18" charset="0"/>
              </a:rPr>
              <a:t/>
            </a:r>
            <a:br>
              <a:rPr lang="en-US" sz="7000" b="1" dirty="0" smtClean="0">
                <a:solidFill>
                  <a:srgbClr val="FFFF00"/>
                </a:solidFill>
                <a:cs typeface="Times New Roman" pitchFamily="18" charset="0"/>
              </a:rPr>
            </a:br>
            <a:r>
              <a:rPr lang="en-US" sz="7000" b="1" dirty="0" err="1" smtClean="0">
                <a:solidFill>
                  <a:srgbClr val="FFFF00"/>
                </a:solidFill>
                <a:cs typeface="Times New Roman" pitchFamily="18" charset="0"/>
              </a:rPr>
              <a:t>Loài</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Người</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Ơi</a:t>
            </a:r>
            <a:endParaRPr lang="en-US" sz="7000" b="1" dirty="0" smtClean="0">
              <a:solidFill>
                <a:srgbClr val="FFFF00"/>
              </a:solidFill>
              <a:cs typeface="Times New Roman" pitchFamily="18" charset="0"/>
            </a:endParaRPr>
          </a:p>
          <a:p>
            <a:r>
              <a:rPr lang="en-US" sz="7000" b="1" i="1" dirty="0" err="1" smtClean="0">
                <a:solidFill>
                  <a:schemeClr val="bg1"/>
                </a:solidFill>
                <a:cs typeface="Times New Roman" pitchFamily="18" charset="0"/>
              </a:rPr>
              <a:t>Văn</a:t>
            </a:r>
            <a:r>
              <a:rPr lang="en-US" sz="7000" b="1" i="1" dirty="0" smtClean="0">
                <a:solidFill>
                  <a:schemeClr val="bg1"/>
                </a:solidFill>
                <a:cs typeface="Times New Roman" pitchFamily="18" charset="0"/>
              </a:rPr>
              <a:t> </a:t>
            </a:r>
            <a:r>
              <a:rPr lang="en-US" sz="7000" b="1" i="1" dirty="0" err="1" smtClean="0">
                <a:solidFill>
                  <a:schemeClr val="bg1"/>
                </a:solidFill>
                <a:cs typeface="Times New Roman" pitchFamily="18" charset="0"/>
              </a:rPr>
              <a:t>Thiều</a:t>
            </a:r>
            <a:endParaRPr lang="en-US" sz="7000" b="1" i="1" dirty="0">
              <a:solidFill>
                <a:schemeClr val="bg1"/>
              </a:solidFill>
              <a:cs typeface="Times New Roman" pitchFamily="18" charset="0"/>
            </a:endParaRPr>
          </a:p>
        </p:txBody>
      </p:sp>
    </p:spTree>
    <p:extLst>
      <p:ext uri="{BB962C8B-B14F-4D97-AF65-F5344CB8AC3E}">
        <p14:creationId xmlns:p14="http://schemas.microsoft.com/office/powerpoint/2010/main" val="448015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Đ</a:t>
            </a:r>
            <a:r>
              <a:rPr lang="vi-VN" sz="4600" b="0" u="sng" dirty="0" smtClean="0">
                <a:solidFill>
                  <a:srgbClr val="FFFF00"/>
                </a:solidFill>
                <a:effectLst/>
              </a:rPr>
              <a:t>k:</a:t>
            </a:r>
            <a:r>
              <a:rPr lang="vi-VN" sz="4600" b="0" dirty="0" smtClean="0">
                <a:solidFill>
                  <a:schemeClr val="bg1"/>
                </a:solidFill>
                <a:effectLst/>
              </a:rPr>
              <a:t> </a:t>
            </a:r>
            <a:r>
              <a:rPr lang="vi-VN" sz="4600" dirty="0">
                <a:solidFill>
                  <a:schemeClr val="bg1"/>
                </a:solidFill>
              </a:rPr>
              <a:t>Loài người ơi tới Belem kính thờ Ngôi Hai Chúa cao sang, Người sinh xuống cứu muôn dân đang lầm than. Nào Sion hãy ca lên nhịp nhàng tung hô, Chúa vinh quang, vì yêu thương đã sinh ra trong cảnh âm thầm</a:t>
            </a:r>
            <a:r>
              <a:rPr lang="vi-VN" sz="4600" dirty="0" smtClean="0">
                <a:solidFill>
                  <a:schemeClr val="bg1"/>
                </a:solidFill>
              </a:rPr>
              <a:t>.</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816263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cs typeface="Times New Roman" pitchFamily="18" charset="0"/>
              </a:rPr>
              <a:t>Tk1:</a:t>
            </a:r>
            <a:r>
              <a:rPr lang="en-US" b="0" dirty="0" smtClean="0">
                <a:solidFill>
                  <a:schemeClr val="bg1"/>
                </a:solidFill>
                <a:effectLst/>
                <a:cs typeface="Times New Roman" pitchFamily="18" charset="0"/>
              </a:rPr>
              <a:t> </a:t>
            </a:r>
            <a:r>
              <a:rPr lang="vi-VN" dirty="0">
                <a:solidFill>
                  <a:schemeClr val="bg1"/>
                </a:solidFill>
                <a:cs typeface="Times New Roman" pitchFamily="18" charset="0"/>
              </a:rPr>
              <a:t>Belem năm ấy ánh sao chiếu soi giữa trời mùa đông. Vang trong tuyết sương bao nhiêu đàn ca dâng lên du dương. Bên trong hang đá khó khăn thấp hèn giữa trời đầy sương. Ngôi Hai giáng sinh làm người chuộc tội vì lòng xót thương.</a:t>
            </a:r>
          </a:p>
        </p:txBody>
      </p:sp>
    </p:spTree>
    <p:extLst>
      <p:ext uri="{BB962C8B-B14F-4D97-AF65-F5344CB8AC3E}">
        <p14:creationId xmlns:p14="http://schemas.microsoft.com/office/powerpoint/2010/main" val="3539052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err="1">
                <a:solidFill>
                  <a:srgbClr val="FFFF00"/>
                </a:solidFill>
                <a:effectLst/>
              </a:rPr>
              <a:t>Đk</a:t>
            </a:r>
            <a:r>
              <a:rPr lang="en-US" sz="5800" b="0" u="sng" dirty="0">
                <a:solidFill>
                  <a:srgbClr val="FFFF00"/>
                </a:solidFill>
                <a:effectLst/>
              </a:rPr>
              <a:t>:</a:t>
            </a:r>
            <a:r>
              <a:rPr lang="en-US" sz="5800" dirty="0">
                <a:solidFill>
                  <a:schemeClr val="bg1"/>
                </a:solidFill>
                <a:effectLst/>
              </a:rPr>
              <a:t> </a:t>
            </a:r>
            <a:r>
              <a:rPr lang="vi-VN" sz="5800" dirty="0">
                <a:solidFill>
                  <a:schemeClr val="bg1"/>
                </a:solidFill>
              </a:rPr>
              <a:t>Kìa trông bầu trời cao cao, có ánh sao soi rạng ngời. Nào ta đi, nào ta đi tìm Hài Nhi đã sinh cho ta. Tìm Hài Nhi đã sinh cho đời.</a:t>
            </a:r>
            <a:endParaRPr lang="vi-VN" sz="5800" b="0" dirty="0">
              <a:solidFill>
                <a:schemeClr val="bg1"/>
              </a:solidFill>
              <a:effectLst/>
            </a:endParaRPr>
          </a:p>
        </p:txBody>
      </p:sp>
    </p:spTree>
    <p:extLst>
      <p:ext uri="{BB962C8B-B14F-4D97-AF65-F5344CB8AC3E}">
        <p14:creationId xmlns:p14="http://schemas.microsoft.com/office/powerpoint/2010/main" val="125896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Đ</a:t>
            </a:r>
            <a:r>
              <a:rPr lang="vi-VN" sz="4600" b="0" u="sng" dirty="0" smtClean="0">
                <a:solidFill>
                  <a:srgbClr val="FFFF00"/>
                </a:solidFill>
                <a:effectLst/>
              </a:rPr>
              <a:t>k:</a:t>
            </a:r>
            <a:r>
              <a:rPr lang="vi-VN" sz="4600" b="0" dirty="0" smtClean="0">
                <a:solidFill>
                  <a:schemeClr val="bg1"/>
                </a:solidFill>
                <a:effectLst/>
              </a:rPr>
              <a:t> </a:t>
            </a:r>
            <a:r>
              <a:rPr lang="vi-VN" sz="4600" dirty="0">
                <a:solidFill>
                  <a:schemeClr val="bg1"/>
                </a:solidFill>
              </a:rPr>
              <a:t>Loài người ơi tới Belem kính thờ Ngôi Hai Chúa cao sang, Người sinh xuống cứu muôn dân đang lầm than. Nào Sion hãy ca lên nhịp nhàng tung hô, Chúa vinh quang, vì yêu thương đã sinh ra trong cảnh âm thầm</a:t>
            </a:r>
            <a:r>
              <a:rPr lang="vi-VN" sz="4600" dirty="0" smtClean="0">
                <a:solidFill>
                  <a:schemeClr val="bg1"/>
                </a:solidFill>
              </a:rPr>
              <a:t>.</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59384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432"/>
            <a:ext cx="9144000" cy="5143499"/>
          </a:xfrm>
        </p:spPr>
        <p:txBody>
          <a:bodyPr>
            <a:noAutofit/>
          </a:bodyPr>
          <a:lstStyle/>
          <a:p>
            <a:pPr algn="just"/>
            <a:r>
              <a:rPr lang="en-US" b="0" u="sng" dirty="0" smtClean="0">
                <a:solidFill>
                  <a:srgbClr val="FFFF00"/>
                </a:solidFill>
                <a:effectLst/>
                <a:cs typeface="Times New Roman" pitchFamily="18" charset="0"/>
              </a:rPr>
              <a:t>Tk2:</a:t>
            </a:r>
            <a:r>
              <a:rPr lang="en-US" b="0" dirty="0" smtClean="0">
                <a:solidFill>
                  <a:schemeClr val="bg1"/>
                </a:solidFill>
                <a:effectLst/>
                <a:cs typeface="Times New Roman" pitchFamily="18" charset="0"/>
              </a:rPr>
              <a:t> </a:t>
            </a:r>
            <a:r>
              <a:rPr lang="vi-VN" dirty="0">
                <a:solidFill>
                  <a:schemeClr val="bg1"/>
                </a:solidFill>
                <a:cs typeface="Times New Roman" pitchFamily="18" charset="0"/>
              </a:rPr>
              <a:t>Ta theo sao sáng dẫn đưa soi đường khác chi bình minh. Vui theo tiếng ca thiên thần hòa vang nhịp nhàng uy linh. Ta mau mau tới kính dâng tôn thờ cất cao lời kinh, noi theo tấm gương khiêm nhường nghèo hèn và luôn khiết </a:t>
            </a:r>
            <a:r>
              <a:rPr lang="vi-VN" dirty="0" smtClean="0">
                <a:solidFill>
                  <a:schemeClr val="bg1"/>
                </a:solidFill>
                <a:cs typeface="Times New Roman" pitchFamily="18" charset="0"/>
              </a:rPr>
              <a:t>trinh</a:t>
            </a:r>
            <a:r>
              <a:rPr lang="en-US" dirty="0" smtClean="0">
                <a:solidFill>
                  <a:schemeClr val="bg1"/>
                </a:solidFill>
                <a:cs typeface="Times New Roman" pitchFamily="18" charset="0"/>
              </a:rPr>
              <a:t>.</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4043821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Đ</a:t>
            </a:r>
            <a:r>
              <a:rPr lang="vi-VN" sz="4600" b="0" u="sng" dirty="0" smtClean="0">
                <a:solidFill>
                  <a:srgbClr val="FFFF00"/>
                </a:solidFill>
                <a:effectLst/>
              </a:rPr>
              <a:t>k:</a:t>
            </a:r>
            <a:r>
              <a:rPr lang="vi-VN" sz="4600" b="0" dirty="0" smtClean="0">
                <a:solidFill>
                  <a:schemeClr val="bg1"/>
                </a:solidFill>
                <a:effectLst/>
              </a:rPr>
              <a:t> </a:t>
            </a:r>
            <a:r>
              <a:rPr lang="vi-VN" sz="4600" dirty="0">
                <a:solidFill>
                  <a:schemeClr val="bg1"/>
                </a:solidFill>
              </a:rPr>
              <a:t>Loài người ơi tới Belem kính thờ Ngôi Hai Chúa cao sang, Người sinh xuống cứu muôn dân đang lầm than. Nào Sion hãy ca lên nhịp nhàng tung hô, Chúa vinh quang, vì yêu thương đã sinh ra trong cảnh âm thầm</a:t>
            </a:r>
            <a:r>
              <a:rPr lang="vi-VN" sz="4600" dirty="0" smtClean="0">
                <a:solidFill>
                  <a:schemeClr val="bg1"/>
                </a:solidFill>
              </a:rPr>
              <a:t>.</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59384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2862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2470</Words>
  <Application>Microsoft Office PowerPoint</Application>
  <PresentationFormat>On-screen Show (16:9)</PresentationFormat>
  <Paragraphs>130</Paragraphs>
  <Slides>93</Slides>
  <Notes>8</Notes>
  <HiddenSlides>0</HiddenSlides>
  <MMClips>0</MMClips>
  <ScaleCrop>false</ScaleCrop>
  <HeadingPairs>
    <vt:vector size="4" baseType="variant">
      <vt:variant>
        <vt:lpstr>Theme</vt:lpstr>
      </vt:variant>
      <vt:variant>
        <vt:i4>12</vt:i4>
      </vt:variant>
      <vt:variant>
        <vt:lpstr>Slide Titles</vt:lpstr>
      </vt:variant>
      <vt:variant>
        <vt:i4>93</vt:i4>
      </vt:variant>
    </vt:vector>
  </HeadingPairs>
  <TitlesOfParts>
    <vt:vector size="105" baseType="lpstr">
      <vt:lpstr>Office Theme</vt:lpstr>
      <vt:lpstr>1_Office Theme</vt:lpstr>
      <vt:lpstr>2_Office Theme</vt:lpstr>
      <vt:lpstr>3_Office Theme</vt:lpstr>
      <vt:lpstr>36_Default Design</vt:lpstr>
      <vt:lpstr>5_Default Design</vt:lpstr>
      <vt:lpstr>7_Office Theme</vt:lpstr>
      <vt:lpstr>37_Default Design</vt:lpstr>
      <vt:lpstr>5_Office Theme</vt:lpstr>
      <vt:lpstr>6_Office Theme</vt:lpstr>
      <vt:lpstr>8_Office Theme</vt:lpstr>
      <vt:lpstr>9_Office Theme</vt:lpstr>
      <vt:lpstr>PowerPoint Presentation</vt:lpstr>
      <vt:lpstr>Ca Nhập Lễ Led Hiển Linh Phanxicô</vt:lpstr>
      <vt:lpstr>Đk: Kìa trông bầu trời cao cao, có ánh sao soi rạng ngời. Nào ta đi, nào ta đi tìm Hài Nhi đã sinh cho ta. Tìm Hài Nhi đã sinh cho đời.</vt:lpstr>
      <vt:lpstr>Tk1: Kìa Ba Vua từ phương Đông, đến quỳ đây nơi hang đá này. Dâng Người bao vật quý và hương ngát thơm …</vt:lpstr>
      <vt:lpstr>… Kìa Ba Vua tìm Bê-lem, đến mà xem nơi hang đá hèn. Chúa Trời nay sinh xuống giữa cảnh lầm than.</vt:lpstr>
      <vt:lpstr>Đk: Kìa trông bầu trời cao cao, có ánh sao soi rạng ngời. Nào ta đi, nào ta đi tìm Hài Nhi đã sinh cho ta. Tìm Hài Nhi đã sinh cho đời.</vt:lpstr>
      <vt:lpstr>Tk2: Kìa muôn dân từ muôn nơi đã nhìn xem vinh quang Chúa Trời. Trên đời nay đã thấy Nhành Hoa thắm tươi …</vt:lpstr>
      <vt:lpstr>… Này muôn dân ngàn năm sau sẽ còn luôn yêu thương thắm màu. Muôn đời luôn ghi nhớ mối tình thẳm sâu.</vt:lpstr>
      <vt:lpstr>Đk: Kìa trông bầu trời cao cao, có ánh sao soi rạng ngời. Nào ta đi, nào ta đi tìm Hài Nhi đã sinh cho ta. Tìm Hài Nhi đã sinh cho đời.</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Theo Ánh Sao</vt:lpstr>
      <vt:lpstr>Tk1. Chúa Ngôi Hai sinh tại Bê-lem, giữa bầu trời đêm đông giá rét. Mọi người đâu ai hay biết, cuộn mình trong giấc ngủ ngon. Theo ánh sao Ba Vua tìm về, hỏi Vua dân Do Thái mới sinh ở đâu, chỉ cho tôi đến thờ bái Ngài.</vt:lpstr>
      <vt:lpstr>ĐK. Ngày xưa Ba Vua dâng Chúa, vàng ròng, nhủ hương, mộc dược. Ngày nay con biết dâng Ngài gì đây? Dâng lên Ngài đời con, giữa thế trần lầm than, dâng lên Ngài niềm tin yêu mến cậy trông.</vt:lpstr>
      <vt:lpstr>Tk2. Chúa cho tôi ơn lộc vô biên, giữa người đời đam mê kiếp sống. Từng ngày đi trong đêm tối, để rồi vui bước rạng đông. Theo ánh sao năm xưa soi đường, nhận ra đâu Thiên Ý vẫn đang gọi ta, lòng vâng theo Ý Ngài đến cùng.</vt:lpstr>
      <vt:lpstr>ĐK. Ngày xưa Ba Vua dâng Chúa, vàng ròng, nhủ hương, mộc dược. Ngày nay con biết dâng Ngài gì đây? Dâng lên Ngài đời con, giữa thế trần lầm than, dâng lên Ngài niềm tin yêu mến cậy trông.</vt:lpstr>
      <vt:lpstr>Tk3. Chúa năm xưa sinh tại Bê-lem, giữa bò lừa không chăn chiếu ấm. Mục Đồng vây quanh ca hát, người đời sao mãi lặng câm. Con khấn xin như sao soi đường, gọi nhân gian mau đến viếng thăm Hài Nhi, quỳ dâng lên tiếng lòng ấm êm.</vt:lpstr>
      <vt:lpstr>ĐK. Ngày xưa Ba Vua dâng Chúa, vàng ròng, nhủ hương, mộc dược. Ngày nay con biết dâng Ngài gì đây? Dâng lên Ngài đời con, giữa thế trần lầm than, dâng lên Ngài niềm tin yêu mến cậy trông.</vt:lpstr>
      <vt:lpstr>Tk4. Chúa Ngôi Hai chỉ vì yêu ta. Xuống làm người trong đêm giá buốt. Để rồi hôm nao đã chết, mình trần như kẻ tội nhân. Con khấn xin như sao soi đường, nguyện ra đi soi sáng khắp nơi trần gian, để muôn dân thấy lòng Chúa Thương.</vt:lpstr>
      <vt:lpstr>ĐK. Ngày xưa Ba Vua dâng Chúa, vàng ròng, nhủ hương, mộc dược. Ngày nay con biết dâng Ngài gì đây? Dâng lên Ngài đời con, giữa thế trần lầm than, dâng lên Ngài niềm tin yêu mến cậy trông.</vt:lpstr>
      <vt:lpstr>PowerPoint Presentation</vt:lpstr>
      <vt:lpstr>PowerPoint Presentation</vt:lpstr>
      <vt:lpstr>PowerPoint Presentation</vt:lpstr>
      <vt:lpstr>Đk: Loài người ơi tới Belem kính thờ Ngôi Hai Chúa cao sang, Người sinh xuống cứu muôn dân đang lầm than. Nào Sion hãy ca lên nhịp nhàng tung hô, Chúa vinh quang, vì yêu thương đã sinh ra trong cảnh âm thầm.</vt:lpstr>
      <vt:lpstr>Tk1: Belem năm ấy ánh sao chiếu soi giữa trời mùa đông. Vang trong tuyết sương bao nhiêu đàn ca dâng lên du dương. Bên trong hang đá khó khăn thấp hèn giữa trời đầy sương. Ngôi Hai giáng sinh làm người chuộc tội vì lòng xót thương.</vt:lpstr>
      <vt:lpstr>Đk: Loài người ơi tới Belem kính thờ Ngôi Hai Chúa cao sang, Người sinh xuống cứu muôn dân đang lầm than. Nào Sion hãy ca lên nhịp nhàng tung hô, Chúa vinh quang, vì yêu thương đã sinh ra trong cảnh âm thầm.</vt:lpstr>
      <vt:lpstr>Tk2: Ta theo sao sáng dẫn đưa soi đường khác chi bình minh. Vui theo tiếng ca thiên thần hòa vang nhịp nhàng uy linh. Ta mau mau tới kính dâng tôn thờ cất cao lời kinh, noi theo tấm gương khiêm nhường nghèo hèn và luôn khiết trinh.</vt:lpstr>
      <vt:lpstr>Đk: Loài người ơi tới Belem kính thờ Ngôi Hai Chúa cao sang, Người sinh xuống cứu muôn dân đang lầm than. Nào Sion hãy ca lên nhịp nhàng tung hô, Chúa vinh quang, vì yêu thương đã sinh ra trong cảnh âm thầm.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132</cp:revision>
  <dcterms:created xsi:type="dcterms:W3CDTF">2020-11-06T02:00:27Z</dcterms:created>
  <dcterms:modified xsi:type="dcterms:W3CDTF">2025-01-03T12:00:54Z</dcterms:modified>
</cp:coreProperties>
</file>